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React JS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Tensorflow</a:t>
          </a:r>
          <a:r>
            <a:rPr lang="en-US" dirty="0"/>
            <a:t> JS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Tailwind CSS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X="-190" custLinFactNeighborY="399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-7882" custLinFactNeighborY="399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Mobilenet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Qna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Coco-</a:t>
          </a:r>
          <a:r>
            <a:rPr lang="en-US" dirty="0" err="1"/>
            <a:t>ssd</a:t>
          </a:r>
          <a:endParaRPr lang="en-US" dirty="0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React JS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07309" y="552917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Tensorflow</a:t>
          </a:r>
          <a:r>
            <a:rPr lang="en-US" sz="3600" kern="1200" dirty="0"/>
            <a:t> JS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7982581" y="552917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Tailwind CSS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Mobilenet</a:t>
          </a:r>
          <a:endParaRPr lang="en-US" sz="35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Qna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Coco-</a:t>
          </a:r>
          <a:r>
            <a:rPr lang="en-US" sz="3500" kern="1200" dirty="0" err="1"/>
            <a:t>ssd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13-Sep-24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13-Sep-24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Image , Text &amp;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 small project showcasing integration of ai models in webapps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Technologies used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2981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Models used from tensor flow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8718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89C-1293-7C93-699B-8EBF5D8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FEB-6D3F-FFC1-391D-C44DB35F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react app and configuring tailwind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r>
              <a:rPr lang="en-US" dirty="0"/>
              <a:t>Setting up React-router.</a:t>
            </a:r>
          </a:p>
          <a:p>
            <a:r>
              <a:rPr lang="en-US" dirty="0"/>
              <a:t>Importing Models from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/>
              <a:t>Creating Components.</a:t>
            </a:r>
          </a:p>
          <a:p>
            <a:r>
              <a:rPr lang="en-US" dirty="0"/>
              <a:t>Implementing functionality in model components.</a:t>
            </a:r>
          </a:p>
          <a:p>
            <a:r>
              <a:rPr lang="en-US" dirty="0"/>
              <a:t>Using Tailwind </a:t>
            </a:r>
            <a:r>
              <a:rPr lang="en-US" dirty="0" err="1"/>
              <a:t>css</a:t>
            </a:r>
            <a:r>
              <a:rPr lang="en-US" dirty="0"/>
              <a:t> to create the User Interface (UI).</a:t>
            </a:r>
          </a:p>
          <a:p>
            <a:r>
              <a:rPr lang="en-US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12112063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89C-1293-7C93-699B-8EBF5D8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FEB-6D3F-FFC1-391D-C44DB35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Key Points:</a:t>
            </a:r>
          </a:p>
          <a:p>
            <a:r>
              <a:rPr lang="en-US" dirty="0">
                <a:latin typeface="+mj-lt"/>
              </a:rPr>
              <a:t>A header component for switching between pages.</a:t>
            </a:r>
          </a:p>
          <a:p>
            <a:r>
              <a:rPr lang="en-US" dirty="0">
                <a:latin typeface="+mj-lt"/>
              </a:rPr>
              <a:t>A card component for trying different models.</a:t>
            </a:r>
          </a:p>
          <a:p>
            <a:r>
              <a:rPr lang="en-US" dirty="0">
                <a:latin typeface="+mj-lt"/>
              </a:rPr>
              <a:t>A content section to learn about technologies used.</a:t>
            </a:r>
          </a:p>
          <a:p>
            <a:r>
              <a:rPr lang="en-US" dirty="0">
                <a:latin typeface="+mj-lt"/>
              </a:rPr>
              <a:t>A footer section for </a:t>
            </a:r>
            <a:r>
              <a:rPr lang="en-US" dirty="0" err="1">
                <a:latin typeface="+mj-lt"/>
              </a:rPr>
              <a:t>credits,resources,purpose</a:t>
            </a:r>
            <a:r>
              <a:rPr lang="en-US" dirty="0">
                <a:latin typeface="+mj-lt"/>
              </a:rPr>
              <a:t> etc.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9AB79-1BBE-4DA8-532F-EFEDD332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51" y="2180496"/>
            <a:ext cx="5915291" cy="41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439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89C-1293-7C93-699B-8EBF5D8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FEB-6D3F-FFC1-391D-C44DB35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21571" cy="404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Key Points:</a:t>
            </a:r>
          </a:p>
          <a:p>
            <a:r>
              <a:rPr lang="en-US" dirty="0">
                <a:latin typeface="+mj-lt"/>
              </a:rPr>
              <a:t>An image recognition model recognizes the object in the image and displays the results.</a:t>
            </a:r>
          </a:p>
          <a:p>
            <a:r>
              <a:rPr lang="en-US" dirty="0">
                <a:latin typeface="+mj-lt"/>
              </a:rPr>
              <a:t>A File or </a:t>
            </a:r>
            <a:r>
              <a:rPr lang="en-US" dirty="0" err="1">
                <a:latin typeface="+mj-lt"/>
              </a:rPr>
              <a:t>url</a:t>
            </a:r>
            <a:r>
              <a:rPr lang="en-US" dirty="0">
                <a:latin typeface="+mj-lt"/>
              </a:rPr>
              <a:t> input box is provided which gets the user input.</a:t>
            </a:r>
          </a:p>
          <a:p>
            <a:r>
              <a:rPr lang="en-US" dirty="0">
                <a:latin typeface="+mj-lt"/>
              </a:rPr>
              <a:t>An Image preview box is also given for previewing images to be recognized.</a:t>
            </a:r>
          </a:p>
          <a:p>
            <a:r>
              <a:rPr lang="en-US" dirty="0">
                <a:latin typeface="+mj-lt"/>
              </a:rPr>
              <a:t>A text box to display the results.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dirty="0"/>
              <a:t>Note: </a:t>
            </a:r>
            <a:r>
              <a:rPr lang="en-US" sz="1200" dirty="0"/>
              <a:t>The results may or might not be accurate because models used are not trained fully and have limitations.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03139-8CF0-A121-6951-A40C8141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3"/>
          <a:stretch/>
        </p:blipFill>
        <p:spPr>
          <a:xfrm>
            <a:off x="7102764" y="2620108"/>
            <a:ext cx="4643577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81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89C-1293-7C93-699B-8EBF5D8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FEB-6D3F-FFC1-391D-C44DB35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21571" cy="404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Key Points:</a:t>
            </a:r>
          </a:p>
          <a:p>
            <a:r>
              <a:rPr lang="en-US" dirty="0">
                <a:latin typeface="+mj-lt"/>
              </a:rPr>
              <a:t>An Information extractor extracts information from a passage </a:t>
            </a:r>
            <a:r>
              <a:rPr lang="en-US" dirty="0" err="1">
                <a:latin typeface="+mj-lt"/>
              </a:rPr>
              <a:t>inputed</a:t>
            </a:r>
            <a:r>
              <a:rPr lang="en-US" dirty="0">
                <a:latin typeface="+mj-lt"/>
              </a:rPr>
              <a:t> by the user and answers the question related to the passage .</a:t>
            </a:r>
          </a:p>
          <a:p>
            <a:r>
              <a:rPr lang="en-US" dirty="0">
                <a:latin typeface="+mj-lt"/>
              </a:rPr>
              <a:t>It uses Natural language processing to generate answers to questions.</a:t>
            </a:r>
          </a:p>
          <a:p>
            <a:r>
              <a:rPr lang="en-US" dirty="0">
                <a:latin typeface="+mj-lt"/>
              </a:rPr>
              <a:t>The Whole thing consists of a text box for passage another text box for question and a box for displaying answers.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dirty="0"/>
              <a:t>Note: </a:t>
            </a:r>
            <a:r>
              <a:rPr lang="en-US" sz="1200" dirty="0"/>
              <a:t>The results may or might not be accurate because models used are not trained fully and have limitations.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225E7-948A-266D-5B1B-1D1686C5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64" y="2400304"/>
            <a:ext cx="4974438" cy="30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496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89C-1293-7C93-699B-8EBF5D8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FEB-6D3F-FFC1-391D-C44DB35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21571" cy="404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Key Points:</a:t>
            </a:r>
          </a:p>
          <a:p>
            <a:r>
              <a:rPr lang="en-US" dirty="0">
                <a:latin typeface="+mj-lt"/>
              </a:rPr>
              <a:t>A real-time object detector uses a webcam to recognize objects in real-time it can recognize variety of objects but has its own limitations.</a:t>
            </a:r>
          </a:p>
          <a:p>
            <a:r>
              <a:rPr lang="en-US" dirty="0">
                <a:latin typeface="+mj-lt"/>
              </a:rPr>
              <a:t>It consists of a webcam display on which a the detected objects are highlighted in real-time.</a:t>
            </a:r>
          </a:p>
          <a:p>
            <a:r>
              <a:rPr lang="en-US" dirty="0">
                <a:latin typeface="+mj-lt"/>
              </a:rPr>
              <a:t>An accuracy meter Is also given to show the accuracy of model.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1600" dirty="0"/>
              <a:t>Note: </a:t>
            </a:r>
            <a:r>
              <a:rPr lang="en-US" sz="1200" dirty="0"/>
              <a:t>The results may or might not be accurate because models used are not trained fully and have limitations.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3267B-6060-2443-DECC-C273E4C0A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8" r="16856"/>
          <a:stretch/>
        </p:blipFill>
        <p:spPr>
          <a:xfrm>
            <a:off x="7350369" y="2791845"/>
            <a:ext cx="4545623" cy="246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34872-98D5-3DAD-E224-79A77F177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62" t="-2208" r="36079" b="3949"/>
          <a:stretch/>
        </p:blipFill>
        <p:spPr>
          <a:xfrm>
            <a:off x="8320454" y="3068515"/>
            <a:ext cx="2494084" cy="1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79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CREATED BY: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Ali ABDULLAH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AND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AJLAL SHAH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ndara Light" panose="020E0502030303020204" pitchFamily="34" charset="0"/>
              </a:rPr>
              <a:t>From xii-e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84</TotalTime>
  <Words>371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Calibri</vt:lpstr>
      <vt:lpstr>Candara Light</vt:lpstr>
      <vt:lpstr>Gill Sans MT</vt:lpstr>
      <vt:lpstr>Wingdings 2</vt:lpstr>
      <vt:lpstr>Custom</vt:lpstr>
      <vt:lpstr>Image , Text &amp; Object Detection</vt:lpstr>
      <vt:lpstr>Technologies used</vt:lpstr>
      <vt:lpstr>Models used from tensor flow</vt:lpstr>
      <vt:lpstr>Steps taken</vt:lpstr>
      <vt:lpstr>Home page</vt:lpstr>
      <vt:lpstr>Image recognition model</vt:lpstr>
      <vt:lpstr>Information extractor</vt:lpstr>
      <vt:lpstr>Real-time object detection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Abdullah</dc:creator>
  <cp:lastModifiedBy>Ali Abdullah</cp:lastModifiedBy>
  <cp:revision>2</cp:revision>
  <dcterms:created xsi:type="dcterms:W3CDTF">2024-09-13T04:43:41Z</dcterms:created>
  <dcterms:modified xsi:type="dcterms:W3CDTF">2024-09-13T07:12:04Z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