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B5E-C7B9-25D1-D0FD-53F26AFA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275E-CCB4-F687-823D-F1DE399A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3307-A435-42EB-66DA-64770061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DD52-47A4-CD6D-1C36-2055AC0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388A-D074-73B6-68B8-32E3149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958D-876E-6C70-CE8E-1F2BE33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B5F18-D5C9-5848-DA7A-37E18000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F659-90CA-EDEE-97AC-C8EFD9C1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B4E4-AF32-190E-DFB0-1DDBD514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5C8D-5924-1917-7897-EBF477FC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9FA35-096F-3037-8B08-0343A2167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DE63-3728-AF89-E031-C0997DCF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A792-3A95-B9DC-6E58-98D1A277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C4A9-B5CF-824D-9D31-4BF0986D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9A0B-05FB-03AB-7090-3C9D35CF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AC3-5150-A283-0304-599D29A1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7A33-66A7-DC9D-DE78-C9F1B33F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4937-20D9-66B5-DF5C-C91894DF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AB56-4ADF-A296-0DDF-1BD856FB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9B67-BA85-ED59-A375-D0900DAD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9E90-3EF5-40C5-4F1D-C6759C3A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8652-7EF3-CC77-42FF-5381BD64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C0DD-E307-6E37-9C9C-657BB79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E236-2D1F-7129-F3B3-F95E72F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3BF9-6EE7-512A-C42A-14CA62D7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0955-3B17-C155-2BC7-8F13072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D7FB-A4D9-EDCF-06A1-2F37AA74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253F7-2A08-9A35-0093-DF672E5E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395F-A4E4-FA0B-9CC0-FCE5322B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893D-6DDF-70AE-DAE6-8DD56D70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7C57-D001-B9C4-333E-44E2F962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4F3-7B6C-5C46-5A41-0582E378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548C-C00B-4BA8-A989-2F08F6C1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C0E0-34FB-5552-AA67-0C7B9EC0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3265-871F-7688-66D9-B5CAA473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46A2-A043-5849-92E6-581926DB1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215C6-5657-4F95-1809-43879E85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397CF-3A00-34DE-A706-8479886E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B90BF-17EF-EF8F-C490-363C23FB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3D2B-A12B-5AAD-0A9B-4AE5A3A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C5001-4114-8333-CFD7-12A6580C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7B424-F86B-67B3-4A4E-918800F3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DD7B6-9F47-1077-F5F8-19201B0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7812-3189-7AE6-79D0-41C7296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0D08-6505-D5E5-2574-A40B1724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CF4EF-F493-ACA0-E17D-C34BA4C0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9C2A-A99C-E3D9-D830-D1B77C34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42CA-606B-4E84-AB97-04A9B652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1B0C-68C9-7317-1FA5-81ADCF54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FCF9-5245-2020-A9E0-3B855D7B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6E3C-8054-CB6C-DB30-CDCAFEB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098E-6FA2-68F1-E75F-AE58F6A1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F56-5A91-517D-DEAA-C69CEDB5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EA91D-80FA-8323-0571-7A09DD4E4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E925-6253-45C7-BBDF-964E1513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5D55F-112F-6C19-902C-E78FF3BF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75F58-ACE5-2435-8C38-22B1FCD2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5D87-7C0D-76D4-ED9E-EDBCA28C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1960F-9F41-B75E-1FBD-EE52FB1B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64658-1D97-2392-0C8B-FB3469BD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A32B-C06F-786E-544B-5AC570FE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C282-65D5-4209-A473-FFB5A146A280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9781-0FE6-8D59-CA25-398529282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F259-C0AE-B69B-E1EB-40F9FAE0F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1578-32D2-4155-B220-9FD48A06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0C0-9079-BFCE-2930-7BF2069E0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1C39-8C0F-FD6F-EE54-A1A5EEDE4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6D3D6-3554-38F2-58BF-2E2B1C75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89A2-1EFB-B695-FB61-E6909B83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DEF8-6692-AD1B-7CAC-CA25B44AE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4F98-9D6E-39AA-5C01-281B87F63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13F08-EBF8-CA3E-24A6-4804E12A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52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D916-09A9-8F04-E388-9916D17ED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541-CCBB-09BE-6CF6-26DAB7438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FDA29-3EC9-1C61-78CC-8421DB575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01ACE-3076-696F-2790-A4BD56BF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5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85084-A2FD-8BE5-27F4-F0BB72F6B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695F-580A-A57C-CB69-910872534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87EDF-F1F3-AB5C-0432-2A2A9E763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BDF62-E430-6299-87A5-19CAF7F9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19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AFF9-38E3-EF8C-F669-A0FB4CE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112E-A47F-61FF-5476-D47D4C33D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42965-4A2F-8529-363F-E484C5C4E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2C168-3836-91C3-15CB-BF3B50D0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3807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259A-3D14-17B9-7762-674E37AE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90D-4034-BE77-9FD7-C97C74124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7397A-3A0B-6A70-FC06-553E6EC4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0E0C6-843D-CE90-F63F-7D2E8416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4F22C-8183-455A-4AA1-A61715E3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48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FFAAB-7DB3-625C-9124-435B91569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8115-85CB-5A10-FAE0-F127C5236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51D6A-7006-8F02-5B40-D246388A2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1A3F-2564-7955-9A4D-F4DA0729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E3BD-F285-74F0-CF10-AD381B98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1FDA-F943-2113-388C-A0D82C35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25EC6-292C-936C-F458-782160AB6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70BD3-5B47-236F-31ED-3C5502B6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0938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Abdullah</dc:creator>
  <cp:lastModifiedBy>Ali Abdullah</cp:lastModifiedBy>
  <cp:revision>1</cp:revision>
  <dcterms:created xsi:type="dcterms:W3CDTF">2024-11-27T03:54:16Z</dcterms:created>
  <dcterms:modified xsi:type="dcterms:W3CDTF">2024-11-27T03:59:36Z</dcterms:modified>
</cp:coreProperties>
</file>