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558-94F4-B051-0BC7-EFC612C8A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30115-7689-8BC4-B134-B409AAB1B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3D897-1046-15A1-211E-D2A2096B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95DC-5574-C3B8-F411-A450FF5A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F9DA-B9EF-7201-F8B5-B8C7703DE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1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970B-EDAD-1427-48E2-A8EEAFF5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3993-53CC-6EA0-87C7-DCCC98C5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45DC3-7304-1F78-3723-5B4D0F25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2C19-AD2B-638B-8ECD-BA0FBB9D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447D-04A8-97FF-4885-5E72485E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7D2BB-25F8-FE4D-FAFB-791FE7F6B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E2158-A8EC-7AA9-F581-5E615290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E322-6927-CF95-ACBF-5F41E0D4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60AF-C1C3-4B72-F9DE-75F6AA84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7F2D-1D46-B0BB-F304-26906A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C496-E64D-8F51-6A70-B0D3974C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B7E7-8007-98C7-95AC-38898080F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DA8B-A9EE-AB9E-08D0-5A556F94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AA89-AE41-CFF0-4F25-FFA44042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CC19-C327-21C6-6957-E709A8F0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3CB4-2052-A19F-4AA2-26CCA692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78EE-CC0F-1DB1-CE0D-B30A40F8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B166-14DC-7AF7-AA51-884B663D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BF9E-15D2-792D-4526-3932319E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7C23-C6A1-F587-E9D8-C04B2A9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35BC-9BAF-0892-A575-8E1542D0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6389-E1E0-E471-1FE7-76A1709B9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D506-4864-3B70-018B-EDA8EFAC8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B81D-AD79-F536-9B97-556DE851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6A2AC-B7AC-025F-270B-230D454D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18DB-B541-D494-0533-43B3AF07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67AF-A94B-43AA-D2E0-1E78DB6E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85443-2CCA-D2E9-A7B7-6909DED0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6F25-E6DF-BB14-3091-108F16F00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084D5-8D32-CE18-4754-4213F54E0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30ACE-0AB3-A687-6E3A-EA1155F7D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F55BD-62EB-5D36-3BC8-A99D87A3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D6C36-3695-84B0-D3FC-83F335DC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60D3E-9581-E9D8-474B-346356B4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2CB6-EDA2-9C2F-C6F9-8E19F25A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12814-8645-0532-25BF-53AFA1D1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8A3CF-A836-04B4-094F-FB90C13B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13F6-7A50-D672-E2C0-8A0184DA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5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3F24B-3DA5-C722-EB5C-5971FAF2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9839E-DCF3-5EF0-0201-3B3BE4C9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61059-0B1C-6BBD-5B43-0479BEFD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1F99-9C15-279E-0C6C-D9DA1643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9371-57AC-3BC4-AAA3-88AE7BA8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397-69C7-9485-40F2-CE2E0C1F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D3008-280B-F81A-C76C-197499E0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DC1E-48FB-BA11-D4B5-9DE2A905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EA61-CEDF-68E3-EA0E-EECAB2E4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38AC-35B5-829A-C5A6-09CA22E2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66CBE-1C5B-7B1F-1DA3-4298ADB7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2F0E0-603C-07E1-6F50-1870CC8D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CA9A9-BCCF-CF3D-75A0-A868FA67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F9EB-3D5C-2E5B-F147-92F65BD3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C234F-7F9D-7303-6E16-EAC33E20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7C17F-8A14-F496-04A1-769C36CF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CA8B-4416-FB45-0B8A-07FBCE10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8E79-54DD-C2E5-0745-63985E10B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B59EB-74F0-487D-9379-71267AD2E08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89E1-C675-F9DC-4F79-5AED8E905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FA72-BE08-5186-F086-C622D2E08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2FB7-3045-4D26-BAE3-BBE390D1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749D-5054-7545-B041-C716558D6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219F4-97D5-00E0-3DD1-30508474E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19CB8-8A4F-66EA-E7DD-D2DD1CC2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5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F90E-C530-C826-24A7-E3CCAAC0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4DFED-16A3-5472-2463-438EB41FD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47919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B593-A6E4-D445-7031-687057E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B9907-2CBC-19F0-F66A-A974C0DE5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31603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D73B-A571-02B3-4D6C-7E4D8440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48F34-6A67-D126-9B68-4930B7FC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018280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C02E-41F9-0D29-DE5C-D25258CC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3DA06-8C72-54A3-9DC1-C5F0CA2CB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325862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8A80-3865-4AC6-31C4-F3DB0AF4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FB00F-BA17-E225-9907-C3A58CF07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829252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Abdullah</dc:creator>
  <cp:lastModifiedBy>Ali Abdullah</cp:lastModifiedBy>
  <cp:revision>1</cp:revision>
  <dcterms:created xsi:type="dcterms:W3CDTF">2024-11-20T12:28:50Z</dcterms:created>
  <dcterms:modified xsi:type="dcterms:W3CDTF">2024-11-20T12:29:04Z</dcterms:modified>
</cp:coreProperties>
</file>