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76FB13-0BCB-41B9-B6BB-06D65322865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5643E-38E1-4565-906E-1402544A704C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AD07-983A-427A-B5CB-6E4A5B36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7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AAD07-983A-427A-B5CB-6E4A5B36C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25A4-D11B-65F6-C5F6-0592DADC7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C530C-A8C1-6B73-A6CA-132B0AFF5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2169-CD82-6B68-6A23-4BFC907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C7F-C58F-48F5-A8A1-73960AFB74E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35CD3-07CF-1F2C-C3B6-829D9C0C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60D4-C085-20D8-9D99-7E3F5248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5B3-1EDA-4398-929F-F5EB5F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4E77-1579-0B45-F28E-58CBB235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06FAA-E35D-379D-5E21-7B45C013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3CCC4-4C61-6EE1-0F5D-A19B8344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C7F-C58F-48F5-A8A1-73960AFB74E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8B8E-A2DF-6246-35DE-FCC4BF53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382B-ABD4-4E29-6CF4-A8E494C8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5B3-1EDA-4398-929F-F5EB5F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91037-5CBB-337C-6E4A-D4A04751D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F4535-EED5-53BE-7526-B77F98B67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975AC-5C1B-9601-A8BE-2C1C4BE5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C7F-C58F-48F5-A8A1-73960AFB74E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8CEF-C6AD-C370-9B3F-5EF6F55A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5FC2-FD79-8012-0766-45944F14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5B3-1EDA-4398-929F-F5EB5F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8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3DDE-781C-C66B-A241-3AB190C8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7679-2FD7-E3BE-A7D7-CCF31F839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5CD2-058F-B4F5-A580-DECF1304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C7F-C58F-48F5-A8A1-73960AFB74E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20C4-8955-331C-EB28-0EFF6BFC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E1B5-3932-65EF-EE87-3AC9337E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5B3-1EDA-4398-929F-F5EB5F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B6B6-194F-9477-06FF-00292E77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C0C81-FCC2-53D0-9332-DD9E0BBBB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E860-ADDC-1282-25A6-859364A8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C7F-C58F-48F5-A8A1-73960AFB74E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F82E-051F-1548-4B7E-09C650C2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0CC9-6A2B-2547-1477-5A62793D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5B3-1EDA-4398-929F-F5EB5F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A264-1C52-EA2B-873F-2595F055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2649-7DDC-CB40-0E1B-2D21B9D0A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A64AB-B502-AE67-C2C5-FA649B6EC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1C34-58BA-A297-689F-4A2BD91F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C7F-C58F-48F5-A8A1-73960AFB74E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DA264-358C-7082-AA2D-F1398E87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4BC7B-14BB-370A-4971-6AE26673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5B3-1EDA-4398-929F-F5EB5F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374A-4106-F649-4DD6-1425536A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67D10-9F83-F066-57FB-D0B9B4E9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8CACA-741B-82D5-3F62-F75A4BD3B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4055F-B68A-76CD-AED8-699FD4A21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42D04-E9FB-71E0-A089-5DA24A3DC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582A7-14B5-D86E-AE7D-62E2C2F6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C7F-C58F-48F5-A8A1-73960AFB74E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8E6AD-B442-4C79-60A7-69AAC917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9E58C-31A0-28CD-87F5-462B9BB7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5B3-1EDA-4398-929F-F5EB5F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67F5-074F-1E2F-1443-14AC890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09BD4-9664-029C-F11E-1EFCC73A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C7F-C58F-48F5-A8A1-73960AFB74E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644FE-0FC2-1750-EE3A-E5A5AC20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9C53-24BA-9285-7165-461FAAFD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5B3-1EDA-4398-929F-F5EB5F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3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899D8-DECA-E4C1-63CA-35EB706D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C7F-C58F-48F5-A8A1-73960AFB74E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7CD8A-C9E2-FD0F-922B-DC939828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4E614-1CA7-29F8-5124-39D21F1C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5B3-1EDA-4398-929F-F5EB5F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3A1F-B9E0-ECCC-E499-74006468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F480-6FFD-04B6-D4F7-85279E8FD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EBA6C-1E4E-904C-D299-C9B1822C9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634C3-2BFC-8096-F29B-7AC5F301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C7F-C58F-48F5-A8A1-73960AFB74E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B730F-49C7-ADA4-F727-974BECF6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B94E3-2D36-FFB5-763F-885B5822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5B3-1EDA-4398-929F-F5EB5F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E6C1-F3FC-768A-0098-45701CE0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36B4E-5050-5098-50EA-C5169B4D3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8EE0F-FE6D-B22A-C985-5446E1A45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53D01-C89B-4F52-608E-DB08D174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C7F-C58F-48F5-A8A1-73960AFB74E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31600-1DB9-9BCB-7B29-50A16A27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75582-B6E7-BA5E-FE63-29CF4161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5B3-1EDA-4398-929F-F5EB5F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FE7BC-167F-47DD-1E70-73044CDB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898BC-C8F0-3FC2-8D20-E60D66F2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F517-34F3-DE4F-5827-9E07E9737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7C7F-C58F-48F5-A8A1-73960AFB74E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5D433-94F6-9BDE-42D4-89158E015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6C98-6966-6068-8A55-51396E20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5B3-1EDA-4398-929F-F5EB5F7A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4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C5C4-19E7-E37F-0227-899EC46AA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CBCD4-853D-0CBA-C53F-3BBFA8EF9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F3C84-16A2-216A-85BB-0DC67E524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32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6794-6EDF-3CA1-B3D4-34EC57D6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F971A-A192-5432-E79C-EA2EB7C79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55118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BDD9-7BC3-233B-9736-A4AEE344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D6359-DBA2-D0D8-E646-66CA41757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602888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9C57-6F04-F6CD-8A97-09AD6A75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50A3F-A319-39AC-1D21-48F7B9482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56"/>
            <a:ext cx="12210232" cy="6868256"/>
          </a:xfrm>
        </p:spPr>
      </p:pic>
    </p:spTree>
    <p:extLst>
      <p:ext uri="{BB962C8B-B14F-4D97-AF65-F5344CB8AC3E}">
        <p14:creationId xmlns:p14="http://schemas.microsoft.com/office/powerpoint/2010/main" val="110420879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43F2-EC52-AB38-A645-EB141BB3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59448-386F-A33C-BF34-8FA9C4520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959329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C607-7020-2DF9-AB1E-769D614B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E577C-9852-AA05-0C5A-F75A9CB16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8626022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992E-B656-F07B-071E-56C145CF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0B420-33AA-3B51-A725-76DBC253F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062353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21F4-E152-5C68-0FC2-542A732E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ED7CD-EF75-EB40-DB51-1C2D4535B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96383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Abdullah</dc:creator>
  <cp:lastModifiedBy>Ali Abdullah</cp:lastModifiedBy>
  <cp:revision>1</cp:revision>
  <dcterms:created xsi:type="dcterms:W3CDTF">2024-11-17T12:12:42Z</dcterms:created>
  <dcterms:modified xsi:type="dcterms:W3CDTF">2024-11-17T12:13:09Z</dcterms:modified>
</cp:coreProperties>
</file>