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91EF-84FE-4E92-97A5-DEF935059593}"/>
              </a:ext>
            </a:extLst>
          </p:cNvPr>
          <p:cNvSpPr>
            <a:spLocks noGrp="1"/>
          </p:cNvSpPr>
          <p:nvPr>
            <p:ph type="ctrTitle"/>
          </p:nvPr>
        </p:nvSpPr>
        <p:spPr>
          <a:xfrm>
            <a:off x="1154955" y="851452"/>
            <a:ext cx="8825658" cy="3329581"/>
          </a:xfrm>
        </p:spPr>
        <p:txBody>
          <a:bodyPr/>
          <a:lstStyle/>
          <a:p>
            <a:r>
              <a:rPr lang="en-GB" sz="4800" b="1" dirty="0" err="1"/>
              <a:t>FlappyBird</a:t>
            </a:r>
            <a:r>
              <a:rPr lang="en-GB" sz="4800" b="1" dirty="0"/>
              <a:t> in React-Native Using React Native Game Engine and Matter </a:t>
            </a:r>
            <a:r>
              <a:rPr lang="en-GB" sz="4800" b="1" dirty="0" err="1"/>
              <a:t>js</a:t>
            </a:r>
            <a:endParaRPr lang="en-GB" sz="4800" b="1" dirty="0"/>
          </a:p>
        </p:txBody>
      </p:sp>
      <p:sp>
        <p:nvSpPr>
          <p:cNvPr id="3" name="Subtitle 2">
            <a:extLst>
              <a:ext uri="{FF2B5EF4-FFF2-40B4-BE49-F238E27FC236}">
                <a16:creationId xmlns:a16="http://schemas.microsoft.com/office/drawing/2014/main" id="{17EE55C9-7846-4C6A-A120-382BB060DEF5}"/>
              </a:ext>
            </a:extLst>
          </p:cNvPr>
          <p:cNvSpPr>
            <a:spLocks noGrp="1"/>
          </p:cNvSpPr>
          <p:nvPr>
            <p:ph type="subTitle" idx="1"/>
          </p:nvPr>
        </p:nvSpPr>
        <p:spPr>
          <a:xfrm>
            <a:off x="1154955" y="4280452"/>
            <a:ext cx="8825658" cy="1726096"/>
          </a:xfrm>
        </p:spPr>
        <p:txBody>
          <a:bodyPr/>
          <a:lstStyle/>
          <a:p>
            <a:r>
              <a:rPr lang="en-GB" b="1" dirty="0"/>
              <a:t>GROUP MEMBERS:</a:t>
            </a:r>
          </a:p>
          <a:p>
            <a:pPr marL="342900" indent="-342900">
              <a:buFont typeface="Arial" panose="020B0604020202020204" pitchFamily="34" charset="0"/>
              <a:buChar char="•"/>
            </a:pPr>
            <a:r>
              <a:rPr lang="en-GB" dirty="0"/>
              <a:t>ALI ABID CHAUHDARY.</a:t>
            </a:r>
          </a:p>
          <a:p>
            <a:pPr marL="342900" indent="-342900">
              <a:buFont typeface="Arial" panose="020B0604020202020204" pitchFamily="34" charset="0"/>
              <a:buChar char="•"/>
            </a:pPr>
            <a:r>
              <a:rPr lang="en-GB" dirty="0"/>
              <a:t>Muhammad Tayyab</a:t>
            </a:r>
          </a:p>
          <a:p>
            <a:pPr marL="342900" indent="-342900">
              <a:buFont typeface="Arial" panose="020B0604020202020204" pitchFamily="34" charset="0"/>
              <a:buChar char="•"/>
            </a:pPr>
            <a:r>
              <a:rPr lang="en-GB" dirty="0"/>
              <a:t>Hafiz Yaseen</a:t>
            </a:r>
          </a:p>
          <a:p>
            <a:endParaRPr lang="en-GB" dirty="0"/>
          </a:p>
        </p:txBody>
      </p:sp>
    </p:spTree>
    <p:extLst>
      <p:ext uri="{BB962C8B-B14F-4D97-AF65-F5344CB8AC3E}">
        <p14:creationId xmlns:p14="http://schemas.microsoft.com/office/powerpoint/2010/main" val="298437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BDFDF-9F15-4E4B-8E5C-F3A485ECD740}"/>
              </a:ext>
            </a:extLst>
          </p:cNvPr>
          <p:cNvSpPr>
            <a:spLocks noGrp="1"/>
          </p:cNvSpPr>
          <p:nvPr>
            <p:ph idx="1"/>
          </p:nvPr>
        </p:nvSpPr>
        <p:spPr>
          <a:xfrm>
            <a:off x="1103312" y="159026"/>
            <a:ext cx="8946541" cy="6089373"/>
          </a:xfrm>
        </p:spPr>
        <p:txBody>
          <a:bodyPr>
            <a:normAutofit lnSpcReduction="10000"/>
          </a:bodyPr>
          <a:lstStyle/>
          <a:p>
            <a:endParaRPr lang="en-GB" dirty="0"/>
          </a:p>
          <a:p>
            <a:pPr>
              <a:buFont typeface="Wingdings" panose="05000000000000000000" pitchFamily="2" charset="2"/>
              <a:buChar char="Ø"/>
            </a:pPr>
            <a:r>
              <a:rPr lang="en-GB" sz="3200" b="1" dirty="0"/>
              <a:t>Introduction</a:t>
            </a:r>
          </a:p>
          <a:p>
            <a:pPr marL="0" indent="0">
              <a:buNone/>
            </a:pPr>
            <a:r>
              <a:rPr lang="en-GB" dirty="0"/>
              <a:t>Flappy Bird is one of those games that most people know about, even if they have never played it. The game has simple physics. There is a bird and pipes. The idea is to fly the bird across the pipes. On collision with the pipes the game is over.</a:t>
            </a:r>
          </a:p>
          <a:p>
            <a:pPr>
              <a:buFont typeface="Wingdings" panose="05000000000000000000" pitchFamily="2" charset="2"/>
              <a:buChar char="Ø"/>
            </a:pPr>
            <a:r>
              <a:rPr lang="en-GB" sz="3200" b="1" dirty="0"/>
              <a:t>Project Motivation</a:t>
            </a:r>
          </a:p>
          <a:p>
            <a:pPr marL="0" indent="0">
              <a:buNone/>
            </a:pPr>
            <a:r>
              <a:rPr lang="en-GB" dirty="0"/>
              <a:t>Our main motivation was to answer a simple question:</a:t>
            </a:r>
          </a:p>
          <a:p>
            <a:pPr marL="0" indent="0">
              <a:buNone/>
            </a:pPr>
            <a:r>
              <a:rPr lang="en-GB" dirty="0"/>
              <a:t>	“CAN REACT-NATIVE BE USED TO BUILD ANDROID GAMES?”</a:t>
            </a:r>
          </a:p>
          <a:p>
            <a:pPr marL="0" indent="0">
              <a:buNone/>
            </a:pPr>
            <a:r>
              <a:rPr lang="en-GB" dirty="0"/>
              <a:t>The answer was “</a:t>
            </a:r>
            <a:r>
              <a:rPr lang="en-GB" b="1" dirty="0"/>
              <a:t>Yes!</a:t>
            </a:r>
            <a:r>
              <a:rPr lang="en-GB" dirty="0"/>
              <a:t>”. </a:t>
            </a:r>
          </a:p>
          <a:p>
            <a:pPr marL="0" indent="0">
              <a:buNone/>
            </a:pPr>
            <a:r>
              <a:rPr lang="en-GB" dirty="0"/>
              <a:t>We found out that the following frameworks can be used to build games in react native:</a:t>
            </a:r>
          </a:p>
          <a:p>
            <a:r>
              <a:rPr lang="en-GB" dirty="0"/>
              <a:t>React Native Game Engine: A lightweight Gaming Architecture</a:t>
            </a:r>
          </a:p>
          <a:p>
            <a:r>
              <a:rPr lang="en-GB" dirty="0"/>
              <a:t>Matter </a:t>
            </a:r>
            <a:r>
              <a:rPr lang="en-GB" dirty="0" err="1"/>
              <a:t>js</a:t>
            </a:r>
            <a:r>
              <a:rPr lang="en-GB" dirty="0"/>
              <a:t>: A 2D physics Engine for the web	</a:t>
            </a:r>
          </a:p>
          <a:p>
            <a:pPr marL="0" indent="0">
              <a:buNone/>
            </a:pPr>
            <a:r>
              <a:rPr lang="en-GB" dirty="0"/>
              <a:t>We are using both of these frameworks to build our game.</a:t>
            </a:r>
          </a:p>
          <a:p>
            <a:pPr marL="0" indent="0">
              <a:buNone/>
            </a:pPr>
            <a:endParaRPr lang="en-GB" dirty="0"/>
          </a:p>
        </p:txBody>
      </p:sp>
    </p:spTree>
    <p:extLst>
      <p:ext uri="{BB962C8B-B14F-4D97-AF65-F5344CB8AC3E}">
        <p14:creationId xmlns:p14="http://schemas.microsoft.com/office/powerpoint/2010/main" val="223812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029C-E8F2-44F9-8569-021A6B971E62}"/>
              </a:ext>
            </a:extLst>
          </p:cNvPr>
          <p:cNvSpPr>
            <a:spLocks noGrp="1"/>
          </p:cNvSpPr>
          <p:nvPr>
            <p:ph type="title"/>
          </p:nvPr>
        </p:nvSpPr>
        <p:spPr>
          <a:xfrm>
            <a:off x="646111" y="218661"/>
            <a:ext cx="9404723" cy="1017105"/>
          </a:xfrm>
        </p:spPr>
        <p:txBody>
          <a:bodyPr/>
          <a:lstStyle/>
          <a:p>
            <a:r>
              <a:rPr lang="en-GB" dirty="0"/>
              <a:t>Entities of the Game World</a:t>
            </a:r>
          </a:p>
        </p:txBody>
      </p:sp>
      <p:sp>
        <p:nvSpPr>
          <p:cNvPr id="3" name="Content Placeholder 2">
            <a:extLst>
              <a:ext uri="{FF2B5EF4-FFF2-40B4-BE49-F238E27FC236}">
                <a16:creationId xmlns:a16="http://schemas.microsoft.com/office/drawing/2014/main" id="{ED2036AD-AF04-4D4B-85FC-A306538DEEB7}"/>
              </a:ext>
            </a:extLst>
          </p:cNvPr>
          <p:cNvSpPr>
            <a:spLocks noGrp="1"/>
          </p:cNvSpPr>
          <p:nvPr>
            <p:ph idx="1"/>
          </p:nvPr>
        </p:nvSpPr>
        <p:spPr>
          <a:xfrm>
            <a:off x="646111" y="992744"/>
            <a:ext cx="10538724" cy="5169516"/>
          </a:xfrm>
        </p:spPr>
        <p:txBody>
          <a:bodyPr/>
          <a:lstStyle/>
          <a:p>
            <a:pPr marL="0" indent="0">
              <a:buNone/>
            </a:pPr>
            <a:r>
              <a:rPr lang="en-GB" dirty="0"/>
              <a:t>Our Game World has the following main entities:</a:t>
            </a:r>
          </a:p>
          <a:p>
            <a:r>
              <a:rPr lang="en-GB" dirty="0"/>
              <a:t>Bird: Handled in Bird.js</a:t>
            </a:r>
          </a:p>
          <a:p>
            <a:r>
              <a:rPr lang="en-GB" dirty="0"/>
              <a:t>Pipes: handled in </a:t>
            </a:r>
            <a:r>
              <a:rPr lang="en-GB" dirty="0" err="1"/>
              <a:t>pipes.ks</a:t>
            </a:r>
            <a:endParaRPr lang="en-GB" dirty="0"/>
          </a:p>
          <a:p>
            <a:r>
              <a:rPr lang="en-GB" dirty="0"/>
              <a:t>Floor: handled in floor.js</a:t>
            </a:r>
          </a:p>
          <a:p>
            <a:pPr marL="0" indent="0">
              <a:buNone/>
            </a:pPr>
            <a:r>
              <a:rPr lang="en-GB" dirty="0"/>
              <a:t>Now we will go through all these entities one by one and the gaming physics involved.  Our gaming physics is handled in our physics.js component.</a:t>
            </a:r>
          </a:p>
          <a:p>
            <a:pPr marL="0" indent="0">
              <a:buNone/>
            </a:pPr>
            <a:r>
              <a:rPr lang="en-GB" dirty="0"/>
              <a:t>But first we have to setup our game world. In our app </a:t>
            </a:r>
            <a:r>
              <a:rPr lang="en-GB" dirty="0" err="1"/>
              <a:t>js</a:t>
            </a:r>
            <a:r>
              <a:rPr lang="en-GB" dirty="0"/>
              <a:t> it is done as</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BE89A64-CA4F-43FB-8651-84106FC57501}"/>
              </a:ext>
            </a:extLst>
          </p:cNvPr>
          <p:cNvPicPr>
            <a:picLocks noChangeAspect="1"/>
          </p:cNvPicPr>
          <p:nvPr/>
        </p:nvPicPr>
        <p:blipFill>
          <a:blip r:embed="rId2"/>
          <a:stretch>
            <a:fillRect/>
          </a:stretch>
        </p:blipFill>
        <p:spPr>
          <a:xfrm>
            <a:off x="646111" y="4413024"/>
            <a:ext cx="7987748" cy="2226315"/>
          </a:xfrm>
          <a:prstGeom prst="rect">
            <a:avLst/>
          </a:prstGeom>
        </p:spPr>
      </p:pic>
    </p:spTree>
    <p:extLst>
      <p:ext uri="{BB962C8B-B14F-4D97-AF65-F5344CB8AC3E}">
        <p14:creationId xmlns:p14="http://schemas.microsoft.com/office/powerpoint/2010/main" val="393455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25C2-F914-4B28-A3D8-62495ACD5F0B}"/>
              </a:ext>
            </a:extLst>
          </p:cNvPr>
          <p:cNvSpPr>
            <a:spLocks noGrp="1"/>
          </p:cNvSpPr>
          <p:nvPr>
            <p:ph type="title"/>
          </p:nvPr>
        </p:nvSpPr>
        <p:spPr>
          <a:xfrm>
            <a:off x="645130" y="205410"/>
            <a:ext cx="9404723" cy="602974"/>
          </a:xfrm>
        </p:spPr>
        <p:txBody>
          <a:bodyPr/>
          <a:lstStyle/>
          <a:p>
            <a:r>
              <a:rPr lang="en-GB" dirty="0"/>
              <a:t>Bird </a:t>
            </a:r>
          </a:p>
        </p:txBody>
      </p:sp>
      <p:sp>
        <p:nvSpPr>
          <p:cNvPr id="3" name="Content Placeholder 2">
            <a:extLst>
              <a:ext uri="{FF2B5EF4-FFF2-40B4-BE49-F238E27FC236}">
                <a16:creationId xmlns:a16="http://schemas.microsoft.com/office/drawing/2014/main" id="{B2DFBED1-0BFD-421C-9F47-0C1B61609D4E}"/>
              </a:ext>
            </a:extLst>
          </p:cNvPr>
          <p:cNvSpPr>
            <a:spLocks noGrp="1"/>
          </p:cNvSpPr>
          <p:nvPr>
            <p:ph idx="1"/>
          </p:nvPr>
        </p:nvSpPr>
        <p:spPr>
          <a:xfrm>
            <a:off x="645130" y="808384"/>
            <a:ext cx="10526453" cy="5564352"/>
          </a:xfrm>
        </p:spPr>
        <p:txBody>
          <a:bodyPr>
            <a:normAutofit lnSpcReduction="10000"/>
          </a:bodyPr>
          <a:lstStyle/>
          <a:p>
            <a:pPr marL="0" indent="0">
              <a:buNone/>
            </a:pPr>
            <a:r>
              <a:rPr lang="en-GB" dirty="0"/>
              <a:t>The bird graphic is a set of 120x99 transparent </a:t>
            </a:r>
            <a:r>
              <a:rPr lang="en-GB" dirty="0" err="1"/>
              <a:t>png</a:t>
            </a:r>
            <a:r>
              <a:rPr lang="en-GB" dirty="0"/>
              <a:t> files. However, our original bird, represented by a rectangle is a 50x50 point square — it will be distorted if we just applied the </a:t>
            </a:r>
            <a:r>
              <a:rPr lang="en-GB" dirty="0" err="1"/>
              <a:t>image.Our</a:t>
            </a:r>
            <a:r>
              <a:rPr lang="en-GB" dirty="0"/>
              <a:t> bird will fly on touch, this is done using the game engine’s apply force method. So we are applying an animation  effect Our bird entity has the following functions:</a:t>
            </a:r>
          </a:p>
          <a:p>
            <a:r>
              <a:rPr lang="en-GB" dirty="0"/>
              <a:t>Bird Animation:</a:t>
            </a:r>
          </a:p>
          <a:p>
            <a:pPr marL="0" indent="0">
              <a:buNone/>
            </a:pPr>
            <a:r>
              <a:rPr lang="en-GB" dirty="0"/>
              <a:t>In order to give our bird a flying effect, we are rotating our bird graphic between  </a:t>
            </a:r>
          </a:p>
          <a:p>
            <a:pPr marL="0" indent="0">
              <a:buNone/>
            </a:pPr>
            <a:r>
              <a:rPr lang="en-GB" dirty="0"/>
              <a:t>a set of three images in our bird.js file</a:t>
            </a:r>
          </a:p>
          <a:p>
            <a:r>
              <a:rPr lang="en-GB" dirty="0"/>
              <a:t>Bird Gravity</a:t>
            </a:r>
          </a:p>
          <a:p>
            <a:pPr marL="0" indent="0">
              <a:buNone/>
            </a:pPr>
            <a:r>
              <a:rPr lang="en-GB" dirty="0"/>
              <a:t>The gravity effect of the bird is achieved using matter </a:t>
            </a:r>
            <a:r>
              <a:rPr lang="en-GB" dirty="0" err="1"/>
              <a:t>js</a:t>
            </a:r>
            <a:r>
              <a:rPr lang="en-GB" dirty="0"/>
              <a:t> gravity component here value of y –component is defined as 1.2. So on every tap the bird will start to descend.</a:t>
            </a:r>
          </a:p>
          <a:p>
            <a:r>
              <a:rPr lang="en-GB" dirty="0"/>
              <a:t>Bird </a:t>
            </a:r>
            <a:r>
              <a:rPr lang="en-GB" dirty="0" err="1"/>
              <a:t>Collsion</a:t>
            </a:r>
            <a:endParaRPr lang="en-GB" dirty="0"/>
          </a:p>
          <a:p>
            <a:pPr marL="0" indent="0">
              <a:buNone/>
            </a:pPr>
            <a:r>
              <a:rPr lang="en-GB" dirty="0"/>
              <a:t>The collision is detected using React native gaming engine’s </a:t>
            </a:r>
            <a:r>
              <a:rPr lang="en-GB" dirty="0" err="1"/>
              <a:t>collisionStart</a:t>
            </a:r>
            <a:r>
              <a:rPr lang="en-GB" dirty="0"/>
              <a:t>() method.</a:t>
            </a:r>
          </a:p>
          <a:p>
            <a:pPr marL="0" indent="0">
              <a:buNone/>
            </a:pPr>
            <a:r>
              <a:rPr lang="en-GB" dirty="0"/>
              <a:t>When ever a </a:t>
            </a:r>
            <a:r>
              <a:rPr lang="en-GB" dirty="0" err="1"/>
              <a:t>collsion</a:t>
            </a:r>
            <a:r>
              <a:rPr lang="en-GB" dirty="0"/>
              <a:t> is detected, we are freezing the game state and dispatching the game over message on the screen</a:t>
            </a:r>
          </a:p>
          <a:p>
            <a:pPr marL="0" indent="0">
              <a:buNone/>
            </a:pPr>
            <a:endParaRPr lang="en-GB" dirty="0"/>
          </a:p>
        </p:txBody>
      </p:sp>
    </p:spTree>
    <p:extLst>
      <p:ext uri="{BB962C8B-B14F-4D97-AF65-F5344CB8AC3E}">
        <p14:creationId xmlns:p14="http://schemas.microsoft.com/office/powerpoint/2010/main" val="332330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25E-98A7-4C60-A36C-58E4C607C5C6}"/>
              </a:ext>
            </a:extLst>
          </p:cNvPr>
          <p:cNvSpPr>
            <a:spLocks noGrp="1"/>
          </p:cNvSpPr>
          <p:nvPr>
            <p:ph type="title"/>
          </p:nvPr>
        </p:nvSpPr>
        <p:spPr>
          <a:xfrm>
            <a:off x="646112" y="240683"/>
            <a:ext cx="9403742" cy="673717"/>
          </a:xfrm>
        </p:spPr>
        <p:txBody>
          <a:bodyPr/>
          <a:lstStyle/>
          <a:p>
            <a:r>
              <a:rPr lang="en-GB" dirty="0"/>
              <a:t>Pipes</a:t>
            </a:r>
          </a:p>
        </p:txBody>
      </p:sp>
      <p:sp>
        <p:nvSpPr>
          <p:cNvPr id="3" name="Content Placeholder 2">
            <a:extLst>
              <a:ext uri="{FF2B5EF4-FFF2-40B4-BE49-F238E27FC236}">
                <a16:creationId xmlns:a16="http://schemas.microsoft.com/office/drawing/2014/main" id="{AB80A051-772A-4058-AB6F-671698E01DB1}"/>
              </a:ext>
            </a:extLst>
          </p:cNvPr>
          <p:cNvSpPr>
            <a:spLocks noGrp="1"/>
          </p:cNvSpPr>
          <p:nvPr>
            <p:ph idx="1"/>
          </p:nvPr>
        </p:nvSpPr>
        <p:spPr>
          <a:xfrm>
            <a:off x="646112" y="1090576"/>
            <a:ext cx="10498966" cy="5526741"/>
          </a:xfrm>
        </p:spPr>
        <p:txBody>
          <a:bodyPr/>
          <a:lstStyle/>
          <a:p>
            <a:pPr marL="0" indent="0">
              <a:buNone/>
            </a:pPr>
            <a:r>
              <a:rPr lang="en-GB" dirty="0"/>
              <a:t>Pipes are defined in the pipe.js, Our pipes are randomly generated of random </a:t>
            </a:r>
            <a:r>
              <a:rPr lang="en-GB" dirty="0" err="1"/>
              <a:t>heidghts</a:t>
            </a:r>
            <a:r>
              <a:rPr lang="en-GB" dirty="0"/>
              <a:t>. For pipes we have two components:</a:t>
            </a:r>
          </a:p>
          <a:p>
            <a:pPr>
              <a:buFont typeface="Arial" panose="020B0604020202020204" pitchFamily="34" charset="0"/>
              <a:buChar char="•"/>
            </a:pPr>
            <a:r>
              <a:rPr lang="en-GB" dirty="0"/>
              <a:t>Pipe Component (For The Core Of the Pipe)</a:t>
            </a:r>
          </a:p>
          <a:p>
            <a:pPr>
              <a:buFont typeface="Arial" panose="020B0604020202020204" pitchFamily="34" charset="0"/>
              <a:buChar char="•"/>
            </a:pPr>
            <a:r>
              <a:rPr lang="en-GB" dirty="0" err="1"/>
              <a:t>PipeTop</a:t>
            </a:r>
            <a:r>
              <a:rPr lang="en-GB" dirty="0"/>
              <a:t> (For the top of the Pipe)</a:t>
            </a:r>
          </a:p>
          <a:p>
            <a:pPr marL="0" indent="0">
              <a:buNone/>
            </a:pPr>
            <a:r>
              <a:rPr lang="en-GB" b="1" dirty="0"/>
              <a:t>Implementation:</a:t>
            </a:r>
          </a:p>
          <a:p>
            <a:r>
              <a:rPr lang="en-GB" dirty="0"/>
              <a:t>We define a pipes = 0 variable to keep track of the number of pipe(set)s in our world.</a:t>
            </a:r>
          </a:p>
          <a:p>
            <a:r>
              <a:rPr lang="en-GB" dirty="0"/>
              <a:t>We expose a </a:t>
            </a:r>
            <a:r>
              <a:rPr lang="en-GB" dirty="0" err="1"/>
              <a:t>resetPipeCount</a:t>
            </a:r>
            <a:r>
              <a:rPr lang="en-GB" dirty="0"/>
              <a:t> function to our main world to reset the active pipes, in case the user dies.</a:t>
            </a:r>
          </a:p>
          <a:p>
            <a:r>
              <a:rPr lang="en-GB" dirty="0" err="1"/>
              <a:t>generatePipes</a:t>
            </a:r>
            <a:r>
              <a:rPr lang="en-GB" dirty="0"/>
              <a:t>  generates two sets of heights with a set gap between them.</a:t>
            </a:r>
          </a:p>
          <a:p>
            <a:r>
              <a:rPr lang="en-GB" dirty="0" err="1"/>
              <a:t>addPipesAtLocation</a:t>
            </a:r>
            <a:r>
              <a:rPr lang="en-GB" dirty="0"/>
              <a:t> adds a set of pipe at a given x location to our world and to our entities. It will create the following entities: pipe1, pipe1Top, pipe2, pipe2Top (of course, depending on our pipes variable’s value, the name will change)</a:t>
            </a:r>
          </a:p>
        </p:txBody>
      </p:sp>
    </p:spTree>
    <p:extLst>
      <p:ext uri="{BB962C8B-B14F-4D97-AF65-F5344CB8AC3E}">
        <p14:creationId xmlns:p14="http://schemas.microsoft.com/office/powerpoint/2010/main" val="301231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3C5-F020-4DA6-8883-20925190D832}"/>
              </a:ext>
            </a:extLst>
          </p:cNvPr>
          <p:cNvSpPr>
            <a:spLocks noGrp="1"/>
          </p:cNvSpPr>
          <p:nvPr>
            <p:ph type="title"/>
          </p:nvPr>
        </p:nvSpPr>
        <p:spPr>
          <a:xfrm>
            <a:off x="646111" y="452718"/>
            <a:ext cx="9133993" cy="686969"/>
          </a:xfrm>
        </p:spPr>
        <p:txBody>
          <a:bodyPr/>
          <a:lstStyle/>
          <a:p>
            <a:r>
              <a:rPr lang="en-GB" dirty="0"/>
              <a:t>Pipes Continued</a:t>
            </a:r>
          </a:p>
        </p:txBody>
      </p:sp>
      <p:sp>
        <p:nvSpPr>
          <p:cNvPr id="3" name="Content Placeholder 2">
            <a:extLst>
              <a:ext uri="{FF2B5EF4-FFF2-40B4-BE49-F238E27FC236}">
                <a16:creationId xmlns:a16="http://schemas.microsoft.com/office/drawing/2014/main" id="{619B53B3-11D7-4109-A1BD-5E1ECC565222}"/>
              </a:ext>
            </a:extLst>
          </p:cNvPr>
          <p:cNvSpPr>
            <a:spLocks noGrp="1"/>
          </p:cNvSpPr>
          <p:nvPr>
            <p:ph idx="1"/>
          </p:nvPr>
        </p:nvSpPr>
        <p:spPr>
          <a:xfrm>
            <a:off x="646111" y="1257788"/>
            <a:ext cx="10551976" cy="5414682"/>
          </a:xfrm>
        </p:spPr>
        <p:txBody>
          <a:bodyPr/>
          <a:lstStyle/>
          <a:p>
            <a:r>
              <a:rPr lang="en-GB" dirty="0"/>
              <a:t>When the user first taps the screen we add two sets of pipes. One at the end of the 3rd screen, one at the end of the 4th screen</a:t>
            </a:r>
          </a:p>
          <a:p>
            <a:r>
              <a:rPr lang="en-GB" dirty="0"/>
              <a:t>Every entity that starts with the word “pipe” we keep moving to the left by two units on every tick.</a:t>
            </a:r>
          </a:p>
          <a:p>
            <a:r>
              <a:rPr lang="en-GB" dirty="0"/>
              <a:t>On every bottom pipe (even number pipe id) we check if the bird's position has passed the pipe’s position — if so we emit a “score” event</a:t>
            </a:r>
          </a:p>
          <a:p>
            <a:r>
              <a:rPr lang="en-GB" dirty="0"/>
              <a:t>Also on every bottom pipe we check if the given pipe has left the screen. If so we remove the entire pipe set and generate a new one.</a:t>
            </a:r>
          </a:p>
          <a:p>
            <a:pPr marL="0" indent="0">
              <a:buNone/>
            </a:pPr>
            <a:endParaRPr lang="en-GB" dirty="0"/>
          </a:p>
          <a:p>
            <a:endParaRPr lang="en-GB" dirty="0"/>
          </a:p>
        </p:txBody>
      </p:sp>
    </p:spTree>
    <p:extLst>
      <p:ext uri="{BB962C8B-B14F-4D97-AF65-F5344CB8AC3E}">
        <p14:creationId xmlns:p14="http://schemas.microsoft.com/office/powerpoint/2010/main" val="408382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36D8-62FA-497C-88D9-2928C74F300A}"/>
              </a:ext>
            </a:extLst>
          </p:cNvPr>
          <p:cNvSpPr>
            <a:spLocks noGrp="1"/>
          </p:cNvSpPr>
          <p:nvPr>
            <p:ph type="title"/>
          </p:nvPr>
        </p:nvSpPr>
        <p:spPr>
          <a:xfrm>
            <a:off x="646111" y="412962"/>
            <a:ext cx="9404723" cy="1124290"/>
          </a:xfrm>
        </p:spPr>
        <p:txBody>
          <a:bodyPr/>
          <a:lstStyle/>
          <a:p>
            <a:r>
              <a:rPr lang="en-GB" dirty="0"/>
              <a:t>Floor and Game Score</a:t>
            </a:r>
          </a:p>
        </p:txBody>
      </p:sp>
      <p:sp>
        <p:nvSpPr>
          <p:cNvPr id="3" name="Content Placeholder 2">
            <a:extLst>
              <a:ext uri="{FF2B5EF4-FFF2-40B4-BE49-F238E27FC236}">
                <a16:creationId xmlns:a16="http://schemas.microsoft.com/office/drawing/2014/main" id="{8D76CB46-0413-400C-A26B-A0A37F5D6B9B}"/>
              </a:ext>
            </a:extLst>
          </p:cNvPr>
          <p:cNvSpPr>
            <a:spLocks noGrp="1"/>
          </p:cNvSpPr>
          <p:nvPr>
            <p:ph idx="1"/>
          </p:nvPr>
        </p:nvSpPr>
        <p:spPr>
          <a:xfrm>
            <a:off x="646111" y="1331259"/>
            <a:ext cx="8946541" cy="5526741"/>
          </a:xfrm>
        </p:spPr>
        <p:txBody>
          <a:bodyPr/>
          <a:lstStyle/>
          <a:p>
            <a:pPr marL="0" indent="0">
              <a:buNone/>
            </a:pPr>
            <a:r>
              <a:rPr lang="en-GB" dirty="0"/>
              <a:t>Our floor is moving. This gives the illusion that our bird is flying. All we’re doing here is looping through our entities. If the entity name starts with “floor” we move their x position by -2. If the piece of floor moves out of the screen we quickly move it one screen to the right.</a:t>
            </a:r>
          </a:p>
          <a:p>
            <a:pPr marL="0" indent="0">
              <a:buNone/>
            </a:pPr>
            <a:r>
              <a:rPr lang="en-GB" sz="3200" b="1" dirty="0"/>
              <a:t>Score:</a:t>
            </a:r>
          </a:p>
          <a:p>
            <a:pPr marL="0" indent="0" algn="just">
              <a:buNone/>
            </a:pPr>
            <a:r>
              <a:rPr lang="en-GB" dirty="0"/>
              <a:t> The score is stored in the form of a state. When ever the bird  passes through a pipe we are incrementing our score by one.  When to increment the score is done through the bird’s position. If the bird is moving and is at the position where pipes are. The score is incremented if the bard covers the whole width of the pipe without any collision.</a:t>
            </a:r>
          </a:p>
          <a:p>
            <a:pPr marL="0" indent="0" algn="just">
              <a:buNone/>
            </a:pPr>
            <a:r>
              <a:rPr lang="en-GB" b="1" dirty="0" err="1"/>
              <a:t>GameOver</a:t>
            </a:r>
            <a:r>
              <a:rPr lang="en-GB" b="1" dirty="0"/>
              <a:t>:</a:t>
            </a:r>
          </a:p>
          <a:p>
            <a:pPr marL="0" indent="0" algn="just">
              <a:buNone/>
            </a:pPr>
            <a:r>
              <a:rPr lang="en-GB" dirty="0"/>
              <a:t>On collision with the floor or with the pipe. The game is </a:t>
            </a:r>
            <a:r>
              <a:rPr lang="en-GB" dirty="0" err="1"/>
              <a:t>freezed</a:t>
            </a:r>
            <a:r>
              <a:rPr lang="en-GB" dirty="0"/>
              <a:t> and </a:t>
            </a:r>
            <a:r>
              <a:rPr lang="en-GB" dirty="0" err="1"/>
              <a:t>Gameover</a:t>
            </a:r>
            <a:r>
              <a:rPr lang="en-GB" dirty="0"/>
              <a:t> message us dispatched.</a:t>
            </a:r>
          </a:p>
        </p:txBody>
      </p:sp>
    </p:spTree>
    <p:extLst>
      <p:ext uri="{BB962C8B-B14F-4D97-AF65-F5344CB8AC3E}">
        <p14:creationId xmlns:p14="http://schemas.microsoft.com/office/powerpoint/2010/main" val="23086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6A51-1401-4864-944E-AC1D30180C8D}"/>
              </a:ext>
            </a:extLst>
          </p:cNvPr>
          <p:cNvSpPr>
            <a:spLocks noGrp="1"/>
          </p:cNvSpPr>
          <p:nvPr>
            <p:ph type="title"/>
          </p:nvPr>
        </p:nvSpPr>
        <p:spPr/>
        <p:txBody>
          <a:bodyPr/>
          <a:lstStyle/>
          <a:p>
            <a:r>
              <a:rPr lang="en-GB" dirty="0"/>
              <a:t>Individual Contribution</a:t>
            </a:r>
          </a:p>
        </p:txBody>
      </p:sp>
      <p:sp>
        <p:nvSpPr>
          <p:cNvPr id="3" name="Content Placeholder 2">
            <a:extLst>
              <a:ext uri="{FF2B5EF4-FFF2-40B4-BE49-F238E27FC236}">
                <a16:creationId xmlns:a16="http://schemas.microsoft.com/office/drawing/2014/main" id="{0F71F1A0-59AE-414D-BC62-8ED8AC97DAD8}"/>
              </a:ext>
            </a:extLst>
          </p:cNvPr>
          <p:cNvSpPr>
            <a:spLocks noGrp="1"/>
          </p:cNvSpPr>
          <p:nvPr>
            <p:ph idx="1"/>
          </p:nvPr>
        </p:nvSpPr>
        <p:spPr>
          <a:xfrm>
            <a:off x="702501" y="1853248"/>
            <a:ext cx="8946541" cy="4195481"/>
          </a:xfrm>
        </p:spPr>
        <p:txBody>
          <a:bodyPr>
            <a:normAutofit/>
          </a:bodyPr>
          <a:lstStyle/>
          <a:p>
            <a:r>
              <a:rPr lang="en-GB" sz="2400" b="1" dirty="0"/>
              <a:t>HAFIZ YASEEN</a:t>
            </a:r>
          </a:p>
          <a:p>
            <a:pPr marL="0" indent="0">
              <a:buNone/>
            </a:pPr>
            <a:r>
              <a:rPr lang="en-GB" sz="2400" dirty="0"/>
              <a:t>	Game world setup </a:t>
            </a:r>
          </a:p>
          <a:p>
            <a:pPr marL="0" indent="0">
              <a:buNone/>
            </a:pPr>
            <a:r>
              <a:rPr lang="en-GB" sz="2400" dirty="0"/>
              <a:t>	Game physics</a:t>
            </a:r>
          </a:p>
          <a:p>
            <a:r>
              <a:rPr lang="en-GB" sz="2400" b="1" dirty="0"/>
              <a:t>Tayyab </a:t>
            </a:r>
          </a:p>
          <a:p>
            <a:pPr marL="0" indent="0">
              <a:buNone/>
            </a:pPr>
            <a:r>
              <a:rPr lang="en-GB" sz="2400" dirty="0"/>
              <a:t>	</a:t>
            </a:r>
            <a:r>
              <a:rPr lang="en-GB" sz="2400" dirty="0" err="1"/>
              <a:t>Gui</a:t>
            </a:r>
            <a:endParaRPr lang="en-GB" sz="2400" dirty="0"/>
          </a:p>
          <a:p>
            <a:r>
              <a:rPr lang="en-GB" sz="2400" b="1" dirty="0"/>
              <a:t>Ali Abid </a:t>
            </a:r>
            <a:r>
              <a:rPr lang="en-GB" sz="2400" b="1" dirty="0" err="1"/>
              <a:t>Chauhdary</a:t>
            </a:r>
            <a:endParaRPr lang="en-GB" sz="2400" b="1" dirty="0"/>
          </a:p>
          <a:p>
            <a:pPr marL="0" indent="0">
              <a:buNone/>
            </a:pPr>
            <a:r>
              <a:rPr lang="en-GB" sz="2400" dirty="0"/>
              <a:t>	Error Solving</a:t>
            </a:r>
          </a:p>
          <a:p>
            <a:pPr marL="0" indent="0">
              <a:buNone/>
            </a:pPr>
            <a:r>
              <a:rPr lang="en-GB" sz="2400" dirty="0"/>
              <a:t>	Game </a:t>
            </a:r>
            <a:r>
              <a:rPr lang="en-GB" sz="2400" dirty="0" err="1"/>
              <a:t>Optimiztion</a:t>
            </a:r>
            <a:r>
              <a:rPr lang="en-GB" sz="2400" dirty="0"/>
              <a:t> For Android</a:t>
            </a:r>
          </a:p>
        </p:txBody>
      </p:sp>
    </p:spTree>
    <p:extLst>
      <p:ext uri="{BB962C8B-B14F-4D97-AF65-F5344CB8AC3E}">
        <p14:creationId xmlns:p14="http://schemas.microsoft.com/office/powerpoint/2010/main" val="302701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50A4-3314-4B84-9E9D-5BFED2217E37}"/>
              </a:ext>
            </a:extLst>
          </p:cNvPr>
          <p:cNvSpPr>
            <a:spLocks noGrp="1"/>
          </p:cNvSpPr>
          <p:nvPr>
            <p:ph type="title"/>
          </p:nvPr>
        </p:nvSpPr>
        <p:spPr/>
        <p:txBody>
          <a:bodyPr/>
          <a:lstStyle/>
          <a:p>
            <a:r>
              <a:rPr lang="en-GB" dirty="0"/>
              <a:t>Final Product</a:t>
            </a:r>
          </a:p>
        </p:txBody>
      </p:sp>
      <p:pic>
        <p:nvPicPr>
          <p:cNvPr id="5" name="Content Placeholder 4">
            <a:extLst>
              <a:ext uri="{FF2B5EF4-FFF2-40B4-BE49-F238E27FC236}">
                <a16:creationId xmlns:a16="http://schemas.microsoft.com/office/drawing/2014/main" id="{F4634E3C-3DCF-469A-89D9-5753082B0DA2}"/>
              </a:ext>
            </a:extLst>
          </p:cNvPr>
          <p:cNvPicPr>
            <a:picLocks noGrp="1" noChangeAspect="1"/>
          </p:cNvPicPr>
          <p:nvPr>
            <p:ph idx="1"/>
          </p:nvPr>
        </p:nvPicPr>
        <p:blipFill>
          <a:blip r:embed="rId2"/>
          <a:stretch>
            <a:fillRect/>
          </a:stretch>
        </p:blipFill>
        <p:spPr>
          <a:xfrm>
            <a:off x="1147809" y="1853248"/>
            <a:ext cx="1986714" cy="4194175"/>
          </a:xfrm>
        </p:spPr>
      </p:pic>
      <p:pic>
        <p:nvPicPr>
          <p:cNvPr id="7" name="Picture 6">
            <a:extLst>
              <a:ext uri="{FF2B5EF4-FFF2-40B4-BE49-F238E27FC236}">
                <a16:creationId xmlns:a16="http://schemas.microsoft.com/office/drawing/2014/main" id="{CA898E4A-B3F7-4437-958A-4EBFB3E4AA3F}"/>
              </a:ext>
            </a:extLst>
          </p:cNvPr>
          <p:cNvPicPr>
            <a:picLocks noChangeAspect="1"/>
          </p:cNvPicPr>
          <p:nvPr/>
        </p:nvPicPr>
        <p:blipFill>
          <a:blip r:embed="rId3"/>
          <a:stretch>
            <a:fillRect/>
          </a:stretch>
        </p:blipFill>
        <p:spPr>
          <a:xfrm>
            <a:off x="7320954" y="1853248"/>
            <a:ext cx="2232000" cy="4194174"/>
          </a:xfrm>
          <a:prstGeom prst="rect">
            <a:avLst/>
          </a:prstGeom>
        </p:spPr>
      </p:pic>
      <p:pic>
        <p:nvPicPr>
          <p:cNvPr id="9" name="Picture 8">
            <a:extLst>
              <a:ext uri="{FF2B5EF4-FFF2-40B4-BE49-F238E27FC236}">
                <a16:creationId xmlns:a16="http://schemas.microsoft.com/office/drawing/2014/main" id="{79089126-FF94-44B6-AD55-834210B96A4F}"/>
              </a:ext>
            </a:extLst>
          </p:cNvPr>
          <p:cNvPicPr>
            <a:picLocks noChangeAspect="1"/>
          </p:cNvPicPr>
          <p:nvPr/>
        </p:nvPicPr>
        <p:blipFill>
          <a:blip r:embed="rId4"/>
          <a:stretch>
            <a:fillRect/>
          </a:stretch>
        </p:blipFill>
        <p:spPr>
          <a:xfrm>
            <a:off x="3724209" y="1369474"/>
            <a:ext cx="3098865" cy="5161722"/>
          </a:xfrm>
          <a:prstGeom prst="rect">
            <a:avLst/>
          </a:prstGeom>
        </p:spPr>
      </p:pic>
    </p:spTree>
    <p:extLst>
      <p:ext uri="{BB962C8B-B14F-4D97-AF65-F5344CB8AC3E}">
        <p14:creationId xmlns:p14="http://schemas.microsoft.com/office/powerpoint/2010/main" val="1915859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117</TotalTime>
  <Words>876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FlappyBird in React-Native Using React Native Game Engine and Matter js</vt:lpstr>
      <vt:lpstr>PowerPoint Presentation</vt:lpstr>
      <vt:lpstr>Entities of the Game World</vt:lpstr>
      <vt:lpstr>Bird </vt:lpstr>
      <vt:lpstr>Pipes</vt:lpstr>
      <vt:lpstr>Pipes Continued</vt:lpstr>
      <vt:lpstr>Floor and Game Score</vt:lpstr>
      <vt:lpstr>Individual Contribution</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FlappyBird in React-Native Using React Native Game Engine and Matter js</dc:title>
  <dc:creator>Ali's Pc</dc:creator>
  <cp:lastModifiedBy>Ali's Pc</cp:lastModifiedBy>
  <cp:revision>11</cp:revision>
  <dcterms:created xsi:type="dcterms:W3CDTF">2019-12-20T15:28:45Z</dcterms:created>
  <dcterms:modified xsi:type="dcterms:W3CDTF">2019-12-20T17:25:48Z</dcterms:modified>
</cp:coreProperties>
</file>