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9"/>
  </p:notesMasterIdLst>
  <p:sldIdLst>
    <p:sldId id="256" r:id="rId2"/>
    <p:sldId id="258" r:id="rId3"/>
    <p:sldId id="260" r:id="rId4"/>
    <p:sldId id="261" r:id="rId5"/>
    <p:sldId id="262" r:id="rId6"/>
    <p:sldId id="263" r:id="rId7"/>
    <p:sldId id="312" r:id="rId8"/>
    <p:sldId id="313" r:id="rId9"/>
    <p:sldId id="264" r:id="rId10"/>
    <p:sldId id="314" r:id="rId11"/>
    <p:sldId id="315" r:id="rId12"/>
    <p:sldId id="316" r:id="rId13"/>
    <p:sldId id="321" r:id="rId14"/>
    <p:sldId id="322" r:id="rId15"/>
    <p:sldId id="317" r:id="rId16"/>
    <p:sldId id="323" r:id="rId17"/>
    <p:sldId id="318" r:id="rId18"/>
    <p:sldId id="319" r:id="rId19"/>
    <p:sldId id="320" r:id="rId20"/>
    <p:sldId id="324" r:id="rId21"/>
    <p:sldId id="325" r:id="rId22"/>
    <p:sldId id="327" r:id="rId23"/>
    <p:sldId id="328" r:id="rId24"/>
    <p:sldId id="329" r:id="rId25"/>
    <p:sldId id="330" r:id="rId26"/>
    <p:sldId id="333" r:id="rId27"/>
    <p:sldId id="332" r:id="rId28"/>
  </p:sldIdLst>
  <p:sldSz cx="9144000" cy="5143500" type="screen16x9"/>
  <p:notesSz cx="6858000" cy="9144000"/>
  <p:embeddedFontLst>
    <p:embeddedFont>
      <p:font typeface="BioRhyme" panose="020B0604020202020204" charset="0"/>
      <p:regular r:id="rId30"/>
      <p:bold r:id="rId31"/>
    </p:embeddedFont>
    <p:embeddedFont>
      <p:font typeface="BioRhyme ExtraBold" panose="020B0604020202020204" charset="0"/>
      <p:bold r:id="rId32"/>
    </p:embeddedFont>
    <p:embeddedFont>
      <p:font typeface="BioRhyme Light" panose="020B0604020202020204" charset="0"/>
      <p:regular r:id="rId33"/>
      <p:bold r:id="rId34"/>
    </p:embeddedFont>
    <p:embeddedFont>
      <p:font typeface="DM Sans" pitchFamily="2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BF897D-081A-4040-94A5-F656E15A6C74}">
  <a:tblStyle styleId="{62BF897D-081A-4040-94A5-F656E15A6C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>
          <a:extLst>
            <a:ext uri="{FF2B5EF4-FFF2-40B4-BE49-F238E27FC236}">
              <a16:creationId xmlns:a16="http://schemas.microsoft.com/office/drawing/2014/main" id="{4862135C-DEDB-4BEE-0BA3-1A631C638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303be3818b_0_62:notes">
            <a:extLst>
              <a:ext uri="{FF2B5EF4-FFF2-40B4-BE49-F238E27FC236}">
                <a16:creationId xmlns:a16="http://schemas.microsoft.com/office/drawing/2014/main" id="{7F63CC83-FC8C-466F-2846-064F6D2BDA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303be3818b_0_62:notes">
            <a:extLst>
              <a:ext uri="{FF2B5EF4-FFF2-40B4-BE49-F238E27FC236}">
                <a16:creationId xmlns:a16="http://schemas.microsoft.com/office/drawing/2014/main" id="{8EA84507-2B54-800F-7171-5784A5AE91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061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>
          <a:extLst>
            <a:ext uri="{FF2B5EF4-FFF2-40B4-BE49-F238E27FC236}">
              <a16:creationId xmlns:a16="http://schemas.microsoft.com/office/drawing/2014/main" id="{A5C5596F-E27C-8290-ED8F-7BA443A62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303be3818b_0_62:notes">
            <a:extLst>
              <a:ext uri="{FF2B5EF4-FFF2-40B4-BE49-F238E27FC236}">
                <a16:creationId xmlns:a16="http://schemas.microsoft.com/office/drawing/2014/main" id="{6C6E5BEB-6240-50FE-F7F8-D61291EEA7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303be3818b_0_62:notes">
            <a:extLst>
              <a:ext uri="{FF2B5EF4-FFF2-40B4-BE49-F238E27FC236}">
                <a16:creationId xmlns:a16="http://schemas.microsoft.com/office/drawing/2014/main" id="{54EE7132-A0BE-BEE6-BD3F-9E86AF0074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4540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>
          <a:extLst>
            <a:ext uri="{FF2B5EF4-FFF2-40B4-BE49-F238E27FC236}">
              <a16:creationId xmlns:a16="http://schemas.microsoft.com/office/drawing/2014/main" id="{593BBA2D-DBB2-E501-DFF6-5CF65D2E9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303be3818b_0_62:notes">
            <a:extLst>
              <a:ext uri="{FF2B5EF4-FFF2-40B4-BE49-F238E27FC236}">
                <a16:creationId xmlns:a16="http://schemas.microsoft.com/office/drawing/2014/main" id="{B773BB70-64C4-ACF8-5771-3DFEF0D4D3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303be3818b_0_62:notes">
            <a:extLst>
              <a:ext uri="{FF2B5EF4-FFF2-40B4-BE49-F238E27FC236}">
                <a16:creationId xmlns:a16="http://schemas.microsoft.com/office/drawing/2014/main" id="{95099F9B-02E2-5672-2F6A-A0AC5BAF28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784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>
          <a:extLst>
            <a:ext uri="{FF2B5EF4-FFF2-40B4-BE49-F238E27FC236}">
              <a16:creationId xmlns:a16="http://schemas.microsoft.com/office/drawing/2014/main" id="{18DC7A06-DB10-4A87-4C62-2A2DD850B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303be3818b_0_62:notes">
            <a:extLst>
              <a:ext uri="{FF2B5EF4-FFF2-40B4-BE49-F238E27FC236}">
                <a16:creationId xmlns:a16="http://schemas.microsoft.com/office/drawing/2014/main" id="{6F4B4D02-3FAF-5C7A-DDCB-E329B4DD8E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303be3818b_0_62:notes">
            <a:extLst>
              <a:ext uri="{FF2B5EF4-FFF2-40B4-BE49-F238E27FC236}">
                <a16:creationId xmlns:a16="http://schemas.microsoft.com/office/drawing/2014/main" id="{3A69D608-70DB-CCE4-D1D3-F4E6414121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3421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>
          <a:extLst>
            <a:ext uri="{FF2B5EF4-FFF2-40B4-BE49-F238E27FC236}">
              <a16:creationId xmlns:a16="http://schemas.microsoft.com/office/drawing/2014/main" id="{815883B5-735C-942D-FB08-EC1BE4F3B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303be3818b_0_62:notes">
            <a:extLst>
              <a:ext uri="{FF2B5EF4-FFF2-40B4-BE49-F238E27FC236}">
                <a16:creationId xmlns:a16="http://schemas.microsoft.com/office/drawing/2014/main" id="{5EE36EAE-74B1-E8CA-C8EC-C76479660D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303be3818b_0_62:notes">
            <a:extLst>
              <a:ext uri="{FF2B5EF4-FFF2-40B4-BE49-F238E27FC236}">
                <a16:creationId xmlns:a16="http://schemas.microsoft.com/office/drawing/2014/main" id="{987BA741-F82B-739B-77D9-76AC30B6A7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124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0">
          <a:extLst>
            <a:ext uri="{FF2B5EF4-FFF2-40B4-BE49-F238E27FC236}">
              <a16:creationId xmlns:a16="http://schemas.microsoft.com/office/drawing/2014/main" id="{2CEB3E8E-6DBC-608A-F738-77C935E8A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g1303be3818b_0_75:notes">
            <a:extLst>
              <a:ext uri="{FF2B5EF4-FFF2-40B4-BE49-F238E27FC236}">
                <a16:creationId xmlns:a16="http://schemas.microsoft.com/office/drawing/2014/main" id="{21DE3975-4D4B-AAD2-3A57-89F9C55926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2" name="Google Shape;3112;g1303be3818b_0_75:notes">
            <a:extLst>
              <a:ext uri="{FF2B5EF4-FFF2-40B4-BE49-F238E27FC236}">
                <a16:creationId xmlns:a16="http://schemas.microsoft.com/office/drawing/2014/main" id="{7721A9E1-B921-3D6B-98C3-B4C80B1C1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8229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>
          <a:extLst>
            <a:ext uri="{FF2B5EF4-FFF2-40B4-BE49-F238E27FC236}">
              <a16:creationId xmlns:a16="http://schemas.microsoft.com/office/drawing/2014/main" id="{067F0FE4-6E03-BB62-417D-1D2F7683B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1e923c457c0_0_420:notes">
            <a:extLst>
              <a:ext uri="{FF2B5EF4-FFF2-40B4-BE49-F238E27FC236}">
                <a16:creationId xmlns:a16="http://schemas.microsoft.com/office/drawing/2014/main" id="{FB492EC0-2D07-D65C-BE80-60870545F1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1e923c457c0_0_420:notes">
            <a:extLst>
              <a:ext uri="{FF2B5EF4-FFF2-40B4-BE49-F238E27FC236}">
                <a16:creationId xmlns:a16="http://schemas.microsoft.com/office/drawing/2014/main" id="{11C2AE38-B0B5-3CF9-D61A-CA513F7F3F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169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>
          <a:extLst>
            <a:ext uri="{FF2B5EF4-FFF2-40B4-BE49-F238E27FC236}">
              <a16:creationId xmlns:a16="http://schemas.microsoft.com/office/drawing/2014/main" id="{68E144E3-A275-DCA4-E57F-DEA7B068F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14231f69b35_1_194:notes">
            <a:extLst>
              <a:ext uri="{FF2B5EF4-FFF2-40B4-BE49-F238E27FC236}">
                <a16:creationId xmlns:a16="http://schemas.microsoft.com/office/drawing/2014/main" id="{8E6320E5-5687-7A4D-3539-1F6B300684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14231f69b35_1_194:notes">
            <a:extLst>
              <a:ext uri="{FF2B5EF4-FFF2-40B4-BE49-F238E27FC236}">
                <a16:creationId xmlns:a16="http://schemas.microsoft.com/office/drawing/2014/main" id="{4570B1F1-82F1-5243-2A61-2DC91012C8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9343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>
          <a:extLst>
            <a:ext uri="{FF2B5EF4-FFF2-40B4-BE49-F238E27FC236}">
              <a16:creationId xmlns:a16="http://schemas.microsoft.com/office/drawing/2014/main" id="{5F3DB2D0-9867-0DF7-ABF3-C98BF25DA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303be3818b_0_62:notes">
            <a:extLst>
              <a:ext uri="{FF2B5EF4-FFF2-40B4-BE49-F238E27FC236}">
                <a16:creationId xmlns:a16="http://schemas.microsoft.com/office/drawing/2014/main" id="{C2D4FAEC-A112-B9F5-3B4A-08D812B977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303be3818b_0_62:notes">
            <a:extLst>
              <a:ext uri="{FF2B5EF4-FFF2-40B4-BE49-F238E27FC236}">
                <a16:creationId xmlns:a16="http://schemas.microsoft.com/office/drawing/2014/main" id="{AF6E4377-4233-CDD5-136B-72C71FB7F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0466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>
          <a:extLst>
            <a:ext uri="{FF2B5EF4-FFF2-40B4-BE49-F238E27FC236}">
              <a16:creationId xmlns:a16="http://schemas.microsoft.com/office/drawing/2014/main" id="{F2AF7DC4-A51F-2672-AA80-5937FA57A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303be3818b_0_146:notes">
            <a:extLst>
              <a:ext uri="{FF2B5EF4-FFF2-40B4-BE49-F238E27FC236}">
                <a16:creationId xmlns:a16="http://schemas.microsoft.com/office/drawing/2014/main" id="{5C67B929-382C-CB39-EEC2-FA037E0504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1303be3818b_0_146:notes">
            <a:extLst>
              <a:ext uri="{FF2B5EF4-FFF2-40B4-BE49-F238E27FC236}">
                <a16:creationId xmlns:a16="http://schemas.microsoft.com/office/drawing/2014/main" id="{B391F57D-C528-C235-D9A6-C70010B8EE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41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>
          <a:extLst>
            <a:ext uri="{FF2B5EF4-FFF2-40B4-BE49-F238E27FC236}">
              <a16:creationId xmlns:a16="http://schemas.microsoft.com/office/drawing/2014/main" id="{371FEC25-7221-1782-536C-F790EEF62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303be3818b_0_62:notes">
            <a:extLst>
              <a:ext uri="{FF2B5EF4-FFF2-40B4-BE49-F238E27FC236}">
                <a16:creationId xmlns:a16="http://schemas.microsoft.com/office/drawing/2014/main" id="{3148EA75-DB4F-80E7-9EE0-05ED7023F6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303be3818b_0_62:notes">
            <a:extLst>
              <a:ext uri="{FF2B5EF4-FFF2-40B4-BE49-F238E27FC236}">
                <a16:creationId xmlns:a16="http://schemas.microsoft.com/office/drawing/2014/main" id="{43870156-AA5A-F952-C106-EB41F5460A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453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>
          <a:extLst>
            <a:ext uri="{FF2B5EF4-FFF2-40B4-BE49-F238E27FC236}">
              <a16:creationId xmlns:a16="http://schemas.microsoft.com/office/drawing/2014/main" id="{BA973BBC-EF1D-B5C2-B8C1-FB46FBD9F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303be3818b_0_62:notes">
            <a:extLst>
              <a:ext uri="{FF2B5EF4-FFF2-40B4-BE49-F238E27FC236}">
                <a16:creationId xmlns:a16="http://schemas.microsoft.com/office/drawing/2014/main" id="{FDEAC4E1-C136-E23E-F47E-44118E12ED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303be3818b_0_62:notes">
            <a:extLst>
              <a:ext uri="{FF2B5EF4-FFF2-40B4-BE49-F238E27FC236}">
                <a16:creationId xmlns:a16="http://schemas.microsoft.com/office/drawing/2014/main" id="{0F496A6A-0887-76B4-6BB6-42364F2D93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417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>
          <a:extLst>
            <a:ext uri="{FF2B5EF4-FFF2-40B4-BE49-F238E27FC236}">
              <a16:creationId xmlns:a16="http://schemas.microsoft.com/office/drawing/2014/main" id="{958473B6-3C3F-934C-2B72-3E4817BEA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303be3818b_0_62:notes">
            <a:extLst>
              <a:ext uri="{FF2B5EF4-FFF2-40B4-BE49-F238E27FC236}">
                <a16:creationId xmlns:a16="http://schemas.microsoft.com/office/drawing/2014/main" id="{9DFCB31E-87E7-ED66-DA8C-7BD9675402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303be3818b_0_62:notes">
            <a:extLst>
              <a:ext uri="{FF2B5EF4-FFF2-40B4-BE49-F238E27FC236}">
                <a16:creationId xmlns:a16="http://schemas.microsoft.com/office/drawing/2014/main" id="{285BF110-E621-C0B2-1E19-04AD326B8D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8028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0">
          <a:extLst>
            <a:ext uri="{FF2B5EF4-FFF2-40B4-BE49-F238E27FC236}">
              <a16:creationId xmlns:a16="http://schemas.microsoft.com/office/drawing/2014/main" id="{287455BD-D82C-FA1E-7A03-16EEAA16F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Google Shape;3111;g1303be3818b_0_75:notes">
            <a:extLst>
              <a:ext uri="{FF2B5EF4-FFF2-40B4-BE49-F238E27FC236}">
                <a16:creationId xmlns:a16="http://schemas.microsoft.com/office/drawing/2014/main" id="{20BFBD32-40E8-9ED5-C5CF-45015BC1A2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2" name="Google Shape;3112;g1303be3818b_0_75:notes">
            <a:extLst>
              <a:ext uri="{FF2B5EF4-FFF2-40B4-BE49-F238E27FC236}">
                <a16:creationId xmlns:a16="http://schemas.microsoft.com/office/drawing/2014/main" id="{778CDB36-4FC6-F805-9B37-E7A7D5726B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6714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>
          <a:extLst>
            <a:ext uri="{FF2B5EF4-FFF2-40B4-BE49-F238E27FC236}">
              <a16:creationId xmlns:a16="http://schemas.microsoft.com/office/drawing/2014/main" id="{D245F993-0FEC-32D0-A622-749C55FD0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1e923c457c0_0_420:notes">
            <a:extLst>
              <a:ext uri="{FF2B5EF4-FFF2-40B4-BE49-F238E27FC236}">
                <a16:creationId xmlns:a16="http://schemas.microsoft.com/office/drawing/2014/main" id="{2CDA1CB7-B1A3-343E-E507-F80DC940BA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1e923c457c0_0_420:notes">
            <a:extLst>
              <a:ext uri="{FF2B5EF4-FFF2-40B4-BE49-F238E27FC236}">
                <a16:creationId xmlns:a16="http://schemas.microsoft.com/office/drawing/2014/main" id="{98C627D5-2593-6A88-1D61-A4C0745A92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4323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>
          <a:extLst>
            <a:ext uri="{FF2B5EF4-FFF2-40B4-BE49-F238E27FC236}">
              <a16:creationId xmlns:a16="http://schemas.microsoft.com/office/drawing/2014/main" id="{B6470756-E4FD-46B3-0D31-3F128CBC1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303be3818b_0_62:notes">
            <a:extLst>
              <a:ext uri="{FF2B5EF4-FFF2-40B4-BE49-F238E27FC236}">
                <a16:creationId xmlns:a16="http://schemas.microsoft.com/office/drawing/2014/main" id="{92AD140D-3521-A099-26EC-6EF5C5DDD9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303be3818b_0_62:notes">
            <a:extLst>
              <a:ext uri="{FF2B5EF4-FFF2-40B4-BE49-F238E27FC236}">
                <a16:creationId xmlns:a16="http://schemas.microsoft.com/office/drawing/2014/main" id="{F1CEA4FF-FBA0-392D-8F14-D66F6A21A2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523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>
          <a:extLst>
            <a:ext uri="{FF2B5EF4-FFF2-40B4-BE49-F238E27FC236}">
              <a16:creationId xmlns:a16="http://schemas.microsoft.com/office/drawing/2014/main" id="{BEA1E7EE-1EB1-DA70-6CDA-423D9B857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303be3818b_0_62:notes">
            <a:extLst>
              <a:ext uri="{FF2B5EF4-FFF2-40B4-BE49-F238E27FC236}">
                <a16:creationId xmlns:a16="http://schemas.microsoft.com/office/drawing/2014/main" id="{570E28B8-4E47-9D8A-CA26-E3C045E255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303be3818b_0_62:notes">
            <a:extLst>
              <a:ext uri="{FF2B5EF4-FFF2-40B4-BE49-F238E27FC236}">
                <a16:creationId xmlns:a16="http://schemas.microsoft.com/office/drawing/2014/main" id="{D5DFAEA7-4690-109F-00CF-CBFBCC5FDB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5165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>
          <a:extLst>
            <a:ext uri="{FF2B5EF4-FFF2-40B4-BE49-F238E27FC236}">
              <a16:creationId xmlns:a16="http://schemas.microsoft.com/office/drawing/2014/main" id="{565A6F86-68B4-472C-7503-CA42EA388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1e923c457c0_0_420:notes">
            <a:extLst>
              <a:ext uri="{FF2B5EF4-FFF2-40B4-BE49-F238E27FC236}">
                <a16:creationId xmlns:a16="http://schemas.microsoft.com/office/drawing/2014/main" id="{03DAD774-390A-2C07-93BF-307BCC4001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1e923c457c0_0_420:notes">
            <a:extLst>
              <a:ext uri="{FF2B5EF4-FFF2-40B4-BE49-F238E27FC236}">
                <a16:creationId xmlns:a16="http://schemas.microsoft.com/office/drawing/2014/main" id="{AAFB88D0-27B6-5D58-8B8C-9EFD190185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3271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14231f69b35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14231f69b35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303be3818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303be3818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185c551ac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1185c551ac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5">
          <a:extLst>
            <a:ext uri="{FF2B5EF4-FFF2-40B4-BE49-F238E27FC236}">
              <a16:creationId xmlns:a16="http://schemas.microsoft.com/office/drawing/2014/main" id="{FE467045-6289-CBC2-F62F-3BEDB2547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14231f69b35_1_194:notes">
            <a:extLst>
              <a:ext uri="{FF2B5EF4-FFF2-40B4-BE49-F238E27FC236}">
                <a16:creationId xmlns:a16="http://schemas.microsoft.com/office/drawing/2014/main" id="{0199195A-E997-55B2-0E37-E26806A7D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7" name="Google Shape;2087;g14231f69b35_1_194:notes">
            <a:extLst>
              <a:ext uri="{FF2B5EF4-FFF2-40B4-BE49-F238E27FC236}">
                <a16:creationId xmlns:a16="http://schemas.microsoft.com/office/drawing/2014/main" id="{A5447C9B-A811-8336-D843-3AECA66233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300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>
          <a:extLst>
            <a:ext uri="{FF2B5EF4-FFF2-40B4-BE49-F238E27FC236}">
              <a16:creationId xmlns:a16="http://schemas.microsoft.com/office/drawing/2014/main" id="{A890D6B7-BA99-8C98-A88A-B890F33A9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303be3818b_0_62:notes">
            <a:extLst>
              <a:ext uri="{FF2B5EF4-FFF2-40B4-BE49-F238E27FC236}">
                <a16:creationId xmlns:a16="http://schemas.microsoft.com/office/drawing/2014/main" id="{0C5008ED-B26D-6425-E97E-503B05511F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303be3818b_0_62:notes">
            <a:extLst>
              <a:ext uri="{FF2B5EF4-FFF2-40B4-BE49-F238E27FC236}">
                <a16:creationId xmlns:a16="http://schemas.microsoft.com/office/drawing/2014/main" id="{42D519B7-2F6D-9433-EA85-8E27EA08E1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6074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303be3818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1303be3818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838">
            <a:off x="7194025" y="540027"/>
            <a:ext cx="1230000" cy="4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2"/>
          </p:nvPr>
        </p:nvSpPr>
        <p:spPr>
          <a:xfrm rot="-514">
            <a:off x="2564550" y="3517425"/>
            <a:ext cx="4014600" cy="4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23751" y="2986329"/>
            <a:ext cx="702895" cy="541931"/>
          </a:xfrm>
          <a:custGeom>
            <a:avLst/>
            <a:gdLst/>
            <a:ahLst/>
            <a:cxnLst/>
            <a:rect l="l" t="t" r="r" b="b"/>
            <a:pathLst>
              <a:path w="22240" h="17147" extrusionOk="0">
                <a:moveTo>
                  <a:pt x="2882" y="13396"/>
                </a:moveTo>
                <a:cubicBezTo>
                  <a:pt x="2888" y="14283"/>
                  <a:pt x="2896" y="15178"/>
                  <a:pt x="2966" y="16062"/>
                </a:cubicBezTo>
                <a:cubicBezTo>
                  <a:pt x="2769" y="16060"/>
                  <a:pt x="2574" y="16059"/>
                  <a:pt x="2379" y="16056"/>
                </a:cubicBezTo>
                <a:cubicBezTo>
                  <a:pt x="2395" y="15559"/>
                  <a:pt x="2408" y="15061"/>
                  <a:pt x="2418" y="14565"/>
                </a:cubicBezTo>
                <a:cubicBezTo>
                  <a:pt x="2544" y="14197"/>
                  <a:pt x="2699" y="13789"/>
                  <a:pt x="2882" y="13396"/>
                </a:cubicBezTo>
                <a:close/>
                <a:moveTo>
                  <a:pt x="3559" y="12219"/>
                </a:moveTo>
                <a:cubicBezTo>
                  <a:pt x="3498" y="13499"/>
                  <a:pt x="3505" y="14786"/>
                  <a:pt x="3545" y="16063"/>
                </a:cubicBezTo>
                <a:cubicBezTo>
                  <a:pt x="3413" y="16063"/>
                  <a:pt x="3281" y="16062"/>
                  <a:pt x="3148" y="16062"/>
                </a:cubicBezTo>
                <a:cubicBezTo>
                  <a:pt x="3155" y="15075"/>
                  <a:pt x="3085" y="14084"/>
                  <a:pt x="3022" y="13099"/>
                </a:cubicBezTo>
                <a:cubicBezTo>
                  <a:pt x="3184" y="12778"/>
                  <a:pt x="3364" y="12476"/>
                  <a:pt x="3559" y="12219"/>
                </a:cubicBezTo>
                <a:close/>
                <a:moveTo>
                  <a:pt x="4213" y="11606"/>
                </a:moveTo>
                <a:lnTo>
                  <a:pt x="4213" y="11606"/>
                </a:lnTo>
                <a:cubicBezTo>
                  <a:pt x="4192" y="13095"/>
                  <a:pt x="4198" y="14578"/>
                  <a:pt x="4123" y="16068"/>
                </a:cubicBezTo>
                <a:cubicBezTo>
                  <a:pt x="4009" y="16068"/>
                  <a:pt x="3897" y="16066"/>
                  <a:pt x="3782" y="16066"/>
                </a:cubicBezTo>
                <a:cubicBezTo>
                  <a:pt x="3764" y="14717"/>
                  <a:pt x="3760" y="13368"/>
                  <a:pt x="3721" y="12022"/>
                </a:cubicBezTo>
                <a:cubicBezTo>
                  <a:pt x="3877" y="11846"/>
                  <a:pt x="4042" y="11706"/>
                  <a:pt x="4213" y="11606"/>
                </a:cubicBezTo>
                <a:close/>
                <a:moveTo>
                  <a:pt x="4748" y="11452"/>
                </a:moveTo>
                <a:cubicBezTo>
                  <a:pt x="4798" y="11452"/>
                  <a:pt x="4848" y="11456"/>
                  <a:pt x="4899" y="11464"/>
                </a:cubicBezTo>
                <a:cubicBezTo>
                  <a:pt x="4972" y="12975"/>
                  <a:pt x="5000" y="14494"/>
                  <a:pt x="5091" y="16002"/>
                </a:cubicBezTo>
                <a:cubicBezTo>
                  <a:pt x="5094" y="16032"/>
                  <a:pt x="5106" y="16055"/>
                  <a:pt x="5123" y="16075"/>
                </a:cubicBezTo>
                <a:cubicBezTo>
                  <a:pt x="4875" y="16073"/>
                  <a:pt x="4630" y="16070"/>
                  <a:pt x="4384" y="16069"/>
                </a:cubicBezTo>
                <a:cubicBezTo>
                  <a:pt x="4481" y="14565"/>
                  <a:pt x="4514" y="13031"/>
                  <a:pt x="4365" y="11530"/>
                </a:cubicBezTo>
                <a:cubicBezTo>
                  <a:pt x="4489" y="11479"/>
                  <a:pt x="4617" y="11452"/>
                  <a:pt x="4748" y="11452"/>
                </a:cubicBezTo>
                <a:close/>
                <a:moveTo>
                  <a:pt x="5073" y="11507"/>
                </a:moveTo>
                <a:cubicBezTo>
                  <a:pt x="5289" y="11580"/>
                  <a:pt x="5516" y="11735"/>
                  <a:pt x="5748" y="11981"/>
                </a:cubicBezTo>
                <a:cubicBezTo>
                  <a:pt x="5744" y="11980"/>
                  <a:pt x="5740" y="11980"/>
                  <a:pt x="5735" y="11980"/>
                </a:cubicBezTo>
                <a:cubicBezTo>
                  <a:pt x="5698" y="11980"/>
                  <a:pt x="5663" y="12002"/>
                  <a:pt x="5663" y="12053"/>
                </a:cubicBezTo>
                <a:cubicBezTo>
                  <a:pt x="5674" y="13396"/>
                  <a:pt x="5746" y="14750"/>
                  <a:pt x="5919" y="16082"/>
                </a:cubicBezTo>
                <a:cubicBezTo>
                  <a:pt x="5713" y="16080"/>
                  <a:pt x="5508" y="16078"/>
                  <a:pt x="5299" y="16076"/>
                </a:cubicBezTo>
                <a:cubicBezTo>
                  <a:pt x="5316" y="16059"/>
                  <a:pt x="5329" y="16033"/>
                  <a:pt x="5332" y="16002"/>
                </a:cubicBezTo>
                <a:cubicBezTo>
                  <a:pt x="5435" y="14531"/>
                  <a:pt x="5306" y="12969"/>
                  <a:pt x="5073" y="11507"/>
                </a:cubicBezTo>
                <a:close/>
                <a:moveTo>
                  <a:pt x="5817" y="12050"/>
                </a:moveTo>
                <a:cubicBezTo>
                  <a:pt x="6078" y="12346"/>
                  <a:pt x="6283" y="12819"/>
                  <a:pt x="6572" y="13164"/>
                </a:cubicBezTo>
                <a:cubicBezTo>
                  <a:pt x="6421" y="14107"/>
                  <a:pt x="6337" y="15150"/>
                  <a:pt x="6490" y="16085"/>
                </a:cubicBezTo>
                <a:lnTo>
                  <a:pt x="6154" y="16082"/>
                </a:lnTo>
                <a:cubicBezTo>
                  <a:pt x="6041" y="14737"/>
                  <a:pt x="5912" y="13397"/>
                  <a:pt x="5817" y="12051"/>
                </a:cubicBezTo>
                <a:lnTo>
                  <a:pt x="5817" y="12050"/>
                </a:lnTo>
                <a:close/>
                <a:moveTo>
                  <a:pt x="6726" y="13331"/>
                </a:moveTo>
                <a:lnTo>
                  <a:pt x="6726" y="13331"/>
                </a:lnTo>
                <a:cubicBezTo>
                  <a:pt x="6887" y="13477"/>
                  <a:pt x="7073" y="13579"/>
                  <a:pt x="7306" y="13599"/>
                </a:cubicBezTo>
                <a:cubicBezTo>
                  <a:pt x="7288" y="14140"/>
                  <a:pt x="7281" y="14684"/>
                  <a:pt x="7276" y="15228"/>
                </a:cubicBezTo>
                <a:cubicBezTo>
                  <a:pt x="7273" y="15439"/>
                  <a:pt x="7195" y="15820"/>
                  <a:pt x="7249" y="16092"/>
                </a:cubicBezTo>
                <a:cubicBezTo>
                  <a:pt x="7066" y="16090"/>
                  <a:pt x="6884" y="16089"/>
                  <a:pt x="6701" y="16089"/>
                </a:cubicBezTo>
                <a:cubicBezTo>
                  <a:pt x="6735" y="15171"/>
                  <a:pt x="6696" y="14252"/>
                  <a:pt x="6726" y="13331"/>
                </a:cubicBezTo>
                <a:close/>
                <a:moveTo>
                  <a:pt x="7922" y="13431"/>
                </a:moveTo>
                <a:cubicBezTo>
                  <a:pt x="7892" y="14316"/>
                  <a:pt x="7913" y="15216"/>
                  <a:pt x="7949" y="16098"/>
                </a:cubicBezTo>
                <a:cubicBezTo>
                  <a:pt x="7805" y="16096"/>
                  <a:pt x="7659" y="16096"/>
                  <a:pt x="7514" y="16095"/>
                </a:cubicBezTo>
                <a:cubicBezTo>
                  <a:pt x="7493" y="16079"/>
                  <a:pt x="7471" y="16072"/>
                  <a:pt x="7450" y="16072"/>
                </a:cubicBezTo>
                <a:cubicBezTo>
                  <a:pt x="7442" y="16072"/>
                  <a:pt x="7435" y="16073"/>
                  <a:pt x="7428" y="16075"/>
                </a:cubicBezTo>
                <a:cubicBezTo>
                  <a:pt x="7465" y="15860"/>
                  <a:pt x="7500" y="15519"/>
                  <a:pt x="7500" y="15452"/>
                </a:cubicBezTo>
                <a:cubicBezTo>
                  <a:pt x="7498" y="15190"/>
                  <a:pt x="7494" y="14929"/>
                  <a:pt x="7491" y="14667"/>
                </a:cubicBezTo>
                <a:cubicBezTo>
                  <a:pt x="7487" y="14309"/>
                  <a:pt x="7481" y="13954"/>
                  <a:pt x="7471" y="13596"/>
                </a:cubicBezTo>
                <a:cubicBezTo>
                  <a:pt x="7500" y="13593"/>
                  <a:pt x="7527" y="13592"/>
                  <a:pt x="7555" y="13586"/>
                </a:cubicBezTo>
                <a:cubicBezTo>
                  <a:pt x="7694" y="13565"/>
                  <a:pt x="7815" y="13507"/>
                  <a:pt x="7922" y="13431"/>
                </a:cubicBezTo>
                <a:close/>
                <a:moveTo>
                  <a:pt x="8493" y="12526"/>
                </a:moveTo>
                <a:lnTo>
                  <a:pt x="8493" y="12526"/>
                </a:lnTo>
                <a:cubicBezTo>
                  <a:pt x="8466" y="13270"/>
                  <a:pt x="8469" y="14014"/>
                  <a:pt x="8466" y="14756"/>
                </a:cubicBezTo>
                <a:cubicBezTo>
                  <a:pt x="8465" y="15067"/>
                  <a:pt x="8324" y="15734"/>
                  <a:pt x="8460" y="16102"/>
                </a:cubicBezTo>
                <a:cubicBezTo>
                  <a:pt x="8376" y="16102"/>
                  <a:pt x="8293" y="16099"/>
                  <a:pt x="8210" y="16099"/>
                </a:cubicBezTo>
                <a:cubicBezTo>
                  <a:pt x="8203" y="15163"/>
                  <a:pt x="8180" y="14212"/>
                  <a:pt x="8095" y="13275"/>
                </a:cubicBezTo>
                <a:cubicBezTo>
                  <a:pt x="8269" y="13078"/>
                  <a:pt x="8396" y="12811"/>
                  <a:pt x="8493" y="12526"/>
                </a:cubicBezTo>
                <a:close/>
                <a:moveTo>
                  <a:pt x="8973" y="10535"/>
                </a:moveTo>
                <a:cubicBezTo>
                  <a:pt x="9049" y="12395"/>
                  <a:pt x="9148" y="14263"/>
                  <a:pt x="9352" y="16109"/>
                </a:cubicBezTo>
                <a:cubicBezTo>
                  <a:pt x="9182" y="16106"/>
                  <a:pt x="9012" y="16106"/>
                  <a:pt x="8840" y="16105"/>
                </a:cubicBezTo>
                <a:cubicBezTo>
                  <a:pt x="8837" y="16076"/>
                  <a:pt x="8827" y="16049"/>
                  <a:pt x="8803" y="16030"/>
                </a:cubicBezTo>
                <a:cubicBezTo>
                  <a:pt x="8795" y="16023"/>
                  <a:pt x="8788" y="16017"/>
                  <a:pt x="8780" y="16010"/>
                </a:cubicBezTo>
                <a:cubicBezTo>
                  <a:pt x="8810" y="15931"/>
                  <a:pt x="8803" y="15837"/>
                  <a:pt x="8761" y="15724"/>
                </a:cubicBezTo>
                <a:cubicBezTo>
                  <a:pt x="8761" y="15509"/>
                  <a:pt x="8760" y="15293"/>
                  <a:pt x="8760" y="15078"/>
                </a:cubicBezTo>
                <a:cubicBezTo>
                  <a:pt x="8758" y="14756"/>
                  <a:pt x="8758" y="14431"/>
                  <a:pt x="8754" y="14109"/>
                </a:cubicBezTo>
                <a:cubicBezTo>
                  <a:pt x="8747" y="13356"/>
                  <a:pt x="8748" y="12601"/>
                  <a:pt x="8698" y="11849"/>
                </a:cubicBezTo>
                <a:cubicBezTo>
                  <a:pt x="8697" y="11831"/>
                  <a:pt x="8691" y="11818"/>
                  <a:pt x="8684" y="11806"/>
                </a:cubicBezTo>
                <a:cubicBezTo>
                  <a:pt x="8727" y="11610"/>
                  <a:pt x="8765" y="11428"/>
                  <a:pt x="8801" y="11284"/>
                </a:cubicBezTo>
                <a:cubicBezTo>
                  <a:pt x="8863" y="11034"/>
                  <a:pt x="8919" y="10785"/>
                  <a:pt x="8973" y="10535"/>
                </a:cubicBezTo>
                <a:close/>
                <a:moveTo>
                  <a:pt x="18554" y="6561"/>
                </a:moveTo>
                <a:lnTo>
                  <a:pt x="18554" y="6561"/>
                </a:lnTo>
                <a:cubicBezTo>
                  <a:pt x="18512" y="9746"/>
                  <a:pt x="18618" y="12917"/>
                  <a:pt x="18518" y="16103"/>
                </a:cubicBezTo>
                <a:cubicBezTo>
                  <a:pt x="18285" y="16105"/>
                  <a:pt x="18053" y="16109"/>
                  <a:pt x="17819" y="16110"/>
                </a:cubicBezTo>
                <a:cubicBezTo>
                  <a:pt x="17594" y="13354"/>
                  <a:pt x="17796" y="10542"/>
                  <a:pt x="17689" y="7778"/>
                </a:cubicBezTo>
                <a:cubicBezTo>
                  <a:pt x="17772" y="7690"/>
                  <a:pt x="17848" y="7597"/>
                  <a:pt x="17922" y="7501"/>
                </a:cubicBezTo>
                <a:cubicBezTo>
                  <a:pt x="18149" y="7204"/>
                  <a:pt x="18356" y="6888"/>
                  <a:pt x="18554" y="6561"/>
                </a:cubicBezTo>
                <a:close/>
                <a:moveTo>
                  <a:pt x="9660" y="7505"/>
                </a:moveTo>
                <a:cubicBezTo>
                  <a:pt x="9669" y="7744"/>
                  <a:pt x="9693" y="7982"/>
                  <a:pt x="9698" y="8197"/>
                </a:cubicBezTo>
                <a:cubicBezTo>
                  <a:pt x="9708" y="9124"/>
                  <a:pt x="9733" y="10051"/>
                  <a:pt x="9765" y="10977"/>
                </a:cubicBezTo>
                <a:cubicBezTo>
                  <a:pt x="9824" y="12683"/>
                  <a:pt x="9845" y="14424"/>
                  <a:pt x="10106" y="16112"/>
                </a:cubicBezTo>
                <a:cubicBezTo>
                  <a:pt x="9898" y="16112"/>
                  <a:pt x="9690" y="16110"/>
                  <a:pt x="9481" y="16109"/>
                </a:cubicBezTo>
                <a:cubicBezTo>
                  <a:pt x="9467" y="13977"/>
                  <a:pt x="9308" y="11829"/>
                  <a:pt x="9145" y="9706"/>
                </a:cubicBezTo>
                <a:cubicBezTo>
                  <a:pt x="9295" y="8965"/>
                  <a:pt x="9446" y="8227"/>
                  <a:pt x="9660" y="7505"/>
                </a:cubicBezTo>
                <a:close/>
                <a:moveTo>
                  <a:pt x="10574" y="5517"/>
                </a:moveTo>
                <a:cubicBezTo>
                  <a:pt x="10643" y="9036"/>
                  <a:pt x="10661" y="12618"/>
                  <a:pt x="11015" y="16118"/>
                </a:cubicBezTo>
                <a:cubicBezTo>
                  <a:pt x="10751" y="16116"/>
                  <a:pt x="10487" y="16116"/>
                  <a:pt x="10222" y="16113"/>
                </a:cubicBezTo>
                <a:cubicBezTo>
                  <a:pt x="10237" y="14535"/>
                  <a:pt x="10084" y="12952"/>
                  <a:pt x="10030" y="11374"/>
                </a:cubicBezTo>
                <a:cubicBezTo>
                  <a:pt x="10003" y="10579"/>
                  <a:pt x="9985" y="9787"/>
                  <a:pt x="9974" y="8993"/>
                </a:cubicBezTo>
                <a:cubicBezTo>
                  <a:pt x="9965" y="8368"/>
                  <a:pt x="9742" y="7183"/>
                  <a:pt x="10081" y="6653"/>
                </a:cubicBezTo>
                <a:cubicBezTo>
                  <a:pt x="10131" y="6576"/>
                  <a:pt x="10087" y="6504"/>
                  <a:pt x="10023" y="6477"/>
                </a:cubicBezTo>
                <a:cubicBezTo>
                  <a:pt x="10162" y="6155"/>
                  <a:pt x="10345" y="5815"/>
                  <a:pt x="10574" y="5517"/>
                </a:cubicBezTo>
                <a:close/>
                <a:moveTo>
                  <a:pt x="17487" y="7986"/>
                </a:moveTo>
                <a:lnTo>
                  <a:pt x="17487" y="7986"/>
                </a:lnTo>
                <a:cubicBezTo>
                  <a:pt x="17453" y="9424"/>
                  <a:pt x="17466" y="10863"/>
                  <a:pt x="17468" y="12297"/>
                </a:cubicBezTo>
                <a:cubicBezTo>
                  <a:pt x="17471" y="13533"/>
                  <a:pt x="17325" y="14886"/>
                  <a:pt x="17518" y="16112"/>
                </a:cubicBezTo>
                <a:cubicBezTo>
                  <a:pt x="17338" y="16113"/>
                  <a:pt x="17156" y="16116"/>
                  <a:pt x="16974" y="16118"/>
                </a:cubicBezTo>
                <a:cubicBezTo>
                  <a:pt x="16994" y="13590"/>
                  <a:pt x="16831" y="11022"/>
                  <a:pt x="16543" y="8510"/>
                </a:cubicBezTo>
                <a:cubicBezTo>
                  <a:pt x="16896" y="8437"/>
                  <a:pt x="17211" y="8241"/>
                  <a:pt x="17487" y="7986"/>
                </a:cubicBezTo>
                <a:close/>
                <a:moveTo>
                  <a:pt x="12065" y="4665"/>
                </a:moveTo>
                <a:cubicBezTo>
                  <a:pt x="12181" y="4665"/>
                  <a:pt x="12302" y="4678"/>
                  <a:pt x="12428" y="4707"/>
                </a:cubicBezTo>
                <a:cubicBezTo>
                  <a:pt x="12463" y="4714"/>
                  <a:pt x="12495" y="4726"/>
                  <a:pt x="12527" y="4736"/>
                </a:cubicBezTo>
                <a:cubicBezTo>
                  <a:pt x="12478" y="4747"/>
                  <a:pt x="12432" y="4792"/>
                  <a:pt x="12441" y="4855"/>
                </a:cubicBezTo>
                <a:cubicBezTo>
                  <a:pt x="12961" y="8599"/>
                  <a:pt x="12252" y="12390"/>
                  <a:pt x="12775" y="16123"/>
                </a:cubicBezTo>
                <a:cubicBezTo>
                  <a:pt x="12687" y="16124"/>
                  <a:pt x="12601" y="16124"/>
                  <a:pt x="12514" y="16124"/>
                </a:cubicBezTo>
                <a:cubicBezTo>
                  <a:pt x="12428" y="16124"/>
                  <a:pt x="12342" y="16124"/>
                  <a:pt x="12256" y="16123"/>
                </a:cubicBezTo>
                <a:cubicBezTo>
                  <a:pt x="12109" y="12326"/>
                  <a:pt x="11825" y="8524"/>
                  <a:pt x="11633" y="4727"/>
                </a:cubicBezTo>
                <a:cubicBezTo>
                  <a:pt x="11770" y="4687"/>
                  <a:pt x="11914" y="4665"/>
                  <a:pt x="12065" y="4665"/>
                </a:cubicBezTo>
                <a:close/>
                <a:moveTo>
                  <a:pt x="11475" y="4784"/>
                </a:moveTo>
                <a:cubicBezTo>
                  <a:pt x="11475" y="8546"/>
                  <a:pt x="11580" y="12386"/>
                  <a:pt x="12004" y="16125"/>
                </a:cubicBezTo>
                <a:cubicBezTo>
                  <a:pt x="11711" y="16120"/>
                  <a:pt x="11417" y="16120"/>
                  <a:pt x="11122" y="16119"/>
                </a:cubicBezTo>
                <a:cubicBezTo>
                  <a:pt x="11200" y="12554"/>
                  <a:pt x="10966" y="8944"/>
                  <a:pt x="10837" y="5380"/>
                </a:cubicBezTo>
                <a:cubicBezTo>
                  <a:pt x="10836" y="5331"/>
                  <a:pt x="10813" y="5298"/>
                  <a:pt x="10780" y="5278"/>
                </a:cubicBezTo>
                <a:cubicBezTo>
                  <a:pt x="10982" y="5065"/>
                  <a:pt x="11215" y="4892"/>
                  <a:pt x="11475" y="4784"/>
                </a:cubicBezTo>
                <a:close/>
                <a:moveTo>
                  <a:pt x="12609" y="4766"/>
                </a:moveTo>
                <a:lnTo>
                  <a:pt x="12609" y="4766"/>
                </a:lnTo>
                <a:cubicBezTo>
                  <a:pt x="13206" y="4992"/>
                  <a:pt x="13575" y="5585"/>
                  <a:pt x="13867" y="6148"/>
                </a:cubicBezTo>
                <a:lnTo>
                  <a:pt x="13867" y="6148"/>
                </a:lnTo>
                <a:cubicBezTo>
                  <a:pt x="13850" y="6119"/>
                  <a:pt x="13819" y="6105"/>
                  <a:pt x="13788" y="6105"/>
                </a:cubicBezTo>
                <a:cubicBezTo>
                  <a:pt x="13742" y="6105"/>
                  <a:pt x="13697" y="6135"/>
                  <a:pt x="13694" y="6195"/>
                </a:cubicBezTo>
                <a:cubicBezTo>
                  <a:pt x="13574" y="9479"/>
                  <a:pt x="13498" y="12844"/>
                  <a:pt x="13654" y="16125"/>
                </a:cubicBezTo>
                <a:lnTo>
                  <a:pt x="13032" y="16125"/>
                </a:lnTo>
                <a:cubicBezTo>
                  <a:pt x="12770" y="12372"/>
                  <a:pt x="13350" y="8510"/>
                  <a:pt x="12626" y="4804"/>
                </a:cubicBezTo>
                <a:cubicBezTo>
                  <a:pt x="12621" y="4787"/>
                  <a:pt x="12616" y="4776"/>
                  <a:pt x="12609" y="4766"/>
                </a:cubicBezTo>
                <a:close/>
                <a:moveTo>
                  <a:pt x="15671" y="8430"/>
                </a:moveTo>
                <a:cubicBezTo>
                  <a:pt x="15727" y="8451"/>
                  <a:pt x="15784" y="8471"/>
                  <a:pt x="15843" y="8487"/>
                </a:cubicBezTo>
                <a:cubicBezTo>
                  <a:pt x="15979" y="8524"/>
                  <a:pt x="16109" y="8540"/>
                  <a:pt x="16237" y="8540"/>
                </a:cubicBezTo>
                <a:cubicBezTo>
                  <a:pt x="16287" y="8540"/>
                  <a:pt x="16337" y="8538"/>
                  <a:pt x="16386" y="8533"/>
                </a:cubicBezTo>
                <a:cubicBezTo>
                  <a:pt x="16498" y="11060"/>
                  <a:pt x="16583" y="13592"/>
                  <a:pt x="16692" y="16119"/>
                </a:cubicBezTo>
                <a:cubicBezTo>
                  <a:pt x="16420" y="16119"/>
                  <a:pt x="16148" y="16123"/>
                  <a:pt x="15878" y="16125"/>
                </a:cubicBezTo>
                <a:cubicBezTo>
                  <a:pt x="15829" y="13562"/>
                  <a:pt x="15820" y="10987"/>
                  <a:pt x="15671" y="8430"/>
                </a:cubicBezTo>
                <a:close/>
                <a:moveTo>
                  <a:pt x="13872" y="6156"/>
                </a:moveTo>
                <a:lnTo>
                  <a:pt x="13872" y="6156"/>
                </a:lnTo>
                <a:cubicBezTo>
                  <a:pt x="13923" y="6255"/>
                  <a:pt x="13972" y="6353"/>
                  <a:pt x="14019" y="6448"/>
                </a:cubicBezTo>
                <a:cubicBezTo>
                  <a:pt x="14165" y="6739"/>
                  <a:pt x="14320" y="7050"/>
                  <a:pt x="14503" y="7343"/>
                </a:cubicBezTo>
                <a:cubicBezTo>
                  <a:pt x="14474" y="7353"/>
                  <a:pt x="14450" y="7379"/>
                  <a:pt x="14446" y="7420"/>
                </a:cubicBezTo>
                <a:cubicBezTo>
                  <a:pt x="14311" y="10306"/>
                  <a:pt x="14334" y="13238"/>
                  <a:pt x="14408" y="16126"/>
                </a:cubicBezTo>
                <a:lnTo>
                  <a:pt x="13920" y="16126"/>
                </a:lnTo>
                <a:cubicBezTo>
                  <a:pt x="14078" y="12844"/>
                  <a:pt x="14000" y="9479"/>
                  <a:pt x="13880" y="6195"/>
                </a:cubicBezTo>
                <a:cubicBezTo>
                  <a:pt x="13880" y="6180"/>
                  <a:pt x="13877" y="6167"/>
                  <a:pt x="13872" y="6156"/>
                </a:cubicBezTo>
                <a:close/>
                <a:moveTo>
                  <a:pt x="14619" y="7522"/>
                </a:moveTo>
                <a:lnTo>
                  <a:pt x="14619" y="7522"/>
                </a:lnTo>
                <a:cubicBezTo>
                  <a:pt x="14847" y="7851"/>
                  <a:pt x="15117" y="8145"/>
                  <a:pt x="15461" y="8334"/>
                </a:cubicBezTo>
                <a:cubicBezTo>
                  <a:pt x="15416" y="10927"/>
                  <a:pt x="15518" y="13532"/>
                  <a:pt x="15581" y="16126"/>
                </a:cubicBezTo>
                <a:cubicBezTo>
                  <a:pt x="15482" y="16126"/>
                  <a:pt x="15382" y="16126"/>
                  <a:pt x="15283" y="16126"/>
                </a:cubicBezTo>
                <a:cubicBezTo>
                  <a:pt x="15084" y="16126"/>
                  <a:pt x="14885" y="16126"/>
                  <a:pt x="14686" y="16126"/>
                </a:cubicBezTo>
                <a:cubicBezTo>
                  <a:pt x="14748" y="13271"/>
                  <a:pt x="14759" y="10376"/>
                  <a:pt x="14619" y="7522"/>
                </a:cubicBezTo>
                <a:close/>
                <a:moveTo>
                  <a:pt x="2130" y="1"/>
                </a:moveTo>
                <a:cubicBezTo>
                  <a:pt x="2101" y="1"/>
                  <a:pt x="2071" y="5"/>
                  <a:pt x="2040" y="15"/>
                </a:cubicBezTo>
                <a:cubicBezTo>
                  <a:pt x="1852" y="69"/>
                  <a:pt x="1729" y="310"/>
                  <a:pt x="1615" y="452"/>
                </a:cubicBezTo>
                <a:cubicBezTo>
                  <a:pt x="1466" y="633"/>
                  <a:pt x="1290" y="807"/>
                  <a:pt x="1217" y="1034"/>
                </a:cubicBezTo>
                <a:cubicBezTo>
                  <a:pt x="1188" y="1123"/>
                  <a:pt x="1265" y="1193"/>
                  <a:pt x="1345" y="1193"/>
                </a:cubicBezTo>
                <a:cubicBezTo>
                  <a:pt x="1365" y="1193"/>
                  <a:pt x="1385" y="1189"/>
                  <a:pt x="1404" y="1179"/>
                </a:cubicBezTo>
                <a:cubicBezTo>
                  <a:pt x="1660" y="1043"/>
                  <a:pt x="1788" y="771"/>
                  <a:pt x="1984" y="575"/>
                </a:cubicBezTo>
                <a:lnTo>
                  <a:pt x="1984" y="575"/>
                </a:lnTo>
                <a:cubicBezTo>
                  <a:pt x="1890" y="3254"/>
                  <a:pt x="2080" y="5964"/>
                  <a:pt x="2083" y="8645"/>
                </a:cubicBezTo>
                <a:cubicBezTo>
                  <a:pt x="2087" y="10804"/>
                  <a:pt x="2047" y="12960"/>
                  <a:pt x="1995" y="15117"/>
                </a:cubicBezTo>
                <a:cubicBezTo>
                  <a:pt x="1954" y="15286"/>
                  <a:pt x="1920" y="15437"/>
                  <a:pt x="1894" y="15562"/>
                </a:cubicBezTo>
                <a:cubicBezTo>
                  <a:pt x="1880" y="15632"/>
                  <a:pt x="1927" y="15681"/>
                  <a:pt x="1981" y="15694"/>
                </a:cubicBezTo>
                <a:cubicBezTo>
                  <a:pt x="1977" y="15816"/>
                  <a:pt x="1975" y="15937"/>
                  <a:pt x="1973" y="16059"/>
                </a:cubicBezTo>
                <a:cubicBezTo>
                  <a:pt x="1368" y="16056"/>
                  <a:pt x="766" y="16055"/>
                  <a:pt x="163" y="16055"/>
                </a:cubicBezTo>
                <a:cubicBezTo>
                  <a:pt x="1" y="16055"/>
                  <a:pt x="5" y="16291"/>
                  <a:pt x="163" y="16302"/>
                </a:cubicBezTo>
                <a:cubicBezTo>
                  <a:pt x="763" y="16342"/>
                  <a:pt x="1361" y="16377"/>
                  <a:pt x="1963" y="16410"/>
                </a:cubicBezTo>
                <a:cubicBezTo>
                  <a:pt x="1958" y="16592"/>
                  <a:pt x="1954" y="16772"/>
                  <a:pt x="1948" y="16955"/>
                </a:cubicBezTo>
                <a:cubicBezTo>
                  <a:pt x="1945" y="17083"/>
                  <a:pt x="2041" y="17146"/>
                  <a:pt x="2139" y="17146"/>
                </a:cubicBezTo>
                <a:cubicBezTo>
                  <a:pt x="2238" y="17146"/>
                  <a:pt x="2340" y="17082"/>
                  <a:pt x="2345" y="16955"/>
                </a:cubicBezTo>
                <a:cubicBezTo>
                  <a:pt x="2352" y="16779"/>
                  <a:pt x="2355" y="16606"/>
                  <a:pt x="2361" y="16431"/>
                </a:cubicBezTo>
                <a:cubicBezTo>
                  <a:pt x="5234" y="16576"/>
                  <a:pt x="8118" y="16630"/>
                  <a:pt x="11002" y="16630"/>
                </a:cubicBezTo>
                <a:cubicBezTo>
                  <a:pt x="12533" y="16630"/>
                  <a:pt x="14064" y="16614"/>
                  <a:pt x="15594" y="16590"/>
                </a:cubicBezTo>
                <a:cubicBezTo>
                  <a:pt x="15614" y="16655"/>
                  <a:pt x="15675" y="16688"/>
                  <a:pt x="15735" y="16688"/>
                </a:cubicBezTo>
                <a:cubicBezTo>
                  <a:pt x="15796" y="16688"/>
                  <a:pt x="15857" y="16654"/>
                  <a:pt x="15872" y="16586"/>
                </a:cubicBezTo>
                <a:cubicBezTo>
                  <a:pt x="17444" y="16560"/>
                  <a:pt x="19013" y="16526"/>
                  <a:pt x="20581" y="16486"/>
                </a:cubicBezTo>
                <a:lnTo>
                  <a:pt x="20581" y="16486"/>
                </a:lnTo>
                <a:cubicBezTo>
                  <a:pt x="20533" y="16526"/>
                  <a:pt x="20505" y="16586"/>
                  <a:pt x="20531" y="16657"/>
                </a:cubicBezTo>
                <a:cubicBezTo>
                  <a:pt x="20601" y="16862"/>
                  <a:pt x="20724" y="16939"/>
                  <a:pt x="20872" y="16939"/>
                </a:cubicBezTo>
                <a:cubicBezTo>
                  <a:pt x="21145" y="16939"/>
                  <a:pt x="21504" y="16676"/>
                  <a:pt x="21775" y="16456"/>
                </a:cubicBezTo>
                <a:lnTo>
                  <a:pt x="21780" y="16456"/>
                </a:lnTo>
                <a:cubicBezTo>
                  <a:pt x="21887" y="16453"/>
                  <a:pt x="21947" y="16381"/>
                  <a:pt x="21966" y="16299"/>
                </a:cubicBezTo>
                <a:cubicBezTo>
                  <a:pt x="22012" y="16264"/>
                  <a:pt x="22050" y="16232"/>
                  <a:pt x="22083" y="16209"/>
                </a:cubicBezTo>
                <a:cubicBezTo>
                  <a:pt x="22182" y="16139"/>
                  <a:pt x="22239" y="15980"/>
                  <a:pt x="22129" y="15891"/>
                </a:cubicBezTo>
                <a:cubicBezTo>
                  <a:pt x="21857" y="15675"/>
                  <a:pt x="21575" y="15472"/>
                  <a:pt x="21281" y="15283"/>
                </a:cubicBezTo>
                <a:cubicBezTo>
                  <a:pt x="21224" y="15244"/>
                  <a:pt x="21168" y="15207"/>
                  <a:pt x="21117" y="15174"/>
                </a:cubicBezTo>
                <a:cubicBezTo>
                  <a:pt x="21082" y="15152"/>
                  <a:pt x="21048" y="15143"/>
                  <a:pt x="21016" y="15143"/>
                </a:cubicBezTo>
                <a:cubicBezTo>
                  <a:pt x="20852" y="15143"/>
                  <a:pt x="20745" y="15395"/>
                  <a:pt x="20919" y="15511"/>
                </a:cubicBezTo>
                <a:cubicBezTo>
                  <a:pt x="21012" y="15572"/>
                  <a:pt x="21102" y="15637"/>
                  <a:pt x="21194" y="15698"/>
                </a:cubicBezTo>
                <a:cubicBezTo>
                  <a:pt x="21254" y="15745"/>
                  <a:pt x="21313" y="15794"/>
                  <a:pt x="21369" y="15848"/>
                </a:cubicBezTo>
                <a:cubicBezTo>
                  <a:pt x="21436" y="15917"/>
                  <a:pt x="21498" y="15989"/>
                  <a:pt x="21564" y="16055"/>
                </a:cubicBezTo>
                <a:cubicBezTo>
                  <a:pt x="20659" y="16078"/>
                  <a:pt x="19754" y="16090"/>
                  <a:pt x="18850" y="16099"/>
                </a:cubicBezTo>
                <a:cubicBezTo>
                  <a:pt x="19056" y="12955"/>
                  <a:pt x="19128" y="9661"/>
                  <a:pt x="18723" y="6537"/>
                </a:cubicBezTo>
                <a:cubicBezTo>
                  <a:pt x="18717" y="6484"/>
                  <a:pt x="18673" y="6456"/>
                  <a:pt x="18632" y="6456"/>
                </a:cubicBezTo>
                <a:cubicBezTo>
                  <a:pt x="18626" y="6456"/>
                  <a:pt x="18620" y="6457"/>
                  <a:pt x="18614" y="6458"/>
                </a:cubicBezTo>
                <a:cubicBezTo>
                  <a:pt x="19108" y="5618"/>
                  <a:pt x="19516" y="4713"/>
                  <a:pt x="19897" y="3842"/>
                </a:cubicBezTo>
                <a:cubicBezTo>
                  <a:pt x="19955" y="3712"/>
                  <a:pt x="19840" y="3593"/>
                  <a:pt x="19735" y="3593"/>
                </a:cubicBezTo>
                <a:cubicBezTo>
                  <a:pt x="19688" y="3593"/>
                  <a:pt x="19642" y="3618"/>
                  <a:pt x="19616" y="3678"/>
                </a:cubicBezTo>
                <a:cubicBezTo>
                  <a:pt x="19041" y="5009"/>
                  <a:pt x="18379" y="6662"/>
                  <a:pt x="17331" y="7697"/>
                </a:cubicBezTo>
                <a:cubicBezTo>
                  <a:pt x="17010" y="8013"/>
                  <a:pt x="16717" y="8179"/>
                  <a:pt x="16445" y="8237"/>
                </a:cubicBezTo>
                <a:cubicBezTo>
                  <a:pt x="16432" y="8237"/>
                  <a:pt x="16420" y="8238"/>
                  <a:pt x="16407" y="8244"/>
                </a:cubicBezTo>
                <a:cubicBezTo>
                  <a:pt x="16348" y="8254"/>
                  <a:pt x="16289" y="8259"/>
                  <a:pt x="16232" y="8259"/>
                </a:cubicBezTo>
                <a:cubicBezTo>
                  <a:pt x="16023" y="8259"/>
                  <a:pt x="15829" y="8193"/>
                  <a:pt x="15647" y="8081"/>
                </a:cubicBezTo>
                <a:cubicBezTo>
                  <a:pt x="15635" y="8034"/>
                  <a:pt x="15596" y="8011"/>
                  <a:pt x="15556" y="8011"/>
                </a:cubicBezTo>
                <a:cubicBezTo>
                  <a:pt x="15551" y="8011"/>
                  <a:pt x="15547" y="8011"/>
                  <a:pt x="15543" y="8012"/>
                </a:cubicBezTo>
                <a:cubicBezTo>
                  <a:pt x="14746" y="7429"/>
                  <a:pt x="14181" y="5979"/>
                  <a:pt x="13668" y="5303"/>
                </a:cubicBezTo>
                <a:cubicBezTo>
                  <a:pt x="13197" y="4681"/>
                  <a:pt x="12663" y="4425"/>
                  <a:pt x="12137" y="4425"/>
                </a:cubicBezTo>
                <a:cubicBezTo>
                  <a:pt x="11125" y="4425"/>
                  <a:pt x="10144" y="5374"/>
                  <a:pt x="9700" y="6490"/>
                </a:cubicBezTo>
                <a:cubicBezTo>
                  <a:pt x="9099" y="8002"/>
                  <a:pt x="8934" y="9641"/>
                  <a:pt x="8549" y="11213"/>
                </a:cubicBezTo>
                <a:cubicBezTo>
                  <a:pt x="8466" y="11557"/>
                  <a:pt x="8390" y="11981"/>
                  <a:pt x="8244" y="12303"/>
                </a:cubicBezTo>
                <a:cubicBezTo>
                  <a:pt x="8164" y="12751"/>
                  <a:pt x="7924" y="12976"/>
                  <a:pt x="7524" y="12976"/>
                </a:cubicBezTo>
                <a:cubicBezTo>
                  <a:pt x="7253" y="12976"/>
                  <a:pt x="6908" y="12873"/>
                  <a:pt x="6490" y="12667"/>
                </a:cubicBezTo>
                <a:cubicBezTo>
                  <a:pt x="6440" y="12582"/>
                  <a:pt x="6390" y="12498"/>
                  <a:pt x="6341" y="12412"/>
                </a:cubicBezTo>
                <a:cubicBezTo>
                  <a:pt x="6008" y="12002"/>
                  <a:pt x="5896" y="11508"/>
                  <a:pt x="5382" y="11266"/>
                </a:cubicBezTo>
                <a:cubicBezTo>
                  <a:pt x="5150" y="11157"/>
                  <a:pt x="4931" y="11107"/>
                  <a:pt x="4724" y="11107"/>
                </a:cubicBezTo>
                <a:cubicBezTo>
                  <a:pt x="3655" y="11107"/>
                  <a:pt x="2902" y="12426"/>
                  <a:pt x="2432" y="13689"/>
                </a:cubicBezTo>
                <a:cubicBezTo>
                  <a:pt x="2464" y="12007"/>
                  <a:pt x="2475" y="10326"/>
                  <a:pt x="2469" y="8643"/>
                </a:cubicBezTo>
                <a:cubicBezTo>
                  <a:pt x="2461" y="5954"/>
                  <a:pt x="2541" y="3189"/>
                  <a:pt x="2249" y="512"/>
                </a:cubicBezTo>
                <a:lnTo>
                  <a:pt x="2249" y="512"/>
                </a:lnTo>
                <a:cubicBezTo>
                  <a:pt x="2296" y="549"/>
                  <a:pt x="2339" y="602"/>
                  <a:pt x="2381" y="639"/>
                </a:cubicBezTo>
                <a:lnTo>
                  <a:pt x="2807" y="1031"/>
                </a:lnTo>
                <a:cubicBezTo>
                  <a:pt x="2849" y="1069"/>
                  <a:pt x="2895" y="1085"/>
                  <a:pt x="2940" y="1085"/>
                </a:cubicBezTo>
                <a:cubicBezTo>
                  <a:pt x="3099" y="1085"/>
                  <a:pt x="3238" y="883"/>
                  <a:pt x="3091" y="748"/>
                </a:cubicBezTo>
                <a:cubicBezTo>
                  <a:pt x="2890" y="566"/>
                  <a:pt x="2691" y="381"/>
                  <a:pt x="2489" y="202"/>
                </a:cubicBezTo>
                <a:cubicBezTo>
                  <a:pt x="2381" y="107"/>
                  <a:pt x="2272" y="1"/>
                  <a:pt x="21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" name="Google Shape;12;p2"/>
          <p:cNvGrpSpPr/>
          <p:nvPr/>
        </p:nvGrpSpPr>
        <p:grpSpPr>
          <a:xfrm>
            <a:off x="7741167" y="4334666"/>
            <a:ext cx="980319" cy="638948"/>
            <a:chOff x="7486737" y="3423614"/>
            <a:chExt cx="828042" cy="539698"/>
          </a:xfrm>
        </p:grpSpPr>
        <p:sp>
          <p:nvSpPr>
            <p:cNvPr id="13" name="Google Shape;13;p2"/>
            <p:cNvSpPr/>
            <p:nvPr/>
          </p:nvSpPr>
          <p:spPr>
            <a:xfrm>
              <a:off x="7559565" y="3423614"/>
              <a:ext cx="755214" cy="539698"/>
            </a:xfrm>
            <a:custGeom>
              <a:avLst/>
              <a:gdLst/>
              <a:ahLst/>
              <a:cxnLst/>
              <a:rect l="l" t="t" r="r" b="b"/>
              <a:pathLst>
                <a:path w="23706" h="16941" extrusionOk="0">
                  <a:moveTo>
                    <a:pt x="11688" y="3738"/>
                  </a:moveTo>
                  <a:cubicBezTo>
                    <a:pt x="12657" y="4891"/>
                    <a:pt x="13568" y="6086"/>
                    <a:pt x="14456" y="7299"/>
                  </a:cubicBezTo>
                  <a:cubicBezTo>
                    <a:pt x="14108" y="7604"/>
                    <a:pt x="13760" y="7908"/>
                    <a:pt x="13413" y="8214"/>
                  </a:cubicBezTo>
                  <a:cubicBezTo>
                    <a:pt x="13098" y="7953"/>
                    <a:pt x="12779" y="7696"/>
                    <a:pt x="12454" y="7442"/>
                  </a:cubicBezTo>
                  <a:cubicBezTo>
                    <a:pt x="11772" y="6915"/>
                    <a:pt x="11064" y="6423"/>
                    <a:pt x="10361" y="5923"/>
                  </a:cubicBezTo>
                  <a:cubicBezTo>
                    <a:pt x="10799" y="5193"/>
                    <a:pt x="11241" y="4462"/>
                    <a:pt x="11688" y="3738"/>
                  </a:cubicBezTo>
                  <a:close/>
                  <a:moveTo>
                    <a:pt x="14692" y="7624"/>
                  </a:moveTo>
                  <a:cubicBezTo>
                    <a:pt x="15475" y="8701"/>
                    <a:pt x="16244" y="9790"/>
                    <a:pt x="17015" y="10877"/>
                  </a:cubicBezTo>
                  <a:cubicBezTo>
                    <a:pt x="16777" y="10877"/>
                    <a:pt x="16539" y="10877"/>
                    <a:pt x="16301" y="10879"/>
                  </a:cubicBezTo>
                  <a:cubicBezTo>
                    <a:pt x="15475" y="10034"/>
                    <a:pt x="14609" y="9229"/>
                    <a:pt x="13710" y="8465"/>
                  </a:cubicBezTo>
                  <a:cubicBezTo>
                    <a:pt x="14036" y="8184"/>
                    <a:pt x="14364" y="7905"/>
                    <a:pt x="14692" y="7624"/>
                  </a:cubicBezTo>
                  <a:close/>
                  <a:moveTo>
                    <a:pt x="23063" y="526"/>
                  </a:moveTo>
                  <a:cubicBezTo>
                    <a:pt x="22998" y="2287"/>
                    <a:pt x="22968" y="4049"/>
                    <a:pt x="22987" y="5813"/>
                  </a:cubicBezTo>
                  <a:cubicBezTo>
                    <a:pt x="23007" y="7468"/>
                    <a:pt x="22911" y="9268"/>
                    <a:pt x="23242" y="10900"/>
                  </a:cubicBezTo>
                  <a:cubicBezTo>
                    <a:pt x="22917" y="10902"/>
                    <a:pt x="22591" y="10903"/>
                    <a:pt x="22265" y="10903"/>
                  </a:cubicBezTo>
                  <a:cubicBezTo>
                    <a:pt x="20684" y="10903"/>
                    <a:pt x="19095" y="10883"/>
                    <a:pt x="17506" y="10879"/>
                  </a:cubicBezTo>
                  <a:cubicBezTo>
                    <a:pt x="16671" y="9707"/>
                    <a:pt x="15845" y="8528"/>
                    <a:pt x="14998" y="7362"/>
                  </a:cubicBezTo>
                  <a:cubicBezTo>
                    <a:pt x="17676" y="5071"/>
                    <a:pt x="20354" y="2780"/>
                    <a:pt x="23063" y="526"/>
                  </a:cubicBezTo>
                  <a:close/>
                  <a:moveTo>
                    <a:pt x="13399" y="8729"/>
                  </a:moveTo>
                  <a:cubicBezTo>
                    <a:pt x="14207" y="9414"/>
                    <a:pt x="14988" y="10131"/>
                    <a:pt x="15737" y="10883"/>
                  </a:cubicBezTo>
                  <a:cubicBezTo>
                    <a:pt x="14039" y="10896"/>
                    <a:pt x="12342" y="10943"/>
                    <a:pt x="10657" y="11063"/>
                  </a:cubicBezTo>
                  <a:cubicBezTo>
                    <a:pt x="11572" y="10287"/>
                    <a:pt x="12487" y="9510"/>
                    <a:pt x="13399" y="8729"/>
                  </a:cubicBezTo>
                  <a:close/>
                  <a:moveTo>
                    <a:pt x="6852" y="3580"/>
                  </a:moveTo>
                  <a:cubicBezTo>
                    <a:pt x="7752" y="4513"/>
                    <a:pt x="8780" y="5284"/>
                    <a:pt x="9828" y="6032"/>
                  </a:cubicBezTo>
                  <a:cubicBezTo>
                    <a:pt x="8549" y="8178"/>
                    <a:pt x="7311" y="10347"/>
                    <a:pt x="6126" y="12547"/>
                  </a:cubicBezTo>
                  <a:cubicBezTo>
                    <a:pt x="5479" y="12542"/>
                    <a:pt x="4832" y="12538"/>
                    <a:pt x="4184" y="12538"/>
                  </a:cubicBezTo>
                  <a:cubicBezTo>
                    <a:pt x="2962" y="12538"/>
                    <a:pt x="1740" y="12552"/>
                    <a:pt x="519" y="12596"/>
                  </a:cubicBezTo>
                  <a:cubicBezTo>
                    <a:pt x="2825" y="9760"/>
                    <a:pt x="4785" y="6593"/>
                    <a:pt x="6852" y="3580"/>
                  </a:cubicBezTo>
                  <a:close/>
                  <a:moveTo>
                    <a:pt x="10154" y="6265"/>
                  </a:moveTo>
                  <a:cubicBezTo>
                    <a:pt x="10747" y="6683"/>
                    <a:pt x="11343" y="7101"/>
                    <a:pt x="11923" y="7540"/>
                  </a:cubicBezTo>
                  <a:cubicBezTo>
                    <a:pt x="12325" y="7846"/>
                    <a:pt x="12722" y="8162"/>
                    <a:pt x="13110" y="8485"/>
                  </a:cubicBezTo>
                  <a:cubicBezTo>
                    <a:pt x="12136" y="9347"/>
                    <a:pt x="11168" y="10217"/>
                    <a:pt x="10210" y="11098"/>
                  </a:cubicBezTo>
                  <a:cubicBezTo>
                    <a:pt x="10123" y="11125"/>
                    <a:pt x="10113" y="11237"/>
                    <a:pt x="10184" y="11280"/>
                  </a:cubicBezTo>
                  <a:cubicBezTo>
                    <a:pt x="10211" y="11310"/>
                    <a:pt x="10250" y="11330"/>
                    <a:pt x="10292" y="11330"/>
                  </a:cubicBezTo>
                  <a:cubicBezTo>
                    <a:pt x="10318" y="11330"/>
                    <a:pt x="10345" y="11322"/>
                    <a:pt x="10371" y="11304"/>
                  </a:cubicBezTo>
                  <a:cubicBezTo>
                    <a:pt x="11881" y="11398"/>
                    <a:pt x="13400" y="11431"/>
                    <a:pt x="14923" y="11431"/>
                  </a:cubicBezTo>
                  <a:cubicBezTo>
                    <a:pt x="15370" y="11431"/>
                    <a:pt x="15819" y="11428"/>
                    <a:pt x="16267" y="11423"/>
                  </a:cubicBezTo>
                  <a:cubicBezTo>
                    <a:pt x="16635" y="11809"/>
                    <a:pt x="16999" y="12202"/>
                    <a:pt x="17354" y="12603"/>
                  </a:cubicBezTo>
                  <a:cubicBezTo>
                    <a:pt x="15986" y="12568"/>
                    <a:pt x="14616" y="12560"/>
                    <a:pt x="13247" y="12560"/>
                  </a:cubicBezTo>
                  <a:cubicBezTo>
                    <a:pt x="12039" y="12560"/>
                    <a:pt x="10831" y="12567"/>
                    <a:pt x="9623" y="12567"/>
                  </a:cubicBezTo>
                  <a:cubicBezTo>
                    <a:pt x="9340" y="12567"/>
                    <a:pt x="9056" y="12566"/>
                    <a:pt x="8773" y="12565"/>
                  </a:cubicBezTo>
                  <a:cubicBezTo>
                    <a:pt x="8027" y="12563"/>
                    <a:pt x="7281" y="12555"/>
                    <a:pt x="6533" y="12551"/>
                  </a:cubicBezTo>
                  <a:cubicBezTo>
                    <a:pt x="7712" y="10439"/>
                    <a:pt x="8914" y="8341"/>
                    <a:pt x="10154" y="6265"/>
                  </a:cubicBezTo>
                  <a:close/>
                  <a:moveTo>
                    <a:pt x="17393" y="11406"/>
                  </a:moveTo>
                  <a:cubicBezTo>
                    <a:pt x="18568" y="13055"/>
                    <a:pt x="19767" y="14687"/>
                    <a:pt x="21060" y="16245"/>
                  </a:cubicBezTo>
                  <a:cubicBezTo>
                    <a:pt x="18170" y="16377"/>
                    <a:pt x="15279" y="16467"/>
                    <a:pt x="12387" y="16505"/>
                  </a:cubicBezTo>
                  <a:cubicBezTo>
                    <a:pt x="11167" y="16522"/>
                    <a:pt x="9950" y="16526"/>
                    <a:pt x="8732" y="16526"/>
                  </a:cubicBezTo>
                  <a:cubicBezTo>
                    <a:pt x="8537" y="16526"/>
                    <a:pt x="8342" y="16526"/>
                    <a:pt x="8147" y="16526"/>
                  </a:cubicBezTo>
                  <a:cubicBezTo>
                    <a:pt x="7405" y="16525"/>
                    <a:pt x="6645" y="16486"/>
                    <a:pt x="5888" y="16486"/>
                  </a:cubicBezTo>
                  <a:cubicBezTo>
                    <a:pt x="5362" y="16486"/>
                    <a:pt x="4838" y="16505"/>
                    <a:pt x="4324" y="16569"/>
                  </a:cubicBezTo>
                  <a:cubicBezTo>
                    <a:pt x="4977" y="15363"/>
                    <a:pt x="5635" y="14159"/>
                    <a:pt x="6303" y="12961"/>
                  </a:cubicBezTo>
                  <a:cubicBezTo>
                    <a:pt x="6714" y="12961"/>
                    <a:pt x="7126" y="12960"/>
                    <a:pt x="7537" y="12960"/>
                  </a:cubicBezTo>
                  <a:cubicBezTo>
                    <a:pt x="7949" y="12960"/>
                    <a:pt x="8360" y="12961"/>
                    <a:pt x="8771" y="12962"/>
                  </a:cubicBezTo>
                  <a:cubicBezTo>
                    <a:pt x="10842" y="12971"/>
                    <a:pt x="12917" y="13008"/>
                    <a:pt x="14990" y="13008"/>
                  </a:cubicBezTo>
                  <a:cubicBezTo>
                    <a:pt x="15789" y="13008"/>
                    <a:pt x="16587" y="13002"/>
                    <a:pt x="17385" y="12988"/>
                  </a:cubicBezTo>
                  <a:cubicBezTo>
                    <a:pt x="17537" y="12984"/>
                    <a:pt x="17594" y="12845"/>
                    <a:pt x="17563" y="12733"/>
                  </a:cubicBezTo>
                  <a:cubicBezTo>
                    <a:pt x="17703" y="12722"/>
                    <a:pt x="17828" y="12530"/>
                    <a:pt x="17700" y="12385"/>
                  </a:cubicBezTo>
                  <a:cubicBezTo>
                    <a:pt x="17410" y="12056"/>
                    <a:pt x="17115" y="11734"/>
                    <a:pt x="16814" y="11414"/>
                  </a:cubicBezTo>
                  <a:cubicBezTo>
                    <a:pt x="17007" y="11413"/>
                    <a:pt x="17199" y="11408"/>
                    <a:pt x="17393" y="11406"/>
                  </a:cubicBezTo>
                  <a:close/>
                  <a:moveTo>
                    <a:pt x="23290" y="0"/>
                  </a:moveTo>
                  <a:cubicBezTo>
                    <a:pt x="23253" y="0"/>
                    <a:pt x="23216" y="9"/>
                    <a:pt x="23183" y="27"/>
                  </a:cubicBezTo>
                  <a:cubicBezTo>
                    <a:pt x="23162" y="20"/>
                    <a:pt x="23140" y="17"/>
                    <a:pt x="23117" y="17"/>
                  </a:cubicBezTo>
                  <a:cubicBezTo>
                    <a:pt x="23075" y="17"/>
                    <a:pt x="23031" y="30"/>
                    <a:pt x="22990" y="65"/>
                  </a:cubicBezTo>
                  <a:cubicBezTo>
                    <a:pt x="20228" y="2362"/>
                    <a:pt x="17471" y="4673"/>
                    <a:pt x="14762" y="7034"/>
                  </a:cubicBezTo>
                  <a:cubicBezTo>
                    <a:pt x="13817" y="5743"/>
                    <a:pt x="12846" y="4471"/>
                    <a:pt x="11808" y="3251"/>
                  </a:cubicBezTo>
                  <a:cubicBezTo>
                    <a:pt x="11773" y="3210"/>
                    <a:pt x="11724" y="3192"/>
                    <a:pt x="11675" y="3192"/>
                  </a:cubicBezTo>
                  <a:cubicBezTo>
                    <a:pt x="11603" y="3192"/>
                    <a:pt x="11529" y="3231"/>
                    <a:pt x="11492" y="3293"/>
                  </a:cubicBezTo>
                  <a:cubicBezTo>
                    <a:pt x="11001" y="4089"/>
                    <a:pt x="10517" y="4888"/>
                    <a:pt x="10037" y="5692"/>
                  </a:cubicBezTo>
                  <a:cubicBezTo>
                    <a:pt x="8950" y="4915"/>
                    <a:pt x="7886" y="4110"/>
                    <a:pt x="6970" y="3125"/>
                  </a:cubicBezTo>
                  <a:cubicBezTo>
                    <a:pt x="6932" y="3085"/>
                    <a:pt x="6886" y="3067"/>
                    <a:pt x="6839" y="3067"/>
                  </a:cubicBezTo>
                  <a:cubicBezTo>
                    <a:pt x="6769" y="3067"/>
                    <a:pt x="6699" y="3106"/>
                    <a:pt x="6658" y="3167"/>
                  </a:cubicBezTo>
                  <a:cubicBezTo>
                    <a:pt x="4500" y="6310"/>
                    <a:pt x="2422" y="9526"/>
                    <a:pt x="183" y="12610"/>
                  </a:cubicBezTo>
                  <a:lnTo>
                    <a:pt x="160" y="12610"/>
                  </a:lnTo>
                  <a:cubicBezTo>
                    <a:pt x="1" y="12617"/>
                    <a:pt x="1" y="12850"/>
                    <a:pt x="160" y="12858"/>
                  </a:cubicBezTo>
                  <a:cubicBezTo>
                    <a:pt x="186" y="12859"/>
                    <a:pt x="209" y="12859"/>
                    <a:pt x="233" y="12860"/>
                  </a:cubicBezTo>
                  <a:cubicBezTo>
                    <a:pt x="241" y="12863"/>
                    <a:pt x="248" y="12864"/>
                    <a:pt x="256" y="12864"/>
                  </a:cubicBezTo>
                  <a:cubicBezTo>
                    <a:pt x="262" y="12864"/>
                    <a:pt x="268" y="12863"/>
                    <a:pt x="274" y="12862"/>
                  </a:cubicBezTo>
                  <a:cubicBezTo>
                    <a:pt x="2149" y="12952"/>
                    <a:pt x="4027" y="12962"/>
                    <a:pt x="5907" y="12962"/>
                  </a:cubicBezTo>
                  <a:cubicBezTo>
                    <a:pt x="5242" y="14208"/>
                    <a:pt x="4592" y="15464"/>
                    <a:pt x="3966" y="16731"/>
                  </a:cubicBezTo>
                  <a:cubicBezTo>
                    <a:pt x="3918" y="16826"/>
                    <a:pt x="4000" y="16913"/>
                    <a:pt x="4079" y="16913"/>
                  </a:cubicBezTo>
                  <a:cubicBezTo>
                    <a:pt x="4115" y="16913"/>
                    <a:pt x="4150" y="16895"/>
                    <a:pt x="4173" y="16852"/>
                  </a:cubicBezTo>
                  <a:cubicBezTo>
                    <a:pt x="4185" y="16831"/>
                    <a:pt x="4196" y="16810"/>
                    <a:pt x="4209" y="16788"/>
                  </a:cubicBezTo>
                  <a:cubicBezTo>
                    <a:pt x="4933" y="16915"/>
                    <a:pt x="5686" y="16940"/>
                    <a:pt x="6438" y="16940"/>
                  </a:cubicBezTo>
                  <a:cubicBezTo>
                    <a:pt x="6960" y="16940"/>
                    <a:pt x="7482" y="16928"/>
                    <a:pt x="7993" y="16928"/>
                  </a:cubicBezTo>
                  <a:cubicBezTo>
                    <a:pt x="8046" y="16928"/>
                    <a:pt x="8098" y="16928"/>
                    <a:pt x="8150" y="16928"/>
                  </a:cubicBezTo>
                  <a:cubicBezTo>
                    <a:pt x="8490" y="16930"/>
                    <a:pt x="8830" y="16931"/>
                    <a:pt x="9170" y="16931"/>
                  </a:cubicBezTo>
                  <a:cubicBezTo>
                    <a:pt x="10244" y="16931"/>
                    <a:pt x="11317" y="16923"/>
                    <a:pt x="12390" y="16910"/>
                  </a:cubicBezTo>
                  <a:cubicBezTo>
                    <a:pt x="15285" y="16871"/>
                    <a:pt x="18177" y="16784"/>
                    <a:pt x="21070" y="16653"/>
                  </a:cubicBezTo>
                  <a:cubicBezTo>
                    <a:pt x="21193" y="16648"/>
                    <a:pt x="21256" y="16553"/>
                    <a:pt x="21260" y="16459"/>
                  </a:cubicBezTo>
                  <a:cubicBezTo>
                    <a:pt x="21281" y="16468"/>
                    <a:pt x="21302" y="16472"/>
                    <a:pt x="21323" y="16472"/>
                  </a:cubicBezTo>
                  <a:cubicBezTo>
                    <a:pt x="21469" y="16472"/>
                    <a:pt x="21604" y="16269"/>
                    <a:pt x="21478" y="16118"/>
                  </a:cubicBezTo>
                  <a:cubicBezTo>
                    <a:pt x="20205" y="14602"/>
                    <a:pt x="19031" y="13011"/>
                    <a:pt x="17879" y="11404"/>
                  </a:cubicBezTo>
                  <a:cubicBezTo>
                    <a:pt x="19741" y="11370"/>
                    <a:pt x="21602" y="11318"/>
                    <a:pt x="23449" y="11307"/>
                  </a:cubicBezTo>
                  <a:cubicBezTo>
                    <a:pt x="23704" y="11300"/>
                    <a:pt x="23706" y="10907"/>
                    <a:pt x="23455" y="10900"/>
                  </a:cubicBezTo>
                  <a:cubicBezTo>
                    <a:pt x="23621" y="9173"/>
                    <a:pt x="23391" y="7345"/>
                    <a:pt x="23384" y="5609"/>
                  </a:cubicBezTo>
                  <a:cubicBezTo>
                    <a:pt x="23375" y="3804"/>
                    <a:pt x="23406" y="1998"/>
                    <a:pt x="23479" y="194"/>
                  </a:cubicBezTo>
                  <a:cubicBezTo>
                    <a:pt x="23485" y="64"/>
                    <a:pt x="23389" y="0"/>
                    <a:pt x="2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486737" y="3772335"/>
              <a:ext cx="47563" cy="69640"/>
            </a:xfrm>
            <a:custGeom>
              <a:avLst/>
              <a:gdLst/>
              <a:ahLst/>
              <a:cxnLst/>
              <a:rect l="l" t="t" r="r" b="b"/>
              <a:pathLst>
                <a:path w="1493" h="2186" extrusionOk="0">
                  <a:moveTo>
                    <a:pt x="632" y="646"/>
                  </a:moveTo>
                  <a:cubicBezTo>
                    <a:pt x="696" y="778"/>
                    <a:pt x="756" y="914"/>
                    <a:pt x="811" y="1052"/>
                  </a:cubicBezTo>
                  <a:cubicBezTo>
                    <a:pt x="822" y="1082"/>
                    <a:pt x="851" y="1147"/>
                    <a:pt x="884" y="1221"/>
                  </a:cubicBezTo>
                  <a:cubicBezTo>
                    <a:pt x="740" y="1234"/>
                    <a:pt x="596" y="1247"/>
                    <a:pt x="453" y="1263"/>
                  </a:cubicBezTo>
                  <a:cubicBezTo>
                    <a:pt x="504" y="1055"/>
                    <a:pt x="563" y="849"/>
                    <a:pt x="632" y="646"/>
                  </a:cubicBezTo>
                  <a:close/>
                  <a:moveTo>
                    <a:pt x="611" y="0"/>
                  </a:moveTo>
                  <a:cubicBezTo>
                    <a:pt x="532" y="0"/>
                    <a:pt x="452" y="51"/>
                    <a:pt x="421" y="136"/>
                  </a:cubicBezTo>
                  <a:cubicBezTo>
                    <a:pt x="284" y="531"/>
                    <a:pt x="168" y="932"/>
                    <a:pt x="90" y="1342"/>
                  </a:cubicBezTo>
                  <a:cubicBezTo>
                    <a:pt x="47" y="1390"/>
                    <a:pt x="37" y="1462"/>
                    <a:pt x="62" y="1518"/>
                  </a:cubicBezTo>
                  <a:cubicBezTo>
                    <a:pt x="35" y="1694"/>
                    <a:pt x="16" y="1871"/>
                    <a:pt x="5" y="2052"/>
                  </a:cubicBezTo>
                  <a:cubicBezTo>
                    <a:pt x="0" y="2136"/>
                    <a:pt x="76" y="2185"/>
                    <a:pt x="147" y="2185"/>
                  </a:cubicBezTo>
                  <a:cubicBezTo>
                    <a:pt x="204" y="2185"/>
                    <a:pt x="258" y="2155"/>
                    <a:pt x="271" y="2088"/>
                  </a:cubicBezTo>
                  <a:cubicBezTo>
                    <a:pt x="304" y="1920"/>
                    <a:pt x="338" y="1754"/>
                    <a:pt x="374" y="1589"/>
                  </a:cubicBezTo>
                  <a:cubicBezTo>
                    <a:pt x="586" y="1579"/>
                    <a:pt x="798" y="1569"/>
                    <a:pt x="1011" y="1555"/>
                  </a:cubicBezTo>
                  <a:cubicBezTo>
                    <a:pt x="1027" y="1607"/>
                    <a:pt x="1040" y="1654"/>
                    <a:pt x="1044" y="1692"/>
                  </a:cubicBezTo>
                  <a:cubicBezTo>
                    <a:pt x="1008" y="1727"/>
                    <a:pt x="985" y="1773"/>
                    <a:pt x="987" y="1818"/>
                  </a:cubicBezTo>
                  <a:cubicBezTo>
                    <a:pt x="987" y="1830"/>
                    <a:pt x="987" y="1843"/>
                    <a:pt x="990" y="1856"/>
                  </a:cubicBezTo>
                  <a:cubicBezTo>
                    <a:pt x="991" y="1916"/>
                    <a:pt x="1021" y="1983"/>
                    <a:pt x="1078" y="2012"/>
                  </a:cubicBezTo>
                  <a:lnTo>
                    <a:pt x="1108" y="2028"/>
                  </a:lnTo>
                  <a:cubicBezTo>
                    <a:pt x="1140" y="2044"/>
                    <a:pt x="1171" y="2051"/>
                    <a:pt x="1201" y="2051"/>
                  </a:cubicBezTo>
                  <a:cubicBezTo>
                    <a:pt x="1264" y="2051"/>
                    <a:pt x="1320" y="2018"/>
                    <a:pt x="1363" y="1962"/>
                  </a:cubicBezTo>
                  <a:cubicBezTo>
                    <a:pt x="1456" y="1840"/>
                    <a:pt x="1434" y="1665"/>
                    <a:pt x="1381" y="1496"/>
                  </a:cubicBezTo>
                  <a:cubicBezTo>
                    <a:pt x="1492" y="1406"/>
                    <a:pt x="1472" y="1189"/>
                    <a:pt x="1298" y="1189"/>
                  </a:cubicBezTo>
                  <a:cubicBezTo>
                    <a:pt x="1294" y="1189"/>
                    <a:pt x="1289" y="1190"/>
                    <a:pt x="1285" y="1190"/>
                  </a:cubicBezTo>
                  <a:cubicBezTo>
                    <a:pt x="1279" y="1190"/>
                    <a:pt x="1272" y="1191"/>
                    <a:pt x="1266" y="1191"/>
                  </a:cubicBezTo>
                  <a:cubicBezTo>
                    <a:pt x="1259" y="1171"/>
                    <a:pt x="1250" y="1150"/>
                    <a:pt x="1243" y="1133"/>
                  </a:cubicBezTo>
                  <a:cubicBezTo>
                    <a:pt x="1114" y="770"/>
                    <a:pt x="954" y="424"/>
                    <a:pt x="763" y="90"/>
                  </a:cubicBezTo>
                  <a:cubicBezTo>
                    <a:pt x="728" y="28"/>
                    <a:pt x="670" y="0"/>
                    <a:pt x="6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22909" y="3874090"/>
              <a:ext cx="50048" cy="62473"/>
            </a:xfrm>
            <a:custGeom>
              <a:avLst/>
              <a:gdLst/>
              <a:ahLst/>
              <a:cxnLst/>
              <a:rect l="l" t="t" r="r" b="b"/>
              <a:pathLst>
                <a:path w="1571" h="1961" extrusionOk="0">
                  <a:moveTo>
                    <a:pt x="573" y="228"/>
                  </a:moveTo>
                  <a:cubicBezTo>
                    <a:pt x="643" y="228"/>
                    <a:pt x="712" y="253"/>
                    <a:pt x="765" y="313"/>
                  </a:cubicBezTo>
                  <a:cubicBezTo>
                    <a:pt x="897" y="462"/>
                    <a:pt x="824" y="711"/>
                    <a:pt x="631" y="771"/>
                  </a:cubicBezTo>
                  <a:cubicBezTo>
                    <a:pt x="474" y="822"/>
                    <a:pt x="484" y="1089"/>
                    <a:pt x="653" y="1089"/>
                  </a:cubicBezTo>
                  <a:cubicBezTo>
                    <a:pt x="660" y="1089"/>
                    <a:pt x="667" y="1088"/>
                    <a:pt x="674" y="1087"/>
                  </a:cubicBezTo>
                  <a:lnTo>
                    <a:pt x="717" y="1082"/>
                  </a:lnTo>
                  <a:lnTo>
                    <a:pt x="718" y="1082"/>
                  </a:lnTo>
                  <a:cubicBezTo>
                    <a:pt x="783" y="1072"/>
                    <a:pt x="855" y="1059"/>
                    <a:pt x="923" y="1059"/>
                  </a:cubicBezTo>
                  <a:cubicBezTo>
                    <a:pt x="953" y="1059"/>
                    <a:pt x="982" y="1061"/>
                    <a:pt x="1009" y="1067"/>
                  </a:cubicBezTo>
                  <a:cubicBezTo>
                    <a:pt x="1082" y="1084"/>
                    <a:pt x="1227" y="1137"/>
                    <a:pt x="1196" y="1253"/>
                  </a:cubicBezTo>
                  <a:cubicBezTo>
                    <a:pt x="1176" y="1334"/>
                    <a:pt x="1005" y="1395"/>
                    <a:pt x="944" y="1412"/>
                  </a:cubicBezTo>
                  <a:cubicBezTo>
                    <a:pt x="784" y="1457"/>
                    <a:pt x="631" y="1467"/>
                    <a:pt x="479" y="1493"/>
                  </a:cubicBezTo>
                  <a:cubicBezTo>
                    <a:pt x="466" y="1472"/>
                    <a:pt x="452" y="1457"/>
                    <a:pt x="436" y="1442"/>
                  </a:cubicBezTo>
                  <a:cubicBezTo>
                    <a:pt x="433" y="1103"/>
                    <a:pt x="375" y="741"/>
                    <a:pt x="251" y="430"/>
                  </a:cubicBezTo>
                  <a:cubicBezTo>
                    <a:pt x="253" y="426"/>
                    <a:pt x="257" y="424"/>
                    <a:pt x="259" y="420"/>
                  </a:cubicBezTo>
                  <a:cubicBezTo>
                    <a:pt x="316" y="310"/>
                    <a:pt x="447" y="228"/>
                    <a:pt x="573" y="228"/>
                  </a:cubicBezTo>
                  <a:close/>
                  <a:moveTo>
                    <a:pt x="621" y="1"/>
                  </a:moveTo>
                  <a:cubicBezTo>
                    <a:pt x="417" y="1"/>
                    <a:pt x="209" y="115"/>
                    <a:pt x="114" y="308"/>
                  </a:cubicBezTo>
                  <a:cubicBezTo>
                    <a:pt x="57" y="317"/>
                    <a:pt x="1" y="358"/>
                    <a:pt x="8" y="423"/>
                  </a:cubicBezTo>
                  <a:cubicBezTo>
                    <a:pt x="57" y="818"/>
                    <a:pt x="100" y="1182"/>
                    <a:pt x="87" y="1580"/>
                  </a:cubicBezTo>
                  <a:cubicBezTo>
                    <a:pt x="85" y="1611"/>
                    <a:pt x="92" y="1636"/>
                    <a:pt x="101" y="1657"/>
                  </a:cubicBezTo>
                  <a:cubicBezTo>
                    <a:pt x="94" y="1677"/>
                    <a:pt x="87" y="1693"/>
                    <a:pt x="80" y="1714"/>
                  </a:cubicBezTo>
                  <a:cubicBezTo>
                    <a:pt x="36" y="1839"/>
                    <a:pt x="153" y="1961"/>
                    <a:pt x="273" y="1961"/>
                  </a:cubicBezTo>
                  <a:cubicBezTo>
                    <a:pt x="304" y="1961"/>
                    <a:pt x="336" y="1952"/>
                    <a:pt x="365" y="1934"/>
                  </a:cubicBezTo>
                  <a:cubicBezTo>
                    <a:pt x="725" y="1694"/>
                    <a:pt x="1554" y="1859"/>
                    <a:pt x="1567" y="1205"/>
                  </a:cubicBezTo>
                  <a:cubicBezTo>
                    <a:pt x="1570" y="897"/>
                    <a:pt x="1332" y="768"/>
                    <a:pt x="1069" y="738"/>
                  </a:cubicBezTo>
                  <a:cubicBezTo>
                    <a:pt x="1149" y="556"/>
                    <a:pt x="1146" y="344"/>
                    <a:pt x="999" y="172"/>
                  </a:cubicBezTo>
                  <a:cubicBezTo>
                    <a:pt x="899" y="54"/>
                    <a:pt x="761" y="1"/>
                    <a:pt x="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218776" y="3636013"/>
              <a:ext cx="66295" cy="57758"/>
            </a:xfrm>
            <a:custGeom>
              <a:avLst/>
              <a:gdLst/>
              <a:ahLst/>
              <a:cxnLst/>
              <a:rect l="l" t="t" r="r" b="b"/>
              <a:pathLst>
                <a:path w="2081" h="1813" extrusionOk="0">
                  <a:moveTo>
                    <a:pt x="1489" y="0"/>
                  </a:moveTo>
                  <a:cubicBezTo>
                    <a:pt x="1153" y="0"/>
                    <a:pt x="814" y="144"/>
                    <a:pt x="558" y="357"/>
                  </a:cubicBezTo>
                  <a:cubicBezTo>
                    <a:pt x="299" y="572"/>
                    <a:pt x="1" y="938"/>
                    <a:pt x="179" y="1289"/>
                  </a:cubicBezTo>
                  <a:cubicBezTo>
                    <a:pt x="346" y="1623"/>
                    <a:pt x="782" y="1812"/>
                    <a:pt x="1199" y="1812"/>
                  </a:cubicBezTo>
                  <a:cubicBezTo>
                    <a:pt x="1528" y="1812"/>
                    <a:pt x="1846" y="1694"/>
                    <a:pt x="2011" y="1437"/>
                  </a:cubicBezTo>
                  <a:cubicBezTo>
                    <a:pt x="2080" y="1333"/>
                    <a:pt x="1989" y="1168"/>
                    <a:pt x="1868" y="1168"/>
                  </a:cubicBezTo>
                  <a:cubicBezTo>
                    <a:pt x="1850" y="1168"/>
                    <a:pt x="1832" y="1171"/>
                    <a:pt x="1814" y="1179"/>
                  </a:cubicBezTo>
                  <a:cubicBezTo>
                    <a:pt x="1623" y="1258"/>
                    <a:pt x="1467" y="1382"/>
                    <a:pt x="1252" y="1404"/>
                  </a:cubicBezTo>
                  <a:cubicBezTo>
                    <a:pt x="1223" y="1407"/>
                    <a:pt x="1192" y="1408"/>
                    <a:pt x="1160" y="1408"/>
                  </a:cubicBezTo>
                  <a:cubicBezTo>
                    <a:pt x="955" y="1408"/>
                    <a:pt x="698" y="1347"/>
                    <a:pt x="581" y="1188"/>
                  </a:cubicBezTo>
                  <a:cubicBezTo>
                    <a:pt x="395" y="933"/>
                    <a:pt x="773" y="631"/>
                    <a:pt x="960" y="510"/>
                  </a:cubicBezTo>
                  <a:cubicBezTo>
                    <a:pt x="1168" y="379"/>
                    <a:pt x="1394" y="330"/>
                    <a:pt x="1632" y="288"/>
                  </a:cubicBezTo>
                  <a:cubicBezTo>
                    <a:pt x="1804" y="260"/>
                    <a:pt x="1745" y="16"/>
                    <a:pt x="1592" y="5"/>
                  </a:cubicBezTo>
                  <a:cubicBezTo>
                    <a:pt x="1558" y="2"/>
                    <a:pt x="1524" y="0"/>
                    <a:pt x="1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7859159" y="116050"/>
            <a:ext cx="1032010" cy="304260"/>
            <a:chOff x="6368161" y="3619479"/>
            <a:chExt cx="871704" cy="256998"/>
          </a:xfrm>
        </p:grpSpPr>
        <p:sp>
          <p:nvSpPr>
            <p:cNvPr id="18" name="Google Shape;18;p2"/>
            <p:cNvSpPr/>
            <p:nvPr/>
          </p:nvSpPr>
          <p:spPr>
            <a:xfrm>
              <a:off x="6368161" y="3643787"/>
              <a:ext cx="80440" cy="171521"/>
            </a:xfrm>
            <a:custGeom>
              <a:avLst/>
              <a:gdLst/>
              <a:ahLst/>
              <a:cxnLst/>
              <a:rect l="l" t="t" r="r" b="b"/>
              <a:pathLst>
                <a:path w="2525" h="5384" extrusionOk="0">
                  <a:moveTo>
                    <a:pt x="691" y="309"/>
                  </a:moveTo>
                  <a:cubicBezTo>
                    <a:pt x="1438" y="309"/>
                    <a:pt x="2101" y="819"/>
                    <a:pt x="2132" y="1624"/>
                  </a:cubicBezTo>
                  <a:cubicBezTo>
                    <a:pt x="2162" y="2414"/>
                    <a:pt x="1350" y="2511"/>
                    <a:pt x="676" y="2511"/>
                  </a:cubicBezTo>
                  <a:cubicBezTo>
                    <a:pt x="650" y="1781"/>
                    <a:pt x="652" y="1050"/>
                    <a:pt x="687" y="309"/>
                  </a:cubicBezTo>
                  <a:cubicBezTo>
                    <a:pt x="688" y="309"/>
                    <a:pt x="690" y="309"/>
                    <a:pt x="691" y="309"/>
                  </a:cubicBezTo>
                  <a:close/>
                  <a:moveTo>
                    <a:pt x="517" y="1"/>
                  </a:moveTo>
                  <a:cubicBezTo>
                    <a:pt x="451" y="1"/>
                    <a:pt x="383" y="32"/>
                    <a:pt x="348" y="93"/>
                  </a:cubicBezTo>
                  <a:cubicBezTo>
                    <a:pt x="254" y="129"/>
                    <a:pt x="256" y="238"/>
                    <a:pt x="319" y="295"/>
                  </a:cubicBezTo>
                  <a:cubicBezTo>
                    <a:pt x="286" y="1032"/>
                    <a:pt x="288" y="1770"/>
                    <a:pt x="328" y="2504"/>
                  </a:cubicBezTo>
                  <a:cubicBezTo>
                    <a:pt x="301" y="2504"/>
                    <a:pt x="276" y="2503"/>
                    <a:pt x="251" y="2503"/>
                  </a:cubicBezTo>
                  <a:cubicBezTo>
                    <a:pt x="248" y="2503"/>
                    <a:pt x="246" y="2503"/>
                    <a:pt x="244" y="2503"/>
                  </a:cubicBezTo>
                  <a:cubicBezTo>
                    <a:pt x="0" y="2503"/>
                    <a:pt x="2" y="2887"/>
                    <a:pt x="251" y="2892"/>
                  </a:cubicBezTo>
                  <a:cubicBezTo>
                    <a:pt x="284" y="2892"/>
                    <a:pt x="319" y="2894"/>
                    <a:pt x="354" y="2894"/>
                  </a:cubicBezTo>
                  <a:cubicBezTo>
                    <a:pt x="412" y="3703"/>
                    <a:pt x="518" y="4509"/>
                    <a:pt x="680" y="5306"/>
                  </a:cubicBezTo>
                  <a:cubicBezTo>
                    <a:pt x="691" y="5359"/>
                    <a:pt x="737" y="5384"/>
                    <a:pt x="784" y="5384"/>
                  </a:cubicBezTo>
                  <a:cubicBezTo>
                    <a:pt x="842" y="5384"/>
                    <a:pt x="902" y="5346"/>
                    <a:pt x="894" y="5278"/>
                  </a:cubicBezTo>
                  <a:cubicBezTo>
                    <a:pt x="799" y="4482"/>
                    <a:pt x="730" y="3691"/>
                    <a:pt x="693" y="2898"/>
                  </a:cubicBezTo>
                  <a:cubicBezTo>
                    <a:pt x="1153" y="2894"/>
                    <a:pt x="1667" y="2855"/>
                    <a:pt x="2029" y="2660"/>
                  </a:cubicBezTo>
                  <a:cubicBezTo>
                    <a:pt x="2430" y="2440"/>
                    <a:pt x="2525" y="1954"/>
                    <a:pt x="2480" y="1531"/>
                  </a:cubicBezTo>
                  <a:cubicBezTo>
                    <a:pt x="2387" y="646"/>
                    <a:pt x="1638" y="34"/>
                    <a:pt x="800" y="34"/>
                  </a:cubicBezTo>
                  <a:cubicBezTo>
                    <a:pt x="745" y="34"/>
                    <a:pt x="691" y="36"/>
                    <a:pt x="636" y="42"/>
                  </a:cubicBezTo>
                  <a:cubicBezTo>
                    <a:pt x="603" y="14"/>
                    <a:pt x="561" y="1"/>
                    <a:pt x="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42263" y="3744172"/>
              <a:ext cx="61931" cy="11437"/>
            </a:xfrm>
            <a:custGeom>
              <a:avLst/>
              <a:gdLst/>
              <a:ahLst/>
              <a:cxnLst/>
              <a:rect l="l" t="t" r="r" b="b"/>
              <a:pathLst>
                <a:path w="1944" h="359" extrusionOk="0">
                  <a:moveTo>
                    <a:pt x="1745" y="0"/>
                  </a:moveTo>
                  <a:cubicBezTo>
                    <a:pt x="1742" y="0"/>
                    <a:pt x="1740" y="0"/>
                    <a:pt x="1738" y="1"/>
                  </a:cubicBezTo>
                  <a:cubicBezTo>
                    <a:pt x="1217" y="21"/>
                    <a:pt x="688" y="48"/>
                    <a:pt x="171" y="99"/>
                  </a:cubicBezTo>
                  <a:cubicBezTo>
                    <a:pt x="8" y="115"/>
                    <a:pt x="1" y="356"/>
                    <a:pt x="171" y="357"/>
                  </a:cubicBezTo>
                  <a:cubicBezTo>
                    <a:pt x="244" y="358"/>
                    <a:pt x="317" y="359"/>
                    <a:pt x="390" y="359"/>
                  </a:cubicBezTo>
                  <a:cubicBezTo>
                    <a:pt x="838" y="359"/>
                    <a:pt x="1291" y="341"/>
                    <a:pt x="1738" y="320"/>
                  </a:cubicBezTo>
                  <a:cubicBezTo>
                    <a:pt x="1939" y="309"/>
                    <a:pt x="1944" y="0"/>
                    <a:pt x="1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442454" y="3724292"/>
              <a:ext cx="63651" cy="10449"/>
            </a:xfrm>
            <a:custGeom>
              <a:avLst/>
              <a:gdLst/>
              <a:ahLst/>
              <a:cxnLst/>
              <a:rect l="l" t="t" r="r" b="b"/>
              <a:pathLst>
                <a:path w="1998" h="328" extrusionOk="0">
                  <a:moveTo>
                    <a:pt x="1806" y="0"/>
                  </a:moveTo>
                  <a:cubicBezTo>
                    <a:pt x="1805" y="0"/>
                    <a:pt x="1804" y="0"/>
                    <a:pt x="1803" y="0"/>
                  </a:cubicBezTo>
                  <a:cubicBezTo>
                    <a:pt x="1351" y="10"/>
                    <a:pt x="905" y="42"/>
                    <a:pt x="454" y="42"/>
                  </a:cubicBezTo>
                  <a:cubicBezTo>
                    <a:pt x="358" y="42"/>
                    <a:pt x="262" y="41"/>
                    <a:pt x="165" y="37"/>
                  </a:cubicBezTo>
                  <a:cubicBezTo>
                    <a:pt x="164" y="37"/>
                    <a:pt x="163" y="37"/>
                    <a:pt x="161" y="37"/>
                  </a:cubicBezTo>
                  <a:cubicBezTo>
                    <a:pt x="1" y="37"/>
                    <a:pt x="3" y="284"/>
                    <a:pt x="165" y="294"/>
                  </a:cubicBezTo>
                  <a:cubicBezTo>
                    <a:pt x="448" y="312"/>
                    <a:pt x="737" y="327"/>
                    <a:pt x="1025" y="327"/>
                  </a:cubicBezTo>
                  <a:cubicBezTo>
                    <a:pt x="1299" y="327"/>
                    <a:pt x="1573" y="314"/>
                    <a:pt x="1841" y="277"/>
                  </a:cubicBezTo>
                  <a:cubicBezTo>
                    <a:pt x="1997" y="255"/>
                    <a:pt x="1960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530606" y="3715372"/>
              <a:ext cx="76713" cy="63683"/>
            </a:xfrm>
            <a:custGeom>
              <a:avLst/>
              <a:gdLst/>
              <a:ahLst/>
              <a:cxnLst/>
              <a:rect l="l" t="t" r="r" b="b"/>
              <a:pathLst>
                <a:path w="2408" h="1999" extrusionOk="0">
                  <a:moveTo>
                    <a:pt x="200" y="1"/>
                  </a:moveTo>
                  <a:cubicBezTo>
                    <a:pt x="146" y="1"/>
                    <a:pt x="91" y="37"/>
                    <a:pt x="85" y="110"/>
                  </a:cubicBezTo>
                  <a:cubicBezTo>
                    <a:pt x="42" y="645"/>
                    <a:pt x="54" y="1187"/>
                    <a:pt x="10" y="1721"/>
                  </a:cubicBezTo>
                  <a:cubicBezTo>
                    <a:pt x="0" y="1826"/>
                    <a:pt x="97" y="1887"/>
                    <a:pt x="188" y="1887"/>
                  </a:cubicBezTo>
                  <a:cubicBezTo>
                    <a:pt x="260" y="1887"/>
                    <a:pt x="329" y="1850"/>
                    <a:pt x="341" y="1767"/>
                  </a:cubicBezTo>
                  <a:cubicBezTo>
                    <a:pt x="397" y="1390"/>
                    <a:pt x="493" y="1031"/>
                    <a:pt x="693" y="704"/>
                  </a:cubicBezTo>
                  <a:cubicBezTo>
                    <a:pt x="770" y="580"/>
                    <a:pt x="819" y="522"/>
                    <a:pt x="861" y="522"/>
                  </a:cubicBezTo>
                  <a:cubicBezTo>
                    <a:pt x="908" y="522"/>
                    <a:pt x="946" y="597"/>
                    <a:pt x="1005" y="733"/>
                  </a:cubicBezTo>
                  <a:cubicBezTo>
                    <a:pt x="1093" y="940"/>
                    <a:pt x="1071" y="1230"/>
                    <a:pt x="1074" y="1452"/>
                  </a:cubicBezTo>
                  <a:cubicBezTo>
                    <a:pt x="1076" y="1578"/>
                    <a:pt x="1172" y="1641"/>
                    <a:pt x="1268" y="1641"/>
                  </a:cubicBezTo>
                  <a:cubicBezTo>
                    <a:pt x="1365" y="1641"/>
                    <a:pt x="1462" y="1578"/>
                    <a:pt x="1466" y="1452"/>
                  </a:cubicBezTo>
                  <a:cubicBezTo>
                    <a:pt x="1472" y="1248"/>
                    <a:pt x="1508" y="1051"/>
                    <a:pt x="1595" y="866"/>
                  </a:cubicBezTo>
                  <a:cubicBezTo>
                    <a:pt x="1643" y="766"/>
                    <a:pt x="1778" y="513"/>
                    <a:pt x="1889" y="513"/>
                  </a:cubicBezTo>
                  <a:cubicBezTo>
                    <a:pt x="1920" y="513"/>
                    <a:pt x="1950" y="532"/>
                    <a:pt x="1975" y="581"/>
                  </a:cubicBezTo>
                  <a:cubicBezTo>
                    <a:pt x="2032" y="690"/>
                    <a:pt x="1945" y="1022"/>
                    <a:pt x="1935" y="1147"/>
                  </a:cubicBezTo>
                  <a:cubicBezTo>
                    <a:pt x="1917" y="1368"/>
                    <a:pt x="1896" y="1590"/>
                    <a:pt x="1894" y="1812"/>
                  </a:cubicBezTo>
                  <a:cubicBezTo>
                    <a:pt x="1894" y="1929"/>
                    <a:pt x="2002" y="1998"/>
                    <a:pt x="2102" y="1998"/>
                  </a:cubicBezTo>
                  <a:cubicBezTo>
                    <a:pt x="2179" y="1998"/>
                    <a:pt x="2252" y="1957"/>
                    <a:pt x="2267" y="1862"/>
                  </a:cubicBezTo>
                  <a:cubicBezTo>
                    <a:pt x="2333" y="1444"/>
                    <a:pt x="2407" y="962"/>
                    <a:pt x="2380" y="537"/>
                  </a:cubicBezTo>
                  <a:cubicBezTo>
                    <a:pt x="2365" y="307"/>
                    <a:pt x="2274" y="48"/>
                    <a:pt x="2018" y="10"/>
                  </a:cubicBezTo>
                  <a:cubicBezTo>
                    <a:pt x="1994" y="6"/>
                    <a:pt x="1971" y="5"/>
                    <a:pt x="1948" y="5"/>
                  </a:cubicBezTo>
                  <a:cubicBezTo>
                    <a:pt x="1693" y="5"/>
                    <a:pt x="1497" y="205"/>
                    <a:pt x="1355" y="468"/>
                  </a:cubicBezTo>
                  <a:cubicBezTo>
                    <a:pt x="1278" y="233"/>
                    <a:pt x="1151" y="53"/>
                    <a:pt x="934" y="53"/>
                  </a:cubicBezTo>
                  <a:cubicBezTo>
                    <a:pt x="896" y="53"/>
                    <a:pt x="856" y="58"/>
                    <a:pt x="813" y="70"/>
                  </a:cubicBezTo>
                  <a:cubicBezTo>
                    <a:pt x="606" y="124"/>
                    <a:pt x="447" y="300"/>
                    <a:pt x="327" y="522"/>
                  </a:cubicBezTo>
                  <a:cubicBezTo>
                    <a:pt x="325" y="385"/>
                    <a:pt x="319" y="249"/>
                    <a:pt x="312" y="110"/>
                  </a:cubicBezTo>
                  <a:cubicBezTo>
                    <a:pt x="308" y="37"/>
                    <a:pt x="254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21498" y="3747899"/>
              <a:ext cx="13030" cy="13348"/>
            </a:xfrm>
            <a:custGeom>
              <a:avLst/>
              <a:gdLst/>
              <a:ahLst/>
              <a:cxnLst/>
              <a:rect l="l" t="t" r="r" b="b"/>
              <a:pathLst>
                <a:path w="409" h="419" extrusionOk="0">
                  <a:moveTo>
                    <a:pt x="203" y="0"/>
                  </a:moveTo>
                  <a:cubicBezTo>
                    <a:pt x="133" y="0"/>
                    <a:pt x="64" y="41"/>
                    <a:pt x="34" y="133"/>
                  </a:cubicBezTo>
                  <a:cubicBezTo>
                    <a:pt x="1" y="226"/>
                    <a:pt x="22" y="296"/>
                    <a:pt x="85" y="369"/>
                  </a:cubicBezTo>
                  <a:cubicBezTo>
                    <a:pt x="113" y="400"/>
                    <a:pt x="163" y="419"/>
                    <a:pt x="211" y="419"/>
                  </a:cubicBezTo>
                  <a:cubicBezTo>
                    <a:pt x="240" y="419"/>
                    <a:pt x="268" y="412"/>
                    <a:pt x="289" y="396"/>
                  </a:cubicBezTo>
                  <a:cubicBezTo>
                    <a:pt x="364" y="340"/>
                    <a:pt x="409" y="282"/>
                    <a:pt x="396" y="183"/>
                  </a:cubicBezTo>
                  <a:cubicBezTo>
                    <a:pt x="383" y="67"/>
                    <a:pt x="292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33094" y="3652452"/>
              <a:ext cx="98535" cy="136860"/>
            </a:xfrm>
            <a:custGeom>
              <a:avLst/>
              <a:gdLst/>
              <a:ahLst/>
              <a:cxnLst/>
              <a:rect l="l" t="t" r="r" b="b"/>
              <a:pathLst>
                <a:path w="3093" h="4296" extrusionOk="0">
                  <a:moveTo>
                    <a:pt x="2881" y="1"/>
                  </a:moveTo>
                  <a:cubicBezTo>
                    <a:pt x="2811" y="1"/>
                    <a:pt x="2742" y="40"/>
                    <a:pt x="2714" y="130"/>
                  </a:cubicBezTo>
                  <a:cubicBezTo>
                    <a:pt x="2352" y="1269"/>
                    <a:pt x="2190" y="2503"/>
                    <a:pt x="2104" y="3701"/>
                  </a:cubicBezTo>
                  <a:cubicBezTo>
                    <a:pt x="1316" y="2854"/>
                    <a:pt x="1155" y="1565"/>
                    <a:pt x="283" y="753"/>
                  </a:cubicBezTo>
                  <a:cubicBezTo>
                    <a:pt x="255" y="727"/>
                    <a:pt x="224" y="716"/>
                    <a:pt x="194" y="716"/>
                  </a:cubicBezTo>
                  <a:cubicBezTo>
                    <a:pt x="91" y="716"/>
                    <a:pt x="0" y="849"/>
                    <a:pt x="95" y="942"/>
                  </a:cubicBezTo>
                  <a:cubicBezTo>
                    <a:pt x="1056" y="1873"/>
                    <a:pt x="1110" y="3351"/>
                    <a:pt x="2130" y="4244"/>
                  </a:cubicBezTo>
                  <a:cubicBezTo>
                    <a:pt x="2170" y="4279"/>
                    <a:pt x="2217" y="4295"/>
                    <a:pt x="2261" y="4295"/>
                  </a:cubicBezTo>
                  <a:cubicBezTo>
                    <a:pt x="2357" y="4295"/>
                    <a:pt x="2444" y="4223"/>
                    <a:pt x="2452" y="4110"/>
                  </a:cubicBezTo>
                  <a:cubicBezTo>
                    <a:pt x="2552" y="2789"/>
                    <a:pt x="2820" y="1525"/>
                    <a:pt x="3066" y="228"/>
                  </a:cubicBezTo>
                  <a:cubicBezTo>
                    <a:pt x="3093" y="90"/>
                    <a:pt x="2986" y="1"/>
                    <a:pt x="28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83242" y="3672332"/>
              <a:ext cx="78815" cy="93597"/>
            </a:xfrm>
            <a:custGeom>
              <a:avLst/>
              <a:gdLst/>
              <a:ahLst/>
              <a:cxnLst/>
              <a:rect l="l" t="t" r="r" b="b"/>
              <a:pathLst>
                <a:path w="2474" h="2938" extrusionOk="0">
                  <a:moveTo>
                    <a:pt x="1181" y="0"/>
                  </a:moveTo>
                  <a:cubicBezTo>
                    <a:pt x="1143" y="0"/>
                    <a:pt x="1108" y="21"/>
                    <a:pt x="1101" y="70"/>
                  </a:cubicBezTo>
                  <a:cubicBezTo>
                    <a:pt x="1092" y="128"/>
                    <a:pt x="1087" y="186"/>
                    <a:pt x="1079" y="247"/>
                  </a:cubicBezTo>
                  <a:cubicBezTo>
                    <a:pt x="750" y="321"/>
                    <a:pt x="425" y="414"/>
                    <a:pt x="123" y="513"/>
                  </a:cubicBezTo>
                  <a:cubicBezTo>
                    <a:pt x="1" y="553"/>
                    <a:pt x="38" y="724"/>
                    <a:pt x="152" y="724"/>
                  </a:cubicBezTo>
                  <a:cubicBezTo>
                    <a:pt x="161" y="724"/>
                    <a:pt x="171" y="723"/>
                    <a:pt x="180" y="721"/>
                  </a:cubicBezTo>
                  <a:cubicBezTo>
                    <a:pt x="469" y="658"/>
                    <a:pt x="757" y="612"/>
                    <a:pt x="1045" y="569"/>
                  </a:cubicBezTo>
                  <a:lnTo>
                    <a:pt x="1045" y="569"/>
                  </a:lnTo>
                  <a:cubicBezTo>
                    <a:pt x="982" y="1293"/>
                    <a:pt x="1004" y="2039"/>
                    <a:pt x="1029" y="2760"/>
                  </a:cubicBezTo>
                  <a:cubicBezTo>
                    <a:pt x="1034" y="2878"/>
                    <a:pt x="1130" y="2938"/>
                    <a:pt x="1223" y="2938"/>
                  </a:cubicBezTo>
                  <a:cubicBezTo>
                    <a:pt x="1317" y="2938"/>
                    <a:pt x="1407" y="2878"/>
                    <a:pt x="1400" y="2760"/>
                  </a:cubicBezTo>
                  <a:cubicBezTo>
                    <a:pt x="1354" y="2018"/>
                    <a:pt x="1357" y="1270"/>
                    <a:pt x="1317" y="529"/>
                  </a:cubicBezTo>
                  <a:cubicBezTo>
                    <a:pt x="1646" y="481"/>
                    <a:pt x="1974" y="440"/>
                    <a:pt x="2304" y="384"/>
                  </a:cubicBezTo>
                  <a:cubicBezTo>
                    <a:pt x="2473" y="354"/>
                    <a:pt x="2432" y="89"/>
                    <a:pt x="2269" y="89"/>
                  </a:cubicBezTo>
                  <a:cubicBezTo>
                    <a:pt x="2268" y="89"/>
                    <a:pt x="2267" y="89"/>
                    <a:pt x="2266" y="89"/>
                  </a:cubicBezTo>
                  <a:cubicBezTo>
                    <a:pt x="1966" y="92"/>
                    <a:pt x="1652" y="132"/>
                    <a:pt x="1340" y="191"/>
                  </a:cubicBezTo>
                  <a:cubicBezTo>
                    <a:pt x="1327" y="162"/>
                    <a:pt x="1314" y="125"/>
                    <a:pt x="1290" y="70"/>
                  </a:cubicBezTo>
                  <a:cubicBezTo>
                    <a:pt x="1274" y="28"/>
                    <a:pt x="1225" y="0"/>
                    <a:pt x="1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46290" y="3726013"/>
              <a:ext cx="49761" cy="11978"/>
            </a:xfrm>
            <a:custGeom>
              <a:avLst/>
              <a:gdLst/>
              <a:ahLst/>
              <a:cxnLst/>
              <a:rect l="l" t="t" r="r" b="b"/>
              <a:pathLst>
                <a:path w="1562" h="376" extrusionOk="0">
                  <a:moveTo>
                    <a:pt x="160" y="0"/>
                  </a:moveTo>
                  <a:cubicBezTo>
                    <a:pt x="44" y="0"/>
                    <a:pt x="1" y="182"/>
                    <a:pt x="127" y="215"/>
                  </a:cubicBezTo>
                  <a:cubicBezTo>
                    <a:pt x="460" y="302"/>
                    <a:pt x="832" y="376"/>
                    <a:pt x="1185" y="376"/>
                  </a:cubicBezTo>
                  <a:cubicBezTo>
                    <a:pt x="1251" y="376"/>
                    <a:pt x="1318" y="373"/>
                    <a:pt x="1383" y="367"/>
                  </a:cubicBezTo>
                  <a:cubicBezTo>
                    <a:pt x="1556" y="353"/>
                    <a:pt x="1562" y="97"/>
                    <a:pt x="1384" y="97"/>
                  </a:cubicBezTo>
                  <a:cubicBezTo>
                    <a:pt x="1372" y="97"/>
                    <a:pt x="1360" y="97"/>
                    <a:pt x="1348" y="97"/>
                  </a:cubicBezTo>
                  <a:cubicBezTo>
                    <a:pt x="950" y="97"/>
                    <a:pt x="581" y="95"/>
                    <a:pt x="187" y="4"/>
                  </a:cubicBezTo>
                  <a:cubicBezTo>
                    <a:pt x="178" y="1"/>
                    <a:pt x="169" y="0"/>
                    <a:pt x="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852630" y="3707153"/>
              <a:ext cx="59032" cy="10226"/>
            </a:xfrm>
            <a:custGeom>
              <a:avLst/>
              <a:gdLst/>
              <a:ahLst/>
              <a:cxnLst/>
              <a:rect l="l" t="t" r="r" b="b"/>
              <a:pathLst>
                <a:path w="1853" h="321" extrusionOk="0">
                  <a:moveTo>
                    <a:pt x="1201" y="1"/>
                  </a:moveTo>
                  <a:cubicBezTo>
                    <a:pt x="841" y="1"/>
                    <a:pt x="477" y="38"/>
                    <a:pt x="127" y="93"/>
                  </a:cubicBezTo>
                  <a:cubicBezTo>
                    <a:pt x="0" y="113"/>
                    <a:pt x="27" y="318"/>
                    <a:pt x="151" y="318"/>
                  </a:cubicBezTo>
                  <a:cubicBezTo>
                    <a:pt x="153" y="318"/>
                    <a:pt x="155" y="318"/>
                    <a:pt x="157" y="318"/>
                  </a:cubicBezTo>
                  <a:cubicBezTo>
                    <a:pt x="352" y="308"/>
                    <a:pt x="546" y="305"/>
                    <a:pt x="738" y="305"/>
                  </a:cubicBezTo>
                  <a:cubicBezTo>
                    <a:pt x="1045" y="305"/>
                    <a:pt x="1350" y="314"/>
                    <a:pt x="1659" y="321"/>
                  </a:cubicBezTo>
                  <a:cubicBezTo>
                    <a:pt x="1660" y="321"/>
                    <a:pt x="1661" y="321"/>
                    <a:pt x="1662" y="321"/>
                  </a:cubicBezTo>
                  <a:cubicBezTo>
                    <a:pt x="1852" y="321"/>
                    <a:pt x="1844" y="43"/>
                    <a:pt x="1659" y="23"/>
                  </a:cubicBezTo>
                  <a:cubicBezTo>
                    <a:pt x="1508" y="8"/>
                    <a:pt x="1355" y="1"/>
                    <a:pt x="1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900226" y="3671535"/>
              <a:ext cx="89360" cy="94362"/>
            </a:xfrm>
            <a:custGeom>
              <a:avLst/>
              <a:gdLst/>
              <a:ahLst/>
              <a:cxnLst/>
              <a:rect l="l" t="t" r="r" b="b"/>
              <a:pathLst>
                <a:path w="2805" h="2962" extrusionOk="0">
                  <a:moveTo>
                    <a:pt x="1249" y="1"/>
                  </a:moveTo>
                  <a:cubicBezTo>
                    <a:pt x="819" y="1"/>
                    <a:pt x="329" y="343"/>
                    <a:pt x="59" y="630"/>
                  </a:cubicBezTo>
                  <a:cubicBezTo>
                    <a:pt x="1" y="693"/>
                    <a:pt x="57" y="775"/>
                    <a:pt x="123" y="775"/>
                  </a:cubicBezTo>
                  <a:cubicBezTo>
                    <a:pt x="142" y="775"/>
                    <a:pt x="163" y="768"/>
                    <a:pt x="181" y="751"/>
                  </a:cubicBezTo>
                  <a:cubicBezTo>
                    <a:pt x="379" y="577"/>
                    <a:pt x="721" y="302"/>
                    <a:pt x="1001" y="302"/>
                  </a:cubicBezTo>
                  <a:cubicBezTo>
                    <a:pt x="1901" y="302"/>
                    <a:pt x="1639" y="982"/>
                    <a:pt x="1470" y="1386"/>
                  </a:cubicBezTo>
                  <a:cubicBezTo>
                    <a:pt x="1282" y="1835"/>
                    <a:pt x="1044" y="2266"/>
                    <a:pt x="774" y="2671"/>
                  </a:cubicBezTo>
                  <a:cubicBezTo>
                    <a:pt x="699" y="2782"/>
                    <a:pt x="790" y="2961"/>
                    <a:pt x="925" y="2961"/>
                  </a:cubicBezTo>
                  <a:cubicBezTo>
                    <a:pt x="930" y="2961"/>
                    <a:pt x="935" y="2961"/>
                    <a:pt x="940" y="2961"/>
                  </a:cubicBezTo>
                  <a:cubicBezTo>
                    <a:pt x="1328" y="2923"/>
                    <a:pt x="1711" y="2909"/>
                    <a:pt x="2098" y="2909"/>
                  </a:cubicBezTo>
                  <a:cubicBezTo>
                    <a:pt x="2247" y="2909"/>
                    <a:pt x="2397" y="2911"/>
                    <a:pt x="2548" y="2915"/>
                  </a:cubicBezTo>
                  <a:cubicBezTo>
                    <a:pt x="2550" y="2915"/>
                    <a:pt x="2553" y="2915"/>
                    <a:pt x="2555" y="2915"/>
                  </a:cubicBezTo>
                  <a:cubicBezTo>
                    <a:pt x="2804" y="2915"/>
                    <a:pt x="2796" y="2541"/>
                    <a:pt x="2549" y="2523"/>
                  </a:cubicBezTo>
                  <a:cubicBezTo>
                    <a:pt x="2376" y="2511"/>
                    <a:pt x="2202" y="2505"/>
                    <a:pt x="2029" y="2505"/>
                  </a:cubicBezTo>
                  <a:cubicBezTo>
                    <a:pt x="1787" y="2505"/>
                    <a:pt x="1545" y="2516"/>
                    <a:pt x="1304" y="2537"/>
                  </a:cubicBezTo>
                  <a:cubicBezTo>
                    <a:pt x="1697" y="1882"/>
                    <a:pt x="2234" y="945"/>
                    <a:pt x="1820" y="317"/>
                  </a:cubicBezTo>
                  <a:cubicBezTo>
                    <a:pt x="1670" y="89"/>
                    <a:pt x="1467" y="1"/>
                    <a:pt x="1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991468" y="3679850"/>
              <a:ext cx="83658" cy="72030"/>
            </a:xfrm>
            <a:custGeom>
              <a:avLst/>
              <a:gdLst/>
              <a:ahLst/>
              <a:cxnLst/>
              <a:rect l="l" t="t" r="r" b="b"/>
              <a:pathLst>
                <a:path w="2626" h="2261" extrusionOk="0">
                  <a:moveTo>
                    <a:pt x="831" y="0"/>
                  </a:moveTo>
                  <a:cubicBezTo>
                    <a:pt x="470" y="0"/>
                    <a:pt x="179" y="314"/>
                    <a:pt x="36" y="622"/>
                  </a:cubicBezTo>
                  <a:cubicBezTo>
                    <a:pt x="1" y="700"/>
                    <a:pt x="62" y="770"/>
                    <a:pt x="126" y="770"/>
                  </a:cubicBezTo>
                  <a:cubicBezTo>
                    <a:pt x="155" y="770"/>
                    <a:pt x="185" y="755"/>
                    <a:pt x="206" y="721"/>
                  </a:cubicBezTo>
                  <a:cubicBezTo>
                    <a:pt x="318" y="538"/>
                    <a:pt x="529" y="279"/>
                    <a:pt x="776" y="279"/>
                  </a:cubicBezTo>
                  <a:cubicBezTo>
                    <a:pt x="786" y="279"/>
                    <a:pt x="795" y="279"/>
                    <a:pt x="805" y="280"/>
                  </a:cubicBezTo>
                  <a:cubicBezTo>
                    <a:pt x="867" y="286"/>
                    <a:pt x="915" y="301"/>
                    <a:pt x="955" y="323"/>
                  </a:cubicBezTo>
                  <a:cubicBezTo>
                    <a:pt x="751" y="801"/>
                    <a:pt x="636" y="1437"/>
                    <a:pt x="726" y="1948"/>
                  </a:cubicBezTo>
                  <a:cubicBezTo>
                    <a:pt x="740" y="2021"/>
                    <a:pt x="791" y="2052"/>
                    <a:pt x="847" y="2052"/>
                  </a:cubicBezTo>
                  <a:cubicBezTo>
                    <a:pt x="921" y="2052"/>
                    <a:pt x="1002" y="1997"/>
                    <a:pt x="1010" y="1911"/>
                  </a:cubicBezTo>
                  <a:cubicBezTo>
                    <a:pt x="1031" y="1667"/>
                    <a:pt x="1010" y="1421"/>
                    <a:pt x="1030" y="1175"/>
                  </a:cubicBezTo>
                  <a:cubicBezTo>
                    <a:pt x="1047" y="943"/>
                    <a:pt x="1094" y="717"/>
                    <a:pt x="1133" y="487"/>
                  </a:cubicBezTo>
                  <a:cubicBezTo>
                    <a:pt x="1162" y="523"/>
                    <a:pt x="1190" y="559"/>
                    <a:pt x="1225" y="593"/>
                  </a:cubicBezTo>
                  <a:cubicBezTo>
                    <a:pt x="1320" y="694"/>
                    <a:pt x="1419" y="775"/>
                    <a:pt x="1542" y="831"/>
                  </a:cubicBezTo>
                  <a:cubicBezTo>
                    <a:pt x="1512" y="1255"/>
                    <a:pt x="1497" y="1689"/>
                    <a:pt x="1507" y="2111"/>
                  </a:cubicBezTo>
                  <a:cubicBezTo>
                    <a:pt x="1509" y="2211"/>
                    <a:pt x="1585" y="2260"/>
                    <a:pt x="1661" y="2260"/>
                  </a:cubicBezTo>
                  <a:cubicBezTo>
                    <a:pt x="1736" y="2260"/>
                    <a:pt x="1812" y="2211"/>
                    <a:pt x="1814" y="2111"/>
                  </a:cubicBezTo>
                  <a:cubicBezTo>
                    <a:pt x="1825" y="1710"/>
                    <a:pt x="1810" y="1301"/>
                    <a:pt x="1783" y="897"/>
                  </a:cubicBezTo>
                  <a:lnTo>
                    <a:pt x="1783" y="897"/>
                  </a:lnTo>
                  <a:cubicBezTo>
                    <a:pt x="1825" y="903"/>
                    <a:pt x="1868" y="906"/>
                    <a:pt x="1910" y="906"/>
                  </a:cubicBezTo>
                  <a:cubicBezTo>
                    <a:pt x="2153" y="906"/>
                    <a:pt x="2395" y="811"/>
                    <a:pt x="2548" y="618"/>
                  </a:cubicBezTo>
                  <a:cubicBezTo>
                    <a:pt x="2625" y="516"/>
                    <a:pt x="2553" y="340"/>
                    <a:pt x="2439" y="340"/>
                  </a:cubicBezTo>
                  <a:cubicBezTo>
                    <a:pt x="2413" y="340"/>
                    <a:pt x="2384" y="349"/>
                    <a:pt x="2354" y="371"/>
                  </a:cubicBezTo>
                  <a:cubicBezTo>
                    <a:pt x="2195" y="490"/>
                    <a:pt x="2034" y="563"/>
                    <a:pt x="1873" y="563"/>
                  </a:cubicBezTo>
                  <a:cubicBezTo>
                    <a:pt x="1730" y="563"/>
                    <a:pt x="1588" y="506"/>
                    <a:pt x="1447" y="371"/>
                  </a:cubicBezTo>
                  <a:cubicBezTo>
                    <a:pt x="1288" y="220"/>
                    <a:pt x="1176" y="51"/>
                    <a:pt x="944" y="11"/>
                  </a:cubicBezTo>
                  <a:cubicBezTo>
                    <a:pt x="906" y="4"/>
                    <a:pt x="868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067928" y="3619479"/>
              <a:ext cx="162601" cy="227590"/>
            </a:xfrm>
            <a:custGeom>
              <a:avLst/>
              <a:gdLst/>
              <a:ahLst/>
              <a:cxnLst/>
              <a:rect l="l" t="t" r="r" b="b"/>
              <a:pathLst>
                <a:path w="5104" h="7144" extrusionOk="0">
                  <a:moveTo>
                    <a:pt x="1719" y="1"/>
                  </a:moveTo>
                  <a:cubicBezTo>
                    <a:pt x="1643" y="1"/>
                    <a:pt x="1546" y="71"/>
                    <a:pt x="1537" y="147"/>
                  </a:cubicBezTo>
                  <a:cubicBezTo>
                    <a:pt x="1401" y="1141"/>
                    <a:pt x="1466" y="2120"/>
                    <a:pt x="1472" y="3118"/>
                  </a:cubicBezTo>
                  <a:cubicBezTo>
                    <a:pt x="1476" y="4351"/>
                    <a:pt x="1187" y="5362"/>
                    <a:pt x="699" y="6440"/>
                  </a:cubicBezTo>
                  <a:cubicBezTo>
                    <a:pt x="434" y="5515"/>
                    <a:pt x="328" y="4579"/>
                    <a:pt x="341" y="3604"/>
                  </a:cubicBezTo>
                  <a:cubicBezTo>
                    <a:pt x="342" y="3521"/>
                    <a:pt x="281" y="3480"/>
                    <a:pt x="219" y="3480"/>
                  </a:cubicBezTo>
                  <a:cubicBezTo>
                    <a:pt x="156" y="3480"/>
                    <a:pt x="91" y="3522"/>
                    <a:pt x="85" y="3604"/>
                  </a:cubicBezTo>
                  <a:cubicBezTo>
                    <a:pt x="0" y="4774"/>
                    <a:pt x="152" y="5883"/>
                    <a:pt x="480" y="7007"/>
                  </a:cubicBezTo>
                  <a:cubicBezTo>
                    <a:pt x="504" y="7093"/>
                    <a:pt x="589" y="7144"/>
                    <a:pt x="671" y="7144"/>
                  </a:cubicBezTo>
                  <a:cubicBezTo>
                    <a:pt x="732" y="7144"/>
                    <a:pt x="791" y="7116"/>
                    <a:pt x="823" y="7053"/>
                  </a:cubicBezTo>
                  <a:cubicBezTo>
                    <a:pt x="1528" y="5707"/>
                    <a:pt x="1886" y="4463"/>
                    <a:pt x="1864" y="2937"/>
                  </a:cubicBezTo>
                  <a:cubicBezTo>
                    <a:pt x="1857" y="2421"/>
                    <a:pt x="1567" y="782"/>
                    <a:pt x="2118" y="434"/>
                  </a:cubicBezTo>
                  <a:cubicBezTo>
                    <a:pt x="2161" y="406"/>
                    <a:pt x="2232" y="396"/>
                    <a:pt x="2319" y="396"/>
                  </a:cubicBezTo>
                  <a:cubicBezTo>
                    <a:pt x="2611" y="396"/>
                    <a:pt x="3086" y="516"/>
                    <a:pt x="3286" y="532"/>
                  </a:cubicBezTo>
                  <a:cubicBezTo>
                    <a:pt x="3806" y="575"/>
                    <a:pt x="4324" y="620"/>
                    <a:pt x="4844" y="661"/>
                  </a:cubicBezTo>
                  <a:cubicBezTo>
                    <a:pt x="4851" y="662"/>
                    <a:pt x="4857" y="662"/>
                    <a:pt x="4863" y="662"/>
                  </a:cubicBezTo>
                  <a:cubicBezTo>
                    <a:pt x="5103" y="662"/>
                    <a:pt x="5094" y="281"/>
                    <a:pt x="4846" y="260"/>
                  </a:cubicBezTo>
                  <a:cubicBezTo>
                    <a:pt x="3807" y="169"/>
                    <a:pt x="2769" y="87"/>
                    <a:pt x="1730" y="1"/>
                  </a:cubicBezTo>
                  <a:cubicBezTo>
                    <a:pt x="1726" y="1"/>
                    <a:pt x="1723" y="1"/>
                    <a:pt x="17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136614" y="3725790"/>
              <a:ext cx="103250" cy="18605"/>
            </a:xfrm>
            <a:custGeom>
              <a:avLst/>
              <a:gdLst/>
              <a:ahLst/>
              <a:cxnLst/>
              <a:rect l="l" t="t" r="r" b="b"/>
              <a:pathLst>
                <a:path w="3241" h="584" extrusionOk="0">
                  <a:moveTo>
                    <a:pt x="2963" y="1"/>
                  </a:moveTo>
                  <a:cubicBezTo>
                    <a:pt x="2946" y="1"/>
                    <a:pt x="2929" y="3"/>
                    <a:pt x="2910" y="8"/>
                  </a:cubicBezTo>
                  <a:cubicBezTo>
                    <a:pt x="2327" y="154"/>
                    <a:pt x="1767" y="207"/>
                    <a:pt x="1197" y="207"/>
                  </a:cubicBezTo>
                  <a:cubicBezTo>
                    <a:pt x="858" y="207"/>
                    <a:pt x="516" y="188"/>
                    <a:pt x="164" y="159"/>
                  </a:cubicBezTo>
                  <a:cubicBezTo>
                    <a:pt x="160" y="159"/>
                    <a:pt x="156" y="159"/>
                    <a:pt x="152" y="159"/>
                  </a:cubicBezTo>
                  <a:cubicBezTo>
                    <a:pt x="18" y="159"/>
                    <a:pt x="0" y="371"/>
                    <a:pt x="131" y="409"/>
                  </a:cubicBezTo>
                  <a:cubicBezTo>
                    <a:pt x="558" y="531"/>
                    <a:pt x="1004" y="584"/>
                    <a:pt x="1450" y="584"/>
                  </a:cubicBezTo>
                  <a:cubicBezTo>
                    <a:pt x="1978" y="584"/>
                    <a:pt x="2508" y="510"/>
                    <a:pt x="3013" y="387"/>
                  </a:cubicBezTo>
                  <a:cubicBezTo>
                    <a:pt x="3241" y="330"/>
                    <a:pt x="3169" y="1"/>
                    <a:pt x="29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154997" y="3667011"/>
              <a:ext cx="71839" cy="60051"/>
            </a:xfrm>
            <a:custGeom>
              <a:avLst/>
              <a:gdLst/>
              <a:ahLst/>
              <a:cxnLst/>
              <a:rect l="l" t="t" r="r" b="b"/>
              <a:pathLst>
                <a:path w="2255" h="1885" extrusionOk="0">
                  <a:moveTo>
                    <a:pt x="1236" y="328"/>
                  </a:moveTo>
                  <a:cubicBezTo>
                    <a:pt x="1312" y="328"/>
                    <a:pt x="1387" y="341"/>
                    <a:pt x="1461" y="363"/>
                  </a:cubicBezTo>
                  <a:cubicBezTo>
                    <a:pt x="1463" y="517"/>
                    <a:pt x="1398" y="611"/>
                    <a:pt x="1268" y="650"/>
                  </a:cubicBezTo>
                  <a:cubicBezTo>
                    <a:pt x="1039" y="794"/>
                    <a:pt x="737" y="839"/>
                    <a:pt x="450" y="843"/>
                  </a:cubicBezTo>
                  <a:cubicBezTo>
                    <a:pt x="477" y="744"/>
                    <a:pt x="536" y="646"/>
                    <a:pt x="642" y="551"/>
                  </a:cubicBezTo>
                  <a:cubicBezTo>
                    <a:pt x="790" y="416"/>
                    <a:pt x="993" y="336"/>
                    <a:pt x="1193" y="329"/>
                  </a:cubicBezTo>
                  <a:cubicBezTo>
                    <a:pt x="1207" y="328"/>
                    <a:pt x="1222" y="328"/>
                    <a:pt x="1236" y="328"/>
                  </a:cubicBezTo>
                  <a:close/>
                  <a:moveTo>
                    <a:pt x="1312" y="1"/>
                  </a:moveTo>
                  <a:cubicBezTo>
                    <a:pt x="1024" y="1"/>
                    <a:pt x="703" y="91"/>
                    <a:pt x="559" y="183"/>
                  </a:cubicBezTo>
                  <a:cubicBezTo>
                    <a:pt x="313" y="343"/>
                    <a:pt x="144" y="583"/>
                    <a:pt x="95" y="835"/>
                  </a:cubicBezTo>
                  <a:cubicBezTo>
                    <a:pt x="15" y="866"/>
                    <a:pt x="1" y="1004"/>
                    <a:pt x="84" y="1041"/>
                  </a:cubicBezTo>
                  <a:cubicBezTo>
                    <a:pt x="98" y="1240"/>
                    <a:pt x="191" y="1435"/>
                    <a:pt x="381" y="1591"/>
                  </a:cubicBezTo>
                  <a:cubicBezTo>
                    <a:pt x="625" y="1788"/>
                    <a:pt x="931" y="1884"/>
                    <a:pt x="1237" y="1884"/>
                  </a:cubicBezTo>
                  <a:cubicBezTo>
                    <a:pt x="1556" y="1884"/>
                    <a:pt x="1874" y="1779"/>
                    <a:pt x="2121" y="1575"/>
                  </a:cubicBezTo>
                  <a:cubicBezTo>
                    <a:pt x="2255" y="1463"/>
                    <a:pt x="2133" y="1261"/>
                    <a:pt x="1987" y="1261"/>
                  </a:cubicBezTo>
                  <a:cubicBezTo>
                    <a:pt x="1958" y="1261"/>
                    <a:pt x="1928" y="1269"/>
                    <a:pt x="1899" y="1287"/>
                  </a:cubicBezTo>
                  <a:cubicBezTo>
                    <a:pt x="1683" y="1422"/>
                    <a:pt x="1456" y="1511"/>
                    <a:pt x="1213" y="1511"/>
                  </a:cubicBezTo>
                  <a:cubicBezTo>
                    <a:pt x="1123" y="1511"/>
                    <a:pt x="1031" y="1499"/>
                    <a:pt x="936" y="1472"/>
                  </a:cubicBezTo>
                  <a:cubicBezTo>
                    <a:pt x="696" y="1406"/>
                    <a:pt x="517" y="1256"/>
                    <a:pt x="459" y="1075"/>
                  </a:cubicBezTo>
                  <a:lnTo>
                    <a:pt x="459" y="1075"/>
                  </a:lnTo>
                  <a:cubicBezTo>
                    <a:pt x="477" y="1075"/>
                    <a:pt x="496" y="1076"/>
                    <a:pt x="515" y="1076"/>
                  </a:cubicBezTo>
                  <a:cubicBezTo>
                    <a:pt x="1060" y="1076"/>
                    <a:pt x="1801" y="952"/>
                    <a:pt x="1866" y="452"/>
                  </a:cubicBezTo>
                  <a:cubicBezTo>
                    <a:pt x="1910" y="111"/>
                    <a:pt x="1631" y="1"/>
                    <a:pt x="13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120144" y="3753283"/>
              <a:ext cx="89201" cy="123193"/>
            </a:xfrm>
            <a:custGeom>
              <a:avLst/>
              <a:gdLst/>
              <a:ahLst/>
              <a:cxnLst/>
              <a:rect l="l" t="t" r="r" b="b"/>
              <a:pathLst>
                <a:path w="2800" h="3867" extrusionOk="0">
                  <a:moveTo>
                    <a:pt x="1495" y="814"/>
                  </a:moveTo>
                  <a:cubicBezTo>
                    <a:pt x="1525" y="814"/>
                    <a:pt x="1555" y="816"/>
                    <a:pt x="1583" y="820"/>
                  </a:cubicBezTo>
                  <a:cubicBezTo>
                    <a:pt x="1571" y="892"/>
                    <a:pt x="1613" y="978"/>
                    <a:pt x="1695" y="978"/>
                  </a:cubicBezTo>
                  <a:cubicBezTo>
                    <a:pt x="1700" y="978"/>
                    <a:pt x="1704" y="978"/>
                    <a:pt x="1709" y="977"/>
                  </a:cubicBezTo>
                  <a:cubicBezTo>
                    <a:pt x="1712" y="977"/>
                    <a:pt x="1717" y="975"/>
                    <a:pt x="1722" y="975"/>
                  </a:cubicBezTo>
                  <a:lnTo>
                    <a:pt x="1722" y="975"/>
                  </a:lnTo>
                  <a:cubicBezTo>
                    <a:pt x="1712" y="987"/>
                    <a:pt x="1703" y="1002"/>
                    <a:pt x="1697" y="1022"/>
                  </a:cubicBezTo>
                  <a:cubicBezTo>
                    <a:pt x="1689" y="1116"/>
                    <a:pt x="1662" y="1204"/>
                    <a:pt x="1614" y="1287"/>
                  </a:cubicBezTo>
                  <a:cubicBezTo>
                    <a:pt x="1573" y="1419"/>
                    <a:pt x="1509" y="1486"/>
                    <a:pt x="1420" y="1486"/>
                  </a:cubicBezTo>
                  <a:cubicBezTo>
                    <a:pt x="1294" y="1486"/>
                    <a:pt x="1120" y="1352"/>
                    <a:pt x="896" y="1086"/>
                  </a:cubicBezTo>
                  <a:cubicBezTo>
                    <a:pt x="989" y="924"/>
                    <a:pt x="1267" y="814"/>
                    <a:pt x="1495" y="814"/>
                  </a:cubicBezTo>
                  <a:close/>
                  <a:moveTo>
                    <a:pt x="1293" y="2505"/>
                  </a:moveTo>
                  <a:cubicBezTo>
                    <a:pt x="1360" y="2505"/>
                    <a:pt x="1432" y="2510"/>
                    <a:pt x="1508" y="2521"/>
                  </a:cubicBezTo>
                  <a:cubicBezTo>
                    <a:pt x="1464" y="2561"/>
                    <a:pt x="1421" y="2610"/>
                    <a:pt x="1382" y="2670"/>
                  </a:cubicBezTo>
                  <a:cubicBezTo>
                    <a:pt x="1242" y="2896"/>
                    <a:pt x="1359" y="3340"/>
                    <a:pt x="1022" y="3449"/>
                  </a:cubicBezTo>
                  <a:cubicBezTo>
                    <a:pt x="999" y="3450"/>
                    <a:pt x="978" y="3450"/>
                    <a:pt x="957" y="3450"/>
                  </a:cubicBezTo>
                  <a:cubicBezTo>
                    <a:pt x="592" y="3450"/>
                    <a:pt x="476" y="3307"/>
                    <a:pt x="606" y="3019"/>
                  </a:cubicBezTo>
                  <a:cubicBezTo>
                    <a:pt x="688" y="2675"/>
                    <a:pt x="918" y="2505"/>
                    <a:pt x="1293" y="2505"/>
                  </a:cubicBezTo>
                  <a:close/>
                  <a:moveTo>
                    <a:pt x="2550" y="1"/>
                  </a:moveTo>
                  <a:cubicBezTo>
                    <a:pt x="2477" y="1"/>
                    <a:pt x="2404" y="40"/>
                    <a:pt x="2373" y="114"/>
                  </a:cubicBezTo>
                  <a:cubicBezTo>
                    <a:pt x="2347" y="171"/>
                    <a:pt x="2346" y="233"/>
                    <a:pt x="2379" y="284"/>
                  </a:cubicBezTo>
                  <a:cubicBezTo>
                    <a:pt x="2315" y="385"/>
                    <a:pt x="2204" y="473"/>
                    <a:pt x="2124" y="531"/>
                  </a:cubicBezTo>
                  <a:cubicBezTo>
                    <a:pt x="2044" y="587"/>
                    <a:pt x="1958" y="629"/>
                    <a:pt x="1868" y="662"/>
                  </a:cubicBezTo>
                  <a:cubicBezTo>
                    <a:pt x="1750" y="538"/>
                    <a:pt x="1593" y="484"/>
                    <a:pt x="1425" y="484"/>
                  </a:cubicBezTo>
                  <a:cubicBezTo>
                    <a:pt x="902" y="484"/>
                    <a:pt x="283" y="1010"/>
                    <a:pt x="470" y="1533"/>
                  </a:cubicBezTo>
                  <a:cubicBezTo>
                    <a:pt x="573" y="1822"/>
                    <a:pt x="877" y="2011"/>
                    <a:pt x="1177" y="2011"/>
                  </a:cubicBezTo>
                  <a:cubicBezTo>
                    <a:pt x="1216" y="2011"/>
                    <a:pt x="1255" y="2008"/>
                    <a:pt x="1294" y="2001"/>
                  </a:cubicBezTo>
                  <a:cubicBezTo>
                    <a:pt x="1410" y="1981"/>
                    <a:pt x="1510" y="1937"/>
                    <a:pt x="1597" y="1874"/>
                  </a:cubicBezTo>
                  <a:lnTo>
                    <a:pt x="1597" y="1874"/>
                  </a:lnTo>
                  <a:cubicBezTo>
                    <a:pt x="1574" y="1973"/>
                    <a:pt x="1547" y="2073"/>
                    <a:pt x="1517" y="2170"/>
                  </a:cubicBezTo>
                  <a:cubicBezTo>
                    <a:pt x="1438" y="2148"/>
                    <a:pt x="1358" y="2138"/>
                    <a:pt x="1278" y="2138"/>
                  </a:cubicBezTo>
                  <a:cubicBezTo>
                    <a:pt x="623" y="2138"/>
                    <a:pt x="0" y="2837"/>
                    <a:pt x="268" y="3529"/>
                  </a:cubicBezTo>
                  <a:cubicBezTo>
                    <a:pt x="356" y="3758"/>
                    <a:pt x="556" y="3866"/>
                    <a:pt x="779" y="3866"/>
                  </a:cubicBezTo>
                  <a:cubicBezTo>
                    <a:pt x="850" y="3866"/>
                    <a:pt x="923" y="3855"/>
                    <a:pt x="996" y="3834"/>
                  </a:cubicBezTo>
                  <a:cubicBezTo>
                    <a:pt x="1188" y="3777"/>
                    <a:pt x="1359" y="3648"/>
                    <a:pt x="1474" y="3485"/>
                  </a:cubicBezTo>
                  <a:cubicBezTo>
                    <a:pt x="1563" y="3357"/>
                    <a:pt x="1658" y="2783"/>
                    <a:pt x="1838" y="2783"/>
                  </a:cubicBezTo>
                  <a:cubicBezTo>
                    <a:pt x="1846" y="2783"/>
                    <a:pt x="1854" y="2784"/>
                    <a:pt x="1862" y="2786"/>
                  </a:cubicBezTo>
                  <a:cubicBezTo>
                    <a:pt x="1879" y="2790"/>
                    <a:pt x="1895" y="2792"/>
                    <a:pt x="1911" y="2792"/>
                  </a:cubicBezTo>
                  <a:cubicBezTo>
                    <a:pt x="2092" y="2792"/>
                    <a:pt x="2156" y="2505"/>
                    <a:pt x="1955" y="2449"/>
                  </a:cubicBezTo>
                  <a:cubicBezTo>
                    <a:pt x="1895" y="2434"/>
                    <a:pt x="1838" y="2425"/>
                    <a:pt x="1782" y="2425"/>
                  </a:cubicBezTo>
                  <a:cubicBezTo>
                    <a:pt x="1944" y="1974"/>
                    <a:pt x="2015" y="1543"/>
                    <a:pt x="2012" y="1066"/>
                  </a:cubicBezTo>
                  <a:cubicBezTo>
                    <a:pt x="2012" y="1003"/>
                    <a:pt x="1975" y="959"/>
                    <a:pt x="1927" y="934"/>
                  </a:cubicBezTo>
                  <a:cubicBezTo>
                    <a:pt x="2189" y="860"/>
                    <a:pt x="2423" y="710"/>
                    <a:pt x="2597" y="493"/>
                  </a:cubicBezTo>
                  <a:cubicBezTo>
                    <a:pt x="2685" y="380"/>
                    <a:pt x="2800" y="227"/>
                    <a:pt x="2707" y="84"/>
                  </a:cubicBezTo>
                  <a:cubicBezTo>
                    <a:pt x="2670" y="28"/>
                    <a:pt x="2610" y="1"/>
                    <a:pt x="25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215996" y="3892889"/>
            <a:ext cx="504004" cy="638920"/>
            <a:chOff x="7702354" y="1574815"/>
            <a:chExt cx="618259" cy="783663"/>
          </a:xfrm>
        </p:grpSpPr>
        <p:sp>
          <p:nvSpPr>
            <p:cNvPr id="34" name="Google Shape;34;p2"/>
            <p:cNvSpPr/>
            <p:nvPr/>
          </p:nvSpPr>
          <p:spPr>
            <a:xfrm>
              <a:off x="7702354" y="1574815"/>
              <a:ext cx="618259" cy="783663"/>
            </a:xfrm>
            <a:custGeom>
              <a:avLst/>
              <a:gdLst/>
              <a:ahLst/>
              <a:cxnLst/>
              <a:rect l="l" t="t" r="r" b="b"/>
              <a:pathLst>
                <a:path w="19407" h="24599" extrusionOk="0">
                  <a:moveTo>
                    <a:pt x="9585" y="403"/>
                  </a:moveTo>
                  <a:cubicBezTo>
                    <a:pt x="10774" y="403"/>
                    <a:pt x="11962" y="498"/>
                    <a:pt x="13127" y="741"/>
                  </a:cubicBezTo>
                  <a:cubicBezTo>
                    <a:pt x="14447" y="1017"/>
                    <a:pt x="16313" y="1462"/>
                    <a:pt x="17172" y="2585"/>
                  </a:cubicBezTo>
                  <a:cubicBezTo>
                    <a:pt x="19407" y="5505"/>
                    <a:pt x="10800" y="6041"/>
                    <a:pt x="9371" y="6052"/>
                  </a:cubicBezTo>
                  <a:cubicBezTo>
                    <a:pt x="9298" y="6052"/>
                    <a:pt x="9225" y="6052"/>
                    <a:pt x="9152" y="6052"/>
                  </a:cubicBezTo>
                  <a:cubicBezTo>
                    <a:pt x="7635" y="6052"/>
                    <a:pt x="6115" y="5924"/>
                    <a:pt x="4620" y="5656"/>
                  </a:cubicBezTo>
                  <a:cubicBezTo>
                    <a:pt x="4011" y="5547"/>
                    <a:pt x="2373" y="5185"/>
                    <a:pt x="1428" y="4525"/>
                  </a:cubicBezTo>
                  <a:cubicBezTo>
                    <a:pt x="1238" y="4297"/>
                    <a:pt x="1035" y="4080"/>
                    <a:pt x="823" y="3871"/>
                  </a:cubicBezTo>
                  <a:cubicBezTo>
                    <a:pt x="727" y="3666"/>
                    <a:pt x="701" y="3444"/>
                    <a:pt x="770" y="3202"/>
                  </a:cubicBezTo>
                  <a:cubicBezTo>
                    <a:pt x="784" y="3188"/>
                    <a:pt x="801" y="3172"/>
                    <a:pt x="811" y="3149"/>
                  </a:cubicBezTo>
                  <a:cubicBezTo>
                    <a:pt x="2104" y="517"/>
                    <a:pt x="6132" y="517"/>
                    <a:pt x="8665" y="421"/>
                  </a:cubicBezTo>
                  <a:cubicBezTo>
                    <a:pt x="8971" y="410"/>
                    <a:pt x="9278" y="403"/>
                    <a:pt x="9585" y="403"/>
                  </a:cubicBezTo>
                  <a:close/>
                  <a:moveTo>
                    <a:pt x="16578" y="5261"/>
                  </a:moveTo>
                  <a:lnTo>
                    <a:pt x="16578" y="5261"/>
                  </a:lnTo>
                  <a:cubicBezTo>
                    <a:pt x="14876" y="7415"/>
                    <a:pt x="14277" y="10154"/>
                    <a:pt x="14291" y="12923"/>
                  </a:cubicBezTo>
                  <a:cubicBezTo>
                    <a:pt x="14236" y="12923"/>
                    <a:pt x="14183" y="12945"/>
                    <a:pt x="14149" y="13000"/>
                  </a:cubicBezTo>
                  <a:cubicBezTo>
                    <a:pt x="13300" y="14398"/>
                    <a:pt x="11617" y="14716"/>
                    <a:pt x="10069" y="14716"/>
                  </a:cubicBezTo>
                  <a:cubicBezTo>
                    <a:pt x="9917" y="14716"/>
                    <a:pt x="9767" y="14713"/>
                    <a:pt x="9619" y="14707"/>
                  </a:cubicBezTo>
                  <a:cubicBezTo>
                    <a:pt x="8019" y="14650"/>
                    <a:pt x="6136" y="14256"/>
                    <a:pt x="5028" y="13015"/>
                  </a:cubicBezTo>
                  <a:cubicBezTo>
                    <a:pt x="5184" y="11563"/>
                    <a:pt x="4747" y="10214"/>
                    <a:pt x="4054" y="8851"/>
                  </a:cubicBezTo>
                  <a:cubicBezTo>
                    <a:pt x="3440" y="7644"/>
                    <a:pt x="2809" y="6395"/>
                    <a:pt x="2012" y="5281"/>
                  </a:cubicBezTo>
                  <a:lnTo>
                    <a:pt x="2012" y="5281"/>
                  </a:lnTo>
                  <a:cubicBezTo>
                    <a:pt x="2844" y="5706"/>
                    <a:pt x="3818" y="5908"/>
                    <a:pt x="4707" y="6064"/>
                  </a:cubicBezTo>
                  <a:cubicBezTo>
                    <a:pt x="6213" y="6328"/>
                    <a:pt x="7765" y="6470"/>
                    <a:pt x="9317" y="6470"/>
                  </a:cubicBezTo>
                  <a:cubicBezTo>
                    <a:pt x="11130" y="6470"/>
                    <a:pt x="12943" y="6276"/>
                    <a:pt x="14685" y="5857"/>
                  </a:cubicBezTo>
                  <a:cubicBezTo>
                    <a:pt x="15257" y="5719"/>
                    <a:pt x="15965" y="5553"/>
                    <a:pt x="16578" y="5261"/>
                  </a:cubicBezTo>
                  <a:close/>
                  <a:moveTo>
                    <a:pt x="4965" y="13433"/>
                  </a:moveTo>
                  <a:cubicBezTo>
                    <a:pt x="6037" y="14791"/>
                    <a:pt x="8372" y="15115"/>
                    <a:pt x="9954" y="15115"/>
                  </a:cubicBezTo>
                  <a:cubicBezTo>
                    <a:pt x="9961" y="15115"/>
                    <a:pt x="9968" y="15115"/>
                    <a:pt x="9975" y="15115"/>
                  </a:cubicBezTo>
                  <a:cubicBezTo>
                    <a:pt x="11358" y="15114"/>
                    <a:pt x="13561" y="14883"/>
                    <a:pt x="14302" y="13494"/>
                  </a:cubicBezTo>
                  <a:cubicBezTo>
                    <a:pt x="14371" y="15105"/>
                    <a:pt x="15104" y="16471"/>
                    <a:pt x="15963" y="17800"/>
                  </a:cubicBezTo>
                  <a:cubicBezTo>
                    <a:pt x="16443" y="18542"/>
                    <a:pt x="16984" y="19268"/>
                    <a:pt x="17369" y="20065"/>
                  </a:cubicBezTo>
                  <a:cubicBezTo>
                    <a:pt x="18220" y="21824"/>
                    <a:pt x="17057" y="22753"/>
                    <a:pt x="15514" y="23291"/>
                  </a:cubicBezTo>
                  <a:cubicBezTo>
                    <a:pt x="13533" y="23983"/>
                    <a:pt x="11429" y="24186"/>
                    <a:pt x="9342" y="24198"/>
                  </a:cubicBezTo>
                  <a:cubicBezTo>
                    <a:pt x="9109" y="24199"/>
                    <a:pt x="8873" y="24200"/>
                    <a:pt x="8636" y="24200"/>
                  </a:cubicBezTo>
                  <a:cubicBezTo>
                    <a:pt x="6850" y="24200"/>
                    <a:pt x="4982" y="24148"/>
                    <a:pt x="3274" y="23698"/>
                  </a:cubicBezTo>
                  <a:cubicBezTo>
                    <a:pt x="2164" y="23406"/>
                    <a:pt x="472" y="22829"/>
                    <a:pt x="755" y="21377"/>
                  </a:cubicBezTo>
                  <a:cubicBezTo>
                    <a:pt x="947" y="20405"/>
                    <a:pt x="1692" y="19438"/>
                    <a:pt x="2240" y="18635"/>
                  </a:cubicBezTo>
                  <a:cubicBezTo>
                    <a:pt x="3230" y="17176"/>
                    <a:pt x="4321" y="15742"/>
                    <a:pt x="4826" y="14027"/>
                  </a:cubicBezTo>
                  <a:cubicBezTo>
                    <a:pt x="4885" y="13827"/>
                    <a:pt x="4929" y="13630"/>
                    <a:pt x="4965" y="13433"/>
                  </a:cubicBezTo>
                  <a:close/>
                  <a:moveTo>
                    <a:pt x="9719" y="1"/>
                  </a:moveTo>
                  <a:cubicBezTo>
                    <a:pt x="9419" y="1"/>
                    <a:pt x="9125" y="6"/>
                    <a:pt x="8841" y="15"/>
                  </a:cubicBezTo>
                  <a:cubicBezTo>
                    <a:pt x="7163" y="66"/>
                    <a:pt x="5413" y="217"/>
                    <a:pt x="3775" y="603"/>
                  </a:cubicBezTo>
                  <a:cubicBezTo>
                    <a:pt x="2388" y="931"/>
                    <a:pt x="1090" y="1611"/>
                    <a:pt x="498" y="2967"/>
                  </a:cubicBezTo>
                  <a:cubicBezTo>
                    <a:pt x="469" y="3030"/>
                    <a:pt x="480" y="3092"/>
                    <a:pt x="509" y="3139"/>
                  </a:cubicBezTo>
                  <a:cubicBezTo>
                    <a:pt x="465" y="3302"/>
                    <a:pt x="462" y="3467"/>
                    <a:pt x="490" y="3630"/>
                  </a:cubicBezTo>
                  <a:cubicBezTo>
                    <a:pt x="412" y="3650"/>
                    <a:pt x="357" y="3752"/>
                    <a:pt x="426" y="3836"/>
                  </a:cubicBezTo>
                  <a:cubicBezTo>
                    <a:pt x="529" y="3955"/>
                    <a:pt x="624" y="4077"/>
                    <a:pt x="722" y="4200"/>
                  </a:cubicBezTo>
                  <a:cubicBezTo>
                    <a:pt x="805" y="4332"/>
                    <a:pt x="904" y="4455"/>
                    <a:pt x="1016" y="4570"/>
                  </a:cubicBezTo>
                  <a:cubicBezTo>
                    <a:pt x="2144" y="6054"/>
                    <a:pt x="3043" y="7691"/>
                    <a:pt x="3865" y="9371"/>
                  </a:cubicBezTo>
                  <a:cubicBezTo>
                    <a:pt x="5018" y="11723"/>
                    <a:pt x="4767" y="13880"/>
                    <a:pt x="3443" y="16106"/>
                  </a:cubicBezTo>
                  <a:cubicBezTo>
                    <a:pt x="2494" y="17701"/>
                    <a:pt x="1033" y="19186"/>
                    <a:pt x="453" y="20976"/>
                  </a:cubicBezTo>
                  <a:cubicBezTo>
                    <a:pt x="1" y="22373"/>
                    <a:pt x="790" y="23155"/>
                    <a:pt x="2015" y="23691"/>
                  </a:cubicBezTo>
                  <a:cubicBezTo>
                    <a:pt x="3772" y="24457"/>
                    <a:pt x="5771" y="24503"/>
                    <a:pt x="7656" y="24570"/>
                  </a:cubicBezTo>
                  <a:cubicBezTo>
                    <a:pt x="8162" y="24588"/>
                    <a:pt x="8670" y="24599"/>
                    <a:pt x="9177" y="24599"/>
                  </a:cubicBezTo>
                  <a:cubicBezTo>
                    <a:pt x="10741" y="24599"/>
                    <a:pt x="12306" y="24495"/>
                    <a:pt x="13838" y="24172"/>
                  </a:cubicBezTo>
                  <a:cubicBezTo>
                    <a:pt x="15180" y="23887"/>
                    <a:pt x="17471" y="23434"/>
                    <a:pt x="18014" y="21925"/>
                  </a:cubicBezTo>
                  <a:cubicBezTo>
                    <a:pt x="18522" y="20511"/>
                    <a:pt x="17212" y="18973"/>
                    <a:pt x="16496" y="17877"/>
                  </a:cubicBezTo>
                  <a:cubicBezTo>
                    <a:pt x="15879" y="16931"/>
                    <a:pt x="15246" y="15963"/>
                    <a:pt x="14924" y="14869"/>
                  </a:cubicBezTo>
                  <a:cubicBezTo>
                    <a:pt x="14587" y="13722"/>
                    <a:pt x="14712" y="12516"/>
                    <a:pt x="14805" y="11341"/>
                  </a:cubicBezTo>
                  <a:cubicBezTo>
                    <a:pt x="15014" y="8710"/>
                    <a:pt x="15804" y="6415"/>
                    <a:pt x="17757" y="4568"/>
                  </a:cubicBezTo>
                  <a:cubicBezTo>
                    <a:pt x="17855" y="4476"/>
                    <a:pt x="17828" y="4359"/>
                    <a:pt x="17752" y="4287"/>
                  </a:cubicBezTo>
                  <a:cubicBezTo>
                    <a:pt x="18273" y="3413"/>
                    <a:pt x="17772" y="2478"/>
                    <a:pt x="17046" y="1892"/>
                  </a:cubicBezTo>
                  <a:cubicBezTo>
                    <a:pt x="15133" y="352"/>
                    <a:pt x="12196" y="1"/>
                    <a:pt x="97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866010" y="1954406"/>
              <a:ext cx="34757" cy="18318"/>
            </a:xfrm>
            <a:custGeom>
              <a:avLst/>
              <a:gdLst/>
              <a:ahLst/>
              <a:cxnLst/>
              <a:rect l="l" t="t" r="r" b="b"/>
              <a:pathLst>
                <a:path w="1091" h="575" extrusionOk="0">
                  <a:moveTo>
                    <a:pt x="886" y="1"/>
                  </a:moveTo>
                  <a:cubicBezTo>
                    <a:pt x="868" y="1"/>
                    <a:pt x="849" y="5"/>
                    <a:pt x="830" y="13"/>
                  </a:cubicBezTo>
                  <a:cubicBezTo>
                    <a:pt x="583" y="120"/>
                    <a:pt x="332" y="242"/>
                    <a:pt x="93" y="372"/>
                  </a:cubicBezTo>
                  <a:cubicBezTo>
                    <a:pt x="1" y="424"/>
                    <a:pt x="48" y="575"/>
                    <a:pt x="142" y="575"/>
                  </a:cubicBezTo>
                  <a:cubicBezTo>
                    <a:pt x="153" y="575"/>
                    <a:pt x="164" y="573"/>
                    <a:pt x="176" y="568"/>
                  </a:cubicBezTo>
                  <a:cubicBezTo>
                    <a:pt x="441" y="470"/>
                    <a:pt x="706" y="357"/>
                    <a:pt x="962" y="235"/>
                  </a:cubicBezTo>
                  <a:cubicBezTo>
                    <a:pt x="1091" y="171"/>
                    <a:pt x="1008" y="1"/>
                    <a:pt x="8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914562" y="1943033"/>
              <a:ext cx="47340" cy="15037"/>
            </a:xfrm>
            <a:custGeom>
              <a:avLst/>
              <a:gdLst/>
              <a:ahLst/>
              <a:cxnLst/>
              <a:rect l="l" t="t" r="r" b="b"/>
              <a:pathLst>
                <a:path w="1486" h="472" extrusionOk="0">
                  <a:moveTo>
                    <a:pt x="1266" y="0"/>
                  </a:moveTo>
                  <a:cubicBezTo>
                    <a:pt x="1258" y="0"/>
                    <a:pt x="1250" y="1"/>
                    <a:pt x="1242" y="2"/>
                  </a:cubicBezTo>
                  <a:cubicBezTo>
                    <a:pt x="863" y="55"/>
                    <a:pt x="462" y="145"/>
                    <a:pt x="100" y="271"/>
                  </a:cubicBezTo>
                  <a:cubicBezTo>
                    <a:pt x="0" y="306"/>
                    <a:pt x="5" y="472"/>
                    <a:pt x="118" y="472"/>
                  </a:cubicBezTo>
                  <a:cubicBezTo>
                    <a:pt x="121" y="472"/>
                    <a:pt x="124" y="472"/>
                    <a:pt x="127" y="472"/>
                  </a:cubicBezTo>
                  <a:cubicBezTo>
                    <a:pt x="521" y="447"/>
                    <a:pt x="936" y="371"/>
                    <a:pt x="1315" y="270"/>
                  </a:cubicBezTo>
                  <a:cubicBezTo>
                    <a:pt x="1486" y="223"/>
                    <a:pt x="1421" y="0"/>
                    <a:pt x="1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87326" y="1940867"/>
              <a:ext cx="47946" cy="9494"/>
            </a:xfrm>
            <a:custGeom>
              <a:avLst/>
              <a:gdLst/>
              <a:ahLst/>
              <a:cxnLst/>
              <a:rect l="l" t="t" r="r" b="b"/>
              <a:pathLst>
                <a:path w="1505" h="298" extrusionOk="0">
                  <a:moveTo>
                    <a:pt x="1227" y="1"/>
                  </a:moveTo>
                  <a:cubicBezTo>
                    <a:pt x="870" y="1"/>
                    <a:pt x="510" y="17"/>
                    <a:pt x="155" y="30"/>
                  </a:cubicBezTo>
                  <a:cubicBezTo>
                    <a:pt x="2" y="36"/>
                    <a:pt x="1" y="263"/>
                    <a:pt x="155" y="268"/>
                  </a:cubicBezTo>
                  <a:cubicBezTo>
                    <a:pt x="493" y="280"/>
                    <a:pt x="834" y="297"/>
                    <a:pt x="1175" y="297"/>
                  </a:cubicBezTo>
                  <a:cubicBezTo>
                    <a:pt x="1221" y="297"/>
                    <a:pt x="1267" y="297"/>
                    <a:pt x="1314" y="296"/>
                  </a:cubicBezTo>
                  <a:cubicBezTo>
                    <a:pt x="1503" y="295"/>
                    <a:pt x="1504" y="3"/>
                    <a:pt x="1314" y="1"/>
                  </a:cubicBezTo>
                  <a:cubicBezTo>
                    <a:pt x="1285" y="1"/>
                    <a:pt x="1256" y="1"/>
                    <a:pt x="1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056299" y="1946155"/>
              <a:ext cx="42625" cy="17267"/>
            </a:xfrm>
            <a:custGeom>
              <a:avLst/>
              <a:gdLst/>
              <a:ahLst/>
              <a:cxnLst/>
              <a:rect l="l" t="t" r="r" b="b"/>
              <a:pathLst>
                <a:path w="1338" h="542" extrusionOk="0">
                  <a:moveTo>
                    <a:pt x="161" y="1"/>
                  </a:moveTo>
                  <a:cubicBezTo>
                    <a:pt x="31" y="1"/>
                    <a:pt x="1" y="221"/>
                    <a:pt x="138" y="246"/>
                  </a:cubicBezTo>
                  <a:cubicBezTo>
                    <a:pt x="469" y="308"/>
                    <a:pt x="777" y="408"/>
                    <a:pt x="1090" y="530"/>
                  </a:cubicBezTo>
                  <a:cubicBezTo>
                    <a:pt x="1111" y="538"/>
                    <a:pt x="1130" y="542"/>
                    <a:pt x="1147" y="542"/>
                  </a:cubicBezTo>
                  <a:cubicBezTo>
                    <a:pt x="1292" y="542"/>
                    <a:pt x="1338" y="291"/>
                    <a:pt x="1172" y="222"/>
                  </a:cubicBezTo>
                  <a:cubicBezTo>
                    <a:pt x="854" y="93"/>
                    <a:pt x="512" y="27"/>
                    <a:pt x="170" y="1"/>
                  </a:cubicBezTo>
                  <a:cubicBezTo>
                    <a:pt x="167" y="1"/>
                    <a:pt x="164" y="1"/>
                    <a:pt x="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110267" y="1963390"/>
              <a:ext cx="39599" cy="28289"/>
            </a:xfrm>
            <a:custGeom>
              <a:avLst/>
              <a:gdLst/>
              <a:ahLst/>
              <a:cxnLst/>
              <a:rect l="l" t="t" r="r" b="b"/>
              <a:pathLst>
                <a:path w="1243" h="888" extrusionOk="0">
                  <a:moveTo>
                    <a:pt x="178" y="0"/>
                  </a:moveTo>
                  <a:cubicBezTo>
                    <a:pt x="1" y="0"/>
                    <a:pt x="6" y="255"/>
                    <a:pt x="178" y="269"/>
                  </a:cubicBezTo>
                  <a:cubicBezTo>
                    <a:pt x="526" y="302"/>
                    <a:pt x="724" y="523"/>
                    <a:pt x="887" y="806"/>
                  </a:cubicBezTo>
                  <a:cubicBezTo>
                    <a:pt x="919" y="863"/>
                    <a:pt x="974" y="887"/>
                    <a:pt x="1029" y="887"/>
                  </a:cubicBezTo>
                  <a:cubicBezTo>
                    <a:pt x="1134" y="887"/>
                    <a:pt x="1242" y="798"/>
                    <a:pt x="1202" y="675"/>
                  </a:cubicBezTo>
                  <a:cubicBezTo>
                    <a:pt x="1063" y="255"/>
                    <a:pt x="602" y="2"/>
                    <a:pt x="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732237" y="2212363"/>
              <a:ext cx="42912" cy="31443"/>
            </a:xfrm>
            <a:custGeom>
              <a:avLst/>
              <a:gdLst/>
              <a:ahLst/>
              <a:cxnLst/>
              <a:rect l="l" t="t" r="r" b="b"/>
              <a:pathLst>
                <a:path w="1347" h="987" extrusionOk="0">
                  <a:moveTo>
                    <a:pt x="1139" y="0"/>
                  </a:moveTo>
                  <a:cubicBezTo>
                    <a:pt x="1119" y="0"/>
                    <a:pt x="1097" y="5"/>
                    <a:pt x="1076" y="15"/>
                  </a:cubicBezTo>
                  <a:cubicBezTo>
                    <a:pt x="686" y="201"/>
                    <a:pt x="337" y="491"/>
                    <a:pt x="61" y="822"/>
                  </a:cubicBezTo>
                  <a:cubicBezTo>
                    <a:pt x="0" y="895"/>
                    <a:pt x="58" y="986"/>
                    <a:pt x="130" y="986"/>
                  </a:cubicBezTo>
                  <a:cubicBezTo>
                    <a:pt x="152" y="986"/>
                    <a:pt x="175" y="978"/>
                    <a:pt x="197" y="958"/>
                  </a:cubicBezTo>
                  <a:cubicBezTo>
                    <a:pt x="512" y="680"/>
                    <a:pt x="851" y="457"/>
                    <a:pt x="1213" y="249"/>
                  </a:cubicBezTo>
                  <a:cubicBezTo>
                    <a:pt x="1347" y="175"/>
                    <a:pt x="1264" y="0"/>
                    <a:pt x="1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98438" y="2190030"/>
              <a:ext cx="56834" cy="20038"/>
            </a:xfrm>
            <a:custGeom>
              <a:avLst/>
              <a:gdLst/>
              <a:ahLst/>
              <a:cxnLst/>
              <a:rect l="l" t="t" r="r" b="b"/>
              <a:pathLst>
                <a:path w="1784" h="629" extrusionOk="0">
                  <a:moveTo>
                    <a:pt x="1584" y="1"/>
                  </a:moveTo>
                  <a:cubicBezTo>
                    <a:pt x="1572" y="1"/>
                    <a:pt x="1560" y="2"/>
                    <a:pt x="1547" y="5"/>
                  </a:cubicBezTo>
                  <a:cubicBezTo>
                    <a:pt x="1071" y="114"/>
                    <a:pt x="602" y="269"/>
                    <a:pt x="133" y="403"/>
                  </a:cubicBezTo>
                  <a:cubicBezTo>
                    <a:pt x="0" y="441"/>
                    <a:pt x="43" y="629"/>
                    <a:pt x="164" y="629"/>
                  </a:cubicBezTo>
                  <a:cubicBezTo>
                    <a:pt x="174" y="629"/>
                    <a:pt x="183" y="628"/>
                    <a:pt x="194" y="625"/>
                  </a:cubicBezTo>
                  <a:cubicBezTo>
                    <a:pt x="670" y="512"/>
                    <a:pt x="1153" y="415"/>
                    <a:pt x="1623" y="276"/>
                  </a:cubicBezTo>
                  <a:cubicBezTo>
                    <a:pt x="1783" y="228"/>
                    <a:pt x="1733" y="1"/>
                    <a:pt x="1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92165" y="2181397"/>
              <a:ext cx="54190" cy="11341"/>
            </a:xfrm>
            <a:custGeom>
              <a:avLst/>
              <a:gdLst/>
              <a:ahLst/>
              <a:cxnLst/>
              <a:rect l="l" t="t" r="r" b="b"/>
              <a:pathLst>
                <a:path w="1701" h="356" extrusionOk="0">
                  <a:moveTo>
                    <a:pt x="1522" y="0"/>
                  </a:moveTo>
                  <a:cubicBezTo>
                    <a:pt x="1517" y="0"/>
                    <a:pt x="1511" y="1"/>
                    <a:pt x="1506" y="1"/>
                  </a:cubicBezTo>
                  <a:cubicBezTo>
                    <a:pt x="1052" y="54"/>
                    <a:pt x="604" y="109"/>
                    <a:pt x="145" y="116"/>
                  </a:cubicBezTo>
                  <a:cubicBezTo>
                    <a:pt x="1" y="117"/>
                    <a:pt x="2" y="331"/>
                    <a:pt x="145" y="339"/>
                  </a:cubicBezTo>
                  <a:cubicBezTo>
                    <a:pt x="313" y="350"/>
                    <a:pt x="483" y="356"/>
                    <a:pt x="652" y="356"/>
                  </a:cubicBezTo>
                  <a:cubicBezTo>
                    <a:pt x="952" y="356"/>
                    <a:pt x="1252" y="337"/>
                    <a:pt x="1546" y="289"/>
                  </a:cubicBezTo>
                  <a:cubicBezTo>
                    <a:pt x="1701" y="263"/>
                    <a:pt x="1673" y="0"/>
                    <a:pt x="15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978119" y="2179549"/>
              <a:ext cx="59255" cy="11787"/>
            </a:xfrm>
            <a:custGeom>
              <a:avLst/>
              <a:gdLst/>
              <a:ahLst/>
              <a:cxnLst/>
              <a:rect l="l" t="t" r="r" b="b"/>
              <a:pathLst>
                <a:path w="1860" h="370" extrusionOk="0">
                  <a:moveTo>
                    <a:pt x="738" y="1"/>
                  </a:moveTo>
                  <a:cubicBezTo>
                    <a:pt x="548" y="1"/>
                    <a:pt x="359" y="8"/>
                    <a:pt x="171" y="19"/>
                  </a:cubicBezTo>
                  <a:cubicBezTo>
                    <a:pt x="4" y="28"/>
                    <a:pt x="0" y="281"/>
                    <a:pt x="168" y="281"/>
                  </a:cubicBezTo>
                  <a:cubicBezTo>
                    <a:pt x="169" y="281"/>
                    <a:pt x="170" y="281"/>
                    <a:pt x="171" y="281"/>
                  </a:cubicBezTo>
                  <a:cubicBezTo>
                    <a:pt x="215" y="280"/>
                    <a:pt x="260" y="280"/>
                    <a:pt x="304" y="280"/>
                  </a:cubicBezTo>
                  <a:cubicBezTo>
                    <a:pt x="761" y="280"/>
                    <a:pt x="1210" y="331"/>
                    <a:pt x="1667" y="369"/>
                  </a:cubicBezTo>
                  <a:cubicBezTo>
                    <a:pt x="1671" y="369"/>
                    <a:pt x="1675" y="369"/>
                    <a:pt x="1678" y="369"/>
                  </a:cubicBezTo>
                  <a:cubicBezTo>
                    <a:pt x="1829" y="369"/>
                    <a:pt x="1860" y="117"/>
                    <a:pt x="1706" y="88"/>
                  </a:cubicBezTo>
                  <a:cubicBezTo>
                    <a:pt x="1389" y="23"/>
                    <a:pt x="1064" y="1"/>
                    <a:pt x="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069234" y="2184232"/>
              <a:ext cx="55591" cy="17458"/>
            </a:xfrm>
            <a:custGeom>
              <a:avLst/>
              <a:gdLst/>
              <a:ahLst/>
              <a:cxnLst/>
              <a:rect l="l" t="t" r="r" b="b"/>
              <a:pathLst>
                <a:path w="1745" h="548" extrusionOk="0">
                  <a:moveTo>
                    <a:pt x="183" y="1"/>
                  </a:moveTo>
                  <a:cubicBezTo>
                    <a:pt x="53" y="1"/>
                    <a:pt x="1" y="195"/>
                    <a:pt x="143" y="230"/>
                  </a:cubicBezTo>
                  <a:cubicBezTo>
                    <a:pt x="590" y="345"/>
                    <a:pt x="1041" y="478"/>
                    <a:pt x="1495" y="545"/>
                  </a:cubicBezTo>
                  <a:cubicBezTo>
                    <a:pt x="1504" y="547"/>
                    <a:pt x="1513" y="547"/>
                    <a:pt x="1521" y="547"/>
                  </a:cubicBezTo>
                  <a:cubicBezTo>
                    <a:pt x="1681" y="547"/>
                    <a:pt x="1745" y="319"/>
                    <a:pt x="1572" y="270"/>
                  </a:cubicBezTo>
                  <a:cubicBezTo>
                    <a:pt x="1128" y="144"/>
                    <a:pt x="661" y="81"/>
                    <a:pt x="206" y="3"/>
                  </a:cubicBezTo>
                  <a:cubicBezTo>
                    <a:pt x="198" y="1"/>
                    <a:pt x="191" y="1"/>
                    <a:pt x="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53371" y="2203092"/>
              <a:ext cx="43390" cy="19369"/>
            </a:xfrm>
            <a:custGeom>
              <a:avLst/>
              <a:gdLst/>
              <a:ahLst/>
              <a:cxnLst/>
              <a:rect l="l" t="t" r="r" b="b"/>
              <a:pathLst>
                <a:path w="1362" h="608" extrusionOk="0">
                  <a:moveTo>
                    <a:pt x="180" y="0"/>
                  </a:moveTo>
                  <a:cubicBezTo>
                    <a:pt x="1" y="0"/>
                    <a:pt x="8" y="276"/>
                    <a:pt x="190" y="290"/>
                  </a:cubicBezTo>
                  <a:cubicBezTo>
                    <a:pt x="505" y="317"/>
                    <a:pt x="781" y="423"/>
                    <a:pt x="1052" y="583"/>
                  </a:cubicBezTo>
                  <a:cubicBezTo>
                    <a:pt x="1080" y="600"/>
                    <a:pt x="1108" y="608"/>
                    <a:pt x="1134" y="608"/>
                  </a:cubicBezTo>
                  <a:cubicBezTo>
                    <a:pt x="1273" y="608"/>
                    <a:pt x="1362" y="398"/>
                    <a:pt x="1215" y="304"/>
                  </a:cubicBezTo>
                  <a:cubicBezTo>
                    <a:pt x="907" y="111"/>
                    <a:pt x="549" y="16"/>
                    <a:pt x="190" y="1"/>
                  </a:cubicBezTo>
                  <a:cubicBezTo>
                    <a:pt x="186" y="0"/>
                    <a:pt x="183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207722" y="2229407"/>
              <a:ext cx="48774" cy="31634"/>
            </a:xfrm>
            <a:custGeom>
              <a:avLst/>
              <a:gdLst/>
              <a:ahLst/>
              <a:cxnLst/>
              <a:rect l="l" t="t" r="r" b="b"/>
              <a:pathLst>
                <a:path w="1531" h="993" extrusionOk="0">
                  <a:moveTo>
                    <a:pt x="176" y="1"/>
                  </a:moveTo>
                  <a:cubicBezTo>
                    <a:pt x="41" y="1"/>
                    <a:pt x="1" y="221"/>
                    <a:pt x="149" y="279"/>
                  </a:cubicBezTo>
                  <a:cubicBezTo>
                    <a:pt x="550" y="435"/>
                    <a:pt x="836" y="672"/>
                    <a:pt x="1157" y="946"/>
                  </a:cubicBezTo>
                  <a:cubicBezTo>
                    <a:pt x="1195" y="979"/>
                    <a:pt x="1237" y="993"/>
                    <a:pt x="1277" y="993"/>
                  </a:cubicBezTo>
                  <a:cubicBezTo>
                    <a:pt x="1414" y="993"/>
                    <a:pt x="1531" y="824"/>
                    <a:pt x="1406" y="697"/>
                  </a:cubicBezTo>
                  <a:cubicBezTo>
                    <a:pt x="1097" y="377"/>
                    <a:pt x="639" y="155"/>
                    <a:pt x="223" y="9"/>
                  </a:cubicBezTo>
                  <a:cubicBezTo>
                    <a:pt x="206" y="4"/>
                    <a:pt x="190" y="1"/>
                    <a:pt x="1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01516" y="4702812"/>
            <a:ext cx="1000272" cy="196878"/>
            <a:chOff x="2990386" y="2661501"/>
            <a:chExt cx="805567" cy="158555"/>
          </a:xfrm>
        </p:grpSpPr>
        <p:sp>
          <p:nvSpPr>
            <p:cNvPr id="48" name="Google Shape;48;p2"/>
            <p:cNvSpPr/>
            <p:nvPr/>
          </p:nvSpPr>
          <p:spPr>
            <a:xfrm>
              <a:off x="2990386" y="2673256"/>
              <a:ext cx="76840" cy="126825"/>
            </a:xfrm>
            <a:custGeom>
              <a:avLst/>
              <a:gdLst/>
              <a:ahLst/>
              <a:cxnLst/>
              <a:rect l="l" t="t" r="r" b="b"/>
              <a:pathLst>
                <a:path w="2412" h="3981" extrusionOk="0">
                  <a:moveTo>
                    <a:pt x="704" y="397"/>
                  </a:moveTo>
                  <a:cubicBezTo>
                    <a:pt x="913" y="397"/>
                    <a:pt x="1308" y="514"/>
                    <a:pt x="1418" y="607"/>
                  </a:cubicBezTo>
                  <a:cubicBezTo>
                    <a:pt x="1751" y="1239"/>
                    <a:pt x="1711" y="1577"/>
                    <a:pt x="1300" y="1620"/>
                  </a:cubicBezTo>
                  <a:cubicBezTo>
                    <a:pt x="1094" y="1668"/>
                    <a:pt x="887" y="1699"/>
                    <a:pt x="678" y="1719"/>
                  </a:cubicBezTo>
                  <a:cubicBezTo>
                    <a:pt x="639" y="1725"/>
                    <a:pt x="609" y="1741"/>
                    <a:pt x="582" y="1759"/>
                  </a:cubicBezTo>
                  <a:cubicBezTo>
                    <a:pt x="566" y="1662"/>
                    <a:pt x="551" y="1566"/>
                    <a:pt x="539" y="1469"/>
                  </a:cubicBezTo>
                  <a:cubicBezTo>
                    <a:pt x="510" y="1254"/>
                    <a:pt x="484" y="1039"/>
                    <a:pt x="463" y="823"/>
                  </a:cubicBezTo>
                  <a:cubicBezTo>
                    <a:pt x="430" y="509"/>
                    <a:pt x="348" y="482"/>
                    <a:pt x="620" y="406"/>
                  </a:cubicBezTo>
                  <a:cubicBezTo>
                    <a:pt x="642" y="400"/>
                    <a:pt x="671" y="397"/>
                    <a:pt x="704" y="397"/>
                  </a:cubicBezTo>
                  <a:close/>
                  <a:moveTo>
                    <a:pt x="557" y="0"/>
                  </a:moveTo>
                  <a:cubicBezTo>
                    <a:pt x="83" y="0"/>
                    <a:pt x="1" y="240"/>
                    <a:pt x="69" y="823"/>
                  </a:cubicBezTo>
                  <a:cubicBezTo>
                    <a:pt x="186" y="1849"/>
                    <a:pt x="279" y="2991"/>
                    <a:pt x="718" y="3934"/>
                  </a:cubicBezTo>
                  <a:cubicBezTo>
                    <a:pt x="733" y="3967"/>
                    <a:pt x="762" y="3981"/>
                    <a:pt x="791" y="3981"/>
                  </a:cubicBezTo>
                  <a:cubicBezTo>
                    <a:pt x="841" y="3981"/>
                    <a:pt x="893" y="3943"/>
                    <a:pt x="892" y="3888"/>
                  </a:cubicBezTo>
                  <a:cubicBezTo>
                    <a:pt x="878" y="3290"/>
                    <a:pt x="752" y="2691"/>
                    <a:pt x="643" y="2097"/>
                  </a:cubicBezTo>
                  <a:lnTo>
                    <a:pt x="643" y="2097"/>
                  </a:lnTo>
                  <a:cubicBezTo>
                    <a:pt x="656" y="2099"/>
                    <a:pt x="665" y="2101"/>
                    <a:pt x="679" y="2101"/>
                  </a:cubicBezTo>
                  <a:cubicBezTo>
                    <a:pt x="1239" y="2071"/>
                    <a:pt x="2205" y="2014"/>
                    <a:pt x="2306" y="1295"/>
                  </a:cubicBezTo>
                  <a:cubicBezTo>
                    <a:pt x="2412" y="525"/>
                    <a:pt x="1489" y="113"/>
                    <a:pt x="881" y="27"/>
                  </a:cubicBezTo>
                  <a:cubicBezTo>
                    <a:pt x="757" y="9"/>
                    <a:pt x="649" y="0"/>
                    <a:pt x="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68280" y="2757394"/>
              <a:ext cx="55113" cy="13253"/>
            </a:xfrm>
            <a:custGeom>
              <a:avLst/>
              <a:gdLst/>
              <a:ahLst/>
              <a:cxnLst/>
              <a:rect l="l" t="t" r="r" b="b"/>
              <a:pathLst>
                <a:path w="1730" h="416" extrusionOk="0">
                  <a:moveTo>
                    <a:pt x="1513" y="0"/>
                  </a:moveTo>
                  <a:cubicBezTo>
                    <a:pt x="1512" y="0"/>
                    <a:pt x="1510" y="0"/>
                    <a:pt x="1509" y="0"/>
                  </a:cubicBezTo>
                  <a:cubicBezTo>
                    <a:pt x="1264" y="3"/>
                    <a:pt x="1022" y="63"/>
                    <a:pt x="777" y="79"/>
                  </a:cubicBezTo>
                  <a:cubicBezTo>
                    <a:pt x="556" y="93"/>
                    <a:pt x="334" y="79"/>
                    <a:pt x="117" y="113"/>
                  </a:cubicBezTo>
                  <a:cubicBezTo>
                    <a:pt x="1" y="131"/>
                    <a:pt x="18" y="301"/>
                    <a:pt x="117" y="330"/>
                  </a:cubicBezTo>
                  <a:cubicBezTo>
                    <a:pt x="316" y="387"/>
                    <a:pt x="569" y="416"/>
                    <a:pt x="822" y="416"/>
                  </a:cubicBezTo>
                  <a:cubicBezTo>
                    <a:pt x="1084" y="416"/>
                    <a:pt x="1347" y="385"/>
                    <a:pt x="1554" y="325"/>
                  </a:cubicBezTo>
                  <a:cubicBezTo>
                    <a:pt x="1729" y="276"/>
                    <a:pt x="1700" y="0"/>
                    <a:pt x="1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69522" y="2730123"/>
              <a:ext cx="60211" cy="12233"/>
            </a:xfrm>
            <a:custGeom>
              <a:avLst/>
              <a:gdLst/>
              <a:ahLst/>
              <a:cxnLst/>
              <a:rect l="l" t="t" r="r" b="b"/>
              <a:pathLst>
                <a:path w="1890" h="384" extrusionOk="0">
                  <a:moveTo>
                    <a:pt x="816" y="1"/>
                  </a:moveTo>
                  <a:cubicBezTo>
                    <a:pt x="601" y="1"/>
                    <a:pt x="386" y="7"/>
                    <a:pt x="172" y="17"/>
                  </a:cubicBezTo>
                  <a:cubicBezTo>
                    <a:pt x="2" y="26"/>
                    <a:pt x="1" y="282"/>
                    <a:pt x="172" y="282"/>
                  </a:cubicBezTo>
                  <a:cubicBezTo>
                    <a:pt x="675" y="284"/>
                    <a:pt x="1172" y="322"/>
                    <a:pt x="1670" y="382"/>
                  </a:cubicBezTo>
                  <a:cubicBezTo>
                    <a:pt x="1678" y="383"/>
                    <a:pt x="1685" y="384"/>
                    <a:pt x="1692" y="384"/>
                  </a:cubicBezTo>
                  <a:cubicBezTo>
                    <a:pt x="1889" y="384"/>
                    <a:pt x="1887" y="55"/>
                    <a:pt x="1670" y="36"/>
                  </a:cubicBezTo>
                  <a:cubicBezTo>
                    <a:pt x="1387" y="11"/>
                    <a:pt x="1101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153182" y="2661501"/>
              <a:ext cx="73750" cy="120899"/>
            </a:xfrm>
            <a:custGeom>
              <a:avLst/>
              <a:gdLst/>
              <a:ahLst/>
              <a:cxnLst/>
              <a:rect l="l" t="t" r="r" b="b"/>
              <a:pathLst>
                <a:path w="2315" h="3795" extrusionOk="0">
                  <a:moveTo>
                    <a:pt x="1077" y="436"/>
                  </a:moveTo>
                  <a:cubicBezTo>
                    <a:pt x="1164" y="436"/>
                    <a:pt x="1258" y="458"/>
                    <a:pt x="1357" y="507"/>
                  </a:cubicBezTo>
                  <a:cubicBezTo>
                    <a:pt x="1792" y="725"/>
                    <a:pt x="1798" y="1245"/>
                    <a:pt x="1397" y="1501"/>
                  </a:cubicBezTo>
                  <a:cubicBezTo>
                    <a:pt x="1139" y="1667"/>
                    <a:pt x="841" y="1666"/>
                    <a:pt x="543" y="1681"/>
                  </a:cubicBezTo>
                  <a:cubicBezTo>
                    <a:pt x="525" y="1684"/>
                    <a:pt x="512" y="1689"/>
                    <a:pt x="496" y="1694"/>
                  </a:cubicBezTo>
                  <a:cubicBezTo>
                    <a:pt x="485" y="1557"/>
                    <a:pt x="473" y="1417"/>
                    <a:pt x="463" y="1279"/>
                  </a:cubicBezTo>
                  <a:cubicBezTo>
                    <a:pt x="437" y="870"/>
                    <a:pt x="691" y="436"/>
                    <a:pt x="1077" y="436"/>
                  </a:cubicBezTo>
                  <a:close/>
                  <a:moveTo>
                    <a:pt x="932" y="0"/>
                  </a:moveTo>
                  <a:cubicBezTo>
                    <a:pt x="541" y="0"/>
                    <a:pt x="202" y="206"/>
                    <a:pt x="94" y="636"/>
                  </a:cubicBezTo>
                  <a:cubicBezTo>
                    <a:pt x="1" y="1009"/>
                    <a:pt x="89" y="1431"/>
                    <a:pt x="129" y="1803"/>
                  </a:cubicBezTo>
                  <a:cubicBezTo>
                    <a:pt x="191" y="2416"/>
                    <a:pt x="257" y="3029"/>
                    <a:pt x="334" y="3640"/>
                  </a:cubicBezTo>
                  <a:cubicBezTo>
                    <a:pt x="348" y="3742"/>
                    <a:pt x="435" y="3795"/>
                    <a:pt x="516" y="3795"/>
                  </a:cubicBezTo>
                  <a:cubicBezTo>
                    <a:pt x="594" y="3795"/>
                    <a:pt x="667" y="3745"/>
                    <a:pt x="661" y="3640"/>
                  </a:cubicBezTo>
                  <a:cubicBezTo>
                    <a:pt x="626" y="3118"/>
                    <a:pt x="575" y="2595"/>
                    <a:pt x="529" y="2072"/>
                  </a:cubicBezTo>
                  <a:cubicBezTo>
                    <a:pt x="533" y="2072"/>
                    <a:pt x="538" y="2075"/>
                    <a:pt x="543" y="2075"/>
                  </a:cubicBezTo>
                  <a:cubicBezTo>
                    <a:pt x="1145" y="2068"/>
                    <a:pt x="1941" y="1959"/>
                    <a:pt x="2141" y="1272"/>
                  </a:cubicBezTo>
                  <a:cubicBezTo>
                    <a:pt x="2315" y="679"/>
                    <a:pt x="1786" y="185"/>
                    <a:pt x="1256" y="45"/>
                  </a:cubicBezTo>
                  <a:cubicBezTo>
                    <a:pt x="1147" y="15"/>
                    <a:pt x="1037" y="0"/>
                    <a:pt x="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212215" y="2754495"/>
              <a:ext cx="31284" cy="21026"/>
            </a:xfrm>
            <a:custGeom>
              <a:avLst/>
              <a:gdLst/>
              <a:ahLst/>
              <a:cxnLst/>
              <a:rect l="l" t="t" r="r" b="b"/>
              <a:pathLst>
                <a:path w="982" h="660" extrusionOk="0">
                  <a:moveTo>
                    <a:pt x="599" y="0"/>
                  </a:moveTo>
                  <a:cubicBezTo>
                    <a:pt x="551" y="0"/>
                    <a:pt x="503" y="8"/>
                    <a:pt x="456" y="23"/>
                  </a:cubicBezTo>
                  <a:cubicBezTo>
                    <a:pt x="439" y="28"/>
                    <a:pt x="420" y="35"/>
                    <a:pt x="403" y="44"/>
                  </a:cubicBezTo>
                  <a:cubicBezTo>
                    <a:pt x="381" y="28"/>
                    <a:pt x="356" y="15"/>
                    <a:pt x="324" y="15"/>
                  </a:cubicBezTo>
                  <a:cubicBezTo>
                    <a:pt x="46" y="18"/>
                    <a:pt x="0" y="369"/>
                    <a:pt x="154" y="544"/>
                  </a:cubicBezTo>
                  <a:cubicBezTo>
                    <a:pt x="227" y="627"/>
                    <a:pt x="312" y="659"/>
                    <a:pt x="399" y="659"/>
                  </a:cubicBezTo>
                  <a:cubicBezTo>
                    <a:pt x="585" y="659"/>
                    <a:pt x="783" y="511"/>
                    <a:pt x="905" y="379"/>
                  </a:cubicBezTo>
                  <a:cubicBezTo>
                    <a:pt x="970" y="312"/>
                    <a:pt x="981" y="187"/>
                    <a:pt x="904" y="120"/>
                  </a:cubicBezTo>
                  <a:cubicBezTo>
                    <a:pt x="817" y="41"/>
                    <a:pt x="710" y="0"/>
                    <a:pt x="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262838" y="2727543"/>
              <a:ext cx="64798" cy="12775"/>
            </a:xfrm>
            <a:custGeom>
              <a:avLst/>
              <a:gdLst/>
              <a:ahLst/>
              <a:cxnLst/>
              <a:rect l="l" t="t" r="r" b="b"/>
              <a:pathLst>
                <a:path w="2034" h="401" extrusionOk="0">
                  <a:moveTo>
                    <a:pt x="898" y="0"/>
                  </a:moveTo>
                  <a:cubicBezTo>
                    <a:pt x="651" y="0"/>
                    <a:pt x="405" y="11"/>
                    <a:pt x="167" y="35"/>
                  </a:cubicBezTo>
                  <a:cubicBezTo>
                    <a:pt x="1" y="52"/>
                    <a:pt x="1" y="277"/>
                    <a:pt x="167" y="293"/>
                  </a:cubicBezTo>
                  <a:cubicBezTo>
                    <a:pt x="705" y="349"/>
                    <a:pt x="1258" y="372"/>
                    <a:pt x="1801" y="400"/>
                  </a:cubicBezTo>
                  <a:cubicBezTo>
                    <a:pt x="1805" y="401"/>
                    <a:pt x="1809" y="401"/>
                    <a:pt x="1813" y="401"/>
                  </a:cubicBezTo>
                  <a:cubicBezTo>
                    <a:pt x="2034" y="401"/>
                    <a:pt x="2024" y="62"/>
                    <a:pt x="1801" y="42"/>
                  </a:cubicBezTo>
                  <a:cubicBezTo>
                    <a:pt x="1508" y="16"/>
                    <a:pt x="1202" y="0"/>
                    <a:pt x="8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339298" y="2674594"/>
              <a:ext cx="48423" cy="121728"/>
            </a:xfrm>
            <a:custGeom>
              <a:avLst/>
              <a:gdLst/>
              <a:ahLst/>
              <a:cxnLst/>
              <a:rect l="l" t="t" r="r" b="b"/>
              <a:pathLst>
                <a:path w="1520" h="3821" extrusionOk="0">
                  <a:moveTo>
                    <a:pt x="1193" y="0"/>
                  </a:moveTo>
                  <a:cubicBezTo>
                    <a:pt x="1162" y="0"/>
                    <a:pt x="1130" y="11"/>
                    <a:pt x="1105" y="38"/>
                  </a:cubicBezTo>
                  <a:cubicBezTo>
                    <a:pt x="549" y="605"/>
                    <a:pt x="1" y="1292"/>
                    <a:pt x="29" y="2130"/>
                  </a:cubicBezTo>
                  <a:cubicBezTo>
                    <a:pt x="54" y="2843"/>
                    <a:pt x="595" y="3496"/>
                    <a:pt x="1218" y="3802"/>
                  </a:cubicBezTo>
                  <a:cubicBezTo>
                    <a:pt x="1243" y="3815"/>
                    <a:pt x="1268" y="3820"/>
                    <a:pt x="1293" y="3820"/>
                  </a:cubicBezTo>
                  <a:cubicBezTo>
                    <a:pt x="1421" y="3820"/>
                    <a:pt x="1519" y="3664"/>
                    <a:pt x="1411" y="3547"/>
                  </a:cubicBezTo>
                  <a:cubicBezTo>
                    <a:pt x="906" y="3010"/>
                    <a:pt x="311" y="2685"/>
                    <a:pt x="417" y="1832"/>
                  </a:cubicBezTo>
                  <a:cubicBezTo>
                    <a:pt x="496" y="1190"/>
                    <a:pt x="941" y="696"/>
                    <a:pt x="1319" y="204"/>
                  </a:cubicBezTo>
                  <a:cubicBezTo>
                    <a:pt x="1392" y="109"/>
                    <a:pt x="1292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391418" y="2688899"/>
              <a:ext cx="62027" cy="95796"/>
            </a:xfrm>
            <a:custGeom>
              <a:avLst/>
              <a:gdLst/>
              <a:ahLst/>
              <a:cxnLst/>
              <a:rect l="l" t="t" r="r" b="b"/>
              <a:pathLst>
                <a:path w="1947" h="3007" extrusionOk="0">
                  <a:moveTo>
                    <a:pt x="1725" y="0"/>
                  </a:moveTo>
                  <a:cubicBezTo>
                    <a:pt x="1652" y="0"/>
                    <a:pt x="1580" y="41"/>
                    <a:pt x="1552" y="133"/>
                  </a:cubicBezTo>
                  <a:cubicBezTo>
                    <a:pt x="1425" y="549"/>
                    <a:pt x="1323" y="975"/>
                    <a:pt x="1213" y="1394"/>
                  </a:cubicBezTo>
                  <a:cubicBezTo>
                    <a:pt x="1157" y="1606"/>
                    <a:pt x="1055" y="2375"/>
                    <a:pt x="870" y="2640"/>
                  </a:cubicBezTo>
                  <a:cubicBezTo>
                    <a:pt x="644" y="2189"/>
                    <a:pt x="452" y="1724"/>
                    <a:pt x="273" y="1251"/>
                  </a:cubicBezTo>
                  <a:cubicBezTo>
                    <a:pt x="252" y="1193"/>
                    <a:pt x="201" y="1167"/>
                    <a:pt x="151" y="1167"/>
                  </a:cubicBezTo>
                  <a:cubicBezTo>
                    <a:pt x="75" y="1167"/>
                    <a:pt x="1" y="1226"/>
                    <a:pt x="34" y="1318"/>
                  </a:cubicBezTo>
                  <a:cubicBezTo>
                    <a:pt x="235" y="1865"/>
                    <a:pt x="468" y="2399"/>
                    <a:pt x="694" y="2936"/>
                  </a:cubicBezTo>
                  <a:cubicBezTo>
                    <a:pt x="715" y="2983"/>
                    <a:pt x="771" y="3007"/>
                    <a:pt x="822" y="3007"/>
                  </a:cubicBezTo>
                  <a:cubicBezTo>
                    <a:pt x="834" y="3007"/>
                    <a:pt x="846" y="3005"/>
                    <a:pt x="858" y="3002"/>
                  </a:cubicBezTo>
                  <a:cubicBezTo>
                    <a:pt x="1234" y="2903"/>
                    <a:pt x="1286" y="2501"/>
                    <a:pt x="1380" y="2172"/>
                  </a:cubicBezTo>
                  <a:cubicBezTo>
                    <a:pt x="1565" y="1529"/>
                    <a:pt x="1761" y="883"/>
                    <a:pt x="1914" y="232"/>
                  </a:cubicBezTo>
                  <a:cubicBezTo>
                    <a:pt x="1946" y="91"/>
                    <a:pt x="1835" y="0"/>
                    <a:pt x="17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459053" y="2739649"/>
              <a:ext cx="59637" cy="13253"/>
            </a:xfrm>
            <a:custGeom>
              <a:avLst/>
              <a:gdLst/>
              <a:ahLst/>
              <a:cxnLst/>
              <a:rect l="l" t="t" r="r" b="b"/>
              <a:pathLst>
                <a:path w="1872" h="416" extrusionOk="0">
                  <a:moveTo>
                    <a:pt x="201" y="0"/>
                  </a:moveTo>
                  <a:cubicBezTo>
                    <a:pt x="0" y="0"/>
                    <a:pt x="5" y="303"/>
                    <a:pt x="207" y="317"/>
                  </a:cubicBezTo>
                  <a:cubicBezTo>
                    <a:pt x="682" y="353"/>
                    <a:pt x="1160" y="388"/>
                    <a:pt x="1636" y="416"/>
                  </a:cubicBezTo>
                  <a:cubicBezTo>
                    <a:pt x="1640" y="416"/>
                    <a:pt x="1644" y="416"/>
                    <a:pt x="1649" y="416"/>
                  </a:cubicBezTo>
                  <a:cubicBezTo>
                    <a:pt x="1872" y="416"/>
                    <a:pt x="1870" y="57"/>
                    <a:pt x="1636" y="48"/>
                  </a:cubicBezTo>
                  <a:cubicBezTo>
                    <a:pt x="1160" y="26"/>
                    <a:pt x="682" y="13"/>
                    <a:pt x="207" y="0"/>
                  </a:cubicBezTo>
                  <a:cubicBezTo>
                    <a:pt x="205" y="0"/>
                    <a:pt x="203" y="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50964" y="2698424"/>
              <a:ext cx="25390" cy="112999"/>
            </a:xfrm>
            <a:custGeom>
              <a:avLst/>
              <a:gdLst/>
              <a:ahLst/>
              <a:cxnLst/>
              <a:rect l="l" t="t" r="r" b="b"/>
              <a:pathLst>
                <a:path w="797" h="3547" extrusionOk="0">
                  <a:moveTo>
                    <a:pt x="608" y="1"/>
                  </a:moveTo>
                  <a:cubicBezTo>
                    <a:pt x="588" y="1"/>
                    <a:pt x="567" y="6"/>
                    <a:pt x="548" y="18"/>
                  </a:cubicBezTo>
                  <a:cubicBezTo>
                    <a:pt x="267" y="197"/>
                    <a:pt x="412" y="687"/>
                    <a:pt x="407" y="958"/>
                  </a:cubicBezTo>
                  <a:cubicBezTo>
                    <a:pt x="390" y="1751"/>
                    <a:pt x="268" y="2534"/>
                    <a:pt x="39" y="3293"/>
                  </a:cubicBezTo>
                  <a:cubicBezTo>
                    <a:pt x="1" y="3422"/>
                    <a:pt x="125" y="3546"/>
                    <a:pt x="243" y="3546"/>
                  </a:cubicBezTo>
                  <a:cubicBezTo>
                    <a:pt x="288" y="3546"/>
                    <a:pt x="333" y="3528"/>
                    <a:pt x="367" y="3485"/>
                  </a:cubicBezTo>
                  <a:cubicBezTo>
                    <a:pt x="417" y="3422"/>
                    <a:pt x="467" y="3359"/>
                    <a:pt x="517" y="3299"/>
                  </a:cubicBezTo>
                  <a:cubicBezTo>
                    <a:pt x="591" y="3210"/>
                    <a:pt x="568" y="3100"/>
                    <a:pt x="505" y="3034"/>
                  </a:cubicBezTo>
                  <a:cubicBezTo>
                    <a:pt x="589" y="2669"/>
                    <a:pt x="655" y="2299"/>
                    <a:pt x="695" y="1924"/>
                  </a:cubicBezTo>
                  <a:cubicBezTo>
                    <a:pt x="719" y="1684"/>
                    <a:pt x="737" y="1443"/>
                    <a:pt x="739" y="1200"/>
                  </a:cubicBezTo>
                  <a:cubicBezTo>
                    <a:pt x="741" y="1072"/>
                    <a:pt x="643" y="437"/>
                    <a:pt x="686" y="259"/>
                  </a:cubicBezTo>
                  <a:cubicBezTo>
                    <a:pt x="751" y="233"/>
                    <a:pt x="797" y="163"/>
                    <a:pt x="744" y="91"/>
                  </a:cubicBezTo>
                  <a:cubicBezTo>
                    <a:pt x="737" y="83"/>
                    <a:pt x="729" y="74"/>
                    <a:pt x="724" y="64"/>
                  </a:cubicBezTo>
                  <a:cubicBezTo>
                    <a:pt x="696" y="28"/>
                    <a:pt x="653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85594" y="2712060"/>
              <a:ext cx="100893" cy="60943"/>
            </a:xfrm>
            <a:custGeom>
              <a:avLst/>
              <a:gdLst/>
              <a:ahLst/>
              <a:cxnLst/>
              <a:rect l="l" t="t" r="r" b="b"/>
              <a:pathLst>
                <a:path w="3167" h="1913" extrusionOk="0">
                  <a:moveTo>
                    <a:pt x="613" y="578"/>
                  </a:moveTo>
                  <a:cubicBezTo>
                    <a:pt x="953" y="606"/>
                    <a:pt x="1437" y="1438"/>
                    <a:pt x="928" y="1509"/>
                  </a:cubicBezTo>
                  <a:cubicBezTo>
                    <a:pt x="913" y="1511"/>
                    <a:pt x="898" y="1512"/>
                    <a:pt x="883" y="1512"/>
                  </a:cubicBezTo>
                  <a:cubicBezTo>
                    <a:pt x="656" y="1512"/>
                    <a:pt x="503" y="1261"/>
                    <a:pt x="496" y="1060"/>
                  </a:cubicBezTo>
                  <a:cubicBezTo>
                    <a:pt x="494" y="987"/>
                    <a:pt x="539" y="772"/>
                    <a:pt x="613" y="578"/>
                  </a:cubicBezTo>
                  <a:close/>
                  <a:moveTo>
                    <a:pt x="2243" y="814"/>
                  </a:moveTo>
                  <a:cubicBezTo>
                    <a:pt x="2287" y="814"/>
                    <a:pt x="2332" y="820"/>
                    <a:pt x="2379" y="832"/>
                  </a:cubicBezTo>
                  <a:cubicBezTo>
                    <a:pt x="2602" y="893"/>
                    <a:pt x="2721" y="1103"/>
                    <a:pt x="2667" y="1326"/>
                  </a:cubicBezTo>
                  <a:cubicBezTo>
                    <a:pt x="2631" y="1473"/>
                    <a:pt x="2532" y="1539"/>
                    <a:pt x="2421" y="1539"/>
                  </a:cubicBezTo>
                  <a:cubicBezTo>
                    <a:pt x="2330" y="1539"/>
                    <a:pt x="2232" y="1494"/>
                    <a:pt x="2155" y="1412"/>
                  </a:cubicBezTo>
                  <a:cubicBezTo>
                    <a:pt x="1999" y="1247"/>
                    <a:pt x="2005" y="1040"/>
                    <a:pt x="2067" y="842"/>
                  </a:cubicBezTo>
                  <a:cubicBezTo>
                    <a:pt x="2123" y="825"/>
                    <a:pt x="2181" y="814"/>
                    <a:pt x="2243" y="814"/>
                  </a:cubicBezTo>
                  <a:close/>
                  <a:moveTo>
                    <a:pt x="847" y="1"/>
                  </a:moveTo>
                  <a:cubicBezTo>
                    <a:pt x="710" y="1"/>
                    <a:pt x="587" y="92"/>
                    <a:pt x="483" y="226"/>
                  </a:cubicBezTo>
                  <a:cubicBezTo>
                    <a:pt x="219" y="265"/>
                    <a:pt x="0" y="437"/>
                    <a:pt x="10" y="763"/>
                  </a:cubicBezTo>
                  <a:cubicBezTo>
                    <a:pt x="15" y="866"/>
                    <a:pt x="93" y="932"/>
                    <a:pt x="179" y="945"/>
                  </a:cubicBezTo>
                  <a:cubicBezTo>
                    <a:pt x="165" y="1022"/>
                    <a:pt x="159" y="1094"/>
                    <a:pt x="162" y="1147"/>
                  </a:cubicBezTo>
                  <a:cubicBezTo>
                    <a:pt x="189" y="1531"/>
                    <a:pt x="534" y="1885"/>
                    <a:pt x="916" y="1885"/>
                  </a:cubicBezTo>
                  <a:cubicBezTo>
                    <a:pt x="999" y="1885"/>
                    <a:pt x="1084" y="1868"/>
                    <a:pt x="1167" y="1831"/>
                  </a:cubicBezTo>
                  <a:cubicBezTo>
                    <a:pt x="1507" y="1681"/>
                    <a:pt x="1563" y="1333"/>
                    <a:pt x="1478" y="1002"/>
                  </a:cubicBezTo>
                  <a:lnTo>
                    <a:pt x="1478" y="1002"/>
                  </a:lnTo>
                  <a:cubicBezTo>
                    <a:pt x="1514" y="1027"/>
                    <a:pt x="1559" y="1043"/>
                    <a:pt x="1604" y="1043"/>
                  </a:cubicBezTo>
                  <a:cubicBezTo>
                    <a:pt x="1630" y="1043"/>
                    <a:pt x="1656" y="1037"/>
                    <a:pt x="1680" y="1025"/>
                  </a:cubicBezTo>
                  <a:lnTo>
                    <a:pt x="1701" y="1015"/>
                  </a:lnTo>
                  <a:lnTo>
                    <a:pt x="1701" y="1015"/>
                  </a:lnTo>
                  <a:cubicBezTo>
                    <a:pt x="1676" y="1257"/>
                    <a:pt x="1734" y="1501"/>
                    <a:pt x="1926" y="1694"/>
                  </a:cubicBezTo>
                  <a:cubicBezTo>
                    <a:pt x="2067" y="1836"/>
                    <a:pt x="2256" y="1912"/>
                    <a:pt x="2440" y="1912"/>
                  </a:cubicBezTo>
                  <a:cubicBezTo>
                    <a:pt x="2651" y="1912"/>
                    <a:pt x="2855" y="1813"/>
                    <a:pt x="2973" y="1601"/>
                  </a:cubicBezTo>
                  <a:cubicBezTo>
                    <a:pt x="3166" y="1251"/>
                    <a:pt x="3062" y="767"/>
                    <a:pt x="2718" y="553"/>
                  </a:cubicBezTo>
                  <a:cubicBezTo>
                    <a:pt x="2581" y="467"/>
                    <a:pt x="2410" y="424"/>
                    <a:pt x="2238" y="421"/>
                  </a:cubicBezTo>
                  <a:cubicBezTo>
                    <a:pt x="2228" y="353"/>
                    <a:pt x="2164" y="296"/>
                    <a:pt x="2099" y="296"/>
                  </a:cubicBezTo>
                  <a:cubicBezTo>
                    <a:pt x="2069" y="296"/>
                    <a:pt x="2038" y="308"/>
                    <a:pt x="2012" y="338"/>
                  </a:cubicBezTo>
                  <a:cubicBezTo>
                    <a:pt x="1978" y="378"/>
                    <a:pt x="1946" y="420"/>
                    <a:pt x="1916" y="462"/>
                  </a:cubicBezTo>
                  <a:cubicBezTo>
                    <a:pt x="1721" y="515"/>
                    <a:pt x="1544" y="620"/>
                    <a:pt x="1429" y="777"/>
                  </a:cubicBezTo>
                  <a:cubicBezTo>
                    <a:pt x="1421" y="789"/>
                    <a:pt x="1418" y="800"/>
                    <a:pt x="1414" y="810"/>
                  </a:cubicBezTo>
                  <a:cubicBezTo>
                    <a:pt x="1349" y="659"/>
                    <a:pt x="1260" y="523"/>
                    <a:pt x="1160" y="424"/>
                  </a:cubicBezTo>
                  <a:cubicBezTo>
                    <a:pt x="1071" y="338"/>
                    <a:pt x="955" y="278"/>
                    <a:pt x="832" y="245"/>
                  </a:cubicBezTo>
                  <a:cubicBezTo>
                    <a:pt x="857" y="231"/>
                    <a:pt x="882" y="222"/>
                    <a:pt x="909" y="222"/>
                  </a:cubicBezTo>
                  <a:cubicBezTo>
                    <a:pt x="914" y="222"/>
                    <a:pt x="920" y="223"/>
                    <a:pt x="925" y="223"/>
                  </a:cubicBezTo>
                  <a:cubicBezTo>
                    <a:pt x="931" y="224"/>
                    <a:pt x="937" y="225"/>
                    <a:pt x="943" y="225"/>
                  </a:cubicBezTo>
                  <a:cubicBezTo>
                    <a:pt x="1038" y="225"/>
                    <a:pt x="1106" y="91"/>
                    <a:pt x="1003" y="40"/>
                  </a:cubicBezTo>
                  <a:cubicBezTo>
                    <a:pt x="949" y="13"/>
                    <a:pt x="897" y="1"/>
                    <a:pt x="8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667120" y="2677366"/>
              <a:ext cx="44218" cy="142690"/>
            </a:xfrm>
            <a:custGeom>
              <a:avLst/>
              <a:gdLst/>
              <a:ahLst/>
              <a:cxnLst/>
              <a:rect l="l" t="t" r="r" b="b"/>
              <a:pathLst>
                <a:path w="1388" h="4479" extrusionOk="0">
                  <a:moveTo>
                    <a:pt x="284" y="0"/>
                  </a:moveTo>
                  <a:cubicBezTo>
                    <a:pt x="234" y="0"/>
                    <a:pt x="183" y="13"/>
                    <a:pt x="130" y="42"/>
                  </a:cubicBezTo>
                  <a:cubicBezTo>
                    <a:pt x="21" y="102"/>
                    <a:pt x="78" y="273"/>
                    <a:pt x="189" y="273"/>
                  </a:cubicBezTo>
                  <a:cubicBezTo>
                    <a:pt x="201" y="273"/>
                    <a:pt x="213" y="271"/>
                    <a:pt x="226" y="267"/>
                  </a:cubicBezTo>
                  <a:cubicBezTo>
                    <a:pt x="247" y="260"/>
                    <a:pt x="267" y="257"/>
                    <a:pt x="287" y="257"/>
                  </a:cubicBezTo>
                  <a:cubicBezTo>
                    <a:pt x="760" y="257"/>
                    <a:pt x="858" y="2202"/>
                    <a:pt x="816" y="2448"/>
                  </a:cubicBezTo>
                  <a:cubicBezTo>
                    <a:pt x="725" y="2991"/>
                    <a:pt x="494" y="3486"/>
                    <a:pt x="221" y="3957"/>
                  </a:cubicBezTo>
                  <a:cubicBezTo>
                    <a:pt x="206" y="3968"/>
                    <a:pt x="192" y="3983"/>
                    <a:pt x="181" y="4003"/>
                  </a:cubicBezTo>
                  <a:cubicBezTo>
                    <a:pt x="149" y="4064"/>
                    <a:pt x="115" y="4125"/>
                    <a:pt x="83" y="4186"/>
                  </a:cubicBezTo>
                  <a:cubicBezTo>
                    <a:pt x="0" y="4339"/>
                    <a:pt x="130" y="4479"/>
                    <a:pt x="262" y="4479"/>
                  </a:cubicBezTo>
                  <a:cubicBezTo>
                    <a:pt x="321" y="4479"/>
                    <a:pt x="381" y="4450"/>
                    <a:pt x="421" y="4382"/>
                  </a:cubicBezTo>
                  <a:cubicBezTo>
                    <a:pt x="974" y="3459"/>
                    <a:pt x="1388" y="2401"/>
                    <a:pt x="1138" y="1309"/>
                  </a:cubicBezTo>
                  <a:cubicBezTo>
                    <a:pt x="1073" y="1019"/>
                    <a:pt x="726" y="0"/>
                    <a:pt x="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718571" y="2700113"/>
              <a:ext cx="77382" cy="97006"/>
            </a:xfrm>
            <a:custGeom>
              <a:avLst/>
              <a:gdLst/>
              <a:ahLst/>
              <a:cxnLst/>
              <a:rect l="l" t="t" r="r" b="b"/>
              <a:pathLst>
                <a:path w="2429" h="3045" extrusionOk="0">
                  <a:moveTo>
                    <a:pt x="513" y="1"/>
                  </a:moveTo>
                  <a:cubicBezTo>
                    <a:pt x="414" y="1"/>
                    <a:pt x="312" y="64"/>
                    <a:pt x="305" y="189"/>
                  </a:cubicBezTo>
                  <a:cubicBezTo>
                    <a:pt x="245" y="938"/>
                    <a:pt x="151" y="1682"/>
                    <a:pt x="17" y="2421"/>
                  </a:cubicBezTo>
                  <a:cubicBezTo>
                    <a:pt x="0" y="2519"/>
                    <a:pt x="53" y="2626"/>
                    <a:pt x="139" y="2662"/>
                  </a:cubicBezTo>
                  <a:cubicBezTo>
                    <a:pt x="150" y="2732"/>
                    <a:pt x="220" y="2773"/>
                    <a:pt x="285" y="2773"/>
                  </a:cubicBezTo>
                  <a:cubicBezTo>
                    <a:pt x="342" y="2773"/>
                    <a:pt x="395" y="2743"/>
                    <a:pt x="404" y="2675"/>
                  </a:cubicBezTo>
                  <a:cubicBezTo>
                    <a:pt x="408" y="2653"/>
                    <a:pt x="410" y="2630"/>
                    <a:pt x="413" y="2609"/>
                  </a:cubicBezTo>
                  <a:cubicBezTo>
                    <a:pt x="510" y="2574"/>
                    <a:pt x="606" y="2540"/>
                    <a:pt x="698" y="2501"/>
                  </a:cubicBezTo>
                  <a:cubicBezTo>
                    <a:pt x="1172" y="2589"/>
                    <a:pt x="1614" y="2759"/>
                    <a:pt x="2034" y="3014"/>
                  </a:cubicBezTo>
                  <a:cubicBezTo>
                    <a:pt x="2069" y="3035"/>
                    <a:pt x="2105" y="3045"/>
                    <a:pt x="2138" y="3045"/>
                  </a:cubicBezTo>
                  <a:cubicBezTo>
                    <a:pt x="2313" y="3045"/>
                    <a:pt x="2428" y="2779"/>
                    <a:pt x="2241" y="2666"/>
                  </a:cubicBezTo>
                  <a:cubicBezTo>
                    <a:pt x="1923" y="2474"/>
                    <a:pt x="1598" y="2329"/>
                    <a:pt x="1256" y="2226"/>
                  </a:cubicBezTo>
                  <a:cubicBezTo>
                    <a:pt x="1530" y="2069"/>
                    <a:pt x="1792" y="1886"/>
                    <a:pt x="2038" y="1675"/>
                  </a:cubicBezTo>
                  <a:cubicBezTo>
                    <a:pt x="2173" y="1560"/>
                    <a:pt x="2059" y="1329"/>
                    <a:pt x="1900" y="1329"/>
                  </a:cubicBezTo>
                  <a:cubicBezTo>
                    <a:pt x="1881" y="1329"/>
                    <a:pt x="1862" y="1332"/>
                    <a:pt x="1843" y="1339"/>
                  </a:cubicBezTo>
                  <a:cubicBezTo>
                    <a:pt x="1365" y="1506"/>
                    <a:pt x="920" y="1722"/>
                    <a:pt x="494" y="1992"/>
                  </a:cubicBezTo>
                  <a:cubicBezTo>
                    <a:pt x="496" y="1980"/>
                    <a:pt x="496" y="1970"/>
                    <a:pt x="497" y="1957"/>
                  </a:cubicBezTo>
                  <a:cubicBezTo>
                    <a:pt x="585" y="1370"/>
                    <a:pt x="652" y="782"/>
                    <a:pt x="696" y="189"/>
                  </a:cubicBezTo>
                  <a:cubicBezTo>
                    <a:pt x="705" y="64"/>
                    <a:pt x="611" y="1"/>
                    <a:pt x="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1" name="Google Shape;61;p2"/>
          <p:cNvSpPr txBox="1">
            <a:spLocks noGrp="1"/>
          </p:cNvSpPr>
          <p:nvPr>
            <p:ph type="ctrTitle"/>
          </p:nvPr>
        </p:nvSpPr>
        <p:spPr>
          <a:xfrm>
            <a:off x="1098300" y="1169775"/>
            <a:ext cx="6947400" cy="21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 b="1"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_1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3"/>
          <p:cNvSpPr txBox="1">
            <a:spLocks noGrp="1"/>
          </p:cNvSpPr>
          <p:nvPr>
            <p:ph type="subTitle" idx="1"/>
          </p:nvPr>
        </p:nvSpPr>
        <p:spPr>
          <a:xfrm>
            <a:off x="720000" y="1796100"/>
            <a:ext cx="3571800" cy="2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3"/>
          <p:cNvSpPr txBox="1">
            <a:spLocks noGrp="1"/>
          </p:cNvSpPr>
          <p:nvPr>
            <p:ph type="subTitle" idx="2"/>
          </p:nvPr>
        </p:nvSpPr>
        <p:spPr>
          <a:xfrm>
            <a:off x="4852102" y="1796100"/>
            <a:ext cx="3571800" cy="2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60" name="Google Shape;660;p23"/>
          <p:cNvGrpSpPr/>
          <p:nvPr/>
        </p:nvGrpSpPr>
        <p:grpSpPr>
          <a:xfrm>
            <a:off x="1672161" y="230275"/>
            <a:ext cx="7391175" cy="4737044"/>
            <a:chOff x="1672161" y="230275"/>
            <a:chExt cx="7391175" cy="4737044"/>
          </a:xfrm>
        </p:grpSpPr>
        <p:grpSp>
          <p:nvGrpSpPr>
            <p:cNvPr id="661" name="Google Shape;661;p23"/>
            <p:cNvGrpSpPr/>
            <p:nvPr/>
          </p:nvGrpSpPr>
          <p:grpSpPr>
            <a:xfrm>
              <a:off x="1672161" y="4622763"/>
              <a:ext cx="805567" cy="158555"/>
              <a:chOff x="2990386" y="2661501"/>
              <a:chExt cx="805567" cy="158555"/>
            </a:xfrm>
          </p:grpSpPr>
          <p:sp>
            <p:nvSpPr>
              <p:cNvPr id="662" name="Google Shape;662;p23"/>
              <p:cNvSpPr/>
              <p:nvPr/>
            </p:nvSpPr>
            <p:spPr>
              <a:xfrm>
                <a:off x="2990386" y="2673256"/>
                <a:ext cx="76840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3981" extrusionOk="0">
                    <a:moveTo>
                      <a:pt x="704" y="397"/>
                    </a:moveTo>
                    <a:cubicBezTo>
                      <a:pt x="913" y="397"/>
                      <a:pt x="1308" y="514"/>
                      <a:pt x="1418" y="607"/>
                    </a:cubicBezTo>
                    <a:cubicBezTo>
                      <a:pt x="1751" y="1239"/>
                      <a:pt x="1711" y="1577"/>
                      <a:pt x="1300" y="1620"/>
                    </a:cubicBezTo>
                    <a:cubicBezTo>
                      <a:pt x="1094" y="1668"/>
                      <a:pt x="887" y="1699"/>
                      <a:pt x="678" y="1719"/>
                    </a:cubicBezTo>
                    <a:cubicBezTo>
                      <a:pt x="639" y="1725"/>
                      <a:pt x="609" y="1741"/>
                      <a:pt x="582" y="1759"/>
                    </a:cubicBezTo>
                    <a:cubicBezTo>
                      <a:pt x="566" y="1662"/>
                      <a:pt x="551" y="1566"/>
                      <a:pt x="539" y="1469"/>
                    </a:cubicBezTo>
                    <a:cubicBezTo>
                      <a:pt x="510" y="1254"/>
                      <a:pt x="484" y="1039"/>
                      <a:pt x="463" y="823"/>
                    </a:cubicBezTo>
                    <a:cubicBezTo>
                      <a:pt x="430" y="509"/>
                      <a:pt x="348" y="482"/>
                      <a:pt x="620" y="406"/>
                    </a:cubicBezTo>
                    <a:cubicBezTo>
                      <a:pt x="642" y="400"/>
                      <a:pt x="671" y="397"/>
                      <a:pt x="704" y="397"/>
                    </a:cubicBezTo>
                    <a:close/>
                    <a:moveTo>
                      <a:pt x="557" y="0"/>
                    </a:moveTo>
                    <a:cubicBezTo>
                      <a:pt x="83" y="0"/>
                      <a:pt x="1" y="240"/>
                      <a:pt x="69" y="823"/>
                    </a:cubicBezTo>
                    <a:cubicBezTo>
                      <a:pt x="186" y="1849"/>
                      <a:pt x="279" y="2991"/>
                      <a:pt x="718" y="3934"/>
                    </a:cubicBezTo>
                    <a:cubicBezTo>
                      <a:pt x="733" y="3967"/>
                      <a:pt x="762" y="3981"/>
                      <a:pt x="791" y="3981"/>
                    </a:cubicBezTo>
                    <a:cubicBezTo>
                      <a:pt x="841" y="3981"/>
                      <a:pt x="893" y="3943"/>
                      <a:pt x="892" y="3888"/>
                    </a:cubicBezTo>
                    <a:cubicBezTo>
                      <a:pt x="878" y="3290"/>
                      <a:pt x="752" y="2691"/>
                      <a:pt x="643" y="2097"/>
                    </a:cubicBezTo>
                    <a:lnTo>
                      <a:pt x="643" y="2097"/>
                    </a:lnTo>
                    <a:cubicBezTo>
                      <a:pt x="656" y="2099"/>
                      <a:pt x="665" y="2101"/>
                      <a:pt x="679" y="2101"/>
                    </a:cubicBezTo>
                    <a:cubicBezTo>
                      <a:pt x="1239" y="2071"/>
                      <a:pt x="2205" y="2014"/>
                      <a:pt x="2306" y="1295"/>
                    </a:cubicBezTo>
                    <a:cubicBezTo>
                      <a:pt x="2412" y="525"/>
                      <a:pt x="1489" y="113"/>
                      <a:pt x="881" y="27"/>
                    </a:cubicBezTo>
                    <a:cubicBezTo>
                      <a:pt x="757" y="9"/>
                      <a:pt x="649" y="0"/>
                      <a:pt x="5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3068280" y="2757394"/>
                <a:ext cx="55113" cy="13253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416" extrusionOk="0">
                    <a:moveTo>
                      <a:pt x="1513" y="0"/>
                    </a:moveTo>
                    <a:cubicBezTo>
                      <a:pt x="1512" y="0"/>
                      <a:pt x="1510" y="0"/>
                      <a:pt x="1509" y="0"/>
                    </a:cubicBezTo>
                    <a:cubicBezTo>
                      <a:pt x="1264" y="3"/>
                      <a:pt x="1022" y="63"/>
                      <a:pt x="777" y="79"/>
                    </a:cubicBezTo>
                    <a:cubicBezTo>
                      <a:pt x="556" y="93"/>
                      <a:pt x="334" y="79"/>
                      <a:pt x="117" y="113"/>
                    </a:cubicBezTo>
                    <a:cubicBezTo>
                      <a:pt x="1" y="131"/>
                      <a:pt x="18" y="301"/>
                      <a:pt x="117" y="330"/>
                    </a:cubicBezTo>
                    <a:cubicBezTo>
                      <a:pt x="316" y="387"/>
                      <a:pt x="569" y="416"/>
                      <a:pt x="822" y="416"/>
                    </a:cubicBezTo>
                    <a:cubicBezTo>
                      <a:pt x="1084" y="416"/>
                      <a:pt x="1347" y="385"/>
                      <a:pt x="1554" y="325"/>
                    </a:cubicBezTo>
                    <a:cubicBezTo>
                      <a:pt x="1729" y="276"/>
                      <a:pt x="1700" y="0"/>
                      <a:pt x="1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3069522" y="2730123"/>
                <a:ext cx="60211" cy="12233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384" extrusionOk="0">
                    <a:moveTo>
                      <a:pt x="816" y="1"/>
                    </a:moveTo>
                    <a:cubicBezTo>
                      <a:pt x="601" y="1"/>
                      <a:pt x="386" y="7"/>
                      <a:pt x="172" y="17"/>
                    </a:cubicBezTo>
                    <a:cubicBezTo>
                      <a:pt x="2" y="26"/>
                      <a:pt x="1" y="282"/>
                      <a:pt x="172" y="282"/>
                    </a:cubicBezTo>
                    <a:cubicBezTo>
                      <a:pt x="675" y="284"/>
                      <a:pt x="1172" y="322"/>
                      <a:pt x="1670" y="382"/>
                    </a:cubicBezTo>
                    <a:cubicBezTo>
                      <a:pt x="1678" y="383"/>
                      <a:pt x="1685" y="384"/>
                      <a:pt x="1692" y="384"/>
                    </a:cubicBezTo>
                    <a:cubicBezTo>
                      <a:pt x="1889" y="384"/>
                      <a:pt x="1887" y="55"/>
                      <a:pt x="1670" y="36"/>
                    </a:cubicBezTo>
                    <a:cubicBezTo>
                      <a:pt x="1387" y="11"/>
                      <a:pt x="1101" y="1"/>
                      <a:pt x="8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3153182" y="2661501"/>
                <a:ext cx="73750" cy="120899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3795" extrusionOk="0">
                    <a:moveTo>
                      <a:pt x="1077" y="436"/>
                    </a:moveTo>
                    <a:cubicBezTo>
                      <a:pt x="1164" y="436"/>
                      <a:pt x="1258" y="458"/>
                      <a:pt x="1357" y="507"/>
                    </a:cubicBezTo>
                    <a:cubicBezTo>
                      <a:pt x="1792" y="725"/>
                      <a:pt x="1798" y="1245"/>
                      <a:pt x="1397" y="1501"/>
                    </a:cubicBezTo>
                    <a:cubicBezTo>
                      <a:pt x="1139" y="1667"/>
                      <a:pt x="841" y="1666"/>
                      <a:pt x="543" y="1681"/>
                    </a:cubicBezTo>
                    <a:cubicBezTo>
                      <a:pt x="525" y="1684"/>
                      <a:pt x="512" y="1689"/>
                      <a:pt x="496" y="1694"/>
                    </a:cubicBezTo>
                    <a:cubicBezTo>
                      <a:pt x="485" y="1557"/>
                      <a:pt x="473" y="1417"/>
                      <a:pt x="463" y="1279"/>
                    </a:cubicBezTo>
                    <a:cubicBezTo>
                      <a:pt x="437" y="870"/>
                      <a:pt x="691" y="436"/>
                      <a:pt x="1077" y="436"/>
                    </a:cubicBezTo>
                    <a:close/>
                    <a:moveTo>
                      <a:pt x="932" y="0"/>
                    </a:moveTo>
                    <a:cubicBezTo>
                      <a:pt x="541" y="0"/>
                      <a:pt x="202" y="206"/>
                      <a:pt x="94" y="636"/>
                    </a:cubicBezTo>
                    <a:cubicBezTo>
                      <a:pt x="1" y="1009"/>
                      <a:pt x="89" y="1431"/>
                      <a:pt x="129" y="1803"/>
                    </a:cubicBezTo>
                    <a:cubicBezTo>
                      <a:pt x="191" y="2416"/>
                      <a:pt x="257" y="3029"/>
                      <a:pt x="334" y="3640"/>
                    </a:cubicBezTo>
                    <a:cubicBezTo>
                      <a:pt x="348" y="3742"/>
                      <a:pt x="435" y="3795"/>
                      <a:pt x="516" y="3795"/>
                    </a:cubicBezTo>
                    <a:cubicBezTo>
                      <a:pt x="594" y="3795"/>
                      <a:pt x="667" y="3745"/>
                      <a:pt x="661" y="3640"/>
                    </a:cubicBezTo>
                    <a:cubicBezTo>
                      <a:pt x="626" y="3118"/>
                      <a:pt x="575" y="2595"/>
                      <a:pt x="529" y="2072"/>
                    </a:cubicBezTo>
                    <a:cubicBezTo>
                      <a:pt x="533" y="2072"/>
                      <a:pt x="538" y="2075"/>
                      <a:pt x="543" y="2075"/>
                    </a:cubicBezTo>
                    <a:cubicBezTo>
                      <a:pt x="1145" y="2068"/>
                      <a:pt x="1941" y="1959"/>
                      <a:pt x="2141" y="1272"/>
                    </a:cubicBezTo>
                    <a:cubicBezTo>
                      <a:pt x="2315" y="679"/>
                      <a:pt x="1786" y="185"/>
                      <a:pt x="1256" y="45"/>
                    </a:cubicBezTo>
                    <a:cubicBezTo>
                      <a:pt x="1147" y="15"/>
                      <a:pt x="1037" y="0"/>
                      <a:pt x="9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3212215" y="2754495"/>
                <a:ext cx="31284" cy="21026"/>
              </a:xfrm>
              <a:custGeom>
                <a:avLst/>
                <a:gdLst/>
                <a:ahLst/>
                <a:cxnLst/>
                <a:rect l="l" t="t" r="r" b="b"/>
                <a:pathLst>
                  <a:path w="982" h="660" extrusionOk="0">
                    <a:moveTo>
                      <a:pt x="599" y="0"/>
                    </a:moveTo>
                    <a:cubicBezTo>
                      <a:pt x="551" y="0"/>
                      <a:pt x="503" y="8"/>
                      <a:pt x="456" y="23"/>
                    </a:cubicBezTo>
                    <a:cubicBezTo>
                      <a:pt x="439" y="28"/>
                      <a:pt x="420" y="35"/>
                      <a:pt x="403" y="44"/>
                    </a:cubicBezTo>
                    <a:cubicBezTo>
                      <a:pt x="381" y="28"/>
                      <a:pt x="356" y="15"/>
                      <a:pt x="324" y="15"/>
                    </a:cubicBezTo>
                    <a:cubicBezTo>
                      <a:pt x="46" y="18"/>
                      <a:pt x="0" y="369"/>
                      <a:pt x="154" y="544"/>
                    </a:cubicBezTo>
                    <a:cubicBezTo>
                      <a:pt x="227" y="627"/>
                      <a:pt x="312" y="659"/>
                      <a:pt x="399" y="659"/>
                    </a:cubicBezTo>
                    <a:cubicBezTo>
                      <a:pt x="585" y="659"/>
                      <a:pt x="783" y="511"/>
                      <a:pt x="905" y="379"/>
                    </a:cubicBezTo>
                    <a:cubicBezTo>
                      <a:pt x="970" y="312"/>
                      <a:pt x="981" y="187"/>
                      <a:pt x="904" y="120"/>
                    </a:cubicBezTo>
                    <a:cubicBezTo>
                      <a:pt x="817" y="41"/>
                      <a:pt x="710" y="0"/>
                      <a:pt x="5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3262838" y="2727543"/>
                <a:ext cx="64798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401" extrusionOk="0">
                    <a:moveTo>
                      <a:pt x="898" y="0"/>
                    </a:moveTo>
                    <a:cubicBezTo>
                      <a:pt x="651" y="0"/>
                      <a:pt x="405" y="11"/>
                      <a:pt x="167" y="35"/>
                    </a:cubicBezTo>
                    <a:cubicBezTo>
                      <a:pt x="1" y="52"/>
                      <a:pt x="1" y="277"/>
                      <a:pt x="167" y="293"/>
                    </a:cubicBezTo>
                    <a:cubicBezTo>
                      <a:pt x="705" y="349"/>
                      <a:pt x="1258" y="372"/>
                      <a:pt x="1801" y="400"/>
                    </a:cubicBezTo>
                    <a:cubicBezTo>
                      <a:pt x="1805" y="401"/>
                      <a:pt x="1809" y="401"/>
                      <a:pt x="1813" y="401"/>
                    </a:cubicBezTo>
                    <a:cubicBezTo>
                      <a:pt x="2034" y="401"/>
                      <a:pt x="2024" y="62"/>
                      <a:pt x="1801" y="42"/>
                    </a:cubicBezTo>
                    <a:cubicBezTo>
                      <a:pt x="1508" y="16"/>
                      <a:pt x="1202" y="0"/>
                      <a:pt x="8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3339298" y="2674594"/>
                <a:ext cx="48423" cy="121728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3821" extrusionOk="0">
                    <a:moveTo>
                      <a:pt x="1193" y="0"/>
                    </a:moveTo>
                    <a:cubicBezTo>
                      <a:pt x="1162" y="0"/>
                      <a:pt x="1130" y="11"/>
                      <a:pt x="1105" y="38"/>
                    </a:cubicBezTo>
                    <a:cubicBezTo>
                      <a:pt x="549" y="605"/>
                      <a:pt x="1" y="1292"/>
                      <a:pt x="29" y="2130"/>
                    </a:cubicBezTo>
                    <a:cubicBezTo>
                      <a:pt x="54" y="2843"/>
                      <a:pt x="595" y="3496"/>
                      <a:pt x="1218" y="3802"/>
                    </a:cubicBezTo>
                    <a:cubicBezTo>
                      <a:pt x="1243" y="3815"/>
                      <a:pt x="1268" y="3820"/>
                      <a:pt x="1293" y="3820"/>
                    </a:cubicBezTo>
                    <a:cubicBezTo>
                      <a:pt x="1421" y="3820"/>
                      <a:pt x="1519" y="3664"/>
                      <a:pt x="1411" y="3547"/>
                    </a:cubicBezTo>
                    <a:cubicBezTo>
                      <a:pt x="906" y="3010"/>
                      <a:pt x="311" y="2685"/>
                      <a:pt x="417" y="1832"/>
                    </a:cubicBezTo>
                    <a:cubicBezTo>
                      <a:pt x="496" y="1190"/>
                      <a:pt x="941" y="696"/>
                      <a:pt x="1319" y="204"/>
                    </a:cubicBezTo>
                    <a:cubicBezTo>
                      <a:pt x="1392" y="109"/>
                      <a:pt x="1292" y="0"/>
                      <a:pt x="11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3391418" y="2688899"/>
                <a:ext cx="62027" cy="95796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007" extrusionOk="0">
                    <a:moveTo>
                      <a:pt x="1725" y="0"/>
                    </a:moveTo>
                    <a:cubicBezTo>
                      <a:pt x="1652" y="0"/>
                      <a:pt x="1580" y="41"/>
                      <a:pt x="1552" y="133"/>
                    </a:cubicBezTo>
                    <a:cubicBezTo>
                      <a:pt x="1425" y="549"/>
                      <a:pt x="1323" y="975"/>
                      <a:pt x="1213" y="1394"/>
                    </a:cubicBezTo>
                    <a:cubicBezTo>
                      <a:pt x="1157" y="1606"/>
                      <a:pt x="1055" y="2375"/>
                      <a:pt x="870" y="2640"/>
                    </a:cubicBezTo>
                    <a:cubicBezTo>
                      <a:pt x="644" y="2189"/>
                      <a:pt x="452" y="1724"/>
                      <a:pt x="273" y="1251"/>
                    </a:cubicBezTo>
                    <a:cubicBezTo>
                      <a:pt x="252" y="1193"/>
                      <a:pt x="201" y="1167"/>
                      <a:pt x="151" y="1167"/>
                    </a:cubicBezTo>
                    <a:cubicBezTo>
                      <a:pt x="75" y="1167"/>
                      <a:pt x="1" y="1226"/>
                      <a:pt x="34" y="1318"/>
                    </a:cubicBezTo>
                    <a:cubicBezTo>
                      <a:pt x="235" y="1865"/>
                      <a:pt x="468" y="2399"/>
                      <a:pt x="694" y="2936"/>
                    </a:cubicBezTo>
                    <a:cubicBezTo>
                      <a:pt x="715" y="2983"/>
                      <a:pt x="771" y="3007"/>
                      <a:pt x="822" y="3007"/>
                    </a:cubicBezTo>
                    <a:cubicBezTo>
                      <a:pt x="834" y="3007"/>
                      <a:pt x="846" y="3005"/>
                      <a:pt x="858" y="3002"/>
                    </a:cubicBezTo>
                    <a:cubicBezTo>
                      <a:pt x="1234" y="2903"/>
                      <a:pt x="1286" y="2501"/>
                      <a:pt x="1380" y="2172"/>
                    </a:cubicBezTo>
                    <a:cubicBezTo>
                      <a:pt x="1565" y="1529"/>
                      <a:pt x="1761" y="883"/>
                      <a:pt x="1914" y="232"/>
                    </a:cubicBezTo>
                    <a:cubicBezTo>
                      <a:pt x="1946" y="91"/>
                      <a:pt x="1835" y="0"/>
                      <a:pt x="17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3459053" y="2739649"/>
                <a:ext cx="59637" cy="13253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416" extrusionOk="0">
                    <a:moveTo>
                      <a:pt x="201" y="0"/>
                    </a:moveTo>
                    <a:cubicBezTo>
                      <a:pt x="0" y="0"/>
                      <a:pt x="5" y="303"/>
                      <a:pt x="207" y="317"/>
                    </a:cubicBezTo>
                    <a:cubicBezTo>
                      <a:pt x="682" y="353"/>
                      <a:pt x="1160" y="388"/>
                      <a:pt x="1636" y="416"/>
                    </a:cubicBezTo>
                    <a:cubicBezTo>
                      <a:pt x="1640" y="416"/>
                      <a:pt x="1644" y="416"/>
                      <a:pt x="1649" y="416"/>
                    </a:cubicBezTo>
                    <a:cubicBezTo>
                      <a:pt x="1872" y="416"/>
                      <a:pt x="1870" y="57"/>
                      <a:pt x="1636" y="48"/>
                    </a:cubicBezTo>
                    <a:cubicBezTo>
                      <a:pt x="1160" y="26"/>
                      <a:pt x="682" y="13"/>
                      <a:pt x="207" y="0"/>
                    </a:cubicBezTo>
                    <a:cubicBezTo>
                      <a:pt x="205" y="0"/>
                      <a:pt x="203" y="0"/>
                      <a:pt x="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>
                <a:off x="3550964" y="2698424"/>
                <a:ext cx="25390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797" h="3547" extrusionOk="0">
                    <a:moveTo>
                      <a:pt x="608" y="1"/>
                    </a:moveTo>
                    <a:cubicBezTo>
                      <a:pt x="588" y="1"/>
                      <a:pt x="567" y="6"/>
                      <a:pt x="548" y="18"/>
                    </a:cubicBezTo>
                    <a:cubicBezTo>
                      <a:pt x="267" y="197"/>
                      <a:pt x="412" y="687"/>
                      <a:pt x="407" y="958"/>
                    </a:cubicBezTo>
                    <a:cubicBezTo>
                      <a:pt x="390" y="1751"/>
                      <a:pt x="268" y="2534"/>
                      <a:pt x="39" y="3293"/>
                    </a:cubicBezTo>
                    <a:cubicBezTo>
                      <a:pt x="1" y="3422"/>
                      <a:pt x="125" y="3546"/>
                      <a:pt x="243" y="3546"/>
                    </a:cubicBezTo>
                    <a:cubicBezTo>
                      <a:pt x="288" y="3546"/>
                      <a:pt x="333" y="3528"/>
                      <a:pt x="367" y="3485"/>
                    </a:cubicBezTo>
                    <a:cubicBezTo>
                      <a:pt x="417" y="3422"/>
                      <a:pt x="467" y="3359"/>
                      <a:pt x="517" y="3299"/>
                    </a:cubicBezTo>
                    <a:cubicBezTo>
                      <a:pt x="591" y="3210"/>
                      <a:pt x="568" y="3100"/>
                      <a:pt x="505" y="3034"/>
                    </a:cubicBezTo>
                    <a:cubicBezTo>
                      <a:pt x="589" y="2669"/>
                      <a:pt x="655" y="2299"/>
                      <a:pt x="695" y="1924"/>
                    </a:cubicBezTo>
                    <a:cubicBezTo>
                      <a:pt x="719" y="1684"/>
                      <a:pt x="737" y="1443"/>
                      <a:pt x="739" y="1200"/>
                    </a:cubicBezTo>
                    <a:cubicBezTo>
                      <a:pt x="741" y="1072"/>
                      <a:pt x="643" y="437"/>
                      <a:pt x="686" y="259"/>
                    </a:cubicBezTo>
                    <a:cubicBezTo>
                      <a:pt x="751" y="233"/>
                      <a:pt x="797" y="163"/>
                      <a:pt x="744" y="91"/>
                    </a:cubicBezTo>
                    <a:cubicBezTo>
                      <a:pt x="737" y="83"/>
                      <a:pt x="729" y="74"/>
                      <a:pt x="724" y="64"/>
                    </a:cubicBezTo>
                    <a:cubicBezTo>
                      <a:pt x="696" y="28"/>
                      <a:pt x="653" y="1"/>
                      <a:pt x="6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>
                <a:off x="3585594" y="2712060"/>
                <a:ext cx="100893" cy="60943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913" extrusionOk="0">
                    <a:moveTo>
                      <a:pt x="613" y="578"/>
                    </a:moveTo>
                    <a:cubicBezTo>
                      <a:pt x="953" y="606"/>
                      <a:pt x="1437" y="1438"/>
                      <a:pt x="928" y="1509"/>
                    </a:cubicBezTo>
                    <a:cubicBezTo>
                      <a:pt x="913" y="1511"/>
                      <a:pt x="898" y="1512"/>
                      <a:pt x="883" y="1512"/>
                    </a:cubicBezTo>
                    <a:cubicBezTo>
                      <a:pt x="656" y="1512"/>
                      <a:pt x="503" y="1261"/>
                      <a:pt x="496" y="1060"/>
                    </a:cubicBezTo>
                    <a:cubicBezTo>
                      <a:pt x="494" y="987"/>
                      <a:pt x="539" y="772"/>
                      <a:pt x="613" y="578"/>
                    </a:cubicBezTo>
                    <a:close/>
                    <a:moveTo>
                      <a:pt x="2243" y="814"/>
                    </a:moveTo>
                    <a:cubicBezTo>
                      <a:pt x="2287" y="814"/>
                      <a:pt x="2332" y="820"/>
                      <a:pt x="2379" y="832"/>
                    </a:cubicBezTo>
                    <a:cubicBezTo>
                      <a:pt x="2602" y="893"/>
                      <a:pt x="2721" y="1103"/>
                      <a:pt x="2667" y="1326"/>
                    </a:cubicBezTo>
                    <a:cubicBezTo>
                      <a:pt x="2631" y="1473"/>
                      <a:pt x="2532" y="1539"/>
                      <a:pt x="2421" y="1539"/>
                    </a:cubicBezTo>
                    <a:cubicBezTo>
                      <a:pt x="2330" y="1539"/>
                      <a:pt x="2232" y="1494"/>
                      <a:pt x="2155" y="1412"/>
                    </a:cubicBezTo>
                    <a:cubicBezTo>
                      <a:pt x="1999" y="1247"/>
                      <a:pt x="2005" y="1040"/>
                      <a:pt x="2067" y="842"/>
                    </a:cubicBezTo>
                    <a:cubicBezTo>
                      <a:pt x="2123" y="825"/>
                      <a:pt x="2181" y="814"/>
                      <a:pt x="2243" y="814"/>
                    </a:cubicBezTo>
                    <a:close/>
                    <a:moveTo>
                      <a:pt x="847" y="1"/>
                    </a:moveTo>
                    <a:cubicBezTo>
                      <a:pt x="710" y="1"/>
                      <a:pt x="587" y="92"/>
                      <a:pt x="483" y="226"/>
                    </a:cubicBezTo>
                    <a:cubicBezTo>
                      <a:pt x="219" y="265"/>
                      <a:pt x="0" y="437"/>
                      <a:pt x="10" y="763"/>
                    </a:cubicBezTo>
                    <a:cubicBezTo>
                      <a:pt x="15" y="866"/>
                      <a:pt x="93" y="932"/>
                      <a:pt x="179" y="945"/>
                    </a:cubicBezTo>
                    <a:cubicBezTo>
                      <a:pt x="165" y="1022"/>
                      <a:pt x="159" y="1094"/>
                      <a:pt x="162" y="1147"/>
                    </a:cubicBezTo>
                    <a:cubicBezTo>
                      <a:pt x="189" y="1531"/>
                      <a:pt x="534" y="1885"/>
                      <a:pt x="916" y="1885"/>
                    </a:cubicBezTo>
                    <a:cubicBezTo>
                      <a:pt x="999" y="1885"/>
                      <a:pt x="1084" y="1868"/>
                      <a:pt x="1167" y="1831"/>
                    </a:cubicBezTo>
                    <a:cubicBezTo>
                      <a:pt x="1507" y="1681"/>
                      <a:pt x="1563" y="1333"/>
                      <a:pt x="1478" y="1002"/>
                    </a:cubicBezTo>
                    <a:lnTo>
                      <a:pt x="1478" y="1002"/>
                    </a:lnTo>
                    <a:cubicBezTo>
                      <a:pt x="1514" y="1027"/>
                      <a:pt x="1559" y="1043"/>
                      <a:pt x="1604" y="1043"/>
                    </a:cubicBezTo>
                    <a:cubicBezTo>
                      <a:pt x="1630" y="1043"/>
                      <a:pt x="1656" y="1037"/>
                      <a:pt x="1680" y="1025"/>
                    </a:cubicBezTo>
                    <a:lnTo>
                      <a:pt x="1701" y="1015"/>
                    </a:lnTo>
                    <a:lnTo>
                      <a:pt x="1701" y="1015"/>
                    </a:lnTo>
                    <a:cubicBezTo>
                      <a:pt x="1676" y="1257"/>
                      <a:pt x="1734" y="1501"/>
                      <a:pt x="1926" y="1694"/>
                    </a:cubicBezTo>
                    <a:cubicBezTo>
                      <a:pt x="2067" y="1836"/>
                      <a:pt x="2256" y="1912"/>
                      <a:pt x="2440" y="1912"/>
                    </a:cubicBezTo>
                    <a:cubicBezTo>
                      <a:pt x="2651" y="1912"/>
                      <a:pt x="2855" y="1813"/>
                      <a:pt x="2973" y="1601"/>
                    </a:cubicBezTo>
                    <a:cubicBezTo>
                      <a:pt x="3166" y="1251"/>
                      <a:pt x="3062" y="767"/>
                      <a:pt x="2718" y="553"/>
                    </a:cubicBezTo>
                    <a:cubicBezTo>
                      <a:pt x="2581" y="467"/>
                      <a:pt x="2410" y="424"/>
                      <a:pt x="2238" y="421"/>
                    </a:cubicBezTo>
                    <a:cubicBezTo>
                      <a:pt x="2228" y="353"/>
                      <a:pt x="2164" y="296"/>
                      <a:pt x="2099" y="296"/>
                    </a:cubicBezTo>
                    <a:cubicBezTo>
                      <a:pt x="2069" y="296"/>
                      <a:pt x="2038" y="308"/>
                      <a:pt x="2012" y="338"/>
                    </a:cubicBezTo>
                    <a:cubicBezTo>
                      <a:pt x="1978" y="378"/>
                      <a:pt x="1946" y="420"/>
                      <a:pt x="1916" y="462"/>
                    </a:cubicBezTo>
                    <a:cubicBezTo>
                      <a:pt x="1721" y="515"/>
                      <a:pt x="1544" y="620"/>
                      <a:pt x="1429" y="777"/>
                    </a:cubicBezTo>
                    <a:cubicBezTo>
                      <a:pt x="1421" y="789"/>
                      <a:pt x="1418" y="800"/>
                      <a:pt x="1414" y="810"/>
                    </a:cubicBezTo>
                    <a:cubicBezTo>
                      <a:pt x="1349" y="659"/>
                      <a:pt x="1260" y="523"/>
                      <a:pt x="1160" y="424"/>
                    </a:cubicBezTo>
                    <a:cubicBezTo>
                      <a:pt x="1071" y="338"/>
                      <a:pt x="955" y="278"/>
                      <a:pt x="832" y="245"/>
                    </a:cubicBezTo>
                    <a:cubicBezTo>
                      <a:pt x="857" y="231"/>
                      <a:pt x="882" y="222"/>
                      <a:pt x="909" y="222"/>
                    </a:cubicBezTo>
                    <a:cubicBezTo>
                      <a:pt x="914" y="222"/>
                      <a:pt x="920" y="223"/>
                      <a:pt x="925" y="223"/>
                    </a:cubicBezTo>
                    <a:cubicBezTo>
                      <a:pt x="931" y="224"/>
                      <a:pt x="937" y="225"/>
                      <a:pt x="943" y="225"/>
                    </a:cubicBezTo>
                    <a:cubicBezTo>
                      <a:pt x="1038" y="225"/>
                      <a:pt x="1106" y="91"/>
                      <a:pt x="1003" y="40"/>
                    </a:cubicBezTo>
                    <a:cubicBezTo>
                      <a:pt x="949" y="13"/>
                      <a:pt x="897" y="1"/>
                      <a:pt x="8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3667120" y="2677366"/>
                <a:ext cx="44218" cy="142690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4479" extrusionOk="0">
                    <a:moveTo>
                      <a:pt x="284" y="0"/>
                    </a:moveTo>
                    <a:cubicBezTo>
                      <a:pt x="234" y="0"/>
                      <a:pt x="183" y="13"/>
                      <a:pt x="130" y="42"/>
                    </a:cubicBezTo>
                    <a:cubicBezTo>
                      <a:pt x="21" y="102"/>
                      <a:pt x="78" y="273"/>
                      <a:pt x="189" y="273"/>
                    </a:cubicBezTo>
                    <a:cubicBezTo>
                      <a:pt x="201" y="273"/>
                      <a:pt x="213" y="271"/>
                      <a:pt x="226" y="267"/>
                    </a:cubicBezTo>
                    <a:cubicBezTo>
                      <a:pt x="247" y="260"/>
                      <a:pt x="267" y="257"/>
                      <a:pt x="287" y="257"/>
                    </a:cubicBezTo>
                    <a:cubicBezTo>
                      <a:pt x="760" y="257"/>
                      <a:pt x="858" y="2202"/>
                      <a:pt x="816" y="2448"/>
                    </a:cubicBezTo>
                    <a:cubicBezTo>
                      <a:pt x="725" y="2991"/>
                      <a:pt x="494" y="3486"/>
                      <a:pt x="221" y="3957"/>
                    </a:cubicBezTo>
                    <a:cubicBezTo>
                      <a:pt x="206" y="3968"/>
                      <a:pt x="192" y="3983"/>
                      <a:pt x="181" y="4003"/>
                    </a:cubicBezTo>
                    <a:cubicBezTo>
                      <a:pt x="149" y="4064"/>
                      <a:pt x="115" y="4125"/>
                      <a:pt x="83" y="4186"/>
                    </a:cubicBezTo>
                    <a:cubicBezTo>
                      <a:pt x="0" y="4339"/>
                      <a:pt x="130" y="4479"/>
                      <a:pt x="262" y="4479"/>
                    </a:cubicBezTo>
                    <a:cubicBezTo>
                      <a:pt x="321" y="4479"/>
                      <a:pt x="381" y="4450"/>
                      <a:pt x="421" y="4382"/>
                    </a:cubicBezTo>
                    <a:cubicBezTo>
                      <a:pt x="974" y="3459"/>
                      <a:pt x="1388" y="2401"/>
                      <a:pt x="1138" y="1309"/>
                    </a:cubicBezTo>
                    <a:cubicBezTo>
                      <a:pt x="1073" y="1019"/>
                      <a:pt x="726" y="0"/>
                      <a:pt x="2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3718571" y="2700113"/>
                <a:ext cx="77382" cy="97006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3045" extrusionOk="0">
                    <a:moveTo>
                      <a:pt x="513" y="1"/>
                    </a:moveTo>
                    <a:cubicBezTo>
                      <a:pt x="414" y="1"/>
                      <a:pt x="312" y="64"/>
                      <a:pt x="305" y="189"/>
                    </a:cubicBezTo>
                    <a:cubicBezTo>
                      <a:pt x="245" y="938"/>
                      <a:pt x="151" y="1682"/>
                      <a:pt x="17" y="2421"/>
                    </a:cubicBezTo>
                    <a:cubicBezTo>
                      <a:pt x="0" y="2519"/>
                      <a:pt x="53" y="2626"/>
                      <a:pt x="139" y="2662"/>
                    </a:cubicBezTo>
                    <a:cubicBezTo>
                      <a:pt x="150" y="2732"/>
                      <a:pt x="220" y="2773"/>
                      <a:pt x="285" y="2773"/>
                    </a:cubicBezTo>
                    <a:cubicBezTo>
                      <a:pt x="342" y="2773"/>
                      <a:pt x="395" y="2743"/>
                      <a:pt x="404" y="2675"/>
                    </a:cubicBezTo>
                    <a:cubicBezTo>
                      <a:pt x="408" y="2653"/>
                      <a:pt x="410" y="2630"/>
                      <a:pt x="413" y="2609"/>
                    </a:cubicBezTo>
                    <a:cubicBezTo>
                      <a:pt x="510" y="2574"/>
                      <a:pt x="606" y="2540"/>
                      <a:pt x="698" y="2501"/>
                    </a:cubicBezTo>
                    <a:cubicBezTo>
                      <a:pt x="1172" y="2589"/>
                      <a:pt x="1614" y="2759"/>
                      <a:pt x="2034" y="3014"/>
                    </a:cubicBezTo>
                    <a:cubicBezTo>
                      <a:pt x="2069" y="3035"/>
                      <a:pt x="2105" y="3045"/>
                      <a:pt x="2138" y="3045"/>
                    </a:cubicBezTo>
                    <a:cubicBezTo>
                      <a:pt x="2313" y="3045"/>
                      <a:pt x="2428" y="2779"/>
                      <a:pt x="2241" y="2666"/>
                    </a:cubicBezTo>
                    <a:cubicBezTo>
                      <a:pt x="1923" y="2474"/>
                      <a:pt x="1598" y="2329"/>
                      <a:pt x="1256" y="2226"/>
                    </a:cubicBezTo>
                    <a:cubicBezTo>
                      <a:pt x="1530" y="2069"/>
                      <a:pt x="1792" y="1886"/>
                      <a:pt x="2038" y="1675"/>
                    </a:cubicBezTo>
                    <a:cubicBezTo>
                      <a:pt x="2173" y="1560"/>
                      <a:pt x="2059" y="1329"/>
                      <a:pt x="1900" y="1329"/>
                    </a:cubicBezTo>
                    <a:cubicBezTo>
                      <a:pt x="1881" y="1329"/>
                      <a:pt x="1862" y="1332"/>
                      <a:pt x="1843" y="1339"/>
                    </a:cubicBezTo>
                    <a:cubicBezTo>
                      <a:pt x="1365" y="1506"/>
                      <a:pt x="920" y="1722"/>
                      <a:pt x="494" y="1992"/>
                    </a:cubicBezTo>
                    <a:cubicBezTo>
                      <a:pt x="496" y="1980"/>
                      <a:pt x="496" y="1970"/>
                      <a:pt x="497" y="1957"/>
                    </a:cubicBezTo>
                    <a:cubicBezTo>
                      <a:pt x="585" y="1370"/>
                      <a:pt x="652" y="782"/>
                      <a:pt x="696" y="189"/>
                    </a:cubicBezTo>
                    <a:cubicBezTo>
                      <a:pt x="705" y="64"/>
                      <a:pt x="611" y="1"/>
                      <a:pt x="5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75" name="Google Shape;675;p23"/>
            <p:cNvGrpSpPr/>
            <p:nvPr/>
          </p:nvGrpSpPr>
          <p:grpSpPr>
            <a:xfrm>
              <a:off x="4976016" y="4733800"/>
              <a:ext cx="500778" cy="233519"/>
              <a:chOff x="3663966" y="1783200"/>
              <a:chExt cx="500778" cy="233519"/>
            </a:xfrm>
          </p:grpSpPr>
          <p:sp>
            <p:nvSpPr>
              <p:cNvPr id="676" name="Google Shape;676;p23"/>
              <p:cNvSpPr/>
              <p:nvPr/>
            </p:nvSpPr>
            <p:spPr>
              <a:xfrm>
                <a:off x="3663966" y="1857048"/>
                <a:ext cx="82479" cy="115547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3627" extrusionOk="0">
                    <a:moveTo>
                      <a:pt x="2425" y="0"/>
                    </a:moveTo>
                    <a:cubicBezTo>
                      <a:pt x="2397" y="0"/>
                      <a:pt x="2369" y="12"/>
                      <a:pt x="2347" y="40"/>
                    </a:cubicBezTo>
                    <a:cubicBezTo>
                      <a:pt x="2155" y="290"/>
                      <a:pt x="1972" y="542"/>
                      <a:pt x="1787" y="795"/>
                    </a:cubicBezTo>
                    <a:cubicBezTo>
                      <a:pt x="1690" y="930"/>
                      <a:pt x="1510" y="1122"/>
                      <a:pt x="1379" y="1309"/>
                    </a:cubicBezTo>
                    <a:cubicBezTo>
                      <a:pt x="1240" y="1167"/>
                      <a:pt x="1096" y="1034"/>
                      <a:pt x="960" y="894"/>
                    </a:cubicBezTo>
                    <a:cubicBezTo>
                      <a:pt x="716" y="645"/>
                      <a:pt x="480" y="390"/>
                      <a:pt x="234" y="144"/>
                    </a:cubicBezTo>
                    <a:cubicBezTo>
                      <a:pt x="209" y="119"/>
                      <a:pt x="182" y="109"/>
                      <a:pt x="156" y="109"/>
                    </a:cubicBezTo>
                    <a:cubicBezTo>
                      <a:pt x="71" y="109"/>
                      <a:pt x="1" y="220"/>
                      <a:pt x="72" y="305"/>
                    </a:cubicBezTo>
                    <a:cubicBezTo>
                      <a:pt x="284" y="557"/>
                      <a:pt x="504" y="805"/>
                      <a:pt x="719" y="1053"/>
                    </a:cubicBezTo>
                    <a:cubicBezTo>
                      <a:pt x="887" y="1249"/>
                      <a:pt x="1046" y="1471"/>
                      <a:pt x="1226" y="1660"/>
                    </a:cubicBezTo>
                    <a:cubicBezTo>
                      <a:pt x="1210" y="1879"/>
                      <a:pt x="1323" y="2154"/>
                      <a:pt x="1366" y="2357"/>
                    </a:cubicBezTo>
                    <a:cubicBezTo>
                      <a:pt x="1445" y="2737"/>
                      <a:pt x="1515" y="3119"/>
                      <a:pt x="1616" y="3493"/>
                    </a:cubicBezTo>
                    <a:cubicBezTo>
                      <a:pt x="1641" y="3587"/>
                      <a:pt x="1709" y="3627"/>
                      <a:pt x="1779" y="3627"/>
                    </a:cubicBezTo>
                    <a:cubicBezTo>
                      <a:pt x="1885" y="3627"/>
                      <a:pt x="1996" y="3534"/>
                      <a:pt x="1975" y="3395"/>
                    </a:cubicBezTo>
                    <a:cubicBezTo>
                      <a:pt x="1898" y="2896"/>
                      <a:pt x="1637" y="2303"/>
                      <a:pt x="1644" y="1800"/>
                    </a:cubicBezTo>
                    <a:cubicBezTo>
                      <a:pt x="1644" y="1777"/>
                      <a:pt x="1647" y="1752"/>
                      <a:pt x="1650" y="1729"/>
                    </a:cubicBezTo>
                    <a:cubicBezTo>
                      <a:pt x="1653" y="1710"/>
                      <a:pt x="1654" y="1694"/>
                      <a:pt x="1654" y="1679"/>
                    </a:cubicBezTo>
                    <a:cubicBezTo>
                      <a:pt x="1739" y="1160"/>
                      <a:pt x="2287" y="605"/>
                      <a:pt x="2538" y="187"/>
                    </a:cubicBezTo>
                    <a:cubicBezTo>
                      <a:pt x="2589" y="101"/>
                      <a:pt x="2506" y="0"/>
                      <a:pt x="24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3732748" y="1930162"/>
                <a:ext cx="58841" cy="1338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420" extrusionOk="0">
                    <a:moveTo>
                      <a:pt x="160" y="1"/>
                    </a:moveTo>
                    <a:cubicBezTo>
                      <a:pt x="39" y="1"/>
                      <a:pt x="0" y="185"/>
                      <a:pt x="131" y="228"/>
                    </a:cubicBezTo>
                    <a:cubicBezTo>
                      <a:pt x="449" y="331"/>
                      <a:pt x="838" y="419"/>
                      <a:pt x="1206" y="419"/>
                    </a:cubicBezTo>
                    <a:cubicBezTo>
                      <a:pt x="1379" y="419"/>
                      <a:pt x="1547" y="400"/>
                      <a:pt x="1700" y="353"/>
                    </a:cubicBezTo>
                    <a:cubicBezTo>
                      <a:pt x="1846" y="309"/>
                      <a:pt x="1819" y="87"/>
                      <a:pt x="1663" y="85"/>
                    </a:cubicBezTo>
                    <a:cubicBezTo>
                      <a:pt x="1653" y="85"/>
                      <a:pt x="1643" y="85"/>
                      <a:pt x="1632" y="85"/>
                    </a:cubicBezTo>
                    <a:cubicBezTo>
                      <a:pt x="1422" y="85"/>
                      <a:pt x="1214" y="123"/>
                      <a:pt x="1001" y="123"/>
                    </a:cubicBezTo>
                    <a:cubicBezTo>
                      <a:pt x="987" y="123"/>
                      <a:pt x="974" y="123"/>
                      <a:pt x="960" y="122"/>
                    </a:cubicBezTo>
                    <a:cubicBezTo>
                      <a:pt x="698" y="115"/>
                      <a:pt x="444" y="67"/>
                      <a:pt x="192" y="5"/>
                    </a:cubicBezTo>
                    <a:cubicBezTo>
                      <a:pt x="181" y="2"/>
                      <a:pt x="170" y="1"/>
                      <a:pt x="1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3727428" y="1909295"/>
                <a:ext cx="66582" cy="12456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391" extrusionOk="0">
                    <a:moveTo>
                      <a:pt x="114" y="1"/>
                    </a:moveTo>
                    <a:cubicBezTo>
                      <a:pt x="16" y="1"/>
                      <a:pt x="0" y="160"/>
                      <a:pt x="97" y="183"/>
                    </a:cubicBezTo>
                    <a:cubicBezTo>
                      <a:pt x="576" y="304"/>
                      <a:pt x="1118" y="391"/>
                      <a:pt x="1626" y="391"/>
                    </a:cubicBezTo>
                    <a:cubicBezTo>
                      <a:pt x="1716" y="391"/>
                      <a:pt x="1805" y="388"/>
                      <a:pt x="1893" y="382"/>
                    </a:cubicBezTo>
                    <a:cubicBezTo>
                      <a:pt x="2088" y="369"/>
                      <a:pt x="2089" y="87"/>
                      <a:pt x="1893" y="77"/>
                    </a:cubicBezTo>
                    <a:cubicBezTo>
                      <a:pt x="1300" y="51"/>
                      <a:pt x="715" y="49"/>
                      <a:pt x="123" y="1"/>
                    </a:cubicBezTo>
                    <a:cubicBezTo>
                      <a:pt x="120" y="1"/>
                      <a:pt x="117" y="1"/>
                      <a:pt x="1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3805544" y="1881100"/>
                <a:ext cx="72062" cy="76139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2390" extrusionOk="0">
                    <a:moveTo>
                      <a:pt x="1301" y="0"/>
                    </a:moveTo>
                    <a:cubicBezTo>
                      <a:pt x="526" y="0"/>
                      <a:pt x="1" y="971"/>
                      <a:pt x="300" y="1650"/>
                    </a:cubicBezTo>
                    <a:cubicBezTo>
                      <a:pt x="488" y="2075"/>
                      <a:pt x="1012" y="2390"/>
                      <a:pt x="1502" y="2390"/>
                    </a:cubicBezTo>
                    <a:cubicBezTo>
                      <a:pt x="1744" y="2390"/>
                      <a:pt x="1977" y="2313"/>
                      <a:pt x="2157" y="2135"/>
                    </a:cubicBezTo>
                    <a:cubicBezTo>
                      <a:pt x="2261" y="2032"/>
                      <a:pt x="2181" y="1837"/>
                      <a:pt x="2046" y="1837"/>
                    </a:cubicBezTo>
                    <a:cubicBezTo>
                      <a:pt x="2029" y="1837"/>
                      <a:pt x="2010" y="1840"/>
                      <a:pt x="1991" y="1847"/>
                    </a:cubicBezTo>
                    <a:cubicBezTo>
                      <a:pt x="1798" y="1918"/>
                      <a:pt x="1589" y="1970"/>
                      <a:pt x="1390" y="1970"/>
                    </a:cubicBezTo>
                    <a:cubicBezTo>
                      <a:pt x="1101" y="1970"/>
                      <a:pt x="832" y="1861"/>
                      <a:pt x="658" y="1548"/>
                    </a:cubicBezTo>
                    <a:cubicBezTo>
                      <a:pt x="332" y="962"/>
                      <a:pt x="843" y="389"/>
                      <a:pt x="1373" y="218"/>
                    </a:cubicBezTo>
                    <a:cubicBezTo>
                      <a:pt x="1490" y="179"/>
                      <a:pt x="1469" y="7"/>
                      <a:pt x="1343" y="1"/>
                    </a:cubicBezTo>
                    <a:cubicBezTo>
                      <a:pt x="1329" y="1"/>
                      <a:pt x="1315" y="0"/>
                      <a:pt x="13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3875792" y="1920955"/>
                <a:ext cx="43836" cy="57630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809" extrusionOk="0">
                    <a:moveTo>
                      <a:pt x="945" y="0"/>
                    </a:moveTo>
                    <a:cubicBezTo>
                      <a:pt x="877" y="0"/>
                      <a:pt x="812" y="38"/>
                      <a:pt x="790" y="125"/>
                    </a:cubicBezTo>
                    <a:cubicBezTo>
                      <a:pt x="767" y="217"/>
                      <a:pt x="738" y="325"/>
                      <a:pt x="650" y="376"/>
                    </a:cubicBezTo>
                    <a:cubicBezTo>
                      <a:pt x="612" y="397"/>
                      <a:pt x="555" y="411"/>
                      <a:pt x="500" y="411"/>
                    </a:cubicBezTo>
                    <a:cubicBezTo>
                      <a:pt x="390" y="411"/>
                      <a:pt x="285" y="357"/>
                      <a:pt x="335" y="198"/>
                    </a:cubicBezTo>
                    <a:cubicBezTo>
                      <a:pt x="361" y="110"/>
                      <a:pt x="296" y="57"/>
                      <a:pt x="227" y="57"/>
                    </a:cubicBezTo>
                    <a:cubicBezTo>
                      <a:pt x="180" y="57"/>
                      <a:pt x="131" y="82"/>
                      <a:pt x="108" y="136"/>
                    </a:cubicBezTo>
                    <a:cubicBezTo>
                      <a:pt x="1" y="394"/>
                      <a:pt x="191" y="688"/>
                      <a:pt x="461" y="735"/>
                    </a:cubicBezTo>
                    <a:cubicBezTo>
                      <a:pt x="491" y="741"/>
                      <a:pt x="521" y="743"/>
                      <a:pt x="550" y="743"/>
                    </a:cubicBezTo>
                    <a:cubicBezTo>
                      <a:pt x="686" y="743"/>
                      <a:pt x="803" y="685"/>
                      <a:pt x="900" y="596"/>
                    </a:cubicBezTo>
                    <a:cubicBezTo>
                      <a:pt x="968" y="918"/>
                      <a:pt x="973" y="1242"/>
                      <a:pt x="917" y="1580"/>
                    </a:cubicBezTo>
                    <a:cubicBezTo>
                      <a:pt x="895" y="1717"/>
                      <a:pt x="1011" y="1809"/>
                      <a:pt x="1116" y="1809"/>
                    </a:cubicBezTo>
                    <a:cubicBezTo>
                      <a:pt x="1185" y="1809"/>
                      <a:pt x="1250" y="1769"/>
                      <a:pt x="1268" y="1677"/>
                    </a:cubicBezTo>
                    <a:cubicBezTo>
                      <a:pt x="1376" y="1156"/>
                      <a:pt x="1324" y="619"/>
                      <a:pt x="1129" y="125"/>
                    </a:cubicBezTo>
                    <a:cubicBezTo>
                      <a:pt x="1098" y="46"/>
                      <a:pt x="1019" y="0"/>
                      <a:pt x="9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3930970" y="1878138"/>
                <a:ext cx="52883" cy="86684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721" extrusionOk="0">
                    <a:moveTo>
                      <a:pt x="828" y="452"/>
                    </a:moveTo>
                    <a:cubicBezTo>
                      <a:pt x="882" y="452"/>
                      <a:pt x="941" y="467"/>
                      <a:pt x="1005" y="500"/>
                    </a:cubicBezTo>
                    <a:cubicBezTo>
                      <a:pt x="1196" y="594"/>
                      <a:pt x="1246" y="681"/>
                      <a:pt x="1183" y="891"/>
                    </a:cubicBezTo>
                    <a:cubicBezTo>
                      <a:pt x="1084" y="1213"/>
                      <a:pt x="716" y="1340"/>
                      <a:pt x="418" y="1416"/>
                    </a:cubicBezTo>
                    <a:cubicBezTo>
                      <a:pt x="404" y="1216"/>
                      <a:pt x="407" y="1017"/>
                      <a:pt x="467" y="822"/>
                    </a:cubicBezTo>
                    <a:cubicBezTo>
                      <a:pt x="533" y="611"/>
                      <a:pt x="652" y="452"/>
                      <a:pt x="828" y="452"/>
                    </a:cubicBezTo>
                    <a:close/>
                    <a:moveTo>
                      <a:pt x="934" y="1"/>
                    </a:moveTo>
                    <a:cubicBezTo>
                      <a:pt x="658" y="1"/>
                      <a:pt x="385" y="171"/>
                      <a:pt x="229" y="399"/>
                    </a:cubicBezTo>
                    <a:cubicBezTo>
                      <a:pt x="203" y="361"/>
                      <a:pt x="160" y="341"/>
                      <a:pt x="118" y="341"/>
                    </a:cubicBezTo>
                    <a:cubicBezTo>
                      <a:pt x="60" y="341"/>
                      <a:pt x="5" y="380"/>
                      <a:pt x="3" y="460"/>
                    </a:cubicBezTo>
                    <a:cubicBezTo>
                      <a:pt x="0" y="1154"/>
                      <a:pt x="30" y="1848"/>
                      <a:pt x="37" y="2544"/>
                    </a:cubicBezTo>
                    <a:cubicBezTo>
                      <a:pt x="38" y="2661"/>
                      <a:pt x="124" y="2721"/>
                      <a:pt x="213" y="2721"/>
                    </a:cubicBezTo>
                    <a:cubicBezTo>
                      <a:pt x="287" y="2721"/>
                      <a:pt x="365" y="2679"/>
                      <a:pt x="397" y="2593"/>
                    </a:cubicBezTo>
                    <a:cubicBezTo>
                      <a:pt x="494" y="2334"/>
                      <a:pt x="483" y="2070"/>
                      <a:pt x="457" y="1807"/>
                    </a:cubicBezTo>
                    <a:lnTo>
                      <a:pt x="460" y="1807"/>
                    </a:lnTo>
                    <a:cubicBezTo>
                      <a:pt x="912" y="1700"/>
                      <a:pt x="1418" y="1483"/>
                      <a:pt x="1561" y="995"/>
                    </a:cubicBezTo>
                    <a:cubicBezTo>
                      <a:pt x="1660" y="657"/>
                      <a:pt x="1549" y="238"/>
                      <a:pt x="1220" y="69"/>
                    </a:cubicBezTo>
                    <a:cubicBezTo>
                      <a:pt x="1128" y="22"/>
                      <a:pt x="1030" y="1"/>
                      <a:pt x="9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3995101" y="1906046"/>
                <a:ext cx="88659" cy="19242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604" extrusionOk="0">
                    <a:moveTo>
                      <a:pt x="166" y="0"/>
                    </a:moveTo>
                    <a:cubicBezTo>
                      <a:pt x="33" y="0"/>
                      <a:pt x="0" y="205"/>
                      <a:pt x="135" y="236"/>
                    </a:cubicBezTo>
                    <a:cubicBezTo>
                      <a:pt x="914" y="431"/>
                      <a:pt x="1752" y="496"/>
                      <a:pt x="2548" y="602"/>
                    </a:cubicBezTo>
                    <a:cubicBezTo>
                      <a:pt x="2557" y="603"/>
                      <a:pt x="2566" y="603"/>
                      <a:pt x="2575" y="603"/>
                    </a:cubicBezTo>
                    <a:cubicBezTo>
                      <a:pt x="2782" y="603"/>
                      <a:pt x="2774" y="255"/>
                      <a:pt x="2548" y="229"/>
                    </a:cubicBezTo>
                    <a:cubicBezTo>
                      <a:pt x="1766" y="141"/>
                      <a:pt x="954" y="0"/>
                      <a:pt x="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4000039" y="1810375"/>
                <a:ext cx="73591" cy="83371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2617" extrusionOk="0">
                    <a:moveTo>
                      <a:pt x="2100" y="1"/>
                    </a:moveTo>
                    <a:cubicBezTo>
                      <a:pt x="2048" y="1"/>
                      <a:pt x="1998" y="27"/>
                      <a:pt x="1966" y="89"/>
                    </a:cubicBezTo>
                    <a:cubicBezTo>
                      <a:pt x="1655" y="698"/>
                      <a:pt x="1448" y="1381"/>
                      <a:pt x="1197" y="2027"/>
                    </a:cubicBezTo>
                    <a:cubicBezTo>
                      <a:pt x="849" y="1461"/>
                      <a:pt x="551" y="871"/>
                      <a:pt x="246" y="281"/>
                    </a:cubicBezTo>
                    <a:cubicBezTo>
                      <a:pt x="226" y="242"/>
                      <a:pt x="190" y="225"/>
                      <a:pt x="152" y="225"/>
                    </a:cubicBezTo>
                    <a:cubicBezTo>
                      <a:pt x="78" y="225"/>
                      <a:pt x="0" y="289"/>
                      <a:pt x="31" y="373"/>
                    </a:cubicBezTo>
                    <a:cubicBezTo>
                      <a:pt x="311" y="1120"/>
                      <a:pt x="690" y="1826"/>
                      <a:pt x="1070" y="2526"/>
                    </a:cubicBezTo>
                    <a:cubicBezTo>
                      <a:pt x="1102" y="2585"/>
                      <a:pt x="1170" y="2617"/>
                      <a:pt x="1236" y="2617"/>
                    </a:cubicBezTo>
                    <a:cubicBezTo>
                      <a:pt x="1300" y="2617"/>
                      <a:pt x="1362" y="2588"/>
                      <a:pt x="1390" y="2526"/>
                    </a:cubicBezTo>
                    <a:cubicBezTo>
                      <a:pt x="1723" y="1806"/>
                      <a:pt x="2135" y="1004"/>
                      <a:pt x="2285" y="225"/>
                    </a:cubicBezTo>
                    <a:cubicBezTo>
                      <a:pt x="2309" y="103"/>
                      <a:pt x="2202" y="1"/>
                      <a:pt x="21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4074842" y="1783200"/>
                <a:ext cx="48838" cy="59828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878" extrusionOk="0">
                    <a:moveTo>
                      <a:pt x="566" y="0"/>
                    </a:moveTo>
                    <a:cubicBezTo>
                      <a:pt x="398" y="0"/>
                      <a:pt x="239" y="85"/>
                      <a:pt x="198" y="274"/>
                    </a:cubicBezTo>
                    <a:cubicBezTo>
                      <a:pt x="177" y="372"/>
                      <a:pt x="266" y="455"/>
                      <a:pt x="350" y="455"/>
                    </a:cubicBezTo>
                    <a:cubicBezTo>
                      <a:pt x="392" y="455"/>
                      <a:pt x="433" y="434"/>
                      <a:pt x="458" y="383"/>
                    </a:cubicBezTo>
                    <a:cubicBezTo>
                      <a:pt x="483" y="329"/>
                      <a:pt x="524" y="305"/>
                      <a:pt x="565" y="305"/>
                    </a:cubicBezTo>
                    <a:cubicBezTo>
                      <a:pt x="632" y="305"/>
                      <a:pt x="702" y="367"/>
                      <a:pt x="712" y="460"/>
                    </a:cubicBezTo>
                    <a:cubicBezTo>
                      <a:pt x="728" y="594"/>
                      <a:pt x="617" y="728"/>
                      <a:pt x="533" y="816"/>
                    </a:cubicBezTo>
                    <a:cubicBezTo>
                      <a:pt x="388" y="967"/>
                      <a:pt x="215" y="1081"/>
                      <a:pt x="76" y="1240"/>
                    </a:cubicBezTo>
                    <a:cubicBezTo>
                      <a:pt x="0" y="1329"/>
                      <a:pt x="5" y="1465"/>
                      <a:pt x="115" y="1529"/>
                    </a:cubicBezTo>
                    <a:cubicBezTo>
                      <a:pt x="437" y="1719"/>
                      <a:pt x="823" y="1878"/>
                      <a:pt x="1204" y="1878"/>
                    </a:cubicBezTo>
                    <a:cubicBezTo>
                      <a:pt x="1226" y="1878"/>
                      <a:pt x="1248" y="1877"/>
                      <a:pt x="1270" y="1876"/>
                    </a:cubicBezTo>
                    <a:cubicBezTo>
                      <a:pt x="1465" y="1863"/>
                      <a:pt x="1532" y="1555"/>
                      <a:pt x="1319" y="1514"/>
                    </a:cubicBezTo>
                    <a:cubicBezTo>
                      <a:pt x="1034" y="1458"/>
                      <a:pt x="773" y="1415"/>
                      <a:pt x="516" y="1312"/>
                    </a:cubicBezTo>
                    <a:cubicBezTo>
                      <a:pt x="824" y="1011"/>
                      <a:pt x="1235" y="656"/>
                      <a:pt x="983" y="221"/>
                    </a:cubicBezTo>
                    <a:cubicBezTo>
                      <a:pt x="901" y="80"/>
                      <a:pt x="729" y="0"/>
                      <a:pt x="5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5" name="Google Shape;685;p23"/>
              <p:cNvSpPr/>
              <p:nvPr/>
            </p:nvSpPr>
            <p:spPr>
              <a:xfrm>
                <a:off x="4004180" y="1939210"/>
                <a:ext cx="86175" cy="77509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2433" extrusionOk="0">
                    <a:moveTo>
                      <a:pt x="715" y="1"/>
                    </a:moveTo>
                    <a:cubicBezTo>
                      <a:pt x="478" y="1"/>
                      <a:pt x="255" y="138"/>
                      <a:pt x="202" y="427"/>
                    </a:cubicBezTo>
                    <a:cubicBezTo>
                      <a:pt x="188" y="511"/>
                      <a:pt x="253" y="566"/>
                      <a:pt x="316" y="566"/>
                    </a:cubicBezTo>
                    <a:cubicBezTo>
                      <a:pt x="359" y="566"/>
                      <a:pt x="400" y="542"/>
                      <a:pt x="417" y="487"/>
                    </a:cubicBezTo>
                    <a:cubicBezTo>
                      <a:pt x="467" y="323"/>
                      <a:pt x="550" y="261"/>
                      <a:pt x="638" y="261"/>
                    </a:cubicBezTo>
                    <a:cubicBezTo>
                      <a:pt x="829" y="261"/>
                      <a:pt x="1049" y="547"/>
                      <a:pt x="1044" y="716"/>
                    </a:cubicBezTo>
                    <a:cubicBezTo>
                      <a:pt x="1038" y="919"/>
                      <a:pt x="910" y="1118"/>
                      <a:pt x="784" y="1269"/>
                    </a:cubicBezTo>
                    <a:cubicBezTo>
                      <a:pt x="589" y="1498"/>
                      <a:pt x="343" y="1684"/>
                      <a:pt x="131" y="1899"/>
                    </a:cubicBezTo>
                    <a:cubicBezTo>
                      <a:pt x="0" y="2031"/>
                      <a:pt x="108" y="2214"/>
                      <a:pt x="271" y="2234"/>
                    </a:cubicBezTo>
                    <a:cubicBezTo>
                      <a:pt x="809" y="2301"/>
                      <a:pt x="1356" y="2400"/>
                      <a:pt x="1899" y="2430"/>
                    </a:cubicBezTo>
                    <a:cubicBezTo>
                      <a:pt x="1932" y="2432"/>
                      <a:pt x="1966" y="2433"/>
                      <a:pt x="1999" y="2433"/>
                    </a:cubicBezTo>
                    <a:cubicBezTo>
                      <a:pt x="2257" y="2433"/>
                      <a:pt x="2506" y="2370"/>
                      <a:pt x="2629" y="2117"/>
                    </a:cubicBezTo>
                    <a:cubicBezTo>
                      <a:pt x="2704" y="1963"/>
                      <a:pt x="2579" y="1825"/>
                      <a:pt x="2450" y="1825"/>
                    </a:cubicBezTo>
                    <a:cubicBezTo>
                      <a:pt x="2392" y="1825"/>
                      <a:pt x="2333" y="1853"/>
                      <a:pt x="2291" y="1920"/>
                    </a:cubicBezTo>
                    <a:cubicBezTo>
                      <a:pt x="2232" y="2016"/>
                      <a:pt x="2095" y="2047"/>
                      <a:pt x="1939" y="2047"/>
                    </a:cubicBezTo>
                    <a:cubicBezTo>
                      <a:pt x="1701" y="2047"/>
                      <a:pt x="1417" y="1976"/>
                      <a:pt x="1296" y="1962"/>
                    </a:cubicBezTo>
                    <a:cubicBezTo>
                      <a:pt x="1091" y="1938"/>
                      <a:pt x="888" y="1913"/>
                      <a:pt x="682" y="1890"/>
                    </a:cubicBezTo>
                    <a:cubicBezTo>
                      <a:pt x="1113" y="1454"/>
                      <a:pt x="1621" y="927"/>
                      <a:pt x="1266" y="315"/>
                    </a:cubicBezTo>
                    <a:cubicBezTo>
                      <a:pt x="1146" y="109"/>
                      <a:pt x="925" y="1"/>
                      <a:pt x="7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4086279" y="1863706"/>
                <a:ext cx="78465" cy="99969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3138" extrusionOk="0">
                    <a:moveTo>
                      <a:pt x="1463" y="1"/>
                    </a:moveTo>
                    <a:cubicBezTo>
                      <a:pt x="1108" y="1"/>
                      <a:pt x="765" y="96"/>
                      <a:pt x="467" y="320"/>
                    </a:cubicBezTo>
                    <a:cubicBezTo>
                      <a:pt x="240" y="492"/>
                      <a:pt x="1" y="768"/>
                      <a:pt x="193" y="1057"/>
                    </a:cubicBezTo>
                    <a:cubicBezTo>
                      <a:pt x="447" y="1448"/>
                      <a:pt x="1113" y="1336"/>
                      <a:pt x="1497" y="1475"/>
                    </a:cubicBezTo>
                    <a:cubicBezTo>
                      <a:pt x="1789" y="1580"/>
                      <a:pt x="1955" y="1726"/>
                      <a:pt x="1934" y="2049"/>
                    </a:cubicBezTo>
                    <a:cubicBezTo>
                      <a:pt x="1912" y="2353"/>
                      <a:pt x="1743" y="2542"/>
                      <a:pt x="1441" y="2611"/>
                    </a:cubicBezTo>
                    <a:cubicBezTo>
                      <a:pt x="1145" y="2679"/>
                      <a:pt x="930" y="2609"/>
                      <a:pt x="655" y="2761"/>
                    </a:cubicBezTo>
                    <a:cubicBezTo>
                      <a:pt x="464" y="2869"/>
                      <a:pt x="581" y="3137"/>
                      <a:pt x="759" y="3137"/>
                    </a:cubicBezTo>
                    <a:cubicBezTo>
                      <a:pt x="791" y="3137"/>
                      <a:pt x="825" y="3129"/>
                      <a:pt x="860" y="3109"/>
                    </a:cubicBezTo>
                    <a:cubicBezTo>
                      <a:pt x="1097" y="2974"/>
                      <a:pt x="1434" y="3050"/>
                      <a:pt x="1690" y="2950"/>
                    </a:cubicBezTo>
                    <a:cubicBezTo>
                      <a:pt x="1858" y="2886"/>
                      <a:pt x="2020" y="2774"/>
                      <a:pt x="2141" y="2639"/>
                    </a:cubicBezTo>
                    <a:cubicBezTo>
                      <a:pt x="2362" y="2396"/>
                      <a:pt x="2462" y="2059"/>
                      <a:pt x="2345" y="1747"/>
                    </a:cubicBezTo>
                    <a:cubicBezTo>
                      <a:pt x="2213" y="1389"/>
                      <a:pt x="1869" y="1182"/>
                      <a:pt x="1517" y="1083"/>
                    </a:cubicBezTo>
                    <a:cubicBezTo>
                      <a:pt x="1375" y="1043"/>
                      <a:pt x="1234" y="1026"/>
                      <a:pt x="1089" y="1004"/>
                    </a:cubicBezTo>
                    <a:cubicBezTo>
                      <a:pt x="813" y="963"/>
                      <a:pt x="738" y="1054"/>
                      <a:pt x="752" y="726"/>
                    </a:cubicBezTo>
                    <a:cubicBezTo>
                      <a:pt x="765" y="427"/>
                      <a:pt x="901" y="378"/>
                      <a:pt x="1178" y="295"/>
                    </a:cubicBezTo>
                    <a:cubicBezTo>
                      <a:pt x="1315" y="253"/>
                      <a:pt x="1453" y="238"/>
                      <a:pt x="1593" y="238"/>
                    </a:cubicBezTo>
                    <a:cubicBezTo>
                      <a:pt x="1663" y="238"/>
                      <a:pt x="1733" y="242"/>
                      <a:pt x="1803" y="248"/>
                    </a:cubicBezTo>
                    <a:cubicBezTo>
                      <a:pt x="1807" y="248"/>
                      <a:pt x="1810" y="249"/>
                      <a:pt x="1813" y="249"/>
                    </a:cubicBezTo>
                    <a:cubicBezTo>
                      <a:pt x="1927" y="249"/>
                      <a:pt x="1950" y="54"/>
                      <a:pt x="1832" y="33"/>
                    </a:cubicBezTo>
                    <a:cubicBezTo>
                      <a:pt x="1708" y="12"/>
                      <a:pt x="1585" y="1"/>
                      <a:pt x="14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87" name="Google Shape;687;p23"/>
            <p:cNvGrpSpPr/>
            <p:nvPr/>
          </p:nvGrpSpPr>
          <p:grpSpPr>
            <a:xfrm>
              <a:off x="8612575" y="1651621"/>
              <a:ext cx="450762" cy="220680"/>
              <a:chOff x="4559375" y="1351871"/>
              <a:chExt cx="450762" cy="220680"/>
            </a:xfrm>
          </p:grpSpPr>
          <p:sp>
            <p:nvSpPr>
              <p:cNvPr id="688" name="Google Shape;688;p23"/>
              <p:cNvSpPr/>
              <p:nvPr/>
            </p:nvSpPr>
            <p:spPr>
              <a:xfrm>
                <a:off x="4559375" y="1405457"/>
                <a:ext cx="83530" cy="139345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374" extrusionOk="0">
                    <a:moveTo>
                      <a:pt x="817" y="1"/>
                    </a:moveTo>
                    <a:cubicBezTo>
                      <a:pt x="764" y="1"/>
                      <a:pt x="712" y="28"/>
                      <a:pt x="699" y="89"/>
                    </a:cubicBezTo>
                    <a:cubicBezTo>
                      <a:pt x="682" y="167"/>
                      <a:pt x="671" y="248"/>
                      <a:pt x="654" y="326"/>
                    </a:cubicBezTo>
                    <a:cubicBezTo>
                      <a:pt x="638" y="351"/>
                      <a:pt x="632" y="384"/>
                      <a:pt x="638" y="412"/>
                    </a:cubicBezTo>
                    <a:cubicBezTo>
                      <a:pt x="402" y="1642"/>
                      <a:pt x="220" y="2884"/>
                      <a:pt x="19" y="4121"/>
                    </a:cubicBezTo>
                    <a:cubicBezTo>
                      <a:pt x="0" y="4232"/>
                      <a:pt x="64" y="4374"/>
                      <a:pt x="195" y="4374"/>
                    </a:cubicBezTo>
                    <a:cubicBezTo>
                      <a:pt x="201" y="4374"/>
                      <a:pt x="207" y="4373"/>
                      <a:pt x="213" y="4373"/>
                    </a:cubicBezTo>
                    <a:cubicBezTo>
                      <a:pt x="850" y="4320"/>
                      <a:pt x="1487" y="4250"/>
                      <a:pt x="2107" y="4092"/>
                    </a:cubicBezTo>
                    <a:cubicBezTo>
                      <a:pt x="2335" y="4033"/>
                      <a:pt x="2245" y="3733"/>
                      <a:pt x="2040" y="3733"/>
                    </a:cubicBezTo>
                    <a:cubicBezTo>
                      <a:pt x="2030" y="3733"/>
                      <a:pt x="2020" y="3734"/>
                      <a:pt x="2010" y="3736"/>
                    </a:cubicBezTo>
                    <a:cubicBezTo>
                      <a:pt x="1487" y="3809"/>
                      <a:pt x="967" y="3893"/>
                      <a:pt x="443" y="3949"/>
                    </a:cubicBezTo>
                    <a:cubicBezTo>
                      <a:pt x="513" y="3449"/>
                      <a:pt x="585" y="2948"/>
                      <a:pt x="654" y="2447"/>
                    </a:cubicBezTo>
                    <a:cubicBezTo>
                      <a:pt x="865" y="2470"/>
                      <a:pt x="1092" y="2489"/>
                      <a:pt x="1315" y="2489"/>
                    </a:cubicBezTo>
                    <a:cubicBezTo>
                      <a:pt x="1515" y="2489"/>
                      <a:pt x="1712" y="2474"/>
                      <a:pt x="1891" y="2434"/>
                    </a:cubicBezTo>
                    <a:cubicBezTo>
                      <a:pt x="2086" y="2391"/>
                      <a:pt x="2034" y="2103"/>
                      <a:pt x="1845" y="2096"/>
                    </a:cubicBezTo>
                    <a:cubicBezTo>
                      <a:pt x="1827" y="2095"/>
                      <a:pt x="1809" y="2095"/>
                      <a:pt x="1792" y="2095"/>
                    </a:cubicBezTo>
                    <a:cubicBezTo>
                      <a:pt x="1583" y="2095"/>
                      <a:pt x="1372" y="2138"/>
                      <a:pt x="1162" y="2148"/>
                    </a:cubicBezTo>
                    <a:cubicBezTo>
                      <a:pt x="1007" y="2155"/>
                      <a:pt x="851" y="2158"/>
                      <a:pt x="694" y="2158"/>
                    </a:cubicBezTo>
                    <a:cubicBezTo>
                      <a:pt x="767" y="1618"/>
                      <a:pt x="835" y="1079"/>
                      <a:pt x="894" y="540"/>
                    </a:cubicBezTo>
                    <a:cubicBezTo>
                      <a:pt x="1096" y="565"/>
                      <a:pt x="1304" y="558"/>
                      <a:pt x="1506" y="564"/>
                    </a:cubicBezTo>
                    <a:cubicBezTo>
                      <a:pt x="1719" y="569"/>
                      <a:pt x="1935" y="581"/>
                      <a:pt x="2149" y="581"/>
                    </a:cubicBezTo>
                    <a:cubicBezTo>
                      <a:pt x="2229" y="581"/>
                      <a:pt x="2308" y="580"/>
                      <a:pt x="2386" y="575"/>
                    </a:cubicBezTo>
                    <a:cubicBezTo>
                      <a:pt x="2621" y="563"/>
                      <a:pt x="2621" y="223"/>
                      <a:pt x="2386" y="210"/>
                    </a:cubicBezTo>
                    <a:cubicBezTo>
                      <a:pt x="2303" y="205"/>
                      <a:pt x="2220" y="204"/>
                      <a:pt x="2136" y="204"/>
                    </a:cubicBezTo>
                    <a:cubicBezTo>
                      <a:pt x="1926" y="204"/>
                      <a:pt x="1715" y="215"/>
                      <a:pt x="1506" y="220"/>
                    </a:cubicBezTo>
                    <a:cubicBezTo>
                      <a:pt x="1315" y="226"/>
                      <a:pt x="1119" y="220"/>
                      <a:pt x="929" y="240"/>
                    </a:cubicBezTo>
                    <a:cubicBezTo>
                      <a:pt x="931" y="200"/>
                      <a:pt x="937" y="160"/>
                      <a:pt x="943" y="120"/>
                    </a:cubicBezTo>
                    <a:cubicBezTo>
                      <a:pt x="951" y="44"/>
                      <a:pt x="884" y="1"/>
                      <a:pt x="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9" name="Google Shape;689;p23"/>
              <p:cNvSpPr/>
              <p:nvPr/>
            </p:nvSpPr>
            <p:spPr>
              <a:xfrm>
                <a:off x="4656096" y="1497623"/>
                <a:ext cx="52310" cy="5552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743" extrusionOk="0">
                    <a:moveTo>
                      <a:pt x="241" y="1"/>
                    </a:moveTo>
                    <a:cubicBezTo>
                      <a:pt x="208" y="1"/>
                      <a:pt x="175" y="20"/>
                      <a:pt x="159" y="62"/>
                    </a:cubicBezTo>
                    <a:cubicBezTo>
                      <a:pt x="0" y="510"/>
                      <a:pt x="23" y="1189"/>
                      <a:pt x="189" y="1633"/>
                    </a:cubicBezTo>
                    <a:cubicBezTo>
                      <a:pt x="217" y="1705"/>
                      <a:pt x="294" y="1742"/>
                      <a:pt x="365" y="1742"/>
                    </a:cubicBezTo>
                    <a:cubicBezTo>
                      <a:pt x="446" y="1742"/>
                      <a:pt x="520" y="1693"/>
                      <a:pt x="507" y="1590"/>
                    </a:cubicBezTo>
                    <a:cubicBezTo>
                      <a:pt x="487" y="1444"/>
                      <a:pt x="454" y="1305"/>
                      <a:pt x="424" y="1163"/>
                    </a:cubicBezTo>
                    <a:cubicBezTo>
                      <a:pt x="431" y="1156"/>
                      <a:pt x="437" y="1149"/>
                      <a:pt x="443" y="1143"/>
                    </a:cubicBezTo>
                    <a:cubicBezTo>
                      <a:pt x="451" y="1150"/>
                      <a:pt x="461" y="1158"/>
                      <a:pt x="474" y="1163"/>
                    </a:cubicBezTo>
                    <a:cubicBezTo>
                      <a:pt x="720" y="1255"/>
                      <a:pt x="1041" y="1326"/>
                      <a:pt x="1321" y="1326"/>
                    </a:cubicBezTo>
                    <a:cubicBezTo>
                      <a:pt x="1369" y="1326"/>
                      <a:pt x="1416" y="1324"/>
                      <a:pt x="1461" y="1319"/>
                    </a:cubicBezTo>
                    <a:cubicBezTo>
                      <a:pt x="1641" y="1301"/>
                      <a:pt x="1640" y="1060"/>
                      <a:pt x="1461" y="1039"/>
                    </a:cubicBezTo>
                    <a:cubicBezTo>
                      <a:pt x="1302" y="1019"/>
                      <a:pt x="1139" y="1032"/>
                      <a:pt x="978" y="1019"/>
                    </a:cubicBezTo>
                    <a:cubicBezTo>
                      <a:pt x="849" y="1010"/>
                      <a:pt x="723" y="990"/>
                      <a:pt x="595" y="976"/>
                    </a:cubicBezTo>
                    <a:cubicBezTo>
                      <a:pt x="761" y="791"/>
                      <a:pt x="924" y="599"/>
                      <a:pt x="1073" y="404"/>
                    </a:cubicBezTo>
                    <a:cubicBezTo>
                      <a:pt x="1142" y="316"/>
                      <a:pt x="1043" y="205"/>
                      <a:pt x="949" y="205"/>
                    </a:cubicBezTo>
                    <a:cubicBezTo>
                      <a:pt x="918" y="205"/>
                      <a:pt x="889" y="216"/>
                      <a:pt x="865" y="244"/>
                    </a:cubicBezTo>
                    <a:cubicBezTo>
                      <a:pt x="695" y="442"/>
                      <a:pt x="529" y="654"/>
                      <a:pt x="373" y="870"/>
                    </a:cubicBezTo>
                    <a:cubicBezTo>
                      <a:pt x="371" y="861"/>
                      <a:pt x="370" y="853"/>
                      <a:pt x="370" y="843"/>
                    </a:cubicBezTo>
                    <a:cubicBezTo>
                      <a:pt x="342" y="591"/>
                      <a:pt x="360" y="337"/>
                      <a:pt x="331" y="87"/>
                    </a:cubicBezTo>
                    <a:cubicBezTo>
                      <a:pt x="325" y="32"/>
                      <a:pt x="283" y="1"/>
                      <a:pt x="2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0" name="Google Shape;690;p23"/>
              <p:cNvSpPr/>
              <p:nvPr/>
            </p:nvSpPr>
            <p:spPr>
              <a:xfrm>
                <a:off x="4680181" y="1473506"/>
                <a:ext cx="66264" cy="12233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384" extrusionOk="0">
                    <a:moveTo>
                      <a:pt x="1853" y="1"/>
                    </a:moveTo>
                    <a:cubicBezTo>
                      <a:pt x="1842" y="1"/>
                      <a:pt x="1832" y="1"/>
                      <a:pt x="1820" y="3"/>
                    </a:cubicBezTo>
                    <a:cubicBezTo>
                      <a:pt x="1265" y="82"/>
                      <a:pt x="721" y="108"/>
                      <a:pt x="161" y="108"/>
                    </a:cubicBezTo>
                    <a:cubicBezTo>
                      <a:pt x="0" y="108"/>
                      <a:pt x="7" y="338"/>
                      <a:pt x="161" y="352"/>
                    </a:cubicBezTo>
                    <a:cubicBezTo>
                      <a:pt x="381" y="374"/>
                      <a:pt x="604" y="384"/>
                      <a:pt x="828" y="384"/>
                    </a:cubicBezTo>
                    <a:cubicBezTo>
                      <a:pt x="1175" y="384"/>
                      <a:pt x="1523" y="360"/>
                      <a:pt x="1863" y="318"/>
                    </a:cubicBezTo>
                    <a:cubicBezTo>
                      <a:pt x="2080" y="291"/>
                      <a:pt x="2054" y="1"/>
                      <a:pt x="18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1" name="Google Shape;691;p23"/>
              <p:cNvSpPr/>
              <p:nvPr/>
            </p:nvSpPr>
            <p:spPr>
              <a:xfrm>
                <a:off x="4682539" y="1453563"/>
                <a:ext cx="69640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354" extrusionOk="0">
                    <a:moveTo>
                      <a:pt x="1399" y="0"/>
                    </a:moveTo>
                    <a:cubicBezTo>
                      <a:pt x="981" y="0"/>
                      <a:pt x="554" y="31"/>
                      <a:pt x="155" y="56"/>
                    </a:cubicBezTo>
                    <a:cubicBezTo>
                      <a:pt x="1" y="66"/>
                      <a:pt x="1" y="285"/>
                      <a:pt x="155" y="297"/>
                    </a:cubicBezTo>
                    <a:cubicBezTo>
                      <a:pt x="554" y="322"/>
                      <a:pt x="981" y="354"/>
                      <a:pt x="1398" y="354"/>
                    </a:cubicBezTo>
                    <a:cubicBezTo>
                      <a:pt x="1600" y="354"/>
                      <a:pt x="1800" y="346"/>
                      <a:pt x="1993" y="327"/>
                    </a:cubicBezTo>
                    <a:cubicBezTo>
                      <a:pt x="2186" y="307"/>
                      <a:pt x="2186" y="45"/>
                      <a:pt x="1993" y="26"/>
                    </a:cubicBezTo>
                    <a:cubicBezTo>
                      <a:pt x="1800" y="8"/>
                      <a:pt x="1601" y="0"/>
                      <a:pt x="13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2" name="Google Shape;692;p23"/>
              <p:cNvSpPr/>
              <p:nvPr/>
            </p:nvSpPr>
            <p:spPr>
              <a:xfrm>
                <a:off x="4780121" y="1476373"/>
                <a:ext cx="184359" cy="20198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634" extrusionOk="0">
                    <a:moveTo>
                      <a:pt x="1091" y="0"/>
                    </a:moveTo>
                    <a:cubicBezTo>
                      <a:pt x="778" y="0"/>
                      <a:pt x="466" y="8"/>
                      <a:pt x="157" y="25"/>
                    </a:cubicBezTo>
                    <a:cubicBezTo>
                      <a:pt x="42" y="30"/>
                      <a:pt x="1" y="214"/>
                      <a:pt x="127" y="235"/>
                    </a:cubicBezTo>
                    <a:cubicBezTo>
                      <a:pt x="1888" y="535"/>
                      <a:pt x="3755" y="529"/>
                      <a:pt x="5538" y="633"/>
                    </a:cubicBezTo>
                    <a:cubicBezTo>
                      <a:pt x="5542" y="634"/>
                      <a:pt x="5547" y="634"/>
                      <a:pt x="5551" y="634"/>
                    </a:cubicBezTo>
                    <a:cubicBezTo>
                      <a:pt x="5787" y="634"/>
                      <a:pt x="5782" y="259"/>
                      <a:pt x="5538" y="245"/>
                    </a:cubicBezTo>
                    <a:cubicBezTo>
                      <a:pt x="4077" y="164"/>
                      <a:pt x="2569" y="0"/>
                      <a:pt x="1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3" name="Google Shape;693;p23"/>
              <p:cNvSpPr/>
              <p:nvPr/>
            </p:nvSpPr>
            <p:spPr>
              <a:xfrm>
                <a:off x="4790475" y="1404565"/>
                <a:ext cx="72253" cy="49666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1559" extrusionOk="0">
                    <a:moveTo>
                      <a:pt x="882" y="0"/>
                    </a:moveTo>
                    <a:cubicBezTo>
                      <a:pt x="866" y="0"/>
                      <a:pt x="849" y="1"/>
                      <a:pt x="831" y="4"/>
                    </a:cubicBezTo>
                    <a:cubicBezTo>
                      <a:pt x="599" y="32"/>
                      <a:pt x="424" y="220"/>
                      <a:pt x="308" y="450"/>
                    </a:cubicBezTo>
                    <a:cubicBezTo>
                      <a:pt x="301" y="374"/>
                      <a:pt x="294" y="296"/>
                      <a:pt x="291" y="214"/>
                    </a:cubicBezTo>
                    <a:cubicBezTo>
                      <a:pt x="288" y="136"/>
                      <a:pt x="234" y="98"/>
                      <a:pt x="177" y="98"/>
                    </a:cubicBezTo>
                    <a:cubicBezTo>
                      <a:pt x="120" y="98"/>
                      <a:pt x="59" y="138"/>
                      <a:pt x="49" y="214"/>
                    </a:cubicBezTo>
                    <a:cubicBezTo>
                      <a:pt x="1" y="608"/>
                      <a:pt x="34" y="1034"/>
                      <a:pt x="141" y="1420"/>
                    </a:cubicBezTo>
                    <a:cubicBezTo>
                      <a:pt x="164" y="1503"/>
                      <a:pt x="231" y="1540"/>
                      <a:pt x="299" y="1540"/>
                    </a:cubicBezTo>
                    <a:cubicBezTo>
                      <a:pt x="401" y="1540"/>
                      <a:pt x="507" y="1456"/>
                      <a:pt x="472" y="1328"/>
                    </a:cubicBezTo>
                    <a:cubicBezTo>
                      <a:pt x="437" y="1202"/>
                      <a:pt x="409" y="1079"/>
                      <a:pt x="384" y="956"/>
                    </a:cubicBezTo>
                    <a:cubicBezTo>
                      <a:pt x="440" y="732"/>
                      <a:pt x="540" y="483"/>
                      <a:pt x="708" y="413"/>
                    </a:cubicBezTo>
                    <a:cubicBezTo>
                      <a:pt x="795" y="427"/>
                      <a:pt x="884" y="442"/>
                      <a:pt x="971" y="459"/>
                    </a:cubicBezTo>
                    <a:cubicBezTo>
                      <a:pt x="1000" y="546"/>
                      <a:pt x="1023" y="634"/>
                      <a:pt x="1042" y="722"/>
                    </a:cubicBezTo>
                    <a:cubicBezTo>
                      <a:pt x="1070" y="855"/>
                      <a:pt x="1080" y="990"/>
                      <a:pt x="1087" y="1125"/>
                    </a:cubicBezTo>
                    <a:cubicBezTo>
                      <a:pt x="1087" y="1160"/>
                      <a:pt x="1089" y="1196"/>
                      <a:pt x="1095" y="1226"/>
                    </a:cubicBezTo>
                    <a:cubicBezTo>
                      <a:pt x="1108" y="1331"/>
                      <a:pt x="1196" y="1385"/>
                      <a:pt x="1279" y="1385"/>
                    </a:cubicBezTo>
                    <a:cubicBezTo>
                      <a:pt x="1359" y="1385"/>
                      <a:pt x="1434" y="1334"/>
                      <a:pt x="1428" y="1226"/>
                    </a:cubicBezTo>
                    <a:cubicBezTo>
                      <a:pt x="1414" y="1050"/>
                      <a:pt x="1418" y="883"/>
                      <a:pt x="1480" y="717"/>
                    </a:cubicBezTo>
                    <a:cubicBezTo>
                      <a:pt x="1521" y="602"/>
                      <a:pt x="1581" y="498"/>
                      <a:pt x="1662" y="406"/>
                    </a:cubicBezTo>
                    <a:cubicBezTo>
                      <a:pt x="1800" y="453"/>
                      <a:pt x="1873" y="540"/>
                      <a:pt x="1884" y="674"/>
                    </a:cubicBezTo>
                    <a:cubicBezTo>
                      <a:pt x="1964" y="961"/>
                      <a:pt x="1752" y="1203"/>
                      <a:pt x="1866" y="1471"/>
                    </a:cubicBezTo>
                    <a:cubicBezTo>
                      <a:pt x="1892" y="1533"/>
                      <a:pt x="1961" y="1558"/>
                      <a:pt x="2025" y="1558"/>
                    </a:cubicBezTo>
                    <a:cubicBezTo>
                      <a:pt x="2040" y="1558"/>
                      <a:pt x="2055" y="1557"/>
                      <a:pt x="2068" y="1554"/>
                    </a:cubicBezTo>
                    <a:cubicBezTo>
                      <a:pt x="2170" y="1534"/>
                      <a:pt x="2206" y="1478"/>
                      <a:pt x="2241" y="1385"/>
                    </a:cubicBezTo>
                    <a:cubicBezTo>
                      <a:pt x="2263" y="1328"/>
                      <a:pt x="2237" y="1262"/>
                      <a:pt x="2191" y="1219"/>
                    </a:cubicBezTo>
                    <a:cubicBezTo>
                      <a:pt x="2209" y="1125"/>
                      <a:pt x="2254" y="1017"/>
                      <a:pt x="2259" y="934"/>
                    </a:cubicBezTo>
                    <a:cubicBezTo>
                      <a:pt x="2267" y="774"/>
                      <a:pt x="2247" y="609"/>
                      <a:pt x="2197" y="456"/>
                    </a:cubicBezTo>
                    <a:cubicBezTo>
                      <a:pt x="2131" y="260"/>
                      <a:pt x="1999" y="38"/>
                      <a:pt x="1776" y="5"/>
                    </a:cubicBezTo>
                    <a:cubicBezTo>
                      <a:pt x="1755" y="2"/>
                      <a:pt x="1734" y="1"/>
                      <a:pt x="1714" y="1"/>
                    </a:cubicBezTo>
                    <a:cubicBezTo>
                      <a:pt x="1515" y="1"/>
                      <a:pt x="1369" y="137"/>
                      <a:pt x="1269" y="324"/>
                    </a:cubicBezTo>
                    <a:cubicBezTo>
                      <a:pt x="1190" y="139"/>
                      <a:pt x="1070" y="0"/>
                      <a:pt x="8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4" name="Google Shape;694;p23"/>
              <p:cNvSpPr/>
              <p:nvPr/>
            </p:nvSpPr>
            <p:spPr>
              <a:xfrm>
                <a:off x="4863143" y="1361397"/>
                <a:ext cx="87608" cy="106563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3345" extrusionOk="0">
                    <a:moveTo>
                      <a:pt x="2480" y="0"/>
                    </a:moveTo>
                    <a:cubicBezTo>
                      <a:pt x="2421" y="0"/>
                      <a:pt x="2362" y="29"/>
                      <a:pt x="2323" y="98"/>
                    </a:cubicBezTo>
                    <a:cubicBezTo>
                      <a:pt x="1906" y="865"/>
                      <a:pt x="1633" y="1696"/>
                      <a:pt x="1526" y="2560"/>
                    </a:cubicBezTo>
                    <a:cubicBezTo>
                      <a:pt x="1070" y="1771"/>
                      <a:pt x="652" y="962"/>
                      <a:pt x="247" y="147"/>
                    </a:cubicBezTo>
                    <a:cubicBezTo>
                      <a:pt x="225" y="103"/>
                      <a:pt x="191" y="85"/>
                      <a:pt x="156" y="85"/>
                    </a:cubicBezTo>
                    <a:cubicBezTo>
                      <a:pt x="80" y="85"/>
                      <a:pt x="0" y="172"/>
                      <a:pt x="41" y="267"/>
                    </a:cubicBezTo>
                    <a:cubicBezTo>
                      <a:pt x="480" y="1285"/>
                      <a:pt x="984" y="2272"/>
                      <a:pt x="1500" y="3253"/>
                    </a:cubicBezTo>
                    <a:cubicBezTo>
                      <a:pt x="1534" y="3318"/>
                      <a:pt x="1588" y="3345"/>
                      <a:pt x="1644" y="3345"/>
                    </a:cubicBezTo>
                    <a:cubicBezTo>
                      <a:pt x="1739" y="3345"/>
                      <a:pt x="1838" y="3266"/>
                      <a:pt x="1845" y="3160"/>
                    </a:cubicBezTo>
                    <a:cubicBezTo>
                      <a:pt x="1928" y="2139"/>
                      <a:pt x="2187" y="1207"/>
                      <a:pt x="2667" y="300"/>
                    </a:cubicBezTo>
                    <a:cubicBezTo>
                      <a:pt x="2750" y="144"/>
                      <a:pt x="2614" y="0"/>
                      <a:pt x="24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5" name="Google Shape;695;p23"/>
              <p:cNvSpPr/>
              <p:nvPr/>
            </p:nvSpPr>
            <p:spPr>
              <a:xfrm>
                <a:off x="4956839" y="1351871"/>
                <a:ext cx="53298" cy="573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801" extrusionOk="0">
                    <a:moveTo>
                      <a:pt x="503" y="0"/>
                    </a:moveTo>
                    <a:cubicBezTo>
                      <a:pt x="403" y="0"/>
                      <a:pt x="301" y="34"/>
                      <a:pt x="204" y="113"/>
                    </a:cubicBezTo>
                    <a:cubicBezTo>
                      <a:pt x="94" y="202"/>
                      <a:pt x="196" y="354"/>
                      <a:pt x="313" y="354"/>
                    </a:cubicBezTo>
                    <a:cubicBezTo>
                      <a:pt x="334" y="354"/>
                      <a:pt x="356" y="349"/>
                      <a:pt x="377" y="337"/>
                    </a:cubicBezTo>
                    <a:cubicBezTo>
                      <a:pt x="431" y="309"/>
                      <a:pt x="476" y="296"/>
                      <a:pt x="514" y="296"/>
                    </a:cubicBezTo>
                    <a:cubicBezTo>
                      <a:pt x="747" y="296"/>
                      <a:pt x="685" y="786"/>
                      <a:pt x="619" y="926"/>
                    </a:cubicBezTo>
                    <a:cubicBezTo>
                      <a:pt x="526" y="1126"/>
                      <a:pt x="376" y="1257"/>
                      <a:pt x="184" y="1358"/>
                    </a:cubicBezTo>
                    <a:cubicBezTo>
                      <a:pt x="1" y="1457"/>
                      <a:pt x="101" y="1713"/>
                      <a:pt x="284" y="1726"/>
                    </a:cubicBezTo>
                    <a:cubicBezTo>
                      <a:pt x="662" y="1755"/>
                      <a:pt x="1042" y="1799"/>
                      <a:pt x="1420" y="1801"/>
                    </a:cubicBezTo>
                    <a:cubicBezTo>
                      <a:pt x="1421" y="1801"/>
                      <a:pt x="1423" y="1801"/>
                      <a:pt x="1424" y="1801"/>
                    </a:cubicBezTo>
                    <a:cubicBezTo>
                      <a:pt x="1673" y="1801"/>
                      <a:pt x="1654" y="1450"/>
                      <a:pt x="1418" y="1418"/>
                    </a:cubicBezTo>
                    <a:cubicBezTo>
                      <a:pt x="1206" y="1390"/>
                      <a:pt x="993" y="1374"/>
                      <a:pt x="778" y="1363"/>
                    </a:cubicBezTo>
                    <a:cubicBezTo>
                      <a:pt x="970" y="1121"/>
                      <a:pt x="1077" y="813"/>
                      <a:pt x="1029" y="503"/>
                    </a:cubicBezTo>
                    <a:cubicBezTo>
                      <a:pt x="984" y="221"/>
                      <a:pt x="755" y="0"/>
                      <a:pt x="5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6" name="Google Shape;696;p23"/>
              <p:cNvSpPr/>
              <p:nvPr/>
            </p:nvSpPr>
            <p:spPr>
              <a:xfrm>
                <a:off x="4828354" y="1500490"/>
                <a:ext cx="99778" cy="72062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262" extrusionOk="0">
                    <a:moveTo>
                      <a:pt x="1460" y="0"/>
                    </a:moveTo>
                    <a:cubicBezTo>
                      <a:pt x="942" y="0"/>
                      <a:pt x="1" y="406"/>
                      <a:pt x="566" y="770"/>
                    </a:cubicBezTo>
                    <a:cubicBezTo>
                      <a:pt x="584" y="782"/>
                      <a:pt x="604" y="787"/>
                      <a:pt x="623" y="787"/>
                    </a:cubicBezTo>
                    <a:cubicBezTo>
                      <a:pt x="720" y="787"/>
                      <a:pt x="806" y="651"/>
                      <a:pt x="715" y="578"/>
                    </a:cubicBezTo>
                    <a:cubicBezTo>
                      <a:pt x="632" y="511"/>
                      <a:pt x="1215" y="325"/>
                      <a:pt x="1323" y="325"/>
                    </a:cubicBezTo>
                    <a:cubicBezTo>
                      <a:pt x="1327" y="325"/>
                      <a:pt x="1329" y="326"/>
                      <a:pt x="1332" y="326"/>
                    </a:cubicBezTo>
                    <a:cubicBezTo>
                      <a:pt x="1861" y="395"/>
                      <a:pt x="1758" y="843"/>
                      <a:pt x="1607" y="1139"/>
                    </a:cubicBezTo>
                    <a:cubicBezTo>
                      <a:pt x="1458" y="1428"/>
                      <a:pt x="1246" y="1696"/>
                      <a:pt x="1065" y="1963"/>
                    </a:cubicBezTo>
                    <a:cubicBezTo>
                      <a:pt x="981" y="2088"/>
                      <a:pt x="1092" y="2262"/>
                      <a:pt x="1235" y="2262"/>
                    </a:cubicBezTo>
                    <a:cubicBezTo>
                      <a:pt x="1236" y="2262"/>
                      <a:pt x="1237" y="2262"/>
                      <a:pt x="1237" y="2262"/>
                    </a:cubicBezTo>
                    <a:cubicBezTo>
                      <a:pt x="1786" y="2253"/>
                      <a:pt x="2338" y="2262"/>
                      <a:pt x="2884" y="2217"/>
                    </a:cubicBezTo>
                    <a:cubicBezTo>
                      <a:pt x="3126" y="2197"/>
                      <a:pt x="3132" y="1847"/>
                      <a:pt x="2884" y="1837"/>
                    </a:cubicBezTo>
                    <a:cubicBezTo>
                      <a:pt x="2759" y="1831"/>
                      <a:pt x="2635" y="1829"/>
                      <a:pt x="2510" y="1829"/>
                    </a:cubicBezTo>
                    <a:cubicBezTo>
                      <a:pt x="2212" y="1829"/>
                      <a:pt x="1913" y="1841"/>
                      <a:pt x="1615" y="1852"/>
                    </a:cubicBezTo>
                    <a:cubicBezTo>
                      <a:pt x="1995" y="1268"/>
                      <a:pt x="2484" y="369"/>
                      <a:pt x="1667" y="32"/>
                    </a:cubicBezTo>
                    <a:cubicBezTo>
                      <a:pt x="1614" y="10"/>
                      <a:pt x="1542" y="0"/>
                      <a:pt x="14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97" name="Google Shape;697;p23"/>
            <p:cNvGrpSpPr/>
            <p:nvPr/>
          </p:nvGrpSpPr>
          <p:grpSpPr>
            <a:xfrm>
              <a:off x="7686366" y="230275"/>
              <a:ext cx="500778" cy="233519"/>
              <a:chOff x="3663966" y="1783200"/>
              <a:chExt cx="500778" cy="233519"/>
            </a:xfrm>
          </p:grpSpPr>
          <p:sp>
            <p:nvSpPr>
              <p:cNvPr id="698" name="Google Shape;698;p23"/>
              <p:cNvSpPr/>
              <p:nvPr/>
            </p:nvSpPr>
            <p:spPr>
              <a:xfrm>
                <a:off x="3663966" y="1857048"/>
                <a:ext cx="82479" cy="115547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3627" extrusionOk="0">
                    <a:moveTo>
                      <a:pt x="2425" y="0"/>
                    </a:moveTo>
                    <a:cubicBezTo>
                      <a:pt x="2397" y="0"/>
                      <a:pt x="2369" y="12"/>
                      <a:pt x="2347" y="40"/>
                    </a:cubicBezTo>
                    <a:cubicBezTo>
                      <a:pt x="2155" y="290"/>
                      <a:pt x="1972" y="542"/>
                      <a:pt x="1787" y="795"/>
                    </a:cubicBezTo>
                    <a:cubicBezTo>
                      <a:pt x="1690" y="930"/>
                      <a:pt x="1510" y="1122"/>
                      <a:pt x="1379" y="1309"/>
                    </a:cubicBezTo>
                    <a:cubicBezTo>
                      <a:pt x="1240" y="1167"/>
                      <a:pt x="1096" y="1034"/>
                      <a:pt x="960" y="894"/>
                    </a:cubicBezTo>
                    <a:cubicBezTo>
                      <a:pt x="716" y="645"/>
                      <a:pt x="480" y="390"/>
                      <a:pt x="234" y="144"/>
                    </a:cubicBezTo>
                    <a:cubicBezTo>
                      <a:pt x="209" y="119"/>
                      <a:pt x="182" y="109"/>
                      <a:pt x="156" y="109"/>
                    </a:cubicBezTo>
                    <a:cubicBezTo>
                      <a:pt x="71" y="109"/>
                      <a:pt x="1" y="220"/>
                      <a:pt x="72" y="305"/>
                    </a:cubicBezTo>
                    <a:cubicBezTo>
                      <a:pt x="284" y="557"/>
                      <a:pt x="504" y="805"/>
                      <a:pt x="719" y="1053"/>
                    </a:cubicBezTo>
                    <a:cubicBezTo>
                      <a:pt x="887" y="1249"/>
                      <a:pt x="1046" y="1471"/>
                      <a:pt x="1226" y="1660"/>
                    </a:cubicBezTo>
                    <a:cubicBezTo>
                      <a:pt x="1210" y="1879"/>
                      <a:pt x="1323" y="2154"/>
                      <a:pt x="1366" y="2357"/>
                    </a:cubicBezTo>
                    <a:cubicBezTo>
                      <a:pt x="1445" y="2737"/>
                      <a:pt x="1515" y="3119"/>
                      <a:pt x="1616" y="3493"/>
                    </a:cubicBezTo>
                    <a:cubicBezTo>
                      <a:pt x="1641" y="3587"/>
                      <a:pt x="1709" y="3627"/>
                      <a:pt x="1779" y="3627"/>
                    </a:cubicBezTo>
                    <a:cubicBezTo>
                      <a:pt x="1885" y="3627"/>
                      <a:pt x="1996" y="3534"/>
                      <a:pt x="1975" y="3395"/>
                    </a:cubicBezTo>
                    <a:cubicBezTo>
                      <a:pt x="1898" y="2896"/>
                      <a:pt x="1637" y="2303"/>
                      <a:pt x="1644" y="1800"/>
                    </a:cubicBezTo>
                    <a:cubicBezTo>
                      <a:pt x="1644" y="1777"/>
                      <a:pt x="1647" y="1752"/>
                      <a:pt x="1650" y="1729"/>
                    </a:cubicBezTo>
                    <a:cubicBezTo>
                      <a:pt x="1653" y="1710"/>
                      <a:pt x="1654" y="1694"/>
                      <a:pt x="1654" y="1679"/>
                    </a:cubicBezTo>
                    <a:cubicBezTo>
                      <a:pt x="1739" y="1160"/>
                      <a:pt x="2287" y="605"/>
                      <a:pt x="2538" y="187"/>
                    </a:cubicBezTo>
                    <a:cubicBezTo>
                      <a:pt x="2589" y="101"/>
                      <a:pt x="2506" y="0"/>
                      <a:pt x="24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3732748" y="1930162"/>
                <a:ext cx="58841" cy="1338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420" extrusionOk="0">
                    <a:moveTo>
                      <a:pt x="160" y="1"/>
                    </a:moveTo>
                    <a:cubicBezTo>
                      <a:pt x="39" y="1"/>
                      <a:pt x="0" y="185"/>
                      <a:pt x="131" y="228"/>
                    </a:cubicBezTo>
                    <a:cubicBezTo>
                      <a:pt x="449" y="331"/>
                      <a:pt x="838" y="419"/>
                      <a:pt x="1206" y="419"/>
                    </a:cubicBezTo>
                    <a:cubicBezTo>
                      <a:pt x="1379" y="419"/>
                      <a:pt x="1547" y="400"/>
                      <a:pt x="1700" y="353"/>
                    </a:cubicBezTo>
                    <a:cubicBezTo>
                      <a:pt x="1846" y="309"/>
                      <a:pt x="1819" y="87"/>
                      <a:pt x="1663" y="85"/>
                    </a:cubicBezTo>
                    <a:cubicBezTo>
                      <a:pt x="1653" y="85"/>
                      <a:pt x="1643" y="85"/>
                      <a:pt x="1632" y="85"/>
                    </a:cubicBezTo>
                    <a:cubicBezTo>
                      <a:pt x="1422" y="85"/>
                      <a:pt x="1214" y="123"/>
                      <a:pt x="1001" y="123"/>
                    </a:cubicBezTo>
                    <a:cubicBezTo>
                      <a:pt x="987" y="123"/>
                      <a:pt x="974" y="123"/>
                      <a:pt x="960" y="122"/>
                    </a:cubicBezTo>
                    <a:cubicBezTo>
                      <a:pt x="698" y="115"/>
                      <a:pt x="444" y="67"/>
                      <a:pt x="192" y="5"/>
                    </a:cubicBezTo>
                    <a:cubicBezTo>
                      <a:pt x="181" y="2"/>
                      <a:pt x="170" y="1"/>
                      <a:pt x="1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3727428" y="1909295"/>
                <a:ext cx="66582" cy="12456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391" extrusionOk="0">
                    <a:moveTo>
                      <a:pt x="114" y="1"/>
                    </a:moveTo>
                    <a:cubicBezTo>
                      <a:pt x="16" y="1"/>
                      <a:pt x="0" y="160"/>
                      <a:pt x="97" y="183"/>
                    </a:cubicBezTo>
                    <a:cubicBezTo>
                      <a:pt x="576" y="304"/>
                      <a:pt x="1118" y="391"/>
                      <a:pt x="1626" y="391"/>
                    </a:cubicBezTo>
                    <a:cubicBezTo>
                      <a:pt x="1716" y="391"/>
                      <a:pt x="1805" y="388"/>
                      <a:pt x="1893" y="382"/>
                    </a:cubicBezTo>
                    <a:cubicBezTo>
                      <a:pt x="2088" y="369"/>
                      <a:pt x="2089" y="87"/>
                      <a:pt x="1893" y="77"/>
                    </a:cubicBezTo>
                    <a:cubicBezTo>
                      <a:pt x="1300" y="51"/>
                      <a:pt x="715" y="49"/>
                      <a:pt x="123" y="1"/>
                    </a:cubicBezTo>
                    <a:cubicBezTo>
                      <a:pt x="120" y="1"/>
                      <a:pt x="117" y="1"/>
                      <a:pt x="1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3805544" y="1881100"/>
                <a:ext cx="72062" cy="76139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2390" extrusionOk="0">
                    <a:moveTo>
                      <a:pt x="1301" y="0"/>
                    </a:moveTo>
                    <a:cubicBezTo>
                      <a:pt x="526" y="0"/>
                      <a:pt x="1" y="971"/>
                      <a:pt x="300" y="1650"/>
                    </a:cubicBezTo>
                    <a:cubicBezTo>
                      <a:pt x="488" y="2075"/>
                      <a:pt x="1012" y="2390"/>
                      <a:pt x="1502" y="2390"/>
                    </a:cubicBezTo>
                    <a:cubicBezTo>
                      <a:pt x="1744" y="2390"/>
                      <a:pt x="1977" y="2313"/>
                      <a:pt x="2157" y="2135"/>
                    </a:cubicBezTo>
                    <a:cubicBezTo>
                      <a:pt x="2261" y="2032"/>
                      <a:pt x="2181" y="1837"/>
                      <a:pt x="2046" y="1837"/>
                    </a:cubicBezTo>
                    <a:cubicBezTo>
                      <a:pt x="2029" y="1837"/>
                      <a:pt x="2010" y="1840"/>
                      <a:pt x="1991" y="1847"/>
                    </a:cubicBezTo>
                    <a:cubicBezTo>
                      <a:pt x="1798" y="1918"/>
                      <a:pt x="1589" y="1970"/>
                      <a:pt x="1390" y="1970"/>
                    </a:cubicBezTo>
                    <a:cubicBezTo>
                      <a:pt x="1101" y="1970"/>
                      <a:pt x="832" y="1861"/>
                      <a:pt x="658" y="1548"/>
                    </a:cubicBezTo>
                    <a:cubicBezTo>
                      <a:pt x="332" y="962"/>
                      <a:pt x="843" y="389"/>
                      <a:pt x="1373" y="218"/>
                    </a:cubicBezTo>
                    <a:cubicBezTo>
                      <a:pt x="1490" y="179"/>
                      <a:pt x="1469" y="7"/>
                      <a:pt x="1343" y="1"/>
                    </a:cubicBezTo>
                    <a:cubicBezTo>
                      <a:pt x="1329" y="1"/>
                      <a:pt x="1315" y="0"/>
                      <a:pt x="13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2" name="Google Shape;702;p23"/>
              <p:cNvSpPr/>
              <p:nvPr/>
            </p:nvSpPr>
            <p:spPr>
              <a:xfrm>
                <a:off x="3875792" y="1920955"/>
                <a:ext cx="43836" cy="57630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809" extrusionOk="0">
                    <a:moveTo>
                      <a:pt x="945" y="0"/>
                    </a:moveTo>
                    <a:cubicBezTo>
                      <a:pt x="877" y="0"/>
                      <a:pt x="812" y="38"/>
                      <a:pt x="790" y="125"/>
                    </a:cubicBezTo>
                    <a:cubicBezTo>
                      <a:pt x="767" y="217"/>
                      <a:pt x="738" y="325"/>
                      <a:pt x="650" y="376"/>
                    </a:cubicBezTo>
                    <a:cubicBezTo>
                      <a:pt x="612" y="397"/>
                      <a:pt x="555" y="411"/>
                      <a:pt x="500" y="411"/>
                    </a:cubicBezTo>
                    <a:cubicBezTo>
                      <a:pt x="390" y="411"/>
                      <a:pt x="285" y="357"/>
                      <a:pt x="335" y="198"/>
                    </a:cubicBezTo>
                    <a:cubicBezTo>
                      <a:pt x="361" y="110"/>
                      <a:pt x="296" y="57"/>
                      <a:pt x="227" y="57"/>
                    </a:cubicBezTo>
                    <a:cubicBezTo>
                      <a:pt x="180" y="57"/>
                      <a:pt x="131" y="82"/>
                      <a:pt x="108" y="136"/>
                    </a:cubicBezTo>
                    <a:cubicBezTo>
                      <a:pt x="1" y="394"/>
                      <a:pt x="191" y="688"/>
                      <a:pt x="461" y="735"/>
                    </a:cubicBezTo>
                    <a:cubicBezTo>
                      <a:pt x="491" y="741"/>
                      <a:pt x="521" y="743"/>
                      <a:pt x="550" y="743"/>
                    </a:cubicBezTo>
                    <a:cubicBezTo>
                      <a:pt x="686" y="743"/>
                      <a:pt x="803" y="685"/>
                      <a:pt x="900" y="596"/>
                    </a:cubicBezTo>
                    <a:cubicBezTo>
                      <a:pt x="968" y="918"/>
                      <a:pt x="973" y="1242"/>
                      <a:pt x="917" y="1580"/>
                    </a:cubicBezTo>
                    <a:cubicBezTo>
                      <a:pt x="895" y="1717"/>
                      <a:pt x="1011" y="1809"/>
                      <a:pt x="1116" y="1809"/>
                    </a:cubicBezTo>
                    <a:cubicBezTo>
                      <a:pt x="1185" y="1809"/>
                      <a:pt x="1250" y="1769"/>
                      <a:pt x="1268" y="1677"/>
                    </a:cubicBezTo>
                    <a:cubicBezTo>
                      <a:pt x="1376" y="1156"/>
                      <a:pt x="1324" y="619"/>
                      <a:pt x="1129" y="125"/>
                    </a:cubicBezTo>
                    <a:cubicBezTo>
                      <a:pt x="1098" y="46"/>
                      <a:pt x="1019" y="0"/>
                      <a:pt x="9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3" name="Google Shape;703;p23"/>
              <p:cNvSpPr/>
              <p:nvPr/>
            </p:nvSpPr>
            <p:spPr>
              <a:xfrm>
                <a:off x="3930970" y="1878138"/>
                <a:ext cx="52883" cy="86684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721" extrusionOk="0">
                    <a:moveTo>
                      <a:pt x="828" y="452"/>
                    </a:moveTo>
                    <a:cubicBezTo>
                      <a:pt x="882" y="452"/>
                      <a:pt x="941" y="467"/>
                      <a:pt x="1005" y="500"/>
                    </a:cubicBezTo>
                    <a:cubicBezTo>
                      <a:pt x="1196" y="594"/>
                      <a:pt x="1246" y="681"/>
                      <a:pt x="1183" y="891"/>
                    </a:cubicBezTo>
                    <a:cubicBezTo>
                      <a:pt x="1084" y="1213"/>
                      <a:pt x="716" y="1340"/>
                      <a:pt x="418" y="1416"/>
                    </a:cubicBezTo>
                    <a:cubicBezTo>
                      <a:pt x="404" y="1216"/>
                      <a:pt x="407" y="1017"/>
                      <a:pt x="467" y="822"/>
                    </a:cubicBezTo>
                    <a:cubicBezTo>
                      <a:pt x="533" y="611"/>
                      <a:pt x="652" y="452"/>
                      <a:pt x="828" y="452"/>
                    </a:cubicBezTo>
                    <a:close/>
                    <a:moveTo>
                      <a:pt x="934" y="1"/>
                    </a:moveTo>
                    <a:cubicBezTo>
                      <a:pt x="658" y="1"/>
                      <a:pt x="385" y="171"/>
                      <a:pt x="229" y="399"/>
                    </a:cubicBezTo>
                    <a:cubicBezTo>
                      <a:pt x="203" y="361"/>
                      <a:pt x="160" y="341"/>
                      <a:pt x="118" y="341"/>
                    </a:cubicBezTo>
                    <a:cubicBezTo>
                      <a:pt x="60" y="341"/>
                      <a:pt x="5" y="380"/>
                      <a:pt x="3" y="460"/>
                    </a:cubicBezTo>
                    <a:cubicBezTo>
                      <a:pt x="0" y="1154"/>
                      <a:pt x="30" y="1848"/>
                      <a:pt x="37" y="2544"/>
                    </a:cubicBezTo>
                    <a:cubicBezTo>
                      <a:pt x="38" y="2661"/>
                      <a:pt x="124" y="2721"/>
                      <a:pt x="213" y="2721"/>
                    </a:cubicBezTo>
                    <a:cubicBezTo>
                      <a:pt x="287" y="2721"/>
                      <a:pt x="365" y="2679"/>
                      <a:pt x="397" y="2593"/>
                    </a:cubicBezTo>
                    <a:cubicBezTo>
                      <a:pt x="494" y="2334"/>
                      <a:pt x="483" y="2070"/>
                      <a:pt x="457" y="1807"/>
                    </a:cubicBezTo>
                    <a:lnTo>
                      <a:pt x="460" y="1807"/>
                    </a:lnTo>
                    <a:cubicBezTo>
                      <a:pt x="912" y="1700"/>
                      <a:pt x="1418" y="1483"/>
                      <a:pt x="1561" y="995"/>
                    </a:cubicBezTo>
                    <a:cubicBezTo>
                      <a:pt x="1660" y="657"/>
                      <a:pt x="1549" y="238"/>
                      <a:pt x="1220" y="69"/>
                    </a:cubicBezTo>
                    <a:cubicBezTo>
                      <a:pt x="1128" y="22"/>
                      <a:pt x="1030" y="1"/>
                      <a:pt x="9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3995101" y="1906046"/>
                <a:ext cx="88659" cy="19242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604" extrusionOk="0">
                    <a:moveTo>
                      <a:pt x="166" y="0"/>
                    </a:moveTo>
                    <a:cubicBezTo>
                      <a:pt x="33" y="0"/>
                      <a:pt x="0" y="205"/>
                      <a:pt x="135" y="236"/>
                    </a:cubicBezTo>
                    <a:cubicBezTo>
                      <a:pt x="914" y="431"/>
                      <a:pt x="1752" y="496"/>
                      <a:pt x="2548" y="602"/>
                    </a:cubicBezTo>
                    <a:cubicBezTo>
                      <a:pt x="2557" y="603"/>
                      <a:pt x="2566" y="603"/>
                      <a:pt x="2575" y="603"/>
                    </a:cubicBezTo>
                    <a:cubicBezTo>
                      <a:pt x="2782" y="603"/>
                      <a:pt x="2774" y="255"/>
                      <a:pt x="2548" y="229"/>
                    </a:cubicBezTo>
                    <a:cubicBezTo>
                      <a:pt x="1766" y="141"/>
                      <a:pt x="954" y="0"/>
                      <a:pt x="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5" name="Google Shape;705;p23"/>
              <p:cNvSpPr/>
              <p:nvPr/>
            </p:nvSpPr>
            <p:spPr>
              <a:xfrm>
                <a:off x="4000039" y="1810375"/>
                <a:ext cx="73591" cy="83371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2617" extrusionOk="0">
                    <a:moveTo>
                      <a:pt x="2100" y="1"/>
                    </a:moveTo>
                    <a:cubicBezTo>
                      <a:pt x="2048" y="1"/>
                      <a:pt x="1998" y="27"/>
                      <a:pt x="1966" y="89"/>
                    </a:cubicBezTo>
                    <a:cubicBezTo>
                      <a:pt x="1655" y="698"/>
                      <a:pt x="1448" y="1381"/>
                      <a:pt x="1197" y="2027"/>
                    </a:cubicBezTo>
                    <a:cubicBezTo>
                      <a:pt x="849" y="1461"/>
                      <a:pt x="551" y="871"/>
                      <a:pt x="246" y="281"/>
                    </a:cubicBezTo>
                    <a:cubicBezTo>
                      <a:pt x="226" y="242"/>
                      <a:pt x="190" y="225"/>
                      <a:pt x="152" y="225"/>
                    </a:cubicBezTo>
                    <a:cubicBezTo>
                      <a:pt x="78" y="225"/>
                      <a:pt x="0" y="289"/>
                      <a:pt x="31" y="373"/>
                    </a:cubicBezTo>
                    <a:cubicBezTo>
                      <a:pt x="311" y="1120"/>
                      <a:pt x="690" y="1826"/>
                      <a:pt x="1070" y="2526"/>
                    </a:cubicBezTo>
                    <a:cubicBezTo>
                      <a:pt x="1102" y="2585"/>
                      <a:pt x="1170" y="2617"/>
                      <a:pt x="1236" y="2617"/>
                    </a:cubicBezTo>
                    <a:cubicBezTo>
                      <a:pt x="1300" y="2617"/>
                      <a:pt x="1362" y="2588"/>
                      <a:pt x="1390" y="2526"/>
                    </a:cubicBezTo>
                    <a:cubicBezTo>
                      <a:pt x="1723" y="1806"/>
                      <a:pt x="2135" y="1004"/>
                      <a:pt x="2285" y="225"/>
                    </a:cubicBezTo>
                    <a:cubicBezTo>
                      <a:pt x="2309" y="103"/>
                      <a:pt x="2202" y="1"/>
                      <a:pt x="21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4074842" y="1783200"/>
                <a:ext cx="48838" cy="59828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878" extrusionOk="0">
                    <a:moveTo>
                      <a:pt x="566" y="0"/>
                    </a:moveTo>
                    <a:cubicBezTo>
                      <a:pt x="398" y="0"/>
                      <a:pt x="239" y="85"/>
                      <a:pt x="198" y="274"/>
                    </a:cubicBezTo>
                    <a:cubicBezTo>
                      <a:pt x="177" y="372"/>
                      <a:pt x="266" y="455"/>
                      <a:pt x="350" y="455"/>
                    </a:cubicBezTo>
                    <a:cubicBezTo>
                      <a:pt x="392" y="455"/>
                      <a:pt x="433" y="434"/>
                      <a:pt x="458" y="383"/>
                    </a:cubicBezTo>
                    <a:cubicBezTo>
                      <a:pt x="483" y="329"/>
                      <a:pt x="524" y="305"/>
                      <a:pt x="565" y="305"/>
                    </a:cubicBezTo>
                    <a:cubicBezTo>
                      <a:pt x="632" y="305"/>
                      <a:pt x="702" y="367"/>
                      <a:pt x="712" y="460"/>
                    </a:cubicBezTo>
                    <a:cubicBezTo>
                      <a:pt x="728" y="594"/>
                      <a:pt x="617" y="728"/>
                      <a:pt x="533" y="816"/>
                    </a:cubicBezTo>
                    <a:cubicBezTo>
                      <a:pt x="388" y="967"/>
                      <a:pt x="215" y="1081"/>
                      <a:pt x="76" y="1240"/>
                    </a:cubicBezTo>
                    <a:cubicBezTo>
                      <a:pt x="0" y="1329"/>
                      <a:pt x="5" y="1465"/>
                      <a:pt x="115" y="1529"/>
                    </a:cubicBezTo>
                    <a:cubicBezTo>
                      <a:pt x="437" y="1719"/>
                      <a:pt x="823" y="1878"/>
                      <a:pt x="1204" y="1878"/>
                    </a:cubicBezTo>
                    <a:cubicBezTo>
                      <a:pt x="1226" y="1878"/>
                      <a:pt x="1248" y="1877"/>
                      <a:pt x="1270" y="1876"/>
                    </a:cubicBezTo>
                    <a:cubicBezTo>
                      <a:pt x="1465" y="1863"/>
                      <a:pt x="1532" y="1555"/>
                      <a:pt x="1319" y="1514"/>
                    </a:cubicBezTo>
                    <a:cubicBezTo>
                      <a:pt x="1034" y="1458"/>
                      <a:pt x="773" y="1415"/>
                      <a:pt x="516" y="1312"/>
                    </a:cubicBezTo>
                    <a:cubicBezTo>
                      <a:pt x="824" y="1011"/>
                      <a:pt x="1235" y="656"/>
                      <a:pt x="983" y="221"/>
                    </a:cubicBezTo>
                    <a:cubicBezTo>
                      <a:pt x="901" y="80"/>
                      <a:pt x="729" y="0"/>
                      <a:pt x="5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7" name="Google Shape;707;p23"/>
              <p:cNvSpPr/>
              <p:nvPr/>
            </p:nvSpPr>
            <p:spPr>
              <a:xfrm>
                <a:off x="4004180" y="1939210"/>
                <a:ext cx="86175" cy="77509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2433" extrusionOk="0">
                    <a:moveTo>
                      <a:pt x="715" y="1"/>
                    </a:moveTo>
                    <a:cubicBezTo>
                      <a:pt x="478" y="1"/>
                      <a:pt x="255" y="138"/>
                      <a:pt x="202" y="427"/>
                    </a:cubicBezTo>
                    <a:cubicBezTo>
                      <a:pt x="188" y="511"/>
                      <a:pt x="253" y="566"/>
                      <a:pt x="316" y="566"/>
                    </a:cubicBezTo>
                    <a:cubicBezTo>
                      <a:pt x="359" y="566"/>
                      <a:pt x="400" y="542"/>
                      <a:pt x="417" y="487"/>
                    </a:cubicBezTo>
                    <a:cubicBezTo>
                      <a:pt x="467" y="323"/>
                      <a:pt x="550" y="261"/>
                      <a:pt x="638" y="261"/>
                    </a:cubicBezTo>
                    <a:cubicBezTo>
                      <a:pt x="829" y="261"/>
                      <a:pt x="1049" y="547"/>
                      <a:pt x="1044" y="716"/>
                    </a:cubicBezTo>
                    <a:cubicBezTo>
                      <a:pt x="1038" y="919"/>
                      <a:pt x="910" y="1118"/>
                      <a:pt x="784" y="1269"/>
                    </a:cubicBezTo>
                    <a:cubicBezTo>
                      <a:pt x="589" y="1498"/>
                      <a:pt x="343" y="1684"/>
                      <a:pt x="131" y="1899"/>
                    </a:cubicBezTo>
                    <a:cubicBezTo>
                      <a:pt x="0" y="2031"/>
                      <a:pt x="108" y="2214"/>
                      <a:pt x="271" y="2234"/>
                    </a:cubicBezTo>
                    <a:cubicBezTo>
                      <a:pt x="809" y="2301"/>
                      <a:pt x="1356" y="2400"/>
                      <a:pt x="1899" y="2430"/>
                    </a:cubicBezTo>
                    <a:cubicBezTo>
                      <a:pt x="1932" y="2432"/>
                      <a:pt x="1966" y="2433"/>
                      <a:pt x="1999" y="2433"/>
                    </a:cubicBezTo>
                    <a:cubicBezTo>
                      <a:pt x="2257" y="2433"/>
                      <a:pt x="2506" y="2370"/>
                      <a:pt x="2629" y="2117"/>
                    </a:cubicBezTo>
                    <a:cubicBezTo>
                      <a:pt x="2704" y="1963"/>
                      <a:pt x="2579" y="1825"/>
                      <a:pt x="2450" y="1825"/>
                    </a:cubicBezTo>
                    <a:cubicBezTo>
                      <a:pt x="2392" y="1825"/>
                      <a:pt x="2333" y="1853"/>
                      <a:pt x="2291" y="1920"/>
                    </a:cubicBezTo>
                    <a:cubicBezTo>
                      <a:pt x="2232" y="2016"/>
                      <a:pt x="2095" y="2047"/>
                      <a:pt x="1939" y="2047"/>
                    </a:cubicBezTo>
                    <a:cubicBezTo>
                      <a:pt x="1701" y="2047"/>
                      <a:pt x="1417" y="1976"/>
                      <a:pt x="1296" y="1962"/>
                    </a:cubicBezTo>
                    <a:cubicBezTo>
                      <a:pt x="1091" y="1938"/>
                      <a:pt x="888" y="1913"/>
                      <a:pt x="682" y="1890"/>
                    </a:cubicBezTo>
                    <a:cubicBezTo>
                      <a:pt x="1113" y="1454"/>
                      <a:pt x="1621" y="927"/>
                      <a:pt x="1266" y="315"/>
                    </a:cubicBezTo>
                    <a:cubicBezTo>
                      <a:pt x="1146" y="109"/>
                      <a:pt x="925" y="1"/>
                      <a:pt x="7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4086279" y="1863706"/>
                <a:ext cx="78465" cy="99969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3138" extrusionOk="0">
                    <a:moveTo>
                      <a:pt x="1463" y="1"/>
                    </a:moveTo>
                    <a:cubicBezTo>
                      <a:pt x="1108" y="1"/>
                      <a:pt x="765" y="96"/>
                      <a:pt x="467" y="320"/>
                    </a:cubicBezTo>
                    <a:cubicBezTo>
                      <a:pt x="240" y="492"/>
                      <a:pt x="1" y="768"/>
                      <a:pt x="193" y="1057"/>
                    </a:cubicBezTo>
                    <a:cubicBezTo>
                      <a:pt x="447" y="1448"/>
                      <a:pt x="1113" y="1336"/>
                      <a:pt x="1497" y="1475"/>
                    </a:cubicBezTo>
                    <a:cubicBezTo>
                      <a:pt x="1789" y="1580"/>
                      <a:pt x="1955" y="1726"/>
                      <a:pt x="1934" y="2049"/>
                    </a:cubicBezTo>
                    <a:cubicBezTo>
                      <a:pt x="1912" y="2353"/>
                      <a:pt x="1743" y="2542"/>
                      <a:pt x="1441" y="2611"/>
                    </a:cubicBezTo>
                    <a:cubicBezTo>
                      <a:pt x="1145" y="2679"/>
                      <a:pt x="930" y="2609"/>
                      <a:pt x="655" y="2761"/>
                    </a:cubicBezTo>
                    <a:cubicBezTo>
                      <a:pt x="464" y="2869"/>
                      <a:pt x="581" y="3137"/>
                      <a:pt x="759" y="3137"/>
                    </a:cubicBezTo>
                    <a:cubicBezTo>
                      <a:pt x="791" y="3137"/>
                      <a:pt x="825" y="3129"/>
                      <a:pt x="860" y="3109"/>
                    </a:cubicBezTo>
                    <a:cubicBezTo>
                      <a:pt x="1097" y="2974"/>
                      <a:pt x="1434" y="3050"/>
                      <a:pt x="1690" y="2950"/>
                    </a:cubicBezTo>
                    <a:cubicBezTo>
                      <a:pt x="1858" y="2886"/>
                      <a:pt x="2020" y="2774"/>
                      <a:pt x="2141" y="2639"/>
                    </a:cubicBezTo>
                    <a:cubicBezTo>
                      <a:pt x="2362" y="2396"/>
                      <a:pt x="2462" y="2059"/>
                      <a:pt x="2345" y="1747"/>
                    </a:cubicBezTo>
                    <a:cubicBezTo>
                      <a:pt x="2213" y="1389"/>
                      <a:pt x="1869" y="1182"/>
                      <a:pt x="1517" y="1083"/>
                    </a:cubicBezTo>
                    <a:cubicBezTo>
                      <a:pt x="1375" y="1043"/>
                      <a:pt x="1234" y="1026"/>
                      <a:pt x="1089" y="1004"/>
                    </a:cubicBezTo>
                    <a:cubicBezTo>
                      <a:pt x="813" y="963"/>
                      <a:pt x="738" y="1054"/>
                      <a:pt x="752" y="726"/>
                    </a:cubicBezTo>
                    <a:cubicBezTo>
                      <a:pt x="765" y="427"/>
                      <a:pt x="901" y="378"/>
                      <a:pt x="1178" y="295"/>
                    </a:cubicBezTo>
                    <a:cubicBezTo>
                      <a:pt x="1315" y="253"/>
                      <a:pt x="1453" y="238"/>
                      <a:pt x="1593" y="238"/>
                    </a:cubicBezTo>
                    <a:cubicBezTo>
                      <a:pt x="1663" y="238"/>
                      <a:pt x="1733" y="242"/>
                      <a:pt x="1803" y="248"/>
                    </a:cubicBezTo>
                    <a:cubicBezTo>
                      <a:pt x="1807" y="248"/>
                      <a:pt x="1810" y="249"/>
                      <a:pt x="1813" y="249"/>
                    </a:cubicBezTo>
                    <a:cubicBezTo>
                      <a:pt x="1927" y="249"/>
                      <a:pt x="1950" y="54"/>
                      <a:pt x="1832" y="33"/>
                    </a:cubicBezTo>
                    <a:cubicBezTo>
                      <a:pt x="1708" y="12"/>
                      <a:pt x="1585" y="1"/>
                      <a:pt x="14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subTitle" idx="1"/>
          </p:nvPr>
        </p:nvSpPr>
        <p:spPr>
          <a:xfrm>
            <a:off x="720000" y="3000797"/>
            <a:ext cx="22863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2"/>
          </p:nvPr>
        </p:nvSpPr>
        <p:spPr>
          <a:xfrm>
            <a:off x="3428855" y="3000820"/>
            <a:ext cx="22863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subTitle" idx="3"/>
          </p:nvPr>
        </p:nvSpPr>
        <p:spPr>
          <a:xfrm>
            <a:off x="6137698" y="3000840"/>
            <a:ext cx="22863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24"/>
          <p:cNvSpPr txBox="1">
            <a:spLocks noGrp="1"/>
          </p:cNvSpPr>
          <p:nvPr>
            <p:ph type="subTitle" idx="4"/>
          </p:nvPr>
        </p:nvSpPr>
        <p:spPr>
          <a:xfrm>
            <a:off x="720000" y="2159750"/>
            <a:ext cx="2286300" cy="9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subTitle" idx="5"/>
          </p:nvPr>
        </p:nvSpPr>
        <p:spPr>
          <a:xfrm>
            <a:off x="3428850" y="2159750"/>
            <a:ext cx="2286300" cy="9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24"/>
          <p:cNvSpPr txBox="1">
            <a:spLocks noGrp="1"/>
          </p:cNvSpPr>
          <p:nvPr>
            <p:ph type="subTitle" idx="6"/>
          </p:nvPr>
        </p:nvSpPr>
        <p:spPr>
          <a:xfrm>
            <a:off x="6137700" y="2159750"/>
            <a:ext cx="2286300" cy="9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2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17" name="Google Shape;717;p24"/>
          <p:cNvGrpSpPr/>
          <p:nvPr/>
        </p:nvGrpSpPr>
        <p:grpSpPr>
          <a:xfrm>
            <a:off x="306864" y="272404"/>
            <a:ext cx="8674962" cy="4683508"/>
            <a:chOff x="306864" y="272404"/>
            <a:chExt cx="8674962" cy="4683508"/>
          </a:xfrm>
        </p:grpSpPr>
        <p:grpSp>
          <p:nvGrpSpPr>
            <p:cNvPr id="718" name="Google Shape;718;p24"/>
            <p:cNvGrpSpPr/>
            <p:nvPr/>
          </p:nvGrpSpPr>
          <p:grpSpPr>
            <a:xfrm>
              <a:off x="8333298" y="4213911"/>
              <a:ext cx="648528" cy="235060"/>
              <a:chOff x="1683687" y="2851089"/>
              <a:chExt cx="560768" cy="203251"/>
            </a:xfrm>
          </p:grpSpPr>
          <p:sp>
            <p:nvSpPr>
              <p:cNvPr id="719" name="Google Shape;719;p24"/>
              <p:cNvSpPr/>
              <p:nvPr/>
            </p:nvSpPr>
            <p:spPr>
              <a:xfrm>
                <a:off x="1683687" y="2851089"/>
                <a:ext cx="125009" cy="203251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6380" extrusionOk="0">
                    <a:moveTo>
                      <a:pt x="536" y="1"/>
                    </a:moveTo>
                    <a:cubicBezTo>
                      <a:pt x="411" y="1"/>
                      <a:pt x="286" y="18"/>
                      <a:pt x="208" y="93"/>
                    </a:cubicBezTo>
                    <a:cubicBezTo>
                      <a:pt x="0" y="294"/>
                      <a:pt x="120" y="907"/>
                      <a:pt x="122" y="1126"/>
                    </a:cubicBezTo>
                    <a:lnTo>
                      <a:pt x="122" y="3307"/>
                    </a:lnTo>
                    <a:cubicBezTo>
                      <a:pt x="122" y="4034"/>
                      <a:pt x="115" y="4763"/>
                      <a:pt x="122" y="5489"/>
                    </a:cubicBezTo>
                    <a:cubicBezTo>
                      <a:pt x="123" y="5703"/>
                      <a:pt x="63" y="6039"/>
                      <a:pt x="241" y="6206"/>
                    </a:cubicBezTo>
                    <a:cubicBezTo>
                      <a:pt x="363" y="6323"/>
                      <a:pt x="606" y="6348"/>
                      <a:pt x="843" y="6348"/>
                    </a:cubicBezTo>
                    <a:cubicBezTo>
                      <a:pt x="1023" y="6348"/>
                      <a:pt x="1199" y="6333"/>
                      <a:pt x="1313" y="6333"/>
                    </a:cubicBezTo>
                    <a:cubicBezTo>
                      <a:pt x="1323" y="6333"/>
                      <a:pt x="1334" y="6333"/>
                      <a:pt x="1343" y="6334"/>
                    </a:cubicBezTo>
                    <a:cubicBezTo>
                      <a:pt x="2077" y="6357"/>
                      <a:pt x="2810" y="6380"/>
                      <a:pt x="3544" y="6380"/>
                    </a:cubicBezTo>
                    <a:cubicBezTo>
                      <a:pt x="3606" y="6380"/>
                      <a:pt x="3668" y="6380"/>
                      <a:pt x="3730" y="6379"/>
                    </a:cubicBezTo>
                    <a:cubicBezTo>
                      <a:pt x="3923" y="6376"/>
                      <a:pt x="3918" y="6096"/>
                      <a:pt x="3729" y="6080"/>
                    </a:cubicBezTo>
                    <a:cubicBezTo>
                      <a:pt x="3199" y="6036"/>
                      <a:pt x="2669" y="6004"/>
                      <a:pt x="2138" y="5980"/>
                    </a:cubicBezTo>
                    <a:cubicBezTo>
                      <a:pt x="2112" y="5979"/>
                      <a:pt x="2085" y="5978"/>
                      <a:pt x="2056" y="5978"/>
                    </a:cubicBezTo>
                    <a:cubicBezTo>
                      <a:pt x="1874" y="5978"/>
                      <a:pt x="1640" y="6000"/>
                      <a:pt x="1422" y="6000"/>
                    </a:cubicBezTo>
                    <a:cubicBezTo>
                      <a:pt x="1236" y="6000"/>
                      <a:pt x="1062" y="5984"/>
                      <a:pt x="944" y="5925"/>
                    </a:cubicBezTo>
                    <a:cubicBezTo>
                      <a:pt x="185" y="5550"/>
                      <a:pt x="523" y="3987"/>
                      <a:pt x="523" y="3307"/>
                    </a:cubicBezTo>
                    <a:lnTo>
                      <a:pt x="523" y="3095"/>
                    </a:lnTo>
                    <a:cubicBezTo>
                      <a:pt x="543" y="3105"/>
                      <a:pt x="566" y="3112"/>
                      <a:pt x="594" y="3116"/>
                    </a:cubicBezTo>
                    <a:cubicBezTo>
                      <a:pt x="996" y="3155"/>
                      <a:pt x="1412" y="3171"/>
                      <a:pt x="1827" y="3171"/>
                    </a:cubicBezTo>
                    <a:cubicBezTo>
                      <a:pt x="2169" y="3171"/>
                      <a:pt x="2510" y="3160"/>
                      <a:pt x="2842" y="3145"/>
                    </a:cubicBezTo>
                    <a:cubicBezTo>
                      <a:pt x="3087" y="3133"/>
                      <a:pt x="3090" y="2774"/>
                      <a:pt x="2842" y="2764"/>
                    </a:cubicBezTo>
                    <a:cubicBezTo>
                      <a:pt x="2511" y="2748"/>
                      <a:pt x="2170" y="2738"/>
                      <a:pt x="1828" y="2738"/>
                    </a:cubicBezTo>
                    <a:cubicBezTo>
                      <a:pt x="1412" y="2738"/>
                      <a:pt x="996" y="2753"/>
                      <a:pt x="594" y="2792"/>
                    </a:cubicBezTo>
                    <a:cubicBezTo>
                      <a:pt x="566" y="2795"/>
                      <a:pt x="543" y="2803"/>
                      <a:pt x="523" y="2814"/>
                    </a:cubicBezTo>
                    <a:lnTo>
                      <a:pt x="523" y="1919"/>
                    </a:lnTo>
                    <a:cubicBezTo>
                      <a:pt x="523" y="1601"/>
                      <a:pt x="395" y="995"/>
                      <a:pt x="523" y="728"/>
                    </a:cubicBezTo>
                    <a:cubicBezTo>
                      <a:pt x="659" y="445"/>
                      <a:pt x="1097" y="365"/>
                      <a:pt x="1589" y="365"/>
                    </a:cubicBezTo>
                    <a:cubicBezTo>
                      <a:pt x="2195" y="365"/>
                      <a:pt x="2883" y="486"/>
                      <a:pt x="3192" y="501"/>
                    </a:cubicBezTo>
                    <a:cubicBezTo>
                      <a:pt x="3195" y="502"/>
                      <a:pt x="3199" y="502"/>
                      <a:pt x="3203" y="502"/>
                    </a:cubicBezTo>
                    <a:cubicBezTo>
                      <a:pt x="3443" y="502"/>
                      <a:pt x="3431" y="136"/>
                      <a:pt x="3192" y="115"/>
                    </a:cubicBezTo>
                    <a:cubicBezTo>
                      <a:pt x="2451" y="45"/>
                      <a:pt x="1706" y="11"/>
                      <a:pt x="964" y="11"/>
                    </a:cubicBezTo>
                    <a:cubicBezTo>
                      <a:pt x="918" y="11"/>
                      <a:pt x="873" y="12"/>
                      <a:pt x="828" y="12"/>
                    </a:cubicBezTo>
                    <a:cubicBezTo>
                      <a:pt x="824" y="12"/>
                      <a:pt x="820" y="12"/>
                      <a:pt x="816" y="12"/>
                    </a:cubicBezTo>
                    <a:cubicBezTo>
                      <a:pt x="739" y="12"/>
                      <a:pt x="637" y="1"/>
                      <a:pt x="5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1832975" y="2956094"/>
                <a:ext cx="84550" cy="20293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637" extrusionOk="0">
                    <a:moveTo>
                      <a:pt x="2382" y="1"/>
                    </a:moveTo>
                    <a:cubicBezTo>
                      <a:pt x="2364" y="1"/>
                      <a:pt x="2345" y="3"/>
                      <a:pt x="2325" y="9"/>
                    </a:cubicBezTo>
                    <a:cubicBezTo>
                      <a:pt x="1626" y="207"/>
                      <a:pt x="924" y="287"/>
                      <a:pt x="198" y="317"/>
                    </a:cubicBezTo>
                    <a:cubicBezTo>
                      <a:pt x="1" y="327"/>
                      <a:pt x="1" y="616"/>
                      <a:pt x="198" y="628"/>
                    </a:cubicBezTo>
                    <a:cubicBezTo>
                      <a:pt x="307" y="633"/>
                      <a:pt x="416" y="636"/>
                      <a:pt x="525" y="636"/>
                    </a:cubicBezTo>
                    <a:cubicBezTo>
                      <a:pt x="1167" y="636"/>
                      <a:pt x="1806" y="539"/>
                      <a:pt x="2429" y="389"/>
                    </a:cubicBezTo>
                    <a:cubicBezTo>
                      <a:pt x="2654" y="333"/>
                      <a:pt x="2583" y="1"/>
                      <a:pt x="23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1818192" y="2935864"/>
                <a:ext cx="91495" cy="13603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427" extrusionOk="0">
                    <a:moveTo>
                      <a:pt x="2649" y="1"/>
                    </a:moveTo>
                    <a:cubicBezTo>
                      <a:pt x="2645" y="1"/>
                      <a:pt x="2642" y="1"/>
                      <a:pt x="2638" y="1"/>
                    </a:cubicBezTo>
                    <a:cubicBezTo>
                      <a:pt x="1821" y="41"/>
                      <a:pt x="1003" y="99"/>
                      <a:pt x="185" y="142"/>
                    </a:cubicBezTo>
                    <a:cubicBezTo>
                      <a:pt x="5" y="150"/>
                      <a:pt x="1" y="426"/>
                      <a:pt x="181" y="426"/>
                    </a:cubicBezTo>
                    <a:cubicBezTo>
                      <a:pt x="183" y="426"/>
                      <a:pt x="184" y="426"/>
                      <a:pt x="185" y="426"/>
                    </a:cubicBezTo>
                    <a:cubicBezTo>
                      <a:pt x="1003" y="401"/>
                      <a:pt x="1821" y="394"/>
                      <a:pt x="2638" y="365"/>
                    </a:cubicBezTo>
                    <a:cubicBezTo>
                      <a:pt x="2868" y="356"/>
                      <a:pt x="2872" y="1"/>
                      <a:pt x="26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1963848" y="2918692"/>
                <a:ext cx="129724" cy="73113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2295" extrusionOk="0">
                    <a:moveTo>
                      <a:pt x="170" y="1"/>
                    </a:moveTo>
                    <a:cubicBezTo>
                      <a:pt x="86" y="1"/>
                      <a:pt x="1" y="54"/>
                      <a:pt x="14" y="151"/>
                    </a:cubicBezTo>
                    <a:cubicBezTo>
                      <a:pt x="105" y="831"/>
                      <a:pt x="277" y="1477"/>
                      <a:pt x="528" y="2117"/>
                    </a:cubicBezTo>
                    <a:cubicBezTo>
                      <a:pt x="560" y="2200"/>
                      <a:pt x="657" y="2255"/>
                      <a:pt x="744" y="2255"/>
                    </a:cubicBezTo>
                    <a:cubicBezTo>
                      <a:pt x="819" y="2255"/>
                      <a:pt x="888" y="2215"/>
                      <a:pt x="903" y="2117"/>
                    </a:cubicBezTo>
                    <a:cubicBezTo>
                      <a:pt x="944" y="1860"/>
                      <a:pt x="984" y="1603"/>
                      <a:pt x="1032" y="1348"/>
                    </a:cubicBezTo>
                    <a:cubicBezTo>
                      <a:pt x="1086" y="1057"/>
                      <a:pt x="1015" y="855"/>
                      <a:pt x="1334" y="855"/>
                    </a:cubicBezTo>
                    <a:cubicBezTo>
                      <a:pt x="1348" y="855"/>
                      <a:pt x="1363" y="856"/>
                      <a:pt x="1378" y="857"/>
                    </a:cubicBezTo>
                    <a:cubicBezTo>
                      <a:pt x="1846" y="880"/>
                      <a:pt x="1869" y="1567"/>
                      <a:pt x="1929" y="1959"/>
                    </a:cubicBezTo>
                    <a:cubicBezTo>
                      <a:pt x="1944" y="2060"/>
                      <a:pt x="2017" y="2103"/>
                      <a:pt x="2097" y="2103"/>
                    </a:cubicBezTo>
                    <a:cubicBezTo>
                      <a:pt x="2187" y="2103"/>
                      <a:pt x="2287" y="2048"/>
                      <a:pt x="2319" y="1959"/>
                    </a:cubicBezTo>
                    <a:cubicBezTo>
                      <a:pt x="2419" y="1680"/>
                      <a:pt x="2674" y="1028"/>
                      <a:pt x="2963" y="908"/>
                    </a:cubicBezTo>
                    <a:cubicBezTo>
                      <a:pt x="3040" y="876"/>
                      <a:pt x="3106" y="862"/>
                      <a:pt x="3161" y="862"/>
                    </a:cubicBezTo>
                    <a:cubicBezTo>
                      <a:pt x="3588" y="862"/>
                      <a:pt x="3387" y="1739"/>
                      <a:pt x="3300" y="2067"/>
                    </a:cubicBezTo>
                    <a:cubicBezTo>
                      <a:pt x="3261" y="2209"/>
                      <a:pt x="3367" y="2294"/>
                      <a:pt x="3476" y="2294"/>
                    </a:cubicBezTo>
                    <a:cubicBezTo>
                      <a:pt x="3551" y="2294"/>
                      <a:pt x="3627" y="2255"/>
                      <a:pt x="3662" y="2167"/>
                    </a:cubicBezTo>
                    <a:cubicBezTo>
                      <a:pt x="3844" y="1706"/>
                      <a:pt x="4071" y="474"/>
                      <a:pt x="3353" y="317"/>
                    </a:cubicBezTo>
                    <a:cubicBezTo>
                      <a:pt x="3311" y="308"/>
                      <a:pt x="3269" y="303"/>
                      <a:pt x="3229" y="303"/>
                    </a:cubicBezTo>
                    <a:cubicBezTo>
                      <a:pt x="2801" y="303"/>
                      <a:pt x="2443" y="781"/>
                      <a:pt x="2201" y="1239"/>
                    </a:cubicBezTo>
                    <a:cubicBezTo>
                      <a:pt x="2075" y="766"/>
                      <a:pt x="1846" y="281"/>
                      <a:pt x="1380" y="198"/>
                    </a:cubicBezTo>
                    <a:cubicBezTo>
                      <a:pt x="1343" y="191"/>
                      <a:pt x="1309" y="188"/>
                      <a:pt x="1276" y="188"/>
                    </a:cubicBezTo>
                    <a:cubicBezTo>
                      <a:pt x="847" y="188"/>
                      <a:pt x="687" y="720"/>
                      <a:pt x="612" y="1229"/>
                    </a:cubicBezTo>
                    <a:cubicBezTo>
                      <a:pt x="493" y="864"/>
                      <a:pt x="397" y="493"/>
                      <a:pt x="319" y="109"/>
                    </a:cubicBezTo>
                    <a:cubicBezTo>
                      <a:pt x="303" y="35"/>
                      <a:pt x="237" y="1"/>
                      <a:pt x="1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2102496" y="2931722"/>
                <a:ext cx="68525" cy="63651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998" extrusionOk="0">
                    <a:moveTo>
                      <a:pt x="1434" y="0"/>
                    </a:moveTo>
                    <a:cubicBezTo>
                      <a:pt x="1329" y="0"/>
                      <a:pt x="1221" y="20"/>
                      <a:pt x="1128" y="51"/>
                    </a:cubicBezTo>
                    <a:cubicBezTo>
                      <a:pt x="720" y="191"/>
                      <a:pt x="312" y="449"/>
                      <a:pt x="192" y="892"/>
                    </a:cubicBezTo>
                    <a:cubicBezTo>
                      <a:pt x="0" y="1601"/>
                      <a:pt x="656" y="1997"/>
                      <a:pt x="1288" y="1997"/>
                    </a:cubicBezTo>
                    <a:cubicBezTo>
                      <a:pt x="1539" y="1997"/>
                      <a:pt x="1786" y="1935"/>
                      <a:pt x="1975" y="1805"/>
                    </a:cubicBezTo>
                    <a:cubicBezTo>
                      <a:pt x="2151" y="1686"/>
                      <a:pt x="2049" y="1442"/>
                      <a:pt x="1877" y="1442"/>
                    </a:cubicBezTo>
                    <a:cubicBezTo>
                      <a:pt x="1846" y="1442"/>
                      <a:pt x="1814" y="1450"/>
                      <a:pt x="1780" y="1467"/>
                    </a:cubicBezTo>
                    <a:cubicBezTo>
                      <a:pt x="1630" y="1545"/>
                      <a:pt x="1407" y="1603"/>
                      <a:pt x="1192" y="1603"/>
                    </a:cubicBezTo>
                    <a:cubicBezTo>
                      <a:pt x="897" y="1603"/>
                      <a:pt x="617" y="1494"/>
                      <a:pt x="559" y="1178"/>
                    </a:cubicBezTo>
                    <a:cubicBezTo>
                      <a:pt x="511" y="916"/>
                      <a:pt x="700" y="691"/>
                      <a:pt x="907" y="556"/>
                    </a:cubicBezTo>
                    <a:cubicBezTo>
                      <a:pt x="974" y="513"/>
                      <a:pt x="1313" y="328"/>
                      <a:pt x="1492" y="328"/>
                    </a:cubicBezTo>
                    <a:cubicBezTo>
                      <a:pt x="1555" y="328"/>
                      <a:pt x="1599" y="352"/>
                      <a:pt x="1602" y="413"/>
                    </a:cubicBezTo>
                    <a:cubicBezTo>
                      <a:pt x="1608" y="507"/>
                      <a:pt x="1679" y="553"/>
                      <a:pt x="1749" y="553"/>
                    </a:cubicBezTo>
                    <a:cubicBezTo>
                      <a:pt x="1819" y="553"/>
                      <a:pt x="1888" y="507"/>
                      <a:pt x="1893" y="413"/>
                    </a:cubicBezTo>
                    <a:cubicBezTo>
                      <a:pt x="1909" y="106"/>
                      <a:pt x="1680" y="0"/>
                      <a:pt x="14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2165639" y="2874059"/>
                <a:ext cx="78815" cy="65945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2070" extrusionOk="0">
                    <a:moveTo>
                      <a:pt x="1007" y="0"/>
                    </a:moveTo>
                    <a:cubicBezTo>
                      <a:pt x="650" y="0"/>
                      <a:pt x="220" y="361"/>
                      <a:pt x="64" y="628"/>
                    </a:cubicBezTo>
                    <a:cubicBezTo>
                      <a:pt x="1" y="737"/>
                      <a:pt x="92" y="832"/>
                      <a:pt x="188" y="832"/>
                    </a:cubicBezTo>
                    <a:cubicBezTo>
                      <a:pt x="231" y="832"/>
                      <a:pt x="274" y="813"/>
                      <a:pt x="305" y="768"/>
                    </a:cubicBezTo>
                    <a:cubicBezTo>
                      <a:pt x="410" y="618"/>
                      <a:pt x="631" y="376"/>
                      <a:pt x="841" y="376"/>
                    </a:cubicBezTo>
                    <a:cubicBezTo>
                      <a:pt x="847" y="376"/>
                      <a:pt x="852" y="376"/>
                      <a:pt x="858" y="376"/>
                    </a:cubicBezTo>
                    <a:cubicBezTo>
                      <a:pt x="1174" y="393"/>
                      <a:pt x="1142" y="650"/>
                      <a:pt x="1117" y="863"/>
                    </a:cubicBezTo>
                    <a:cubicBezTo>
                      <a:pt x="1075" y="1202"/>
                      <a:pt x="902" y="1477"/>
                      <a:pt x="638" y="1688"/>
                    </a:cubicBezTo>
                    <a:cubicBezTo>
                      <a:pt x="528" y="1778"/>
                      <a:pt x="587" y="1993"/>
                      <a:pt x="727" y="2017"/>
                    </a:cubicBezTo>
                    <a:cubicBezTo>
                      <a:pt x="918" y="2051"/>
                      <a:pt x="1105" y="2069"/>
                      <a:pt x="1291" y="2069"/>
                    </a:cubicBezTo>
                    <a:cubicBezTo>
                      <a:pt x="1616" y="2069"/>
                      <a:pt x="1935" y="2015"/>
                      <a:pt x="2255" y="1901"/>
                    </a:cubicBezTo>
                    <a:cubicBezTo>
                      <a:pt x="2473" y="1826"/>
                      <a:pt x="2410" y="1504"/>
                      <a:pt x="2216" y="1504"/>
                    </a:cubicBezTo>
                    <a:cubicBezTo>
                      <a:pt x="2195" y="1504"/>
                      <a:pt x="2172" y="1507"/>
                      <a:pt x="2148" y="1516"/>
                    </a:cubicBezTo>
                    <a:cubicBezTo>
                      <a:pt x="1855" y="1621"/>
                      <a:pt x="1560" y="1674"/>
                      <a:pt x="1260" y="1674"/>
                    </a:cubicBezTo>
                    <a:cubicBezTo>
                      <a:pt x="1238" y="1674"/>
                      <a:pt x="1215" y="1674"/>
                      <a:pt x="1193" y="1673"/>
                    </a:cubicBezTo>
                    <a:cubicBezTo>
                      <a:pt x="1483" y="1273"/>
                      <a:pt x="1639" y="714"/>
                      <a:pt x="1415" y="269"/>
                    </a:cubicBezTo>
                    <a:cubicBezTo>
                      <a:pt x="1316" y="75"/>
                      <a:pt x="1169" y="0"/>
                      <a:pt x="10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25" name="Google Shape;725;p24"/>
            <p:cNvGrpSpPr/>
            <p:nvPr/>
          </p:nvGrpSpPr>
          <p:grpSpPr>
            <a:xfrm>
              <a:off x="1879829" y="4798296"/>
              <a:ext cx="436416" cy="157616"/>
              <a:chOff x="824915" y="2049822"/>
              <a:chExt cx="377360" cy="136287"/>
            </a:xfrm>
          </p:grpSpPr>
          <p:sp>
            <p:nvSpPr>
              <p:cNvPr id="726" name="Google Shape;726;p24"/>
              <p:cNvSpPr/>
              <p:nvPr/>
            </p:nvSpPr>
            <p:spPr>
              <a:xfrm>
                <a:off x="824915" y="2070179"/>
                <a:ext cx="125073" cy="115929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3639" extrusionOk="0">
                    <a:moveTo>
                      <a:pt x="960" y="496"/>
                    </a:moveTo>
                    <a:cubicBezTo>
                      <a:pt x="1620" y="496"/>
                      <a:pt x="2207" y="1699"/>
                      <a:pt x="1788" y="2334"/>
                    </a:cubicBezTo>
                    <a:cubicBezTo>
                      <a:pt x="1620" y="2139"/>
                      <a:pt x="1437" y="1962"/>
                      <a:pt x="1247" y="1804"/>
                    </a:cubicBezTo>
                    <a:cubicBezTo>
                      <a:pt x="1222" y="1783"/>
                      <a:pt x="1194" y="1774"/>
                      <a:pt x="1167" y="1774"/>
                    </a:cubicBezTo>
                    <a:cubicBezTo>
                      <a:pt x="1071" y="1774"/>
                      <a:pt x="987" y="1891"/>
                      <a:pt x="1079" y="1972"/>
                    </a:cubicBezTo>
                    <a:cubicBezTo>
                      <a:pt x="1277" y="2149"/>
                      <a:pt x="1441" y="2340"/>
                      <a:pt x="1583" y="2540"/>
                    </a:cubicBezTo>
                    <a:cubicBezTo>
                      <a:pt x="1557" y="2557"/>
                      <a:pt x="1533" y="2573"/>
                      <a:pt x="1504" y="2588"/>
                    </a:cubicBezTo>
                    <a:cubicBezTo>
                      <a:pt x="1382" y="2653"/>
                      <a:pt x="1267" y="2682"/>
                      <a:pt x="1161" y="2682"/>
                    </a:cubicBezTo>
                    <a:cubicBezTo>
                      <a:pt x="728" y="2682"/>
                      <a:pt x="449" y="2196"/>
                      <a:pt x="429" y="1741"/>
                    </a:cubicBezTo>
                    <a:cubicBezTo>
                      <a:pt x="420" y="1526"/>
                      <a:pt x="459" y="1317"/>
                      <a:pt x="509" y="1111"/>
                    </a:cubicBezTo>
                    <a:cubicBezTo>
                      <a:pt x="535" y="1012"/>
                      <a:pt x="597" y="756"/>
                      <a:pt x="707" y="557"/>
                    </a:cubicBezTo>
                    <a:cubicBezTo>
                      <a:pt x="791" y="515"/>
                      <a:pt x="876" y="496"/>
                      <a:pt x="960" y="496"/>
                    </a:cubicBezTo>
                    <a:close/>
                    <a:moveTo>
                      <a:pt x="980" y="0"/>
                    </a:moveTo>
                    <a:cubicBezTo>
                      <a:pt x="839" y="0"/>
                      <a:pt x="709" y="90"/>
                      <a:pt x="595" y="228"/>
                    </a:cubicBezTo>
                    <a:cubicBezTo>
                      <a:pt x="552" y="252"/>
                      <a:pt x="509" y="282"/>
                      <a:pt x="466" y="318"/>
                    </a:cubicBezTo>
                    <a:cubicBezTo>
                      <a:pt x="410" y="365"/>
                      <a:pt x="405" y="428"/>
                      <a:pt x="426" y="481"/>
                    </a:cubicBezTo>
                    <a:cubicBezTo>
                      <a:pt x="244" y="815"/>
                      <a:pt x="124" y="1233"/>
                      <a:pt x="95" y="1439"/>
                    </a:cubicBezTo>
                    <a:cubicBezTo>
                      <a:pt x="0" y="2142"/>
                      <a:pt x="368" y="3065"/>
                      <a:pt x="1171" y="3065"/>
                    </a:cubicBezTo>
                    <a:cubicBezTo>
                      <a:pt x="1214" y="3065"/>
                      <a:pt x="1259" y="3063"/>
                      <a:pt x="1304" y="3057"/>
                    </a:cubicBezTo>
                    <a:cubicBezTo>
                      <a:pt x="1496" y="3034"/>
                      <a:pt x="1660" y="2967"/>
                      <a:pt x="1798" y="2871"/>
                    </a:cubicBezTo>
                    <a:cubicBezTo>
                      <a:pt x="1921" y="3087"/>
                      <a:pt x="2030" y="3315"/>
                      <a:pt x="2137" y="3558"/>
                    </a:cubicBezTo>
                    <a:cubicBezTo>
                      <a:pt x="2163" y="3615"/>
                      <a:pt x="2211" y="3638"/>
                      <a:pt x="2261" y="3638"/>
                    </a:cubicBezTo>
                    <a:cubicBezTo>
                      <a:pt x="2359" y="3638"/>
                      <a:pt x="2465" y="3549"/>
                      <a:pt x="2429" y="3435"/>
                    </a:cubicBezTo>
                    <a:cubicBezTo>
                      <a:pt x="2343" y="3159"/>
                      <a:pt x="2202" y="2895"/>
                      <a:pt x="2033" y="2651"/>
                    </a:cubicBezTo>
                    <a:cubicBezTo>
                      <a:pt x="2216" y="2419"/>
                      <a:pt x="2312" y="2114"/>
                      <a:pt x="2316" y="1806"/>
                    </a:cubicBezTo>
                    <a:cubicBezTo>
                      <a:pt x="2335" y="1814"/>
                      <a:pt x="2352" y="1821"/>
                      <a:pt x="2378" y="1821"/>
                    </a:cubicBezTo>
                    <a:cubicBezTo>
                      <a:pt x="2752" y="1826"/>
                      <a:pt x="3130" y="1841"/>
                      <a:pt x="3505" y="1841"/>
                    </a:cubicBezTo>
                    <a:cubicBezTo>
                      <a:pt x="3584" y="1841"/>
                      <a:pt x="3662" y="1840"/>
                      <a:pt x="3740" y="1839"/>
                    </a:cubicBezTo>
                    <a:cubicBezTo>
                      <a:pt x="3740" y="1839"/>
                      <a:pt x="3741" y="1839"/>
                      <a:pt x="3741" y="1839"/>
                    </a:cubicBezTo>
                    <a:cubicBezTo>
                      <a:pt x="3926" y="1839"/>
                      <a:pt x="3925" y="1559"/>
                      <a:pt x="3740" y="1554"/>
                    </a:cubicBezTo>
                    <a:cubicBezTo>
                      <a:pt x="3665" y="1552"/>
                      <a:pt x="3590" y="1552"/>
                      <a:pt x="3515" y="1552"/>
                    </a:cubicBezTo>
                    <a:cubicBezTo>
                      <a:pt x="3137" y="1552"/>
                      <a:pt x="2756" y="1567"/>
                      <a:pt x="2378" y="1569"/>
                    </a:cubicBezTo>
                    <a:cubicBezTo>
                      <a:pt x="2349" y="1569"/>
                      <a:pt x="2326" y="1581"/>
                      <a:pt x="2308" y="1592"/>
                    </a:cubicBezTo>
                    <a:cubicBezTo>
                      <a:pt x="2292" y="1462"/>
                      <a:pt x="2262" y="1333"/>
                      <a:pt x="2212" y="1211"/>
                    </a:cubicBezTo>
                    <a:cubicBezTo>
                      <a:pt x="2073" y="868"/>
                      <a:pt x="1756" y="457"/>
                      <a:pt x="1388" y="256"/>
                    </a:cubicBezTo>
                    <a:cubicBezTo>
                      <a:pt x="1387" y="254"/>
                      <a:pt x="1387" y="251"/>
                      <a:pt x="1383" y="246"/>
                    </a:cubicBezTo>
                    <a:cubicBezTo>
                      <a:pt x="1241" y="72"/>
                      <a:pt x="1106" y="0"/>
                      <a:pt x="9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897902" y="2132112"/>
                <a:ext cx="53106" cy="13667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429" extrusionOk="0">
                    <a:moveTo>
                      <a:pt x="1447" y="1"/>
                    </a:moveTo>
                    <a:cubicBezTo>
                      <a:pt x="1434" y="1"/>
                      <a:pt x="1420" y="3"/>
                      <a:pt x="1406" y="6"/>
                    </a:cubicBezTo>
                    <a:cubicBezTo>
                      <a:pt x="993" y="118"/>
                      <a:pt x="581" y="162"/>
                      <a:pt x="154" y="181"/>
                    </a:cubicBezTo>
                    <a:cubicBezTo>
                      <a:pt x="1" y="188"/>
                      <a:pt x="1" y="410"/>
                      <a:pt x="154" y="420"/>
                    </a:cubicBezTo>
                    <a:cubicBezTo>
                      <a:pt x="239" y="426"/>
                      <a:pt x="325" y="429"/>
                      <a:pt x="410" y="429"/>
                    </a:cubicBezTo>
                    <a:cubicBezTo>
                      <a:pt x="772" y="429"/>
                      <a:pt x="1133" y="380"/>
                      <a:pt x="1489" y="304"/>
                    </a:cubicBezTo>
                    <a:cubicBezTo>
                      <a:pt x="1666" y="266"/>
                      <a:pt x="1610" y="1"/>
                      <a:pt x="14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946900" y="2049822"/>
                <a:ext cx="107965" cy="114974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3609" extrusionOk="0">
                    <a:moveTo>
                      <a:pt x="705" y="1"/>
                    </a:moveTo>
                    <a:cubicBezTo>
                      <a:pt x="665" y="1"/>
                      <a:pt x="627" y="18"/>
                      <a:pt x="605" y="59"/>
                    </a:cubicBezTo>
                    <a:cubicBezTo>
                      <a:pt x="1" y="1183"/>
                      <a:pt x="309" y="2959"/>
                      <a:pt x="1577" y="3510"/>
                    </a:cubicBezTo>
                    <a:cubicBezTo>
                      <a:pt x="1731" y="3577"/>
                      <a:pt x="1886" y="3609"/>
                      <a:pt x="2035" y="3609"/>
                    </a:cubicBezTo>
                    <a:cubicBezTo>
                      <a:pt x="2400" y="3609"/>
                      <a:pt x="2734" y="3417"/>
                      <a:pt x="2949" y="3066"/>
                    </a:cubicBezTo>
                    <a:cubicBezTo>
                      <a:pt x="3389" y="2344"/>
                      <a:pt x="3157" y="1358"/>
                      <a:pt x="3006" y="588"/>
                    </a:cubicBezTo>
                    <a:cubicBezTo>
                      <a:pt x="2987" y="488"/>
                      <a:pt x="2915" y="445"/>
                      <a:pt x="2838" y="445"/>
                    </a:cubicBezTo>
                    <a:cubicBezTo>
                      <a:pt x="2723" y="445"/>
                      <a:pt x="2596" y="543"/>
                      <a:pt x="2623" y="692"/>
                    </a:cubicBezTo>
                    <a:cubicBezTo>
                      <a:pt x="2716" y="1200"/>
                      <a:pt x="2834" y="1733"/>
                      <a:pt x="2787" y="2253"/>
                    </a:cubicBezTo>
                    <a:cubicBezTo>
                      <a:pt x="2747" y="2702"/>
                      <a:pt x="2522" y="3223"/>
                      <a:pt x="2000" y="3223"/>
                    </a:cubicBezTo>
                    <a:cubicBezTo>
                      <a:pt x="1943" y="3223"/>
                      <a:pt x="1882" y="3217"/>
                      <a:pt x="1818" y="3204"/>
                    </a:cubicBezTo>
                    <a:cubicBezTo>
                      <a:pt x="1536" y="3146"/>
                      <a:pt x="1211" y="2811"/>
                      <a:pt x="1042" y="2579"/>
                    </a:cubicBezTo>
                    <a:cubicBezTo>
                      <a:pt x="522" y="1858"/>
                      <a:pt x="495" y="950"/>
                      <a:pt x="831" y="154"/>
                    </a:cubicBezTo>
                    <a:cubicBezTo>
                      <a:pt x="866" y="68"/>
                      <a:pt x="784" y="1"/>
                      <a:pt x="7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1061940" y="2091397"/>
                <a:ext cx="51354" cy="51418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4" extrusionOk="0">
                    <a:moveTo>
                      <a:pt x="1147" y="0"/>
                    </a:moveTo>
                    <a:cubicBezTo>
                      <a:pt x="1083" y="0"/>
                      <a:pt x="1020" y="34"/>
                      <a:pt x="1002" y="107"/>
                    </a:cubicBezTo>
                    <a:cubicBezTo>
                      <a:pt x="956" y="292"/>
                      <a:pt x="917" y="474"/>
                      <a:pt x="880" y="656"/>
                    </a:cubicBezTo>
                    <a:cubicBezTo>
                      <a:pt x="645" y="667"/>
                      <a:pt x="412" y="684"/>
                      <a:pt x="180" y="694"/>
                    </a:cubicBezTo>
                    <a:cubicBezTo>
                      <a:pt x="4" y="702"/>
                      <a:pt x="1" y="971"/>
                      <a:pt x="180" y="971"/>
                    </a:cubicBezTo>
                    <a:cubicBezTo>
                      <a:pt x="386" y="971"/>
                      <a:pt x="595" y="978"/>
                      <a:pt x="806" y="981"/>
                    </a:cubicBezTo>
                    <a:cubicBezTo>
                      <a:pt x="766" y="1143"/>
                      <a:pt x="721" y="1304"/>
                      <a:pt x="660" y="1468"/>
                    </a:cubicBezTo>
                    <a:cubicBezTo>
                      <a:pt x="629" y="1548"/>
                      <a:pt x="710" y="1614"/>
                      <a:pt x="782" y="1614"/>
                    </a:cubicBezTo>
                    <a:cubicBezTo>
                      <a:pt x="819" y="1614"/>
                      <a:pt x="854" y="1597"/>
                      <a:pt x="872" y="1556"/>
                    </a:cubicBezTo>
                    <a:cubicBezTo>
                      <a:pt x="952" y="1372"/>
                      <a:pt x="1035" y="1178"/>
                      <a:pt x="1108" y="981"/>
                    </a:cubicBezTo>
                    <a:cubicBezTo>
                      <a:pt x="1208" y="978"/>
                      <a:pt x="1308" y="975"/>
                      <a:pt x="1407" y="966"/>
                    </a:cubicBezTo>
                    <a:cubicBezTo>
                      <a:pt x="1609" y="954"/>
                      <a:pt x="1612" y="660"/>
                      <a:pt x="1407" y="651"/>
                    </a:cubicBezTo>
                    <a:cubicBezTo>
                      <a:pt x="1343" y="650"/>
                      <a:pt x="1278" y="650"/>
                      <a:pt x="1214" y="650"/>
                    </a:cubicBezTo>
                    <a:cubicBezTo>
                      <a:pt x="1258" y="482"/>
                      <a:pt x="1290" y="315"/>
                      <a:pt x="1301" y="149"/>
                    </a:cubicBezTo>
                    <a:cubicBezTo>
                      <a:pt x="1307" y="53"/>
                      <a:pt x="1226" y="0"/>
                      <a:pt x="11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1126613" y="2063935"/>
                <a:ext cx="75662" cy="111438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3498" extrusionOk="0">
                    <a:moveTo>
                      <a:pt x="1011" y="477"/>
                    </a:moveTo>
                    <a:cubicBezTo>
                      <a:pt x="1292" y="770"/>
                      <a:pt x="1428" y="1541"/>
                      <a:pt x="1531" y="1841"/>
                    </a:cubicBezTo>
                    <a:cubicBezTo>
                      <a:pt x="1565" y="1942"/>
                      <a:pt x="1599" y="2039"/>
                      <a:pt x="1635" y="2139"/>
                    </a:cubicBezTo>
                    <a:cubicBezTo>
                      <a:pt x="1610" y="2139"/>
                      <a:pt x="1586" y="2139"/>
                      <a:pt x="1561" y="2139"/>
                    </a:cubicBezTo>
                    <a:cubicBezTo>
                      <a:pt x="1236" y="2139"/>
                      <a:pt x="910" y="2148"/>
                      <a:pt x="588" y="2168"/>
                    </a:cubicBezTo>
                    <a:cubicBezTo>
                      <a:pt x="735" y="1607"/>
                      <a:pt x="869" y="1039"/>
                      <a:pt x="1011" y="477"/>
                    </a:cubicBezTo>
                    <a:close/>
                    <a:moveTo>
                      <a:pt x="896" y="1"/>
                    </a:moveTo>
                    <a:cubicBezTo>
                      <a:pt x="813" y="1"/>
                      <a:pt x="730" y="49"/>
                      <a:pt x="710" y="137"/>
                    </a:cubicBezTo>
                    <a:cubicBezTo>
                      <a:pt x="470" y="1206"/>
                      <a:pt x="172" y="2277"/>
                      <a:pt x="11" y="3362"/>
                    </a:cubicBezTo>
                    <a:cubicBezTo>
                      <a:pt x="0" y="3444"/>
                      <a:pt x="61" y="3497"/>
                      <a:pt x="122" y="3497"/>
                    </a:cubicBezTo>
                    <a:cubicBezTo>
                      <a:pt x="163" y="3497"/>
                      <a:pt x="203" y="3474"/>
                      <a:pt x="222" y="3419"/>
                    </a:cubicBezTo>
                    <a:cubicBezTo>
                      <a:pt x="332" y="3096"/>
                      <a:pt x="427" y="2766"/>
                      <a:pt x="518" y="2434"/>
                    </a:cubicBezTo>
                    <a:cubicBezTo>
                      <a:pt x="858" y="2457"/>
                      <a:pt x="1201" y="2468"/>
                      <a:pt x="1542" y="2468"/>
                    </a:cubicBezTo>
                    <a:cubicBezTo>
                      <a:pt x="1611" y="2468"/>
                      <a:pt x="1680" y="2468"/>
                      <a:pt x="1748" y="2467"/>
                    </a:cubicBezTo>
                    <a:cubicBezTo>
                      <a:pt x="1754" y="2481"/>
                      <a:pt x="1757" y="2494"/>
                      <a:pt x="1763" y="2509"/>
                    </a:cubicBezTo>
                    <a:cubicBezTo>
                      <a:pt x="1813" y="2658"/>
                      <a:pt x="1864" y="2804"/>
                      <a:pt x="1916" y="2952"/>
                    </a:cubicBezTo>
                    <a:cubicBezTo>
                      <a:pt x="1922" y="2974"/>
                      <a:pt x="1929" y="2988"/>
                      <a:pt x="1937" y="3001"/>
                    </a:cubicBezTo>
                    <a:cubicBezTo>
                      <a:pt x="1913" y="3063"/>
                      <a:pt x="1914" y="3136"/>
                      <a:pt x="1972" y="3184"/>
                    </a:cubicBezTo>
                    <a:cubicBezTo>
                      <a:pt x="2030" y="3234"/>
                      <a:pt x="2078" y="3262"/>
                      <a:pt x="2139" y="3262"/>
                    </a:cubicBezTo>
                    <a:cubicBezTo>
                      <a:pt x="2164" y="3262"/>
                      <a:pt x="2191" y="3257"/>
                      <a:pt x="2222" y="3247"/>
                    </a:cubicBezTo>
                    <a:cubicBezTo>
                      <a:pt x="2330" y="3212"/>
                      <a:pt x="2374" y="3116"/>
                      <a:pt x="2357" y="3008"/>
                    </a:cubicBezTo>
                    <a:cubicBezTo>
                      <a:pt x="2249" y="2332"/>
                      <a:pt x="1869" y="1607"/>
                      <a:pt x="1641" y="961"/>
                    </a:cubicBezTo>
                    <a:cubicBezTo>
                      <a:pt x="1503" y="568"/>
                      <a:pt x="1397" y="104"/>
                      <a:pt x="941" y="6"/>
                    </a:cubicBezTo>
                    <a:cubicBezTo>
                      <a:pt x="926" y="2"/>
                      <a:pt x="911" y="1"/>
                      <a:pt x="8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31" name="Google Shape;731;p24"/>
            <p:cNvGrpSpPr/>
            <p:nvPr/>
          </p:nvGrpSpPr>
          <p:grpSpPr>
            <a:xfrm>
              <a:off x="8172047" y="4663573"/>
              <a:ext cx="503913" cy="292318"/>
              <a:chOff x="620002" y="1426802"/>
              <a:chExt cx="435722" cy="252761"/>
            </a:xfrm>
          </p:grpSpPr>
          <p:sp>
            <p:nvSpPr>
              <p:cNvPr id="732" name="Google Shape;732;p24"/>
              <p:cNvSpPr/>
              <p:nvPr/>
            </p:nvSpPr>
            <p:spPr>
              <a:xfrm>
                <a:off x="620002" y="1493768"/>
                <a:ext cx="77828" cy="84199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2643" extrusionOk="0">
                    <a:moveTo>
                      <a:pt x="376" y="1"/>
                    </a:moveTo>
                    <a:cubicBezTo>
                      <a:pt x="253" y="1"/>
                      <a:pt x="139" y="25"/>
                      <a:pt x="50" y="100"/>
                    </a:cubicBezTo>
                    <a:cubicBezTo>
                      <a:pt x="11" y="133"/>
                      <a:pt x="1" y="210"/>
                      <a:pt x="31" y="255"/>
                    </a:cubicBezTo>
                    <a:cubicBezTo>
                      <a:pt x="81" y="326"/>
                      <a:pt x="110" y="344"/>
                      <a:pt x="197" y="351"/>
                    </a:cubicBezTo>
                    <a:cubicBezTo>
                      <a:pt x="199" y="351"/>
                      <a:pt x="201" y="351"/>
                      <a:pt x="203" y="351"/>
                    </a:cubicBezTo>
                    <a:cubicBezTo>
                      <a:pt x="236" y="351"/>
                      <a:pt x="265" y="328"/>
                      <a:pt x="284" y="301"/>
                    </a:cubicBezTo>
                    <a:cubicBezTo>
                      <a:pt x="290" y="291"/>
                      <a:pt x="297" y="282"/>
                      <a:pt x="303" y="273"/>
                    </a:cubicBezTo>
                    <a:cubicBezTo>
                      <a:pt x="306" y="268"/>
                      <a:pt x="306" y="265"/>
                      <a:pt x="307" y="259"/>
                    </a:cubicBezTo>
                    <a:cubicBezTo>
                      <a:pt x="465" y="305"/>
                      <a:pt x="684" y="341"/>
                      <a:pt x="730" y="348"/>
                    </a:cubicBezTo>
                    <a:lnTo>
                      <a:pt x="1288" y="430"/>
                    </a:lnTo>
                    <a:cubicBezTo>
                      <a:pt x="1292" y="430"/>
                      <a:pt x="1295" y="431"/>
                      <a:pt x="1298" y="431"/>
                    </a:cubicBezTo>
                    <a:cubicBezTo>
                      <a:pt x="1185" y="1128"/>
                      <a:pt x="1052" y="1823"/>
                      <a:pt x="942" y="2521"/>
                    </a:cubicBezTo>
                    <a:cubicBezTo>
                      <a:pt x="930" y="2595"/>
                      <a:pt x="985" y="2643"/>
                      <a:pt x="1040" y="2643"/>
                    </a:cubicBezTo>
                    <a:cubicBezTo>
                      <a:pt x="1077" y="2643"/>
                      <a:pt x="1114" y="2622"/>
                      <a:pt x="1131" y="2573"/>
                    </a:cubicBezTo>
                    <a:cubicBezTo>
                      <a:pt x="1364" y="1916"/>
                      <a:pt x="1523" y="1176"/>
                      <a:pt x="1623" y="480"/>
                    </a:cubicBezTo>
                    <a:cubicBezTo>
                      <a:pt x="1821" y="510"/>
                      <a:pt x="2016" y="537"/>
                      <a:pt x="2215" y="554"/>
                    </a:cubicBezTo>
                    <a:cubicBezTo>
                      <a:pt x="2219" y="554"/>
                      <a:pt x="2223" y="555"/>
                      <a:pt x="2227" y="555"/>
                    </a:cubicBezTo>
                    <a:cubicBezTo>
                      <a:pt x="2404" y="555"/>
                      <a:pt x="2442" y="247"/>
                      <a:pt x="2258" y="218"/>
                    </a:cubicBezTo>
                    <a:cubicBezTo>
                      <a:pt x="1819" y="147"/>
                      <a:pt x="1371" y="117"/>
                      <a:pt x="929" y="73"/>
                    </a:cubicBezTo>
                    <a:cubicBezTo>
                      <a:pt x="767" y="57"/>
                      <a:pt x="562" y="1"/>
                      <a:pt x="3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683655" y="1535757"/>
                <a:ext cx="38771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288" extrusionOk="0">
                    <a:moveTo>
                      <a:pt x="1045" y="0"/>
                    </a:moveTo>
                    <a:cubicBezTo>
                      <a:pt x="1042" y="0"/>
                      <a:pt x="1038" y="0"/>
                      <a:pt x="1034" y="1"/>
                    </a:cubicBezTo>
                    <a:cubicBezTo>
                      <a:pt x="739" y="21"/>
                      <a:pt x="444" y="22"/>
                      <a:pt x="148" y="28"/>
                    </a:cubicBezTo>
                    <a:cubicBezTo>
                      <a:pt x="0" y="31"/>
                      <a:pt x="0" y="257"/>
                      <a:pt x="148" y="258"/>
                    </a:cubicBezTo>
                    <a:cubicBezTo>
                      <a:pt x="444" y="264"/>
                      <a:pt x="739" y="266"/>
                      <a:pt x="1034" y="287"/>
                    </a:cubicBezTo>
                    <a:cubicBezTo>
                      <a:pt x="1038" y="287"/>
                      <a:pt x="1042" y="287"/>
                      <a:pt x="1045" y="287"/>
                    </a:cubicBezTo>
                    <a:cubicBezTo>
                      <a:pt x="1215" y="287"/>
                      <a:pt x="1217" y="0"/>
                      <a:pt x="10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690409" y="1518394"/>
                <a:ext cx="44696" cy="9016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283" extrusionOk="0">
                    <a:moveTo>
                      <a:pt x="139" y="0"/>
                    </a:moveTo>
                    <a:cubicBezTo>
                      <a:pt x="0" y="0"/>
                      <a:pt x="4" y="211"/>
                      <a:pt x="142" y="218"/>
                    </a:cubicBezTo>
                    <a:cubicBezTo>
                      <a:pt x="504" y="239"/>
                      <a:pt x="867" y="272"/>
                      <a:pt x="1230" y="282"/>
                    </a:cubicBezTo>
                    <a:cubicBezTo>
                      <a:pt x="1232" y="282"/>
                      <a:pt x="1234" y="282"/>
                      <a:pt x="1236" y="282"/>
                    </a:cubicBezTo>
                    <a:cubicBezTo>
                      <a:pt x="1402" y="282"/>
                      <a:pt x="1399" y="26"/>
                      <a:pt x="1230" y="17"/>
                    </a:cubicBezTo>
                    <a:cubicBezTo>
                      <a:pt x="869" y="0"/>
                      <a:pt x="504" y="4"/>
                      <a:pt x="142" y="0"/>
                    </a:cubicBezTo>
                    <a:cubicBezTo>
                      <a:pt x="141" y="0"/>
                      <a:pt x="140" y="0"/>
                      <a:pt x="1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733099" y="1497113"/>
                <a:ext cx="76171" cy="81874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2570" extrusionOk="0">
                    <a:moveTo>
                      <a:pt x="623" y="0"/>
                    </a:moveTo>
                    <a:cubicBezTo>
                      <a:pt x="425" y="0"/>
                      <a:pt x="228" y="77"/>
                      <a:pt x="76" y="253"/>
                    </a:cubicBezTo>
                    <a:cubicBezTo>
                      <a:pt x="0" y="341"/>
                      <a:pt x="71" y="449"/>
                      <a:pt x="161" y="449"/>
                    </a:cubicBezTo>
                    <a:cubicBezTo>
                      <a:pt x="187" y="449"/>
                      <a:pt x="215" y="440"/>
                      <a:pt x="241" y="418"/>
                    </a:cubicBezTo>
                    <a:cubicBezTo>
                      <a:pt x="370" y="307"/>
                      <a:pt x="498" y="260"/>
                      <a:pt x="616" y="260"/>
                    </a:cubicBezTo>
                    <a:cubicBezTo>
                      <a:pt x="1004" y="260"/>
                      <a:pt x="1293" y="762"/>
                      <a:pt x="1178" y="1184"/>
                    </a:cubicBezTo>
                    <a:cubicBezTo>
                      <a:pt x="1056" y="1628"/>
                      <a:pt x="646" y="1911"/>
                      <a:pt x="247" y="2089"/>
                    </a:cubicBezTo>
                    <a:cubicBezTo>
                      <a:pt x="102" y="2153"/>
                      <a:pt x="139" y="2404"/>
                      <a:pt x="291" y="2432"/>
                    </a:cubicBezTo>
                    <a:cubicBezTo>
                      <a:pt x="702" y="2509"/>
                      <a:pt x="1132" y="2570"/>
                      <a:pt x="1557" y="2570"/>
                    </a:cubicBezTo>
                    <a:cubicBezTo>
                      <a:pt x="1770" y="2570"/>
                      <a:pt x="1981" y="2554"/>
                      <a:pt x="2188" y="2518"/>
                    </a:cubicBezTo>
                    <a:cubicBezTo>
                      <a:pt x="2390" y="2484"/>
                      <a:pt x="2336" y="2176"/>
                      <a:pt x="2143" y="2172"/>
                    </a:cubicBezTo>
                    <a:cubicBezTo>
                      <a:pt x="1703" y="2160"/>
                      <a:pt x="1284" y="2169"/>
                      <a:pt x="855" y="2132"/>
                    </a:cubicBezTo>
                    <a:cubicBezTo>
                      <a:pt x="1322" y="1761"/>
                      <a:pt x="1679" y="1241"/>
                      <a:pt x="1465" y="608"/>
                    </a:cubicBezTo>
                    <a:cubicBezTo>
                      <a:pt x="1344" y="247"/>
                      <a:pt x="980" y="0"/>
                      <a:pt x="6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>
                <a:off x="824564" y="1498387"/>
                <a:ext cx="78019" cy="80727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2534" extrusionOk="0">
                    <a:moveTo>
                      <a:pt x="523" y="1"/>
                    </a:moveTo>
                    <a:cubicBezTo>
                      <a:pt x="342" y="1"/>
                      <a:pt x="173" y="76"/>
                      <a:pt x="59" y="243"/>
                    </a:cubicBezTo>
                    <a:cubicBezTo>
                      <a:pt x="1" y="326"/>
                      <a:pt x="80" y="410"/>
                      <a:pt x="162" y="410"/>
                    </a:cubicBezTo>
                    <a:cubicBezTo>
                      <a:pt x="189" y="410"/>
                      <a:pt x="216" y="401"/>
                      <a:pt x="238" y="380"/>
                    </a:cubicBezTo>
                    <a:cubicBezTo>
                      <a:pt x="319" y="307"/>
                      <a:pt x="402" y="276"/>
                      <a:pt x="485" y="276"/>
                    </a:cubicBezTo>
                    <a:cubicBezTo>
                      <a:pt x="574" y="276"/>
                      <a:pt x="663" y="312"/>
                      <a:pt x="751" y="368"/>
                    </a:cubicBezTo>
                    <a:cubicBezTo>
                      <a:pt x="612" y="876"/>
                      <a:pt x="540" y="1473"/>
                      <a:pt x="542" y="1997"/>
                    </a:cubicBezTo>
                    <a:cubicBezTo>
                      <a:pt x="542" y="2094"/>
                      <a:pt x="612" y="2142"/>
                      <a:pt x="684" y="2142"/>
                    </a:cubicBezTo>
                    <a:cubicBezTo>
                      <a:pt x="758" y="2142"/>
                      <a:pt x="834" y="2092"/>
                      <a:pt x="842" y="1997"/>
                    </a:cubicBezTo>
                    <a:cubicBezTo>
                      <a:pt x="884" y="1509"/>
                      <a:pt x="918" y="1003"/>
                      <a:pt x="934" y="511"/>
                    </a:cubicBezTo>
                    <a:cubicBezTo>
                      <a:pt x="1139" y="697"/>
                      <a:pt x="1338" y="940"/>
                      <a:pt x="1517" y="1043"/>
                    </a:cubicBezTo>
                    <a:cubicBezTo>
                      <a:pt x="1523" y="1187"/>
                      <a:pt x="1525" y="1330"/>
                      <a:pt x="1518" y="1473"/>
                    </a:cubicBezTo>
                    <a:cubicBezTo>
                      <a:pt x="1511" y="1616"/>
                      <a:pt x="1500" y="1761"/>
                      <a:pt x="1475" y="1903"/>
                    </a:cubicBezTo>
                    <a:cubicBezTo>
                      <a:pt x="1468" y="1947"/>
                      <a:pt x="1460" y="2096"/>
                      <a:pt x="1440" y="2176"/>
                    </a:cubicBezTo>
                    <a:cubicBezTo>
                      <a:pt x="1407" y="2189"/>
                      <a:pt x="1374" y="2213"/>
                      <a:pt x="1358" y="2242"/>
                    </a:cubicBezTo>
                    <a:cubicBezTo>
                      <a:pt x="1352" y="2250"/>
                      <a:pt x="1349" y="2258"/>
                      <a:pt x="1344" y="2268"/>
                    </a:cubicBezTo>
                    <a:cubicBezTo>
                      <a:pt x="1316" y="2318"/>
                      <a:pt x="1314" y="2379"/>
                      <a:pt x="1344" y="2429"/>
                    </a:cubicBezTo>
                    <a:cubicBezTo>
                      <a:pt x="1349" y="2437"/>
                      <a:pt x="1352" y="2444"/>
                      <a:pt x="1358" y="2451"/>
                    </a:cubicBezTo>
                    <a:cubicBezTo>
                      <a:pt x="1389" y="2503"/>
                      <a:pt x="1446" y="2533"/>
                      <a:pt x="1504" y="2533"/>
                    </a:cubicBezTo>
                    <a:cubicBezTo>
                      <a:pt x="1532" y="2533"/>
                      <a:pt x="1560" y="2526"/>
                      <a:pt x="1586" y="2511"/>
                    </a:cubicBezTo>
                    <a:cubicBezTo>
                      <a:pt x="1795" y="2387"/>
                      <a:pt x="1775" y="2040"/>
                      <a:pt x="1790" y="1825"/>
                    </a:cubicBezTo>
                    <a:cubicBezTo>
                      <a:pt x="1809" y="1590"/>
                      <a:pt x="1802" y="1353"/>
                      <a:pt x="1773" y="1118"/>
                    </a:cubicBezTo>
                    <a:lnTo>
                      <a:pt x="1773" y="1118"/>
                    </a:lnTo>
                    <a:cubicBezTo>
                      <a:pt x="1804" y="1122"/>
                      <a:pt x="1834" y="1123"/>
                      <a:pt x="1864" y="1123"/>
                    </a:cubicBezTo>
                    <a:cubicBezTo>
                      <a:pt x="2067" y="1123"/>
                      <a:pt x="2254" y="1038"/>
                      <a:pt x="2370" y="846"/>
                    </a:cubicBezTo>
                    <a:cubicBezTo>
                      <a:pt x="2449" y="717"/>
                      <a:pt x="2335" y="599"/>
                      <a:pt x="2219" y="599"/>
                    </a:cubicBezTo>
                    <a:cubicBezTo>
                      <a:pt x="2167" y="599"/>
                      <a:pt x="2115" y="622"/>
                      <a:pt x="2078" y="678"/>
                    </a:cubicBezTo>
                    <a:cubicBezTo>
                      <a:pt x="2016" y="770"/>
                      <a:pt x="1942" y="807"/>
                      <a:pt x="1860" y="807"/>
                    </a:cubicBezTo>
                    <a:cubicBezTo>
                      <a:pt x="1811" y="807"/>
                      <a:pt x="1760" y="794"/>
                      <a:pt x="1707" y="771"/>
                    </a:cubicBezTo>
                    <a:cubicBezTo>
                      <a:pt x="1706" y="761"/>
                      <a:pt x="1703" y="751"/>
                      <a:pt x="1700" y="740"/>
                    </a:cubicBezTo>
                    <a:cubicBezTo>
                      <a:pt x="1687" y="692"/>
                      <a:pt x="1646" y="670"/>
                      <a:pt x="1604" y="670"/>
                    </a:cubicBezTo>
                    <a:cubicBezTo>
                      <a:pt x="1587" y="670"/>
                      <a:pt x="1571" y="674"/>
                      <a:pt x="1556" y="681"/>
                    </a:cubicBezTo>
                    <a:cubicBezTo>
                      <a:pt x="1286" y="494"/>
                      <a:pt x="1006" y="150"/>
                      <a:pt x="848" y="77"/>
                    </a:cubicBezTo>
                    <a:cubicBezTo>
                      <a:pt x="741" y="27"/>
                      <a:pt x="630" y="1"/>
                      <a:pt x="5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915775" y="1426802"/>
                <a:ext cx="139950" cy="202136"/>
              </a:xfrm>
              <a:custGeom>
                <a:avLst/>
                <a:gdLst/>
                <a:ahLst/>
                <a:cxnLst/>
                <a:rect l="l" t="t" r="r" b="b"/>
                <a:pathLst>
                  <a:path w="4393" h="6345" extrusionOk="0">
                    <a:moveTo>
                      <a:pt x="2473" y="0"/>
                    </a:moveTo>
                    <a:cubicBezTo>
                      <a:pt x="2038" y="0"/>
                      <a:pt x="1588" y="47"/>
                      <a:pt x="1212" y="47"/>
                    </a:cubicBezTo>
                    <a:cubicBezTo>
                      <a:pt x="1200" y="47"/>
                      <a:pt x="1188" y="47"/>
                      <a:pt x="1177" y="47"/>
                    </a:cubicBezTo>
                    <a:cubicBezTo>
                      <a:pt x="1175" y="47"/>
                      <a:pt x="1174" y="47"/>
                      <a:pt x="1172" y="47"/>
                    </a:cubicBezTo>
                    <a:cubicBezTo>
                      <a:pt x="1067" y="47"/>
                      <a:pt x="976" y="142"/>
                      <a:pt x="976" y="248"/>
                    </a:cubicBezTo>
                    <a:cubicBezTo>
                      <a:pt x="984" y="1210"/>
                      <a:pt x="1246" y="2141"/>
                      <a:pt x="1251" y="3106"/>
                    </a:cubicBezTo>
                    <a:cubicBezTo>
                      <a:pt x="1257" y="3959"/>
                      <a:pt x="1122" y="4788"/>
                      <a:pt x="895" y="5600"/>
                    </a:cubicBezTo>
                    <a:cubicBezTo>
                      <a:pt x="565" y="4745"/>
                      <a:pt x="375" y="3873"/>
                      <a:pt x="276" y="2948"/>
                    </a:cubicBezTo>
                    <a:cubicBezTo>
                      <a:pt x="267" y="2863"/>
                      <a:pt x="195" y="2819"/>
                      <a:pt x="128" y="2819"/>
                    </a:cubicBezTo>
                    <a:cubicBezTo>
                      <a:pt x="62" y="2819"/>
                      <a:pt x="1" y="2861"/>
                      <a:pt x="6" y="2948"/>
                    </a:cubicBezTo>
                    <a:cubicBezTo>
                      <a:pt x="76" y="4082"/>
                      <a:pt x="332" y="5149"/>
                      <a:pt x="742" y="6211"/>
                    </a:cubicBezTo>
                    <a:cubicBezTo>
                      <a:pt x="775" y="6299"/>
                      <a:pt x="851" y="6345"/>
                      <a:pt x="927" y="6345"/>
                    </a:cubicBezTo>
                    <a:cubicBezTo>
                      <a:pt x="1001" y="6345"/>
                      <a:pt x="1074" y="6301"/>
                      <a:pt x="1105" y="6211"/>
                    </a:cubicBezTo>
                    <a:cubicBezTo>
                      <a:pt x="1384" y="5412"/>
                      <a:pt x="1558" y="4591"/>
                      <a:pt x="1618" y="3756"/>
                    </a:cubicBezTo>
                    <a:cubicBezTo>
                      <a:pt x="2350" y="3788"/>
                      <a:pt x="3090" y="3804"/>
                      <a:pt x="3824" y="3804"/>
                    </a:cubicBezTo>
                    <a:cubicBezTo>
                      <a:pt x="3937" y="3804"/>
                      <a:pt x="4050" y="3804"/>
                      <a:pt x="4162" y="3803"/>
                    </a:cubicBezTo>
                    <a:cubicBezTo>
                      <a:pt x="4163" y="3803"/>
                      <a:pt x="4164" y="3803"/>
                      <a:pt x="4165" y="3803"/>
                    </a:cubicBezTo>
                    <a:cubicBezTo>
                      <a:pt x="4393" y="3803"/>
                      <a:pt x="4392" y="3458"/>
                      <a:pt x="4169" y="3457"/>
                    </a:cubicBezTo>
                    <a:cubicBezTo>
                      <a:pt x="4051" y="3456"/>
                      <a:pt x="3932" y="3455"/>
                      <a:pt x="3812" y="3455"/>
                    </a:cubicBezTo>
                    <a:cubicBezTo>
                      <a:pt x="3089" y="3455"/>
                      <a:pt x="2363" y="3470"/>
                      <a:pt x="1642" y="3502"/>
                    </a:cubicBezTo>
                    <a:cubicBezTo>
                      <a:pt x="1656" y="3190"/>
                      <a:pt x="1652" y="2872"/>
                      <a:pt x="1632" y="2556"/>
                    </a:cubicBezTo>
                    <a:cubicBezTo>
                      <a:pt x="1608" y="2172"/>
                      <a:pt x="1227" y="903"/>
                      <a:pt x="1382" y="643"/>
                    </a:cubicBezTo>
                    <a:cubicBezTo>
                      <a:pt x="1483" y="473"/>
                      <a:pt x="1634" y="436"/>
                      <a:pt x="1803" y="436"/>
                    </a:cubicBezTo>
                    <a:cubicBezTo>
                      <a:pt x="1934" y="436"/>
                      <a:pt x="2076" y="458"/>
                      <a:pt x="2215" y="460"/>
                    </a:cubicBezTo>
                    <a:cubicBezTo>
                      <a:pt x="2279" y="460"/>
                      <a:pt x="2521" y="464"/>
                      <a:pt x="2749" y="464"/>
                    </a:cubicBezTo>
                    <a:cubicBezTo>
                      <a:pt x="2988" y="464"/>
                      <a:pt x="3213" y="460"/>
                      <a:pt x="3212" y="442"/>
                    </a:cubicBezTo>
                    <a:lnTo>
                      <a:pt x="3212" y="442"/>
                    </a:lnTo>
                    <a:cubicBezTo>
                      <a:pt x="3223" y="567"/>
                      <a:pt x="3322" y="630"/>
                      <a:pt x="3418" y="630"/>
                    </a:cubicBezTo>
                    <a:cubicBezTo>
                      <a:pt x="3512" y="630"/>
                      <a:pt x="3602" y="569"/>
                      <a:pt x="3604" y="442"/>
                    </a:cubicBezTo>
                    <a:lnTo>
                      <a:pt x="3604" y="338"/>
                    </a:lnTo>
                    <a:cubicBezTo>
                      <a:pt x="3604" y="273"/>
                      <a:pt x="3565" y="192"/>
                      <a:pt x="3504" y="165"/>
                    </a:cubicBezTo>
                    <a:cubicBezTo>
                      <a:pt x="3209" y="35"/>
                      <a:pt x="2847" y="0"/>
                      <a:pt x="2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974362" y="1462451"/>
                <a:ext cx="71010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1610" extrusionOk="0">
                    <a:moveTo>
                      <a:pt x="1005" y="321"/>
                    </a:moveTo>
                    <a:cubicBezTo>
                      <a:pt x="1167" y="321"/>
                      <a:pt x="1314" y="399"/>
                      <a:pt x="1335" y="582"/>
                    </a:cubicBezTo>
                    <a:cubicBezTo>
                      <a:pt x="1369" y="888"/>
                      <a:pt x="1079" y="949"/>
                      <a:pt x="806" y="949"/>
                    </a:cubicBezTo>
                    <a:cubicBezTo>
                      <a:pt x="758" y="949"/>
                      <a:pt x="710" y="947"/>
                      <a:pt x="665" y="944"/>
                    </a:cubicBezTo>
                    <a:cubicBezTo>
                      <a:pt x="635" y="914"/>
                      <a:pt x="609" y="883"/>
                      <a:pt x="591" y="848"/>
                    </a:cubicBezTo>
                    <a:cubicBezTo>
                      <a:pt x="422" y="539"/>
                      <a:pt x="734" y="321"/>
                      <a:pt x="1005" y="321"/>
                    </a:cubicBezTo>
                    <a:close/>
                    <a:moveTo>
                      <a:pt x="986" y="0"/>
                    </a:moveTo>
                    <a:cubicBezTo>
                      <a:pt x="778" y="0"/>
                      <a:pt x="572" y="64"/>
                      <a:pt x="437" y="188"/>
                    </a:cubicBezTo>
                    <a:cubicBezTo>
                      <a:pt x="1" y="591"/>
                      <a:pt x="250" y="1155"/>
                      <a:pt x="715" y="1385"/>
                    </a:cubicBezTo>
                    <a:cubicBezTo>
                      <a:pt x="933" y="1493"/>
                      <a:pt x="1270" y="1610"/>
                      <a:pt x="1573" y="1610"/>
                    </a:cubicBezTo>
                    <a:cubicBezTo>
                      <a:pt x="1818" y="1610"/>
                      <a:pt x="2041" y="1534"/>
                      <a:pt x="2161" y="1317"/>
                    </a:cubicBezTo>
                    <a:cubicBezTo>
                      <a:pt x="2229" y="1194"/>
                      <a:pt x="2126" y="1068"/>
                      <a:pt x="2012" y="1068"/>
                    </a:cubicBezTo>
                    <a:cubicBezTo>
                      <a:pt x="1973" y="1068"/>
                      <a:pt x="1933" y="1082"/>
                      <a:pt x="1898" y="1116"/>
                    </a:cubicBezTo>
                    <a:cubicBezTo>
                      <a:pt x="1807" y="1205"/>
                      <a:pt x="1656" y="1243"/>
                      <a:pt x="1488" y="1243"/>
                    </a:cubicBezTo>
                    <a:cubicBezTo>
                      <a:pt x="1361" y="1243"/>
                      <a:pt x="1225" y="1222"/>
                      <a:pt x="1096" y="1183"/>
                    </a:cubicBezTo>
                    <a:cubicBezTo>
                      <a:pt x="1425" y="1129"/>
                      <a:pt x="1710" y="961"/>
                      <a:pt x="1700" y="558"/>
                    </a:cubicBezTo>
                    <a:cubicBezTo>
                      <a:pt x="1690" y="182"/>
                      <a:pt x="1336" y="0"/>
                      <a:pt x="9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958082" y="1577969"/>
                <a:ext cx="82415" cy="101594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3189" extrusionOk="0">
                    <a:moveTo>
                      <a:pt x="1371" y="266"/>
                    </a:moveTo>
                    <a:cubicBezTo>
                      <a:pt x="1420" y="266"/>
                      <a:pt x="1470" y="271"/>
                      <a:pt x="1520" y="279"/>
                    </a:cubicBezTo>
                    <a:cubicBezTo>
                      <a:pt x="1590" y="467"/>
                      <a:pt x="1597" y="650"/>
                      <a:pt x="1510" y="826"/>
                    </a:cubicBezTo>
                    <a:cubicBezTo>
                      <a:pt x="1432" y="983"/>
                      <a:pt x="1265" y="1115"/>
                      <a:pt x="1109" y="1115"/>
                    </a:cubicBezTo>
                    <a:cubicBezTo>
                      <a:pt x="1010" y="1115"/>
                      <a:pt x="915" y="1062"/>
                      <a:pt x="848" y="931"/>
                    </a:cubicBezTo>
                    <a:cubicBezTo>
                      <a:pt x="712" y="660"/>
                      <a:pt x="918" y="365"/>
                      <a:pt x="1198" y="288"/>
                    </a:cubicBezTo>
                    <a:cubicBezTo>
                      <a:pt x="1255" y="273"/>
                      <a:pt x="1313" y="266"/>
                      <a:pt x="1371" y="266"/>
                    </a:cubicBezTo>
                    <a:close/>
                    <a:moveTo>
                      <a:pt x="1281" y="1"/>
                    </a:moveTo>
                    <a:cubicBezTo>
                      <a:pt x="1106" y="1"/>
                      <a:pt x="932" y="54"/>
                      <a:pt x="781" y="173"/>
                    </a:cubicBezTo>
                    <a:cubicBezTo>
                      <a:pt x="480" y="415"/>
                      <a:pt x="373" y="848"/>
                      <a:pt x="609" y="1170"/>
                    </a:cubicBezTo>
                    <a:cubicBezTo>
                      <a:pt x="732" y="1339"/>
                      <a:pt x="906" y="1426"/>
                      <a:pt x="1089" y="1436"/>
                    </a:cubicBezTo>
                    <a:cubicBezTo>
                      <a:pt x="1442" y="1829"/>
                      <a:pt x="1735" y="2824"/>
                      <a:pt x="1030" y="2830"/>
                    </a:cubicBezTo>
                    <a:cubicBezTo>
                      <a:pt x="1029" y="2830"/>
                      <a:pt x="1029" y="2830"/>
                      <a:pt x="1028" y="2830"/>
                    </a:cubicBezTo>
                    <a:cubicBezTo>
                      <a:pt x="734" y="2830"/>
                      <a:pt x="455" y="2504"/>
                      <a:pt x="548" y="2211"/>
                    </a:cubicBezTo>
                    <a:cubicBezTo>
                      <a:pt x="602" y="2043"/>
                      <a:pt x="723" y="1974"/>
                      <a:pt x="857" y="1974"/>
                    </a:cubicBezTo>
                    <a:cubicBezTo>
                      <a:pt x="951" y="1974"/>
                      <a:pt x="1050" y="2008"/>
                      <a:pt x="1138" y="2065"/>
                    </a:cubicBezTo>
                    <a:cubicBezTo>
                      <a:pt x="1160" y="2080"/>
                      <a:pt x="1185" y="2087"/>
                      <a:pt x="1209" y="2087"/>
                    </a:cubicBezTo>
                    <a:cubicBezTo>
                      <a:pt x="1312" y="2087"/>
                      <a:pt x="1408" y="1962"/>
                      <a:pt x="1341" y="1862"/>
                    </a:cubicBezTo>
                    <a:cubicBezTo>
                      <a:pt x="1231" y="1700"/>
                      <a:pt x="1059" y="1628"/>
                      <a:pt x="880" y="1628"/>
                    </a:cubicBezTo>
                    <a:cubicBezTo>
                      <a:pt x="671" y="1628"/>
                      <a:pt x="454" y="1727"/>
                      <a:pt x="321" y="1896"/>
                    </a:cubicBezTo>
                    <a:cubicBezTo>
                      <a:pt x="1" y="2301"/>
                      <a:pt x="264" y="2893"/>
                      <a:pt x="684" y="3106"/>
                    </a:cubicBezTo>
                    <a:cubicBezTo>
                      <a:pt x="795" y="3162"/>
                      <a:pt x="909" y="3188"/>
                      <a:pt x="1019" y="3188"/>
                    </a:cubicBezTo>
                    <a:cubicBezTo>
                      <a:pt x="1365" y="3188"/>
                      <a:pt x="1671" y="2932"/>
                      <a:pt x="1749" y="2559"/>
                    </a:cubicBezTo>
                    <a:cubicBezTo>
                      <a:pt x="1833" y="2165"/>
                      <a:pt x="1672" y="1691"/>
                      <a:pt x="1378" y="1389"/>
                    </a:cubicBezTo>
                    <a:cubicBezTo>
                      <a:pt x="1434" y="1365"/>
                      <a:pt x="1487" y="1339"/>
                      <a:pt x="1540" y="1299"/>
                    </a:cubicBezTo>
                    <a:cubicBezTo>
                      <a:pt x="1813" y="1094"/>
                      <a:pt x="1916" y="752"/>
                      <a:pt x="1871" y="428"/>
                    </a:cubicBezTo>
                    <a:lnTo>
                      <a:pt x="1871" y="428"/>
                    </a:lnTo>
                    <a:cubicBezTo>
                      <a:pt x="1920" y="433"/>
                      <a:pt x="1969" y="436"/>
                      <a:pt x="2017" y="436"/>
                    </a:cubicBezTo>
                    <a:cubicBezTo>
                      <a:pt x="2150" y="436"/>
                      <a:pt x="2283" y="417"/>
                      <a:pt x="2420" y="378"/>
                    </a:cubicBezTo>
                    <a:cubicBezTo>
                      <a:pt x="2587" y="327"/>
                      <a:pt x="2538" y="80"/>
                      <a:pt x="2386" y="80"/>
                    </a:cubicBezTo>
                    <a:cubicBezTo>
                      <a:pt x="2372" y="80"/>
                      <a:pt x="2356" y="83"/>
                      <a:pt x="2340" y="88"/>
                    </a:cubicBezTo>
                    <a:cubicBezTo>
                      <a:pt x="2229" y="120"/>
                      <a:pt x="2124" y="137"/>
                      <a:pt x="2020" y="137"/>
                    </a:cubicBezTo>
                    <a:cubicBezTo>
                      <a:pt x="1917" y="137"/>
                      <a:pt x="1815" y="121"/>
                      <a:pt x="1706" y="89"/>
                    </a:cubicBezTo>
                    <a:cubicBezTo>
                      <a:pt x="1693" y="86"/>
                      <a:pt x="1680" y="85"/>
                      <a:pt x="1670" y="85"/>
                    </a:cubicBezTo>
                    <a:cubicBezTo>
                      <a:pt x="1546" y="31"/>
                      <a:pt x="1413" y="1"/>
                      <a:pt x="12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40" name="Google Shape;740;p24"/>
            <p:cNvGrpSpPr/>
            <p:nvPr/>
          </p:nvGrpSpPr>
          <p:grpSpPr>
            <a:xfrm>
              <a:off x="306864" y="4213910"/>
              <a:ext cx="1107053" cy="692630"/>
              <a:chOff x="430350" y="2495360"/>
              <a:chExt cx="957244" cy="598902"/>
            </a:xfrm>
          </p:grpSpPr>
          <p:sp>
            <p:nvSpPr>
              <p:cNvPr id="741" name="Google Shape;741;p24"/>
              <p:cNvSpPr/>
              <p:nvPr/>
            </p:nvSpPr>
            <p:spPr>
              <a:xfrm>
                <a:off x="475907" y="2562517"/>
                <a:ext cx="827244" cy="454033"/>
              </a:xfrm>
              <a:custGeom>
                <a:avLst/>
                <a:gdLst/>
                <a:ahLst/>
                <a:cxnLst/>
                <a:rect l="l" t="t" r="r" b="b"/>
                <a:pathLst>
                  <a:path w="25967" h="14252" extrusionOk="0">
                    <a:moveTo>
                      <a:pt x="1623" y="1331"/>
                    </a:moveTo>
                    <a:lnTo>
                      <a:pt x="1623" y="1331"/>
                    </a:lnTo>
                    <a:cubicBezTo>
                      <a:pt x="5808" y="5304"/>
                      <a:pt x="10803" y="8551"/>
                      <a:pt x="16029" y="11159"/>
                    </a:cubicBezTo>
                    <a:cubicBezTo>
                      <a:pt x="16016" y="11170"/>
                      <a:pt x="16003" y="11180"/>
                      <a:pt x="15995" y="11196"/>
                    </a:cubicBezTo>
                    <a:cubicBezTo>
                      <a:pt x="15635" y="11819"/>
                      <a:pt x="15559" y="12827"/>
                      <a:pt x="16022" y="13428"/>
                    </a:cubicBezTo>
                    <a:cubicBezTo>
                      <a:pt x="13187" y="13331"/>
                      <a:pt x="10347" y="13267"/>
                      <a:pt x="7512" y="13267"/>
                    </a:cubicBezTo>
                    <a:cubicBezTo>
                      <a:pt x="5682" y="13267"/>
                      <a:pt x="3853" y="13294"/>
                      <a:pt x="2030" y="13355"/>
                    </a:cubicBezTo>
                    <a:cubicBezTo>
                      <a:pt x="2008" y="12183"/>
                      <a:pt x="1988" y="11007"/>
                      <a:pt x="1964" y="9832"/>
                    </a:cubicBezTo>
                    <a:lnTo>
                      <a:pt x="1964" y="9832"/>
                    </a:lnTo>
                    <a:cubicBezTo>
                      <a:pt x="3487" y="10350"/>
                      <a:pt x="5114" y="11127"/>
                      <a:pt x="5200" y="12964"/>
                    </a:cubicBezTo>
                    <a:cubicBezTo>
                      <a:pt x="5205" y="13085"/>
                      <a:pt x="5301" y="13145"/>
                      <a:pt x="5395" y="13145"/>
                    </a:cubicBezTo>
                    <a:cubicBezTo>
                      <a:pt x="5489" y="13145"/>
                      <a:pt x="5580" y="13085"/>
                      <a:pt x="5574" y="12964"/>
                    </a:cubicBezTo>
                    <a:cubicBezTo>
                      <a:pt x="5472" y="11116"/>
                      <a:pt x="3688" y="9857"/>
                      <a:pt x="1958" y="9597"/>
                    </a:cubicBezTo>
                    <a:cubicBezTo>
                      <a:pt x="1901" y="6839"/>
                      <a:pt x="1816" y="4077"/>
                      <a:pt x="1623" y="1331"/>
                    </a:cubicBezTo>
                    <a:close/>
                    <a:moveTo>
                      <a:pt x="16303" y="11296"/>
                    </a:moveTo>
                    <a:cubicBezTo>
                      <a:pt x="18031" y="12150"/>
                      <a:pt x="19783" y="12936"/>
                      <a:pt x="21542" y="13653"/>
                    </a:cubicBezTo>
                    <a:cubicBezTo>
                      <a:pt x="19785" y="13572"/>
                      <a:pt x="18022" y="13499"/>
                      <a:pt x="16260" y="13437"/>
                    </a:cubicBezTo>
                    <a:cubicBezTo>
                      <a:pt x="16177" y="13079"/>
                      <a:pt x="16048" y="12754"/>
                      <a:pt x="16046" y="12380"/>
                    </a:cubicBezTo>
                    <a:cubicBezTo>
                      <a:pt x="16045" y="12001"/>
                      <a:pt x="16152" y="11670"/>
                      <a:pt x="16297" y="11325"/>
                    </a:cubicBezTo>
                    <a:cubicBezTo>
                      <a:pt x="16301" y="11315"/>
                      <a:pt x="16301" y="11306"/>
                      <a:pt x="16303" y="11296"/>
                    </a:cubicBezTo>
                    <a:close/>
                    <a:moveTo>
                      <a:pt x="1439" y="1"/>
                    </a:moveTo>
                    <a:cubicBezTo>
                      <a:pt x="1397" y="1"/>
                      <a:pt x="1355" y="29"/>
                      <a:pt x="1354" y="86"/>
                    </a:cubicBezTo>
                    <a:cubicBezTo>
                      <a:pt x="1241" y="4502"/>
                      <a:pt x="1448" y="8954"/>
                      <a:pt x="1622" y="13370"/>
                    </a:cubicBezTo>
                    <a:cubicBezTo>
                      <a:pt x="1133" y="13387"/>
                      <a:pt x="645" y="13407"/>
                      <a:pt x="158" y="13430"/>
                    </a:cubicBezTo>
                    <a:cubicBezTo>
                      <a:pt x="2" y="13437"/>
                      <a:pt x="1" y="13670"/>
                      <a:pt x="158" y="13673"/>
                    </a:cubicBezTo>
                    <a:cubicBezTo>
                      <a:pt x="649" y="13688"/>
                      <a:pt x="1142" y="13698"/>
                      <a:pt x="1636" y="13709"/>
                    </a:cubicBezTo>
                    <a:cubicBezTo>
                      <a:pt x="1640" y="13799"/>
                      <a:pt x="1643" y="13891"/>
                      <a:pt x="1647" y="13980"/>
                    </a:cubicBezTo>
                    <a:cubicBezTo>
                      <a:pt x="1652" y="14107"/>
                      <a:pt x="1752" y="14171"/>
                      <a:pt x="1851" y="14171"/>
                    </a:cubicBezTo>
                    <a:cubicBezTo>
                      <a:pt x="1949" y="14171"/>
                      <a:pt x="2045" y="14108"/>
                      <a:pt x="2042" y="13980"/>
                    </a:cubicBezTo>
                    <a:cubicBezTo>
                      <a:pt x="2041" y="13892"/>
                      <a:pt x="2040" y="13806"/>
                      <a:pt x="2037" y="13719"/>
                    </a:cubicBezTo>
                    <a:lnTo>
                      <a:pt x="2037" y="13719"/>
                    </a:lnTo>
                    <a:cubicBezTo>
                      <a:pt x="9919" y="13902"/>
                      <a:pt x="17799" y="13867"/>
                      <a:pt x="25681" y="14252"/>
                    </a:cubicBezTo>
                    <a:cubicBezTo>
                      <a:pt x="25685" y="14252"/>
                      <a:pt x="25688" y="14252"/>
                      <a:pt x="25691" y="14252"/>
                    </a:cubicBezTo>
                    <a:cubicBezTo>
                      <a:pt x="25876" y="14252"/>
                      <a:pt x="25966" y="13958"/>
                      <a:pt x="25783" y="13878"/>
                    </a:cubicBezTo>
                    <a:cubicBezTo>
                      <a:pt x="25608" y="13799"/>
                      <a:pt x="25448" y="13732"/>
                      <a:pt x="25269" y="13659"/>
                    </a:cubicBezTo>
                    <a:cubicBezTo>
                      <a:pt x="25248" y="13651"/>
                      <a:pt x="25227" y="13647"/>
                      <a:pt x="25208" y="13647"/>
                    </a:cubicBezTo>
                    <a:cubicBezTo>
                      <a:pt x="25118" y="13647"/>
                      <a:pt x="25049" y="13728"/>
                      <a:pt x="25033" y="13818"/>
                    </a:cubicBezTo>
                    <a:cubicBezTo>
                      <a:pt x="24102" y="13773"/>
                      <a:pt x="23171" y="13729"/>
                      <a:pt x="22239" y="13685"/>
                    </a:cubicBezTo>
                    <a:cubicBezTo>
                      <a:pt x="22251" y="13595"/>
                      <a:pt x="22216" y="13494"/>
                      <a:pt x="22109" y="13451"/>
                    </a:cubicBezTo>
                    <a:cubicBezTo>
                      <a:pt x="18392" y="11961"/>
                      <a:pt x="14801" y="10167"/>
                      <a:pt x="11377" y="8086"/>
                    </a:cubicBezTo>
                    <a:cubicBezTo>
                      <a:pt x="7935" y="5990"/>
                      <a:pt x="4787" y="3550"/>
                      <a:pt x="1623" y="1067"/>
                    </a:cubicBezTo>
                    <a:cubicBezTo>
                      <a:pt x="1619" y="1063"/>
                      <a:pt x="1611" y="1060"/>
                      <a:pt x="1604" y="1057"/>
                    </a:cubicBezTo>
                    <a:cubicBezTo>
                      <a:pt x="1580" y="733"/>
                      <a:pt x="1559" y="408"/>
                      <a:pt x="1533" y="86"/>
                    </a:cubicBezTo>
                    <a:cubicBezTo>
                      <a:pt x="1528" y="30"/>
                      <a:pt x="1483" y="1"/>
                      <a:pt x="14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2" name="Google Shape;742;p24"/>
              <p:cNvSpPr/>
              <p:nvPr/>
            </p:nvSpPr>
            <p:spPr>
              <a:xfrm>
                <a:off x="430350" y="3016370"/>
                <a:ext cx="52947" cy="7789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2445" extrusionOk="0">
                    <a:moveTo>
                      <a:pt x="825" y="891"/>
                    </a:moveTo>
                    <a:cubicBezTo>
                      <a:pt x="852" y="985"/>
                      <a:pt x="879" y="1080"/>
                      <a:pt x="908" y="1174"/>
                    </a:cubicBezTo>
                    <a:cubicBezTo>
                      <a:pt x="858" y="1181"/>
                      <a:pt x="809" y="1188"/>
                      <a:pt x="761" y="1196"/>
                    </a:cubicBezTo>
                    <a:lnTo>
                      <a:pt x="825" y="891"/>
                    </a:lnTo>
                    <a:close/>
                    <a:moveTo>
                      <a:pt x="785" y="1"/>
                    </a:moveTo>
                    <a:cubicBezTo>
                      <a:pt x="714" y="1"/>
                      <a:pt x="648" y="39"/>
                      <a:pt x="635" y="126"/>
                    </a:cubicBezTo>
                    <a:cubicBezTo>
                      <a:pt x="577" y="497"/>
                      <a:pt x="507" y="863"/>
                      <a:pt x="441" y="1231"/>
                    </a:cubicBezTo>
                    <a:cubicBezTo>
                      <a:pt x="345" y="1243"/>
                      <a:pt x="252" y="1253"/>
                      <a:pt x="156" y="1264"/>
                    </a:cubicBezTo>
                    <a:cubicBezTo>
                      <a:pt x="49" y="1277"/>
                      <a:pt x="0" y="1450"/>
                      <a:pt x="128" y="1472"/>
                    </a:cubicBezTo>
                    <a:cubicBezTo>
                      <a:pt x="214" y="1486"/>
                      <a:pt x="302" y="1493"/>
                      <a:pt x="393" y="1499"/>
                    </a:cubicBezTo>
                    <a:cubicBezTo>
                      <a:pt x="345" y="1764"/>
                      <a:pt x="299" y="2029"/>
                      <a:pt x="264" y="2294"/>
                    </a:cubicBezTo>
                    <a:cubicBezTo>
                      <a:pt x="251" y="2383"/>
                      <a:pt x="324" y="2444"/>
                      <a:pt x="393" y="2444"/>
                    </a:cubicBezTo>
                    <a:cubicBezTo>
                      <a:pt x="438" y="2444"/>
                      <a:pt x="480" y="2419"/>
                      <a:pt x="496" y="2358"/>
                    </a:cubicBezTo>
                    <a:cubicBezTo>
                      <a:pt x="570" y="2073"/>
                      <a:pt x="632" y="1787"/>
                      <a:pt x="695" y="1499"/>
                    </a:cubicBezTo>
                    <a:cubicBezTo>
                      <a:pt x="796" y="1493"/>
                      <a:pt x="899" y="1485"/>
                      <a:pt x="1000" y="1472"/>
                    </a:cubicBezTo>
                    <a:cubicBezTo>
                      <a:pt x="1066" y="1674"/>
                      <a:pt x="1139" y="1871"/>
                      <a:pt x="1226" y="2060"/>
                    </a:cubicBezTo>
                    <a:cubicBezTo>
                      <a:pt x="1256" y="2123"/>
                      <a:pt x="1305" y="2149"/>
                      <a:pt x="1355" y="2149"/>
                    </a:cubicBezTo>
                    <a:cubicBezTo>
                      <a:pt x="1455" y="2149"/>
                      <a:pt x="1561" y="2048"/>
                      <a:pt x="1539" y="1929"/>
                    </a:cubicBezTo>
                    <a:cubicBezTo>
                      <a:pt x="1508" y="1750"/>
                      <a:pt x="1461" y="1568"/>
                      <a:pt x="1408" y="1392"/>
                    </a:cubicBezTo>
                    <a:cubicBezTo>
                      <a:pt x="1433" y="1385"/>
                      <a:pt x="1462" y="1379"/>
                      <a:pt x="1488" y="1370"/>
                    </a:cubicBezTo>
                    <a:cubicBezTo>
                      <a:pt x="1661" y="1324"/>
                      <a:pt x="1606" y="1080"/>
                      <a:pt x="1446" y="1080"/>
                    </a:cubicBezTo>
                    <a:cubicBezTo>
                      <a:pt x="1435" y="1080"/>
                      <a:pt x="1422" y="1081"/>
                      <a:pt x="1409" y="1084"/>
                    </a:cubicBezTo>
                    <a:cubicBezTo>
                      <a:pt x="1376" y="1090"/>
                      <a:pt x="1346" y="1095"/>
                      <a:pt x="1315" y="1101"/>
                    </a:cubicBezTo>
                    <a:cubicBezTo>
                      <a:pt x="1203" y="772"/>
                      <a:pt x="1078" y="445"/>
                      <a:pt x="974" y="126"/>
                    </a:cubicBezTo>
                    <a:cubicBezTo>
                      <a:pt x="948" y="48"/>
                      <a:pt x="863" y="1"/>
                      <a:pt x="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3" name="Google Shape;743;p24"/>
              <p:cNvSpPr/>
              <p:nvPr/>
            </p:nvSpPr>
            <p:spPr>
              <a:xfrm>
                <a:off x="480336" y="2495360"/>
                <a:ext cx="53616" cy="52023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1633" extrusionOk="0">
                    <a:moveTo>
                      <a:pt x="1174" y="0"/>
                    </a:moveTo>
                    <a:cubicBezTo>
                      <a:pt x="663" y="0"/>
                      <a:pt x="129" y="221"/>
                      <a:pt x="42" y="775"/>
                    </a:cubicBezTo>
                    <a:cubicBezTo>
                      <a:pt x="1" y="1040"/>
                      <a:pt x="108" y="1302"/>
                      <a:pt x="344" y="1438"/>
                    </a:cubicBezTo>
                    <a:cubicBezTo>
                      <a:pt x="613" y="1591"/>
                      <a:pt x="967" y="1558"/>
                      <a:pt x="1261" y="1627"/>
                    </a:cubicBezTo>
                    <a:cubicBezTo>
                      <a:pt x="1275" y="1631"/>
                      <a:pt x="1289" y="1632"/>
                      <a:pt x="1303" y="1632"/>
                    </a:cubicBezTo>
                    <a:cubicBezTo>
                      <a:pt x="1474" y="1632"/>
                      <a:pt x="1587" y="1375"/>
                      <a:pt x="1404" y="1289"/>
                    </a:cubicBezTo>
                    <a:cubicBezTo>
                      <a:pt x="1136" y="1165"/>
                      <a:pt x="387" y="1284"/>
                      <a:pt x="399" y="860"/>
                    </a:cubicBezTo>
                    <a:cubicBezTo>
                      <a:pt x="413" y="284"/>
                      <a:pt x="1170" y="343"/>
                      <a:pt x="1557" y="287"/>
                    </a:cubicBezTo>
                    <a:cubicBezTo>
                      <a:pt x="1683" y="270"/>
                      <a:pt x="1673" y="66"/>
                      <a:pt x="1557" y="42"/>
                    </a:cubicBezTo>
                    <a:cubicBezTo>
                      <a:pt x="1436" y="15"/>
                      <a:pt x="1306" y="0"/>
                      <a:pt x="11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1315724" y="2990628"/>
                <a:ext cx="71871" cy="77732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2440" extrusionOk="0">
                    <a:moveTo>
                      <a:pt x="724" y="499"/>
                    </a:moveTo>
                    <a:cubicBezTo>
                      <a:pt x="999" y="504"/>
                      <a:pt x="1037" y="608"/>
                      <a:pt x="838" y="807"/>
                    </a:cubicBezTo>
                    <a:cubicBezTo>
                      <a:pt x="774" y="867"/>
                      <a:pt x="704" y="921"/>
                      <a:pt x="629" y="966"/>
                    </a:cubicBezTo>
                    <a:cubicBezTo>
                      <a:pt x="632" y="838"/>
                      <a:pt x="639" y="542"/>
                      <a:pt x="724" y="499"/>
                    </a:cubicBezTo>
                    <a:close/>
                    <a:moveTo>
                      <a:pt x="609" y="1322"/>
                    </a:moveTo>
                    <a:cubicBezTo>
                      <a:pt x="636" y="1340"/>
                      <a:pt x="668" y="1351"/>
                      <a:pt x="705" y="1351"/>
                    </a:cubicBezTo>
                    <a:cubicBezTo>
                      <a:pt x="708" y="1351"/>
                      <a:pt x="710" y="1351"/>
                      <a:pt x="712" y="1351"/>
                    </a:cubicBezTo>
                    <a:cubicBezTo>
                      <a:pt x="778" y="1348"/>
                      <a:pt x="862" y="1345"/>
                      <a:pt x="953" y="1345"/>
                    </a:cubicBezTo>
                    <a:cubicBezTo>
                      <a:pt x="1270" y="1345"/>
                      <a:pt x="1673" y="1389"/>
                      <a:pt x="1692" y="1694"/>
                    </a:cubicBezTo>
                    <a:cubicBezTo>
                      <a:pt x="1704" y="1885"/>
                      <a:pt x="1680" y="1860"/>
                      <a:pt x="1517" y="1913"/>
                    </a:cubicBezTo>
                    <a:cubicBezTo>
                      <a:pt x="1414" y="1945"/>
                      <a:pt x="1309" y="1965"/>
                      <a:pt x="1203" y="1982"/>
                    </a:cubicBezTo>
                    <a:cubicBezTo>
                      <a:pt x="1073" y="2003"/>
                      <a:pt x="942" y="2012"/>
                      <a:pt x="812" y="2012"/>
                    </a:cubicBezTo>
                    <a:cubicBezTo>
                      <a:pt x="741" y="2012"/>
                      <a:pt x="669" y="2010"/>
                      <a:pt x="598" y="2005"/>
                    </a:cubicBezTo>
                    <a:cubicBezTo>
                      <a:pt x="598" y="1776"/>
                      <a:pt x="600" y="1550"/>
                      <a:pt x="609" y="1322"/>
                    </a:cubicBezTo>
                    <a:close/>
                    <a:moveTo>
                      <a:pt x="836" y="0"/>
                    </a:moveTo>
                    <a:cubicBezTo>
                      <a:pt x="833" y="0"/>
                      <a:pt x="830" y="0"/>
                      <a:pt x="827" y="0"/>
                    </a:cubicBezTo>
                    <a:cubicBezTo>
                      <a:pt x="1" y="22"/>
                      <a:pt x="210" y="1700"/>
                      <a:pt x="254" y="2168"/>
                    </a:cubicBezTo>
                    <a:cubicBezTo>
                      <a:pt x="261" y="2244"/>
                      <a:pt x="308" y="2291"/>
                      <a:pt x="363" y="2316"/>
                    </a:cubicBezTo>
                    <a:cubicBezTo>
                      <a:pt x="387" y="2357"/>
                      <a:pt x="424" y="2390"/>
                      <a:pt x="483" y="2399"/>
                    </a:cubicBezTo>
                    <a:cubicBezTo>
                      <a:pt x="559" y="2415"/>
                      <a:pt x="635" y="2426"/>
                      <a:pt x="712" y="2437"/>
                    </a:cubicBezTo>
                    <a:cubicBezTo>
                      <a:pt x="722" y="2439"/>
                      <a:pt x="732" y="2440"/>
                      <a:pt x="742" y="2440"/>
                    </a:cubicBezTo>
                    <a:cubicBezTo>
                      <a:pt x="778" y="2440"/>
                      <a:pt x="810" y="2430"/>
                      <a:pt x="840" y="2416"/>
                    </a:cubicBezTo>
                    <a:cubicBezTo>
                      <a:pt x="1394" y="2415"/>
                      <a:pt x="2256" y="2297"/>
                      <a:pt x="2181" y="1687"/>
                    </a:cubicBezTo>
                    <a:cubicBezTo>
                      <a:pt x="2125" y="1200"/>
                      <a:pt x="1664" y="1023"/>
                      <a:pt x="1218" y="970"/>
                    </a:cubicBezTo>
                    <a:cubicBezTo>
                      <a:pt x="1308" y="844"/>
                      <a:pt x="1364" y="699"/>
                      <a:pt x="1351" y="529"/>
                    </a:cubicBezTo>
                    <a:cubicBezTo>
                      <a:pt x="1328" y="260"/>
                      <a:pt x="1123" y="0"/>
                      <a:pt x="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45" name="Google Shape;745;p24"/>
            <p:cNvGrpSpPr/>
            <p:nvPr/>
          </p:nvGrpSpPr>
          <p:grpSpPr>
            <a:xfrm>
              <a:off x="7451899" y="272404"/>
              <a:ext cx="728442" cy="201939"/>
              <a:chOff x="789329" y="741658"/>
              <a:chExt cx="629868" cy="174612"/>
            </a:xfrm>
          </p:grpSpPr>
          <p:sp>
            <p:nvSpPr>
              <p:cNvPr id="746" name="Google Shape;746;p24"/>
              <p:cNvSpPr/>
              <p:nvPr/>
            </p:nvSpPr>
            <p:spPr>
              <a:xfrm>
                <a:off x="789329" y="787884"/>
                <a:ext cx="80568" cy="63588"/>
              </a:xfrm>
              <a:custGeom>
                <a:avLst/>
                <a:gdLst/>
                <a:ahLst/>
                <a:cxnLst/>
                <a:rect l="l" t="t" r="r" b="b"/>
                <a:pathLst>
                  <a:path w="2529" h="1996" extrusionOk="0">
                    <a:moveTo>
                      <a:pt x="403" y="0"/>
                    </a:moveTo>
                    <a:cubicBezTo>
                      <a:pt x="308" y="0"/>
                      <a:pt x="237" y="133"/>
                      <a:pt x="315" y="216"/>
                    </a:cubicBezTo>
                    <a:cubicBezTo>
                      <a:pt x="578" y="494"/>
                      <a:pt x="864" y="742"/>
                      <a:pt x="1117" y="1031"/>
                    </a:cubicBezTo>
                    <a:cubicBezTo>
                      <a:pt x="1154" y="1074"/>
                      <a:pt x="1188" y="1117"/>
                      <a:pt x="1222" y="1160"/>
                    </a:cubicBezTo>
                    <a:cubicBezTo>
                      <a:pt x="896" y="1366"/>
                      <a:pt x="552" y="1545"/>
                      <a:pt x="157" y="1675"/>
                    </a:cubicBezTo>
                    <a:cubicBezTo>
                      <a:pt x="0" y="1728"/>
                      <a:pt x="45" y="1956"/>
                      <a:pt x="188" y="1956"/>
                    </a:cubicBezTo>
                    <a:cubicBezTo>
                      <a:pt x="202" y="1956"/>
                      <a:pt x="216" y="1953"/>
                      <a:pt x="232" y="1949"/>
                    </a:cubicBezTo>
                    <a:cubicBezTo>
                      <a:pt x="635" y="1833"/>
                      <a:pt x="1058" y="1671"/>
                      <a:pt x="1449" y="1459"/>
                    </a:cubicBezTo>
                    <a:cubicBezTo>
                      <a:pt x="1568" y="1621"/>
                      <a:pt x="1684" y="1784"/>
                      <a:pt x="1812" y="1938"/>
                    </a:cubicBezTo>
                    <a:cubicBezTo>
                      <a:pt x="1846" y="1978"/>
                      <a:pt x="1886" y="1996"/>
                      <a:pt x="1926" y="1996"/>
                    </a:cubicBezTo>
                    <a:cubicBezTo>
                      <a:pt x="2043" y="1996"/>
                      <a:pt x="2158" y="1850"/>
                      <a:pt x="2089" y="1726"/>
                    </a:cubicBezTo>
                    <a:cubicBezTo>
                      <a:pt x="2003" y="1570"/>
                      <a:pt x="1898" y="1411"/>
                      <a:pt x="1782" y="1254"/>
                    </a:cubicBezTo>
                    <a:cubicBezTo>
                      <a:pt x="2026" y="1091"/>
                      <a:pt x="2251" y="905"/>
                      <a:pt x="2435" y="690"/>
                    </a:cubicBezTo>
                    <a:cubicBezTo>
                      <a:pt x="2528" y="584"/>
                      <a:pt x="2445" y="400"/>
                      <a:pt x="2324" y="400"/>
                    </a:cubicBezTo>
                    <a:cubicBezTo>
                      <a:pt x="2296" y="400"/>
                      <a:pt x="2266" y="410"/>
                      <a:pt x="2236" y="433"/>
                    </a:cubicBezTo>
                    <a:cubicBezTo>
                      <a:pt x="1997" y="614"/>
                      <a:pt x="1768" y="789"/>
                      <a:pt x="1533" y="952"/>
                    </a:cubicBezTo>
                    <a:cubicBezTo>
                      <a:pt x="1211" y="587"/>
                      <a:pt x="832" y="254"/>
                      <a:pt x="466" y="20"/>
                    </a:cubicBezTo>
                    <a:cubicBezTo>
                      <a:pt x="445" y="6"/>
                      <a:pt x="423" y="0"/>
                      <a:pt x="4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906345" y="797919"/>
                <a:ext cx="61294" cy="54253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703" extrusionOk="0">
                    <a:moveTo>
                      <a:pt x="1258" y="0"/>
                    </a:moveTo>
                    <a:cubicBezTo>
                      <a:pt x="1163" y="0"/>
                      <a:pt x="1066" y="62"/>
                      <a:pt x="1075" y="173"/>
                    </a:cubicBezTo>
                    <a:cubicBezTo>
                      <a:pt x="1093" y="388"/>
                      <a:pt x="1076" y="593"/>
                      <a:pt x="1023" y="781"/>
                    </a:cubicBezTo>
                    <a:cubicBezTo>
                      <a:pt x="744" y="775"/>
                      <a:pt x="463" y="779"/>
                      <a:pt x="191" y="772"/>
                    </a:cubicBezTo>
                    <a:cubicBezTo>
                      <a:pt x="190" y="772"/>
                      <a:pt x="188" y="772"/>
                      <a:pt x="187" y="772"/>
                    </a:cubicBezTo>
                    <a:cubicBezTo>
                      <a:pt x="1" y="772"/>
                      <a:pt x="5" y="1051"/>
                      <a:pt x="191" y="1063"/>
                    </a:cubicBezTo>
                    <a:cubicBezTo>
                      <a:pt x="413" y="1080"/>
                      <a:pt x="642" y="1103"/>
                      <a:pt x="869" y="1123"/>
                    </a:cubicBezTo>
                    <a:cubicBezTo>
                      <a:pt x="794" y="1240"/>
                      <a:pt x="700" y="1349"/>
                      <a:pt x="578" y="1446"/>
                    </a:cubicBezTo>
                    <a:cubicBezTo>
                      <a:pt x="469" y="1532"/>
                      <a:pt x="570" y="1703"/>
                      <a:pt x="685" y="1703"/>
                    </a:cubicBezTo>
                    <a:cubicBezTo>
                      <a:pt x="709" y="1703"/>
                      <a:pt x="734" y="1695"/>
                      <a:pt x="757" y="1678"/>
                    </a:cubicBezTo>
                    <a:cubicBezTo>
                      <a:pt x="954" y="1538"/>
                      <a:pt x="1118" y="1353"/>
                      <a:pt x="1238" y="1146"/>
                    </a:cubicBezTo>
                    <a:cubicBezTo>
                      <a:pt x="1328" y="1150"/>
                      <a:pt x="1418" y="1153"/>
                      <a:pt x="1508" y="1153"/>
                    </a:cubicBezTo>
                    <a:cubicBezTo>
                      <a:pt x="1569" y="1153"/>
                      <a:pt x="1629" y="1151"/>
                      <a:pt x="1689" y="1149"/>
                    </a:cubicBezTo>
                    <a:cubicBezTo>
                      <a:pt x="1861" y="1141"/>
                      <a:pt x="1924" y="855"/>
                      <a:pt x="1732" y="829"/>
                    </a:cubicBezTo>
                    <a:cubicBezTo>
                      <a:pt x="1619" y="812"/>
                      <a:pt x="1506" y="803"/>
                      <a:pt x="1390" y="796"/>
                    </a:cubicBezTo>
                    <a:cubicBezTo>
                      <a:pt x="1453" y="583"/>
                      <a:pt x="1467" y="354"/>
                      <a:pt x="1426" y="128"/>
                    </a:cubicBezTo>
                    <a:cubicBezTo>
                      <a:pt x="1409" y="40"/>
                      <a:pt x="1334" y="0"/>
                      <a:pt x="12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978217" y="782373"/>
                <a:ext cx="81300" cy="133897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4203" extrusionOk="0">
                    <a:moveTo>
                      <a:pt x="2090" y="1"/>
                    </a:moveTo>
                    <a:cubicBezTo>
                      <a:pt x="2008" y="1"/>
                      <a:pt x="1929" y="45"/>
                      <a:pt x="1909" y="143"/>
                    </a:cubicBezTo>
                    <a:cubicBezTo>
                      <a:pt x="1813" y="601"/>
                      <a:pt x="1801" y="803"/>
                      <a:pt x="1282" y="849"/>
                    </a:cubicBezTo>
                    <a:cubicBezTo>
                      <a:pt x="1188" y="900"/>
                      <a:pt x="1105" y="925"/>
                      <a:pt x="1033" y="925"/>
                    </a:cubicBezTo>
                    <a:cubicBezTo>
                      <a:pt x="916" y="925"/>
                      <a:pt x="828" y="858"/>
                      <a:pt x="770" y="724"/>
                    </a:cubicBezTo>
                    <a:cubicBezTo>
                      <a:pt x="666" y="568"/>
                      <a:pt x="537" y="437"/>
                      <a:pt x="385" y="325"/>
                    </a:cubicBezTo>
                    <a:lnTo>
                      <a:pt x="385" y="325"/>
                    </a:lnTo>
                    <a:cubicBezTo>
                      <a:pt x="388" y="325"/>
                      <a:pt x="391" y="325"/>
                      <a:pt x="394" y="325"/>
                    </a:cubicBezTo>
                    <a:cubicBezTo>
                      <a:pt x="563" y="325"/>
                      <a:pt x="572" y="86"/>
                      <a:pt x="424" y="31"/>
                    </a:cubicBezTo>
                    <a:cubicBezTo>
                      <a:pt x="414" y="29"/>
                      <a:pt x="402" y="24"/>
                      <a:pt x="394" y="21"/>
                    </a:cubicBezTo>
                    <a:cubicBezTo>
                      <a:pt x="382" y="17"/>
                      <a:pt x="369" y="15"/>
                      <a:pt x="356" y="15"/>
                    </a:cubicBezTo>
                    <a:cubicBezTo>
                      <a:pt x="303" y="15"/>
                      <a:pt x="243" y="47"/>
                      <a:pt x="221" y="93"/>
                    </a:cubicBezTo>
                    <a:cubicBezTo>
                      <a:pt x="0" y="534"/>
                      <a:pt x="644" y="1279"/>
                      <a:pt x="1032" y="1446"/>
                    </a:cubicBezTo>
                    <a:cubicBezTo>
                      <a:pt x="1135" y="1490"/>
                      <a:pt x="1231" y="1510"/>
                      <a:pt x="1321" y="1510"/>
                    </a:cubicBezTo>
                    <a:cubicBezTo>
                      <a:pt x="1546" y="1510"/>
                      <a:pt x="1731" y="1383"/>
                      <a:pt x="1877" y="1200"/>
                    </a:cubicBezTo>
                    <a:lnTo>
                      <a:pt x="1877" y="1200"/>
                    </a:lnTo>
                    <a:cubicBezTo>
                      <a:pt x="1869" y="2159"/>
                      <a:pt x="1916" y="3111"/>
                      <a:pt x="2128" y="4056"/>
                    </a:cubicBezTo>
                    <a:cubicBezTo>
                      <a:pt x="2150" y="4158"/>
                      <a:pt x="2226" y="4202"/>
                      <a:pt x="2305" y="4202"/>
                    </a:cubicBezTo>
                    <a:cubicBezTo>
                      <a:pt x="2425" y="4202"/>
                      <a:pt x="2552" y="4103"/>
                      <a:pt x="2517" y="3952"/>
                    </a:cubicBezTo>
                    <a:cubicBezTo>
                      <a:pt x="2238" y="2710"/>
                      <a:pt x="2262" y="1458"/>
                      <a:pt x="2298" y="195"/>
                    </a:cubicBezTo>
                    <a:cubicBezTo>
                      <a:pt x="2301" y="72"/>
                      <a:pt x="2194" y="1"/>
                      <a:pt x="20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1093416" y="832836"/>
                <a:ext cx="54890" cy="13954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438" extrusionOk="0">
                    <a:moveTo>
                      <a:pt x="1330" y="0"/>
                    </a:moveTo>
                    <a:cubicBezTo>
                      <a:pt x="1258" y="0"/>
                      <a:pt x="1203" y="55"/>
                      <a:pt x="1187" y="121"/>
                    </a:cubicBezTo>
                    <a:cubicBezTo>
                      <a:pt x="1146" y="123"/>
                      <a:pt x="1105" y="124"/>
                      <a:pt x="1064" y="124"/>
                    </a:cubicBezTo>
                    <a:cubicBezTo>
                      <a:pt x="778" y="124"/>
                      <a:pt x="493" y="86"/>
                      <a:pt x="209" y="41"/>
                    </a:cubicBezTo>
                    <a:cubicBezTo>
                      <a:pt x="200" y="40"/>
                      <a:pt x="192" y="39"/>
                      <a:pt x="184" y="39"/>
                    </a:cubicBezTo>
                    <a:cubicBezTo>
                      <a:pt x="50" y="39"/>
                      <a:pt x="1" y="227"/>
                      <a:pt x="144" y="277"/>
                    </a:cubicBezTo>
                    <a:cubicBezTo>
                      <a:pt x="533" y="407"/>
                      <a:pt x="940" y="437"/>
                      <a:pt x="1348" y="437"/>
                    </a:cubicBezTo>
                    <a:cubicBezTo>
                      <a:pt x="1396" y="437"/>
                      <a:pt x="1445" y="437"/>
                      <a:pt x="1493" y="436"/>
                    </a:cubicBezTo>
                    <a:cubicBezTo>
                      <a:pt x="1659" y="432"/>
                      <a:pt x="1722" y="207"/>
                      <a:pt x="1576" y="120"/>
                    </a:cubicBezTo>
                    <a:cubicBezTo>
                      <a:pt x="1523" y="85"/>
                      <a:pt x="1469" y="55"/>
                      <a:pt x="1414" y="24"/>
                    </a:cubicBezTo>
                    <a:cubicBezTo>
                      <a:pt x="1385" y="8"/>
                      <a:pt x="1356" y="0"/>
                      <a:pt x="13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1082489" y="806521"/>
                <a:ext cx="72731" cy="10959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344" extrusionOk="0">
                    <a:moveTo>
                      <a:pt x="1428" y="0"/>
                    </a:moveTo>
                    <a:cubicBezTo>
                      <a:pt x="1010" y="0"/>
                      <a:pt x="589" y="17"/>
                      <a:pt x="178" y="34"/>
                    </a:cubicBezTo>
                    <a:cubicBezTo>
                      <a:pt x="0" y="41"/>
                      <a:pt x="0" y="303"/>
                      <a:pt x="178" y="310"/>
                    </a:cubicBezTo>
                    <a:cubicBezTo>
                      <a:pt x="590" y="327"/>
                      <a:pt x="1010" y="343"/>
                      <a:pt x="1427" y="343"/>
                    </a:cubicBezTo>
                    <a:cubicBezTo>
                      <a:pt x="1647" y="343"/>
                      <a:pt x="1867" y="339"/>
                      <a:pt x="2084" y="327"/>
                    </a:cubicBezTo>
                    <a:cubicBezTo>
                      <a:pt x="2283" y="317"/>
                      <a:pt x="2283" y="27"/>
                      <a:pt x="2084" y="17"/>
                    </a:cubicBezTo>
                    <a:cubicBezTo>
                      <a:pt x="1867" y="5"/>
                      <a:pt x="1648" y="0"/>
                      <a:pt x="14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1" name="Google Shape;751;p24"/>
              <p:cNvSpPr/>
              <p:nvPr/>
            </p:nvSpPr>
            <p:spPr>
              <a:xfrm>
                <a:off x="1188991" y="800691"/>
                <a:ext cx="89870" cy="6113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1919" extrusionOk="0">
                    <a:moveTo>
                      <a:pt x="1461" y="1"/>
                    </a:moveTo>
                    <a:cubicBezTo>
                      <a:pt x="1279" y="1"/>
                      <a:pt x="1082" y="46"/>
                      <a:pt x="972" y="86"/>
                    </a:cubicBezTo>
                    <a:cubicBezTo>
                      <a:pt x="492" y="265"/>
                      <a:pt x="94" y="715"/>
                      <a:pt x="44" y="1233"/>
                    </a:cubicBezTo>
                    <a:cubicBezTo>
                      <a:pt x="1" y="1666"/>
                      <a:pt x="288" y="1918"/>
                      <a:pt x="668" y="1918"/>
                    </a:cubicBezTo>
                    <a:cubicBezTo>
                      <a:pt x="732" y="1918"/>
                      <a:pt x="799" y="1911"/>
                      <a:pt x="867" y="1896"/>
                    </a:cubicBezTo>
                    <a:cubicBezTo>
                      <a:pt x="1239" y="1816"/>
                      <a:pt x="1511" y="1551"/>
                      <a:pt x="1698" y="1232"/>
                    </a:cubicBezTo>
                    <a:cubicBezTo>
                      <a:pt x="1801" y="1445"/>
                      <a:pt x="1954" y="1626"/>
                      <a:pt x="2176" y="1697"/>
                    </a:cubicBezTo>
                    <a:cubicBezTo>
                      <a:pt x="2224" y="1714"/>
                      <a:pt x="2274" y="1721"/>
                      <a:pt x="2322" y="1721"/>
                    </a:cubicBezTo>
                    <a:cubicBezTo>
                      <a:pt x="2588" y="1721"/>
                      <a:pt x="2820" y="1490"/>
                      <a:pt x="2710" y="1205"/>
                    </a:cubicBezTo>
                    <a:cubicBezTo>
                      <a:pt x="2678" y="1123"/>
                      <a:pt x="2596" y="1080"/>
                      <a:pt x="2518" y="1080"/>
                    </a:cubicBezTo>
                    <a:cubicBezTo>
                      <a:pt x="2430" y="1080"/>
                      <a:pt x="2347" y="1136"/>
                      <a:pt x="2353" y="1253"/>
                    </a:cubicBezTo>
                    <a:cubicBezTo>
                      <a:pt x="2346" y="1254"/>
                      <a:pt x="2339" y="1254"/>
                      <a:pt x="2332" y="1254"/>
                    </a:cubicBezTo>
                    <a:cubicBezTo>
                      <a:pt x="2186" y="1254"/>
                      <a:pt x="2089" y="1182"/>
                      <a:pt x="2044" y="1037"/>
                    </a:cubicBezTo>
                    <a:cubicBezTo>
                      <a:pt x="1977" y="914"/>
                      <a:pt x="1940" y="782"/>
                      <a:pt x="1931" y="643"/>
                    </a:cubicBezTo>
                    <a:cubicBezTo>
                      <a:pt x="1918" y="523"/>
                      <a:pt x="1813" y="447"/>
                      <a:pt x="1714" y="447"/>
                    </a:cubicBezTo>
                    <a:cubicBezTo>
                      <a:pt x="1639" y="447"/>
                      <a:pt x="1567" y="490"/>
                      <a:pt x="1540" y="589"/>
                    </a:cubicBezTo>
                    <a:cubicBezTo>
                      <a:pt x="1480" y="811"/>
                      <a:pt x="1394" y="1016"/>
                      <a:pt x="1246" y="1195"/>
                    </a:cubicBezTo>
                    <a:cubicBezTo>
                      <a:pt x="1152" y="1309"/>
                      <a:pt x="844" y="1530"/>
                      <a:pt x="633" y="1530"/>
                    </a:cubicBezTo>
                    <a:cubicBezTo>
                      <a:pt x="500" y="1530"/>
                      <a:pt x="406" y="1443"/>
                      <a:pt x="427" y="1188"/>
                    </a:cubicBezTo>
                    <a:cubicBezTo>
                      <a:pt x="449" y="923"/>
                      <a:pt x="672" y="653"/>
                      <a:pt x="880" y="510"/>
                    </a:cubicBezTo>
                    <a:cubicBezTo>
                      <a:pt x="936" y="472"/>
                      <a:pt x="1444" y="290"/>
                      <a:pt x="1585" y="290"/>
                    </a:cubicBezTo>
                    <a:cubicBezTo>
                      <a:pt x="1609" y="290"/>
                      <a:pt x="1623" y="295"/>
                      <a:pt x="1622" y="307"/>
                    </a:cubicBezTo>
                    <a:cubicBezTo>
                      <a:pt x="1615" y="384"/>
                      <a:pt x="1684" y="428"/>
                      <a:pt x="1750" y="428"/>
                    </a:cubicBezTo>
                    <a:cubicBezTo>
                      <a:pt x="1803" y="428"/>
                      <a:pt x="1854" y="400"/>
                      <a:pt x="1865" y="338"/>
                    </a:cubicBezTo>
                    <a:cubicBezTo>
                      <a:pt x="1907" y="77"/>
                      <a:pt x="1697" y="1"/>
                      <a:pt x="14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2" name="Google Shape;752;p24"/>
              <p:cNvSpPr/>
              <p:nvPr/>
            </p:nvSpPr>
            <p:spPr>
              <a:xfrm>
                <a:off x="1249108" y="742805"/>
                <a:ext cx="55464" cy="60561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901" extrusionOk="0">
                    <a:moveTo>
                      <a:pt x="606" y="1"/>
                    </a:moveTo>
                    <a:cubicBezTo>
                      <a:pt x="337" y="1"/>
                      <a:pt x="73" y="189"/>
                      <a:pt x="18" y="502"/>
                    </a:cubicBezTo>
                    <a:cubicBezTo>
                      <a:pt x="1" y="603"/>
                      <a:pt x="82" y="671"/>
                      <a:pt x="160" y="671"/>
                    </a:cubicBezTo>
                    <a:cubicBezTo>
                      <a:pt x="212" y="671"/>
                      <a:pt x="261" y="642"/>
                      <a:pt x="280" y="573"/>
                    </a:cubicBezTo>
                    <a:cubicBezTo>
                      <a:pt x="319" y="432"/>
                      <a:pt x="446" y="318"/>
                      <a:pt x="578" y="318"/>
                    </a:cubicBezTo>
                    <a:cubicBezTo>
                      <a:pt x="641" y="318"/>
                      <a:pt x="706" y="344"/>
                      <a:pt x="763" y="404"/>
                    </a:cubicBezTo>
                    <a:cubicBezTo>
                      <a:pt x="906" y="556"/>
                      <a:pt x="810" y="774"/>
                      <a:pt x="731" y="921"/>
                    </a:cubicBezTo>
                    <a:cubicBezTo>
                      <a:pt x="598" y="1166"/>
                      <a:pt x="402" y="1361"/>
                      <a:pt x="186" y="1531"/>
                    </a:cubicBezTo>
                    <a:cubicBezTo>
                      <a:pt x="38" y="1647"/>
                      <a:pt x="174" y="1858"/>
                      <a:pt x="325" y="1868"/>
                    </a:cubicBezTo>
                    <a:cubicBezTo>
                      <a:pt x="578" y="1886"/>
                      <a:pt x="832" y="1901"/>
                      <a:pt x="1087" y="1901"/>
                    </a:cubicBezTo>
                    <a:cubicBezTo>
                      <a:pt x="1219" y="1901"/>
                      <a:pt x="1352" y="1897"/>
                      <a:pt x="1484" y="1888"/>
                    </a:cubicBezTo>
                    <a:cubicBezTo>
                      <a:pt x="1735" y="1871"/>
                      <a:pt x="1741" y="1494"/>
                      <a:pt x="1484" y="1494"/>
                    </a:cubicBezTo>
                    <a:cubicBezTo>
                      <a:pt x="1254" y="1494"/>
                      <a:pt x="1023" y="1494"/>
                      <a:pt x="791" y="1490"/>
                    </a:cubicBezTo>
                    <a:cubicBezTo>
                      <a:pt x="1105" y="1129"/>
                      <a:pt x="1363" y="633"/>
                      <a:pt x="1071" y="241"/>
                    </a:cubicBezTo>
                    <a:cubicBezTo>
                      <a:pt x="948" y="76"/>
                      <a:pt x="776" y="1"/>
                      <a:pt x="6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3" name="Google Shape;753;p24"/>
              <p:cNvSpPr/>
              <p:nvPr/>
            </p:nvSpPr>
            <p:spPr>
              <a:xfrm>
                <a:off x="1337451" y="741658"/>
                <a:ext cx="81746" cy="130679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4102" extrusionOk="0">
                    <a:moveTo>
                      <a:pt x="1430" y="2532"/>
                    </a:moveTo>
                    <a:cubicBezTo>
                      <a:pt x="1801" y="2532"/>
                      <a:pt x="1910" y="2658"/>
                      <a:pt x="1758" y="2907"/>
                    </a:cubicBezTo>
                    <a:cubicBezTo>
                      <a:pt x="1610" y="3399"/>
                      <a:pt x="1074" y="3678"/>
                      <a:pt x="580" y="3706"/>
                    </a:cubicBezTo>
                    <a:cubicBezTo>
                      <a:pt x="626" y="3414"/>
                      <a:pt x="689" y="3162"/>
                      <a:pt x="848" y="2896"/>
                    </a:cubicBezTo>
                    <a:cubicBezTo>
                      <a:pt x="935" y="2783"/>
                      <a:pt x="1018" y="2668"/>
                      <a:pt x="1104" y="2555"/>
                    </a:cubicBezTo>
                    <a:cubicBezTo>
                      <a:pt x="1229" y="2539"/>
                      <a:pt x="1338" y="2532"/>
                      <a:pt x="1430" y="2532"/>
                    </a:cubicBezTo>
                    <a:close/>
                    <a:moveTo>
                      <a:pt x="295" y="1"/>
                    </a:moveTo>
                    <a:cubicBezTo>
                      <a:pt x="193" y="1"/>
                      <a:pt x="80" y="93"/>
                      <a:pt x="120" y="210"/>
                    </a:cubicBezTo>
                    <a:cubicBezTo>
                      <a:pt x="309" y="764"/>
                      <a:pt x="229" y="1375"/>
                      <a:pt x="218" y="1952"/>
                    </a:cubicBezTo>
                    <a:lnTo>
                      <a:pt x="186" y="3696"/>
                    </a:lnTo>
                    <a:cubicBezTo>
                      <a:pt x="186" y="3706"/>
                      <a:pt x="189" y="3714"/>
                      <a:pt x="192" y="3722"/>
                    </a:cubicBezTo>
                    <a:cubicBezTo>
                      <a:pt x="36" y="3801"/>
                      <a:pt x="0" y="4060"/>
                      <a:pt x="209" y="4089"/>
                    </a:cubicBezTo>
                    <a:cubicBezTo>
                      <a:pt x="271" y="4097"/>
                      <a:pt x="337" y="4101"/>
                      <a:pt x="404" y="4101"/>
                    </a:cubicBezTo>
                    <a:cubicBezTo>
                      <a:pt x="1292" y="4101"/>
                      <a:pt x="2565" y="3382"/>
                      <a:pt x="2214" y="2336"/>
                    </a:cubicBezTo>
                    <a:cubicBezTo>
                      <a:pt x="2112" y="2035"/>
                      <a:pt x="1855" y="1898"/>
                      <a:pt x="1579" y="1898"/>
                    </a:cubicBezTo>
                    <a:cubicBezTo>
                      <a:pt x="1444" y="1898"/>
                      <a:pt x="1304" y="1930"/>
                      <a:pt x="1176" y="1992"/>
                    </a:cubicBezTo>
                    <a:cubicBezTo>
                      <a:pt x="931" y="2111"/>
                      <a:pt x="739" y="2312"/>
                      <a:pt x="589" y="2544"/>
                    </a:cubicBezTo>
                    <a:cubicBezTo>
                      <a:pt x="593" y="2203"/>
                      <a:pt x="594" y="1859"/>
                      <a:pt x="597" y="1517"/>
                    </a:cubicBezTo>
                    <a:cubicBezTo>
                      <a:pt x="601" y="1009"/>
                      <a:pt x="624" y="556"/>
                      <a:pt x="423" y="84"/>
                    </a:cubicBezTo>
                    <a:cubicBezTo>
                      <a:pt x="398" y="25"/>
                      <a:pt x="348" y="1"/>
                      <a:pt x="2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oogle Shape;1027;p31"/>
          <p:cNvGrpSpPr/>
          <p:nvPr/>
        </p:nvGrpSpPr>
        <p:grpSpPr>
          <a:xfrm>
            <a:off x="8155988" y="954377"/>
            <a:ext cx="747134" cy="718416"/>
            <a:chOff x="3149451" y="2157009"/>
            <a:chExt cx="439361" cy="422473"/>
          </a:xfrm>
        </p:grpSpPr>
        <p:sp>
          <p:nvSpPr>
            <p:cNvPr id="1028" name="Google Shape;1028;p31"/>
            <p:cNvSpPr/>
            <p:nvPr/>
          </p:nvSpPr>
          <p:spPr>
            <a:xfrm>
              <a:off x="3149451" y="2157009"/>
              <a:ext cx="439361" cy="422473"/>
            </a:xfrm>
            <a:custGeom>
              <a:avLst/>
              <a:gdLst/>
              <a:ahLst/>
              <a:cxnLst/>
              <a:rect l="l" t="t" r="r" b="b"/>
              <a:pathLst>
                <a:path w="9756" h="9381" extrusionOk="0">
                  <a:moveTo>
                    <a:pt x="4695" y="0"/>
                  </a:moveTo>
                  <a:cubicBezTo>
                    <a:pt x="3652" y="0"/>
                    <a:pt x="2666" y="333"/>
                    <a:pt x="1843" y="963"/>
                  </a:cubicBezTo>
                  <a:cubicBezTo>
                    <a:pt x="1284" y="1392"/>
                    <a:pt x="821" y="1948"/>
                    <a:pt x="503" y="2577"/>
                  </a:cubicBezTo>
                  <a:cubicBezTo>
                    <a:pt x="176" y="3226"/>
                    <a:pt x="7" y="3926"/>
                    <a:pt x="2" y="4656"/>
                  </a:cubicBezTo>
                  <a:lnTo>
                    <a:pt x="2" y="4680"/>
                  </a:lnTo>
                  <a:lnTo>
                    <a:pt x="2" y="4683"/>
                  </a:lnTo>
                  <a:cubicBezTo>
                    <a:pt x="0" y="4970"/>
                    <a:pt x="24" y="5260"/>
                    <a:pt x="76" y="5549"/>
                  </a:cubicBezTo>
                  <a:cubicBezTo>
                    <a:pt x="192" y="6227"/>
                    <a:pt x="468" y="6884"/>
                    <a:pt x="871" y="7444"/>
                  </a:cubicBezTo>
                  <a:cubicBezTo>
                    <a:pt x="940" y="7540"/>
                    <a:pt x="1020" y="7626"/>
                    <a:pt x="1109" y="7702"/>
                  </a:cubicBezTo>
                  <a:cubicBezTo>
                    <a:pt x="1166" y="7801"/>
                    <a:pt x="1239" y="7896"/>
                    <a:pt x="1323" y="7983"/>
                  </a:cubicBezTo>
                  <a:cubicBezTo>
                    <a:pt x="1792" y="8461"/>
                    <a:pt x="2371" y="8837"/>
                    <a:pt x="2996" y="9071"/>
                  </a:cubicBezTo>
                  <a:cubicBezTo>
                    <a:pt x="3547" y="9277"/>
                    <a:pt x="4119" y="9381"/>
                    <a:pt x="4696" y="9381"/>
                  </a:cubicBezTo>
                  <a:cubicBezTo>
                    <a:pt x="5577" y="9381"/>
                    <a:pt x="6438" y="9133"/>
                    <a:pt x="7183" y="8666"/>
                  </a:cubicBezTo>
                  <a:cubicBezTo>
                    <a:pt x="7779" y="8293"/>
                    <a:pt x="8293" y="7781"/>
                    <a:pt x="8668" y="7185"/>
                  </a:cubicBezTo>
                  <a:cubicBezTo>
                    <a:pt x="8927" y="6771"/>
                    <a:pt x="9117" y="6330"/>
                    <a:pt x="9236" y="5863"/>
                  </a:cubicBezTo>
                  <a:cubicBezTo>
                    <a:pt x="9255" y="5842"/>
                    <a:pt x="9273" y="5821"/>
                    <a:pt x="9290" y="5799"/>
                  </a:cubicBezTo>
                  <a:cubicBezTo>
                    <a:pt x="9626" y="5384"/>
                    <a:pt x="9756" y="4847"/>
                    <a:pt x="9644" y="4324"/>
                  </a:cubicBezTo>
                  <a:cubicBezTo>
                    <a:pt x="9579" y="4019"/>
                    <a:pt x="9436" y="3745"/>
                    <a:pt x="9239" y="3521"/>
                  </a:cubicBezTo>
                  <a:cubicBezTo>
                    <a:pt x="9229" y="3483"/>
                    <a:pt x="9220" y="3444"/>
                    <a:pt x="9209" y="3406"/>
                  </a:cubicBezTo>
                  <a:cubicBezTo>
                    <a:pt x="9029" y="2741"/>
                    <a:pt x="8693" y="2115"/>
                    <a:pt x="8241" y="1593"/>
                  </a:cubicBezTo>
                  <a:cubicBezTo>
                    <a:pt x="8163" y="1503"/>
                    <a:pt x="8076" y="1425"/>
                    <a:pt x="7981" y="1358"/>
                  </a:cubicBezTo>
                  <a:cubicBezTo>
                    <a:pt x="7913" y="1263"/>
                    <a:pt x="7832" y="1176"/>
                    <a:pt x="7740" y="1099"/>
                  </a:cubicBezTo>
                  <a:cubicBezTo>
                    <a:pt x="7229" y="666"/>
                    <a:pt x="6619" y="346"/>
                    <a:pt x="5974" y="172"/>
                  </a:cubicBezTo>
                  <a:cubicBezTo>
                    <a:pt x="5554" y="58"/>
                    <a:pt x="5123" y="0"/>
                    <a:pt x="4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3201106" y="2223301"/>
              <a:ext cx="319028" cy="289800"/>
            </a:xfrm>
            <a:custGeom>
              <a:avLst/>
              <a:gdLst/>
              <a:ahLst/>
              <a:cxnLst/>
              <a:rect l="l" t="t" r="r" b="b"/>
              <a:pathLst>
                <a:path w="7084" h="6435" extrusionOk="0">
                  <a:moveTo>
                    <a:pt x="3610" y="1"/>
                  </a:moveTo>
                  <a:cubicBezTo>
                    <a:pt x="2776" y="1"/>
                    <a:pt x="1935" y="324"/>
                    <a:pt x="1292" y="967"/>
                  </a:cubicBezTo>
                  <a:cubicBezTo>
                    <a:pt x="22" y="2236"/>
                    <a:pt x="1" y="4274"/>
                    <a:pt x="1243" y="5516"/>
                  </a:cubicBezTo>
                  <a:cubicBezTo>
                    <a:pt x="1856" y="6129"/>
                    <a:pt x="2662" y="6434"/>
                    <a:pt x="3474" y="6434"/>
                  </a:cubicBezTo>
                  <a:cubicBezTo>
                    <a:pt x="4309" y="6434"/>
                    <a:pt x="5149" y="6111"/>
                    <a:pt x="5793" y="5468"/>
                  </a:cubicBezTo>
                  <a:cubicBezTo>
                    <a:pt x="7062" y="4198"/>
                    <a:pt x="7084" y="2162"/>
                    <a:pt x="5841" y="919"/>
                  </a:cubicBezTo>
                  <a:cubicBezTo>
                    <a:pt x="5228" y="306"/>
                    <a:pt x="4422" y="1"/>
                    <a:pt x="3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3251050" y="2258338"/>
              <a:ext cx="276110" cy="255348"/>
            </a:xfrm>
            <a:custGeom>
              <a:avLst/>
              <a:gdLst/>
              <a:ahLst/>
              <a:cxnLst/>
              <a:rect l="l" t="t" r="r" b="b"/>
              <a:pathLst>
                <a:path w="6131" h="5670" extrusionOk="0">
                  <a:moveTo>
                    <a:pt x="4580" y="1"/>
                  </a:moveTo>
                  <a:cubicBezTo>
                    <a:pt x="5048" y="531"/>
                    <a:pt x="5336" y="1234"/>
                    <a:pt x="5376" y="1987"/>
                  </a:cubicBezTo>
                  <a:cubicBezTo>
                    <a:pt x="5227" y="2083"/>
                    <a:pt x="5125" y="2249"/>
                    <a:pt x="5125" y="2442"/>
                  </a:cubicBezTo>
                  <a:cubicBezTo>
                    <a:pt x="5125" y="2600"/>
                    <a:pt x="5196" y="2744"/>
                    <a:pt x="5306" y="2842"/>
                  </a:cubicBezTo>
                  <a:cubicBezTo>
                    <a:pt x="4993" y="4296"/>
                    <a:pt x="3698" y="5386"/>
                    <a:pt x="2151" y="5386"/>
                  </a:cubicBezTo>
                  <a:cubicBezTo>
                    <a:pt x="1331" y="5386"/>
                    <a:pt x="569" y="5095"/>
                    <a:pt x="0" y="4592"/>
                  </a:cubicBezTo>
                  <a:lnTo>
                    <a:pt x="0" y="4592"/>
                  </a:lnTo>
                  <a:cubicBezTo>
                    <a:pt x="399" y="5048"/>
                    <a:pt x="930" y="5385"/>
                    <a:pt x="1534" y="5548"/>
                  </a:cubicBezTo>
                  <a:cubicBezTo>
                    <a:pt x="1840" y="5631"/>
                    <a:pt x="2142" y="5670"/>
                    <a:pt x="2434" y="5670"/>
                  </a:cubicBezTo>
                  <a:cubicBezTo>
                    <a:pt x="4511" y="5670"/>
                    <a:pt x="6130" y="3710"/>
                    <a:pt x="5542" y="1540"/>
                  </a:cubicBezTo>
                  <a:cubicBezTo>
                    <a:pt x="5377" y="935"/>
                    <a:pt x="5037" y="402"/>
                    <a:pt x="4580" y="1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3491221" y="2354803"/>
              <a:ext cx="29633" cy="26931"/>
            </a:xfrm>
            <a:custGeom>
              <a:avLst/>
              <a:gdLst/>
              <a:ahLst/>
              <a:cxnLst/>
              <a:rect l="l" t="t" r="r" b="b"/>
              <a:pathLst>
                <a:path w="658" h="598" extrusionOk="0">
                  <a:moveTo>
                    <a:pt x="333" y="1"/>
                  </a:moveTo>
                  <a:cubicBezTo>
                    <a:pt x="256" y="1"/>
                    <a:pt x="179" y="30"/>
                    <a:pt x="120" y="90"/>
                  </a:cubicBezTo>
                  <a:cubicBezTo>
                    <a:pt x="2" y="207"/>
                    <a:pt x="0" y="396"/>
                    <a:pt x="117" y="512"/>
                  </a:cubicBezTo>
                  <a:cubicBezTo>
                    <a:pt x="174" y="569"/>
                    <a:pt x="249" y="597"/>
                    <a:pt x="325" y="597"/>
                  </a:cubicBezTo>
                  <a:cubicBezTo>
                    <a:pt x="402" y="597"/>
                    <a:pt x="479" y="568"/>
                    <a:pt x="539" y="508"/>
                  </a:cubicBezTo>
                  <a:cubicBezTo>
                    <a:pt x="656" y="392"/>
                    <a:pt x="657" y="203"/>
                    <a:pt x="542" y="86"/>
                  </a:cubicBezTo>
                  <a:cubicBezTo>
                    <a:pt x="484" y="29"/>
                    <a:pt x="409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3493743" y="2355839"/>
              <a:ext cx="25850" cy="25850"/>
            </a:xfrm>
            <a:custGeom>
              <a:avLst/>
              <a:gdLst/>
              <a:ahLst/>
              <a:cxnLst/>
              <a:rect l="l" t="t" r="r" b="b"/>
              <a:pathLst>
                <a:path w="574" h="574" extrusionOk="0">
                  <a:moveTo>
                    <a:pt x="393" y="0"/>
                  </a:moveTo>
                  <a:lnTo>
                    <a:pt x="393" y="0"/>
                  </a:lnTo>
                  <a:cubicBezTo>
                    <a:pt x="409" y="37"/>
                    <a:pt x="417" y="76"/>
                    <a:pt x="417" y="119"/>
                  </a:cubicBezTo>
                  <a:cubicBezTo>
                    <a:pt x="417" y="283"/>
                    <a:pt x="285" y="418"/>
                    <a:pt x="118" y="418"/>
                  </a:cubicBezTo>
                  <a:cubicBezTo>
                    <a:pt x="77" y="418"/>
                    <a:pt x="37" y="409"/>
                    <a:pt x="1" y="393"/>
                  </a:cubicBezTo>
                  <a:lnTo>
                    <a:pt x="1" y="393"/>
                  </a:lnTo>
                  <a:cubicBezTo>
                    <a:pt x="46" y="500"/>
                    <a:pt x="151" y="573"/>
                    <a:pt x="275" y="573"/>
                  </a:cubicBezTo>
                  <a:cubicBezTo>
                    <a:pt x="439" y="573"/>
                    <a:pt x="574" y="441"/>
                    <a:pt x="574" y="274"/>
                  </a:cubicBezTo>
                  <a:cubicBezTo>
                    <a:pt x="574" y="153"/>
                    <a:pt x="499" y="46"/>
                    <a:pt x="393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3338417" y="2348003"/>
              <a:ext cx="44450" cy="40396"/>
            </a:xfrm>
            <a:custGeom>
              <a:avLst/>
              <a:gdLst/>
              <a:ahLst/>
              <a:cxnLst/>
              <a:rect l="l" t="t" r="r" b="b"/>
              <a:pathLst>
                <a:path w="987" h="897" extrusionOk="0">
                  <a:moveTo>
                    <a:pt x="500" y="1"/>
                  </a:moveTo>
                  <a:cubicBezTo>
                    <a:pt x="384" y="1"/>
                    <a:pt x="268" y="45"/>
                    <a:pt x="179" y="134"/>
                  </a:cubicBezTo>
                  <a:cubicBezTo>
                    <a:pt x="3" y="310"/>
                    <a:pt x="1" y="594"/>
                    <a:pt x="174" y="768"/>
                  </a:cubicBezTo>
                  <a:cubicBezTo>
                    <a:pt x="260" y="854"/>
                    <a:pt x="373" y="896"/>
                    <a:pt x="486" y="896"/>
                  </a:cubicBezTo>
                  <a:cubicBezTo>
                    <a:pt x="602" y="896"/>
                    <a:pt x="719" y="852"/>
                    <a:pt x="808" y="763"/>
                  </a:cubicBezTo>
                  <a:cubicBezTo>
                    <a:pt x="984" y="587"/>
                    <a:pt x="986" y="303"/>
                    <a:pt x="812" y="130"/>
                  </a:cubicBezTo>
                  <a:cubicBezTo>
                    <a:pt x="726" y="43"/>
                    <a:pt x="614" y="1"/>
                    <a:pt x="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3342921" y="2350480"/>
              <a:ext cx="38010" cy="38010"/>
            </a:xfrm>
            <a:custGeom>
              <a:avLst/>
              <a:gdLst/>
              <a:ahLst/>
              <a:cxnLst/>
              <a:rect l="l" t="t" r="r" b="b"/>
              <a:pathLst>
                <a:path w="844" h="844" extrusionOk="0">
                  <a:moveTo>
                    <a:pt x="610" y="1"/>
                  </a:moveTo>
                  <a:lnTo>
                    <a:pt x="610" y="1"/>
                  </a:lnTo>
                  <a:cubicBezTo>
                    <a:pt x="645" y="65"/>
                    <a:pt x="664" y="138"/>
                    <a:pt x="664" y="216"/>
                  </a:cubicBezTo>
                  <a:cubicBezTo>
                    <a:pt x="664" y="463"/>
                    <a:pt x="463" y="664"/>
                    <a:pt x="215" y="664"/>
                  </a:cubicBezTo>
                  <a:cubicBezTo>
                    <a:pt x="138" y="664"/>
                    <a:pt x="65" y="644"/>
                    <a:pt x="1" y="610"/>
                  </a:cubicBezTo>
                  <a:lnTo>
                    <a:pt x="1" y="610"/>
                  </a:lnTo>
                  <a:cubicBezTo>
                    <a:pt x="77" y="750"/>
                    <a:pt x="225" y="844"/>
                    <a:pt x="395" y="844"/>
                  </a:cubicBezTo>
                  <a:cubicBezTo>
                    <a:pt x="643" y="844"/>
                    <a:pt x="844" y="642"/>
                    <a:pt x="844" y="394"/>
                  </a:cubicBezTo>
                  <a:cubicBezTo>
                    <a:pt x="844" y="224"/>
                    <a:pt x="748" y="77"/>
                    <a:pt x="610" y="1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3210698" y="2218257"/>
              <a:ext cx="250079" cy="240307"/>
            </a:xfrm>
            <a:custGeom>
              <a:avLst/>
              <a:gdLst/>
              <a:ahLst/>
              <a:cxnLst/>
              <a:rect l="l" t="t" r="r" b="b"/>
              <a:pathLst>
                <a:path w="5553" h="5336" extrusionOk="0">
                  <a:moveTo>
                    <a:pt x="3337" y="1"/>
                  </a:moveTo>
                  <a:cubicBezTo>
                    <a:pt x="2605" y="1"/>
                    <a:pt x="1897" y="235"/>
                    <a:pt x="1311" y="684"/>
                  </a:cubicBezTo>
                  <a:cubicBezTo>
                    <a:pt x="913" y="989"/>
                    <a:pt x="583" y="1386"/>
                    <a:pt x="358" y="1832"/>
                  </a:cubicBezTo>
                  <a:cubicBezTo>
                    <a:pt x="122" y="2296"/>
                    <a:pt x="2" y="2799"/>
                    <a:pt x="1" y="3323"/>
                  </a:cubicBezTo>
                  <a:lnTo>
                    <a:pt x="1" y="3329"/>
                  </a:lnTo>
                  <a:cubicBezTo>
                    <a:pt x="0" y="3536"/>
                    <a:pt x="19" y="3748"/>
                    <a:pt x="54" y="3958"/>
                  </a:cubicBezTo>
                  <a:cubicBezTo>
                    <a:pt x="137" y="4436"/>
                    <a:pt x="331" y="4898"/>
                    <a:pt x="615" y="5293"/>
                  </a:cubicBezTo>
                  <a:cubicBezTo>
                    <a:pt x="635" y="5320"/>
                    <a:pt x="666" y="5335"/>
                    <a:pt x="697" y="5335"/>
                  </a:cubicBezTo>
                  <a:cubicBezTo>
                    <a:pt x="718" y="5335"/>
                    <a:pt x="739" y="5329"/>
                    <a:pt x="757" y="5317"/>
                  </a:cubicBezTo>
                  <a:cubicBezTo>
                    <a:pt x="804" y="5284"/>
                    <a:pt x="813" y="5220"/>
                    <a:pt x="780" y="5173"/>
                  </a:cubicBezTo>
                  <a:cubicBezTo>
                    <a:pt x="513" y="4801"/>
                    <a:pt x="332" y="4370"/>
                    <a:pt x="255" y="3921"/>
                  </a:cubicBezTo>
                  <a:cubicBezTo>
                    <a:pt x="220" y="3726"/>
                    <a:pt x="203" y="3530"/>
                    <a:pt x="203" y="3338"/>
                  </a:cubicBezTo>
                  <a:lnTo>
                    <a:pt x="203" y="3332"/>
                  </a:lnTo>
                  <a:cubicBezTo>
                    <a:pt x="203" y="2349"/>
                    <a:pt x="652" y="1444"/>
                    <a:pt x="1433" y="846"/>
                  </a:cubicBezTo>
                  <a:cubicBezTo>
                    <a:pt x="1984" y="425"/>
                    <a:pt x="2649" y="206"/>
                    <a:pt x="3337" y="206"/>
                  </a:cubicBezTo>
                  <a:cubicBezTo>
                    <a:pt x="3625" y="206"/>
                    <a:pt x="3917" y="244"/>
                    <a:pt x="4206" y="322"/>
                  </a:cubicBezTo>
                  <a:cubicBezTo>
                    <a:pt x="4630" y="438"/>
                    <a:pt x="5035" y="648"/>
                    <a:pt x="5372" y="934"/>
                  </a:cubicBezTo>
                  <a:cubicBezTo>
                    <a:pt x="5391" y="951"/>
                    <a:pt x="5415" y="959"/>
                    <a:pt x="5438" y="959"/>
                  </a:cubicBezTo>
                  <a:cubicBezTo>
                    <a:pt x="5467" y="959"/>
                    <a:pt x="5495" y="946"/>
                    <a:pt x="5516" y="922"/>
                  </a:cubicBezTo>
                  <a:cubicBezTo>
                    <a:pt x="5553" y="879"/>
                    <a:pt x="5547" y="815"/>
                    <a:pt x="5504" y="778"/>
                  </a:cubicBezTo>
                  <a:cubicBezTo>
                    <a:pt x="5144" y="473"/>
                    <a:pt x="4714" y="248"/>
                    <a:pt x="4260" y="125"/>
                  </a:cubicBezTo>
                  <a:cubicBezTo>
                    <a:pt x="3953" y="42"/>
                    <a:pt x="3643" y="1"/>
                    <a:pt x="3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3250914" y="2267345"/>
              <a:ext cx="274038" cy="250980"/>
            </a:xfrm>
            <a:custGeom>
              <a:avLst/>
              <a:gdLst/>
              <a:ahLst/>
              <a:cxnLst/>
              <a:rect l="l" t="t" r="r" b="b"/>
              <a:pathLst>
                <a:path w="6085" h="5573" extrusionOk="0">
                  <a:moveTo>
                    <a:pt x="5668" y="2043"/>
                  </a:moveTo>
                  <a:cubicBezTo>
                    <a:pt x="5683" y="2043"/>
                    <a:pt x="5698" y="2044"/>
                    <a:pt x="5711" y="2047"/>
                  </a:cubicBezTo>
                  <a:cubicBezTo>
                    <a:pt x="5785" y="2062"/>
                    <a:pt x="5845" y="2122"/>
                    <a:pt x="5860" y="2195"/>
                  </a:cubicBezTo>
                  <a:cubicBezTo>
                    <a:pt x="5872" y="2258"/>
                    <a:pt x="5858" y="2318"/>
                    <a:pt x="5820" y="2364"/>
                  </a:cubicBezTo>
                  <a:cubicBezTo>
                    <a:pt x="5783" y="2411"/>
                    <a:pt x="5727" y="2438"/>
                    <a:pt x="5667" y="2438"/>
                  </a:cubicBezTo>
                  <a:cubicBezTo>
                    <a:pt x="5652" y="2438"/>
                    <a:pt x="5638" y="2436"/>
                    <a:pt x="5623" y="2433"/>
                  </a:cubicBezTo>
                  <a:cubicBezTo>
                    <a:pt x="5550" y="2418"/>
                    <a:pt x="5491" y="2358"/>
                    <a:pt x="5475" y="2285"/>
                  </a:cubicBezTo>
                  <a:cubicBezTo>
                    <a:pt x="5461" y="2223"/>
                    <a:pt x="5476" y="2163"/>
                    <a:pt x="5515" y="2116"/>
                  </a:cubicBezTo>
                  <a:cubicBezTo>
                    <a:pt x="5553" y="2070"/>
                    <a:pt x="5608" y="2043"/>
                    <a:pt x="5668" y="2043"/>
                  </a:cubicBezTo>
                  <a:close/>
                  <a:moveTo>
                    <a:pt x="4884" y="0"/>
                  </a:moveTo>
                  <a:cubicBezTo>
                    <a:pt x="4860" y="0"/>
                    <a:pt x="4837" y="9"/>
                    <a:pt x="4817" y="26"/>
                  </a:cubicBezTo>
                  <a:cubicBezTo>
                    <a:pt x="4775" y="63"/>
                    <a:pt x="4769" y="128"/>
                    <a:pt x="4808" y="171"/>
                  </a:cubicBezTo>
                  <a:cubicBezTo>
                    <a:pt x="5107" y="514"/>
                    <a:pt x="5329" y="928"/>
                    <a:pt x="5447" y="1367"/>
                  </a:cubicBezTo>
                  <a:cubicBezTo>
                    <a:pt x="5492" y="1530"/>
                    <a:pt x="5523" y="1696"/>
                    <a:pt x="5542" y="1861"/>
                  </a:cubicBezTo>
                  <a:cubicBezTo>
                    <a:pt x="5470" y="1884"/>
                    <a:pt x="5405" y="1928"/>
                    <a:pt x="5356" y="1989"/>
                  </a:cubicBezTo>
                  <a:cubicBezTo>
                    <a:pt x="5319" y="2035"/>
                    <a:pt x="5293" y="2086"/>
                    <a:pt x="5280" y="2140"/>
                  </a:cubicBezTo>
                  <a:cubicBezTo>
                    <a:pt x="5226" y="2145"/>
                    <a:pt x="5184" y="2188"/>
                    <a:pt x="5184" y="2243"/>
                  </a:cubicBezTo>
                  <a:cubicBezTo>
                    <a:pt x="5184" y="2297"/>
                    <a:pt x="5226" y="2341"/>
                    <a:pt x="5280" y="2345"/>
                  </a:cubicBezTo>
                  <a:cubicBezTo>
                    <a:pt x="5313" y="2478"/>
                    <a:pt x="5412" y="2582"/>
                    <a:pt x="5542" y="2624"/>
                  </a:cubicBezTo>
                  <a:cubicBezTo>
                    <a:pt x="5428" y="3564"/>
                    <a:pt x="4904" y="4388"/>
                    <a:pt x="4098" y="4893"/>
                  </a:cubicBezTo>
                  <a:cubicBezTo>
                    <a:pt x="3596" y="5209"/>
                    <a:pt x="3025" y="5369"/>
                    <a:pt x="2442" y="5369"/>
                  </a:cubicBezTo>
                  <a:cubicBezTo>
                    <a:pt x="2057" y="5369"/>
                    <a:pt x="1667" y="5299"/>
                    <a:pt x="1288" y="5158"/>
                  </a:cubicBezTo>
                  <a:cubicBezTo>
                    <a:pt x="876" y="5004"/>
                    <a:pt x="494" y="4755"/>
                    <a:pt x="185" y="4440"/>
                  </a:cubicBezTo>
                  <a:cubicBezTo>
                    <a:pt x="165" y="4419"/>
                    <a:pt x="139" y="4409"/>
                    <a:pt x="113" y="4409"/>
                  </a:cubicBezTo>
                  <a:cubicBezTo>
                    <a:pt x="87" y="4409"/>
                    <a:pt x="61" y="4419"/>
                    <a:pt x="40" y="4439"/>
                  </a:cubicBezTo>
                  <a:cubicBezTo>
                    <a:pt x="0" y="4478"/>
                    <a:pt x="0" y="4542"/>
                    <a:pt x="39" y="4582"/>
                  </a:cubicBezTo>
                  <a:cubicBezTo>
                    <a:pt x="370" y="4919"/>
                    <a:pt x="777" y="5184"/>
                    <a:pt x="1217" y="5348"/>
                  </a:cubicBezTo>
                  <a:cubicBezTo>
                    <a:pt x="1620" y="5497"/>
                    <a:pt x="2033" y="5572"/>
                    <a:pt x="2442" y="5572"/>
                  </a:cubicBezTo>
                  <a:cubicBezTo>
                    <a:pt x="3062" y="5572"/>
                    <a:pt x="3671" y="5401"/>
                    <a:pt x="4205" y="5066"/>
                  </a:cubicBezTo>
                  <a:cubicBezTo>
                    <a:pt x="4629" y="4800"/>
                    <a:pt x="4994" y="4435"/>
                    <a:pt x="5260" y="4012"/>
                  </a:cubicBezTo>
                  <a:cubicBezTo>
                    <a:pt x="5524" y="3592"/>
                    <a:pt x="5687" y="3130"/>
                    <a:pt x="5746" y="2635"/>
                  </a:cubicBezTo>
                  <a:cubicBezTo>
                    <a:pt x="5836" y="2618"/>
                    <a:pt x="5918" y="2569"/>
                    <a:pt x="5978" y="2494"/>
                  </a:cubicBezTo>
                  <a:cubicBezTo>
                    <a:pt x="6056" y="2399"/>
                    <a:pt x="6084" y="2275"/>
                    <a:pt x="6058" y="2155"/>
                  </a:cubicBezTo>
                  <a:cubicBezTo>
                    <a:pt x="6026" y="2000"/>
                    <a:pt x="5906" y="1880"/>
                    <a:pt x="5753" y="1848"/>
                  </a:cubicBezTo>
                  <a:cubicBezTo>
                    <a:pt x="5749" y="1848"/>
                    <a:pt x="5747" y="1847"/>
                    <a:pt x="5746" y="1847"/>
                  </a:cubicBezTo>
                  <a:cubicBezTo>
                    <a:pt x="5726" y="1668"/>
                    <a:pt x="5692" y="1489"/>
                    <a:pt x="5643" y="1313"/>
                  </a:cubicBezTo>
                  <a:cubicBezTo>
                    <a:pt x="5516" y="845"/>
                    <a:pt x="5280" y="403"/>
                    <a:pt x="4961" y="36"/>
                  </a:cubicBezTo>
                  <a:cubicBezTo>
                    <a:pt x="4941" y="13"/>
                    <a:pt x="4913" y="0"/>
                    <a:pt x="4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334905" y="2343454"/>
              <a:ext cx="54267" cy="49584"/>
            </a:xfrm>
            <a:custGeom>
              <a:avLst/>
              <a:gdLst/>
              <a:ahLst/>
              <a:cxnLst/>
              <a:rect l="l" t="t" r="r" b="b"/>
              <a:pathLst>
                <a:path w="1205" h="1101" extrusionOk="0">
                  <a:moveTo>
                    <a:pt x="575" y="205"/>
                  </a:moveTo>
                  <a:cubicBezTo>
                    <a:pt x="603" y="205"/>
                    <a:pt x="631" y="207"/>
                    <a:pt x="658" y="213"/>
                  </a:cubicBezTo>
                  <a:cubicBezTo>
                    <a:pt x="782" y="243"/>
                    <a:pt x="881" y="342"/>
                    <a:pt x="910" y="466"/>
                  </a:cubicBezTo>
                  <a:cubicBezTo>
                    <a:pt x="935" y="574"/>
                    <a:pt x="912" y="680"/>
                    <a:pt x="844" y="766"/>
                  </a:cubicBezTo>
                  <a:cubicBezTo>
                    <a:pt x="778" y="848"/>
                    <a:pt x="679" y="897"/>
                    <a:pt x="573" y="897"/>
                  </a:cubicBezTo>
                  <a:cubicBezTo>
                    <a:pt x="544" y="897"/>
                    <a:pt x="516" y="895"/>
                    <a:pt x="489" y="889"/>
                  </a:cubicBezTo>
                  <a:cubicBezTo>
                    <a:pt x="365" y="859"/>
                    <a:pt x="266" y="760"/>
                    <a:pt x="238" y="636"/>
                  </a:cubicBezTo>
                  <a:cubicBezTo>
                    <a:pt x="211" y="528"/>
                    <a:pt x="234" y="422"/>
                    <a:pt x="303" y="336"/>
                  </a:cubicBezTo>
                  <a:cubicBezTo>
                    <a:pt x="369" y="254"/>
                    <a:pt x="468" y="205"/>
                    <a:pt x="575" y="205"/>
                  </a:cubicBezTo>
                  <a:close/>
                  <a:moveTo>
                    <a:pt x="575" y="0"/>
                  </a:moveTo>
                  <a:cubicBezTo>
                    <a:pt x="406" y="0"/>
                    <a:pt x="248" y="76"/>
                    <a:pt x="143" y="209"/>
                  </a:cubicBezTo>
                  <a:cubicBezTo>
                    <a:pt x="38" y="341"/>
                    <a:pt x="0" y="512"/>
                    <a:pt x="40" y="682"/>
                  </a:cubicBezTo>
                  <a:cubicBezTo>
                    <a:pt x="86" y="881"/>
                    <a:pt x="245" y="1039"/>
                    <a:pt x="443" y="1086"/>
                  </a:cubicBezTo>
                  <a:cubicBezTo>
                    <a:pt x="487" y="1094"/>
                    <a:pt x="530" y="1101"/>
                    <a:pt x="575" y="1101"/>
                  </a:cubicBezTo>
                  <a:cubicBezTo>
                    <a:pt x="742" y="1101"/>
                    <a:pt x="901" y="1025"/>
                    <a:pt x="1005" y="892"/>
                  </a:cubicBezTo>
                  <a:cubicBezTo>
                    <a:pt x="1061" y="821"/>
                    <a:pt x="1099" y="739"/>
                    <a:pt x="1114" y="652"/>
                  </a:cubicBezTo>
                  <a:cubicBezTo>
                    <a:pt x="1165" y="646"/>
                    <a:pt x="1204" y="603"/>
                    <a:pt x="1204" y="549"/>
                  </a:cubicBezTo>
                  <a:cubicBezTo>
                    <a:pt x="1204" y="497"/>
                    <a:pt x="1165" y="455"/>
                    <a:pt x="1114" y="448"/>
                  </a:cubicBezTo>
                  <a:cubicBezTo>
                    <a:pt x="1113" y="440"/>
                    <a:pt x="1110" y="429"/>
                    <a:pt x="1109" y="419"/>
                  </a:cubicBezTo>
                  <a:cubicBezTo>
                    <a:pt x="1062" y="220"/>
                    <a:pt x="903" y="61"/>
                    <a:pt x="705" y="15"/>
                  </a:cubicBezTo>
                  <a:cubicBezTo>
                    <a:pt x="662" y="6"/>
                    <a:pt x="618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462039" y="2363630"/>
              <a:ext cx="16348" cy="9187"/>
            </a:xfrm>
            <a:custGeom>
              <a:avLst/>
              <a:gdLst/>
              <a:ahLst/>
              <a:cxnLst/>
              <a:rect l="l" t="t" r="r" b="b"/>
              <a:pathLst>
                <a:path w="363" h="204" extrusionOk="0">
                  <a:moveTo>
                    <a:pt x="103" y="0"/>
                  </a:moveTo>
                  <a:cubicBezTo>
                    <a:pt x="48" y="0"/>
                    <a:pt x="1" y="46"/>
                    <a:pt x="1" y="101"/>
                  </a:cubicBezTo>
                  <a:cubicBezTo>
                    <a:pt x="1" y="158"/>
                    <a:pt x="48" y="204"/>
                    <a:pt x="103" y="204"/>
                  </a:cubicBezTo>
                  <a:lnTo>
                    <a:pt x="260" y="204"/>
                  </a:lnTo>
                  <a:cubicBezTo>
                    <a:pt x="315" y="204"/>
                    <a:pt x="362" y="158"/>
                    <a:pt x="362" y="101"/>
                  </a:cubicBezTo>
                  <a:cubicBezTo>
                    <a:pt x="362" y="46"/>
                    <a:pt x="315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395207" y="2363630"/>
              <a:ext cx="16303" cy="9187"/>
            </a:xfrm>
            <a:custGeom>
              <a:avLst/>
              <a:gdLst/>
              <a:ahLst/>
              <a:cxnLst/>
              <a:rect l="l" t="t" r="r" b="b"/>
              <a:pathLst>
                <a:path w="362" h="204" extrusionOk="0">
                  <a:moveTo>
                    <a:pt x="103" y="0"/>
                  </a:moveTo>
                  <a:cubicBezTo>
                    <a:pt x="47" y="0"/>
                    <a:pt x="0" y="46"/>
                    <a:pt x="0" y="101"/>
                  </a:cubicBezTo>
                  <a:cubicBezTo>
                    <a:pt x="0" y="158"/>
                    <a:pt x="47" y="204"/>
                    <a:pt x="103" y="204"/>
                  </a:cubicBezTo>
                  <a:lnTo>
                    <a:pt x="259" y="204"/>
                  </a:lnTo>
                  <a:cubicBezTo>
                    <a:pt x="315" y="204"/>
                    <a:pt x="361" y="158"/>
                    <a:pt x="361" y="101"/>
                  </a:cubicBezTo>
                  <a:cubicBezTo>
                    <a:pt x="361" y="46"/>
                    <a:pt x="315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417499" y="2363630"/>
              <a:ext cx="16303" cy="9187"/>
            </a:xfrm>
            <a:custGeom>
              <a:avLst/>
              <a:gdLst/>
              <a:ahLst/>
              <a:cxnLst/>
              <a:rect l="l" t="t" r="r" b="b"/>
              <a:pathLst>
                <a:path w="362" h="204" extrusionOk="0">
                  <a:moveTo>
                    <a:pt x="102" y="0"/>
                  </a:moveTo>
                  <a:cubicBezTo>
                    <a:pt x="47" y="0"/>
                    <a:pt x="0" y="46"/>
                    <a:pt x="0" y="101"/>
                  </a:cubicBezTo>
                  <a:cubicBezTo>
                    <a:pt x="0" y="158"/>
                    <a:pt x="47" y="204"/>
                    <a:pt x="102" y="204"/>
                  </a:cubicBezTo>
                  <a:lnTo>
                    <a:pt x="259" y="204"/>
                  </a:lnTo>
                  <a:cubicBezTo>
                    <a:pt x="315" y="204"/>
                    <a:pt x="361" y="158"/>
                    <a:pt x="361" y="101"/>
                  </a:cubicBezTo>
                  <a:cubicBezTo>
                    <a:pt x="361" y="46"/>
                    <a:pt x="315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439791" y="2363630"/>
              <a:ext cx="16303" cy="9187"/>
            </a:xfrm>
            <a:custGeom>
              <a:avLst/>
              <a:gdLst/>
              <a:ahLst/>
              <a:cxnLst/>
              <a:rect l="l" t="t" r="r" b="b"/>
              <a:pathLst>
                <a:path w="362" h="204" extrusionOk="0">
                  <a:moveTo>
                    <a:pt x="102" y="0"/>
                  </a:moveTo>
                  <a:cubicBezTo>
                    <a:pt x="47" y="0"/>
                    <a:pt x="0" y="46"/>
                    <a:pt x="0" y="101"/>
                  </a:cubicBezTo>
                  <a:cubicBezTo>
                    <a:pt x="0" y="158"/>
                    <a:pt x="47" y="204"/>
                    <a:pt x="102" y="204"/>
                  </a:cubicBezTo>
                  <a:lnTo>
                    <a:pt x="259" y="204"/>
                  </a:lnTo>
                  <a:cubicBezTo>
                    <a:pt x="314" y="204"/>
                    <a:pt x="361" y="158"/>
                    <a:pt x="361" y="101"/>
                  </a:cubicBezTo>
                  <a:cubicBezTo>
                    <a:pt x="361" y="46"/>
                    <a:pt x="31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414707" y="2297654"/>
              <a:ext cx="36118" cy="56339"/>
            </a:xfrm>
            <a:custGeom>
              <a:avLst/>
              <a:gdLst/>
              <a:ahLst/>
              <a:cxnLst/>
              <a:rect l="l" t="t" r="r" b="b"/>
              <a:pathLst>
                <a:path w="802" h="1251" extrusionOk="0">
                  <a:moveTo>
                    <a:pt x="402" y="205"/>
                  </a:moveTo>
                  <a:cubicBezTo>
                    <a:pt x="510" y="205"/>
                    <a:pt x="598" y="293"/>
                    <a:pt x="598" y="401"/>
                  </a:cubicBezTo>
                  <a:cubicBezTo>
                    <a:pt x="598" y="510"/>
                    <a:pt x="510" y="598"/>
                    <a:pt x="402" y="598"/>
                  </a:cubicBezTo>
                  <a:lnTo>
                    <a:pt x="204" y="598"/>
                  </a:lnTo>
                  <a:lnTo>
                    <a:pt x="204" y="205"/>
                  </a:lnTo>
                  <a:close/>
                  <a:moveTo>
                    <a:pt x="102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1150"/>
                  </a:lnTo>
                  <a:cubicBezTo>
                    <a:pt x="0" y="1205"/>
                    <a:pt x="46" y="1251"/>
                    <a:pt x="102" y="1251"/>
                  </a:cubicBezTo>
                  <a:cubicBezTo>
                    <a:pt x="158" y="1251"/>
                    <a:pt x="204" y="1205"/>
                    <a:pt x="204" y="1150"/>
                  </a:cubicBezTo>
                  <a:lnTo>
                    <a:pt x="204" y="803"/>
                  </a:lnTo>
                  <a:lnTo>
                    <a:pt x="402" y="803"/>
                  </a:lnTo>
                  <a:cubicBezTo>
                    <a:pt x="510" y="803"/>
                    <a:pt x="598" y="891"/>
                    <a:pt x="598" y="1000"/>
                  </a:cubicBezTo>
                  <a:lnTo>
                    <a:pt x="598" y="1150"/>
                  </a:lnTo>
                  <a:cubicBezTo>
                    <a:pt x="598" y="1205"/>
                    <a:pt x="644" y="1251"/>
                    <a:pt x="701" y="1251"/>
                  </a:cubicBezTo>
                  <a:cubicBezTo>
                    <a:pt x="756" y="1251"/>
                    <a:pt x="802" y="1205"/>
                    <a:pt x="802" y="1150"/>
                  </a:cubicBezTo>
                  <a:lnTo>
                    <a:pt x="802" y="1000"/>
                  </a:lnTo>
                  <a:cubicBezTo>
                    <a:pt x="802" y="881"/>
                    <a:pt x="751" y="775"/>
                    <a:pt x="668" y="701"/>
                  </a:cubicBezTo>
                  <a:cubicBezTo>
                    <a:pt x="751" y="628"/>
                    <a:pt x="802" y="520"/>
                    <a:pt x="802" y="401"/>
                  </a:cubicBezTo>
                  <a:cubicBezTo>
                    <a:pt x="802" y="180"/>
                    <a:pt x="622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3" name="Google Shape;1043;p31"/>
          <p:cNvGrpSpPr/>
          <p:nvPr/>
        </p:nvGrpSpPr>
        <p:grpSpPr>
          <a:xfrm>
            <a:off x="1681886" y="179539"/>
            <a:ext cx="5586220" cy="4870080"/>
            <a:chOff x="1681886" y="179539"/>
            <a:chExt cx="5586220" cy="4870080"/>
          </a:xfrm>
        </p:grpSpPr>
        <p:grpSp>
          <p:nvGrpSpPr>
            <p:cNvPr id="1044" name="Google Shape;1044;p31"/>
            <p:cNvGrpSpPr/>
            <p:nvPr/>
          </p:nvGrpSpPr>
          <p:grpSpPr>
            <a:xfrm>
              <a:off x="2527587" y="4742189"/>
              <a:ext cx="560768" cy="203251"/>
              <a:chOff x="1683687" y="2851089"/>
              <a:chExt cx="560768" cy="203251"/>
            </a:xfrm>
          </p:grpSpPr>
          <p:sp>
            <p:nvSpPr>
              <p:cNvPr id="1045" name="Google Shape;1045;p31"/>
              <p:cNvSpPr/>
              <p:nvPr/>
            </p:nvSpPr>
            <p:spPr>
              <a:xfrm>
                <a:off x="1683687" y="2851089"/>
                <a:ext cx="125009" cy="203251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6380" extrusionOk="0">
                    <a:moveTo>
                      <a:pt x="536" y="1"/>
                    </a:moveTo>
                    <a:cubicBezTo>
                      <a:pt x="411" y="1"/>
                      <a:pt x="286" y="18"/>
                      <a:pt x="208" y="93"/>
                    </a:cubicBezTo>
                    <a:cubicBezTo>
                      <a:pt x="0" y="294"/>
                      <a:pt x="120" y="907"/>
                      <a:pt x="122" y="1126"/>
                    </a:cubicBezTo>
                    <a:lnTo>
                      <a:pt x="122" y="3307"/>
                    </a:lnTo>
                    <a:cubicBezTo>
                      <a:pt x="122" y="4034"/>
                      <a:pt x="115" y="4763"/>
                      <a:pt x="122" y="5489"/>
                    </a:cubicBezTo>
                    <a:cubicBezTo>
                      <a:pt x="123" y="5703"/>
                      <a:pt x="63" y="6039"/>
                      <a:pt x="241" y="6206"/>
                    </a:cubicBezTo>
                    <a:cubicBezTo>
                      <a:pt x="363" y="6323"/>
                      <a:pt x="606" y="6348"/>
                      <a:pt x="843" y="6348"/>
                    </a:cubicBezTo>
                    <a:cubicBezTo>
                      <a:pt x="1023" y="6348"/>
                      <a:pt x="1199" y="6333"/>
                      <a:pt x="1313" y="6333"/>
                    </a:cubicBezTo>
                    <a:cubicBezTo>
                      <a:pt x="1323" y="6333"/>
                      <a:pt x="1334" y="6333"/>
                      <a:pt x="1343" y="6334"/>
                    </a:cubicBezTo>
                    <a:cubicBezTo>
                      <a:pt x="2077" y="6357"/>
                      <a:pt x="2810" y="6380"/>
                      <a:pt x="3544" y="6380"/>
                    </a:cubicBezTo>
                    <a:cubicBezTo>
                      <a:pt x="3606" y="6380"/>
                      <a:pt x="3668" y="6380"/>
                      <a:pt x="3730" y="6379"/>
                    </a:cubicBezTo>
                    <a:cubicBezTo>
                      <a:pt x="3923" y="6376"/>
                      <a:pt x="3918" y="6096"/>
                      <a:pt x="3729" y="6080"/>
                    </a:cubicBezTo>
                    <a:cubicBezTo>
                      <a:pt x="3199" y="6036"/>
                      <a:pt x="2669" y="6004"/>
                      <a:pt x="2138" y="5980"/>
                    </a:cubicBezTo>
                    <a:cubicBezTo>
                      <a:pt x="2112" y="5979"/>
                      <a:pt x="2085" y="5978"/>
                      <a:pt x="2056" y="5978"/>
                    </a:cubicBezTo>
                    <a:cubicBezTo>
                      <a:pt x="1874" y="5978"/>
                      <a:pt x="1640" y="6000"/>
                      <a:pt x="1422" y="6000"/>
                    </a:cubicBezTo>
                    <a:cubicBezTo>
                      <a:pt x="1236" y="6000"/>
                      <a:pt x="1062" y="5984"/>
                      <a:pt x="944" y="5925"/>
                    </a:cubicBezTo>
                    <a:cubicBezTo>
                      <a:pt x="185" y="5550"/>
                      <a:pt x="523" y="3987"/>
                      <a:pt x="523" y="3307"/>
                    </a:cubicBezTo>
                    <a:lnTo>
                      <a:pt x="523" y="3095"/>
                    </a:lnTo>
                    <a:cubicBezTo>
                      <a:pt x="543" y="3105"/>
                      <a:pt x="566" y="3112"/>
                      <a:pt x="594" y="3116"/>
                    </a:cubicBezTo>
                    <a:cubicBezTo>
                      <a:pt x="996" y="3155"/>
                      <a:pt x="1412" y="3171"/>
                      <a:pt x="1827" y="3171"/>
                    </a:cubicBezTo>
                    <a:cubicBezTo>
                      <a:pt x="2169" y="3171"/>
                      <a:pt x="2510" y="3160"/>
                      <a:pt x="2842" y="3145"/>
                    </a:cubicBezTo>
                    <a:cubicBezTo>
                      <a:pt x="3087" y="3133"/>
                      <a:pt x="3090" y="2774"/>
                      <a:pt x="2842" y="2764"/>
                    </a:cubicBezTo>
                    <a:cubicBezTo>
                      <a:pt x="2511" y="2748"/>
                      <a:pt x="2170" y="2738"/>
                      <a:pt x="1828" y="2738"/>
                    </a:cubicBezTo>
                    <a:cubicBezTo>
                      <a:pt x="1412" y="2738"/>
                      <a:pt x="996" y="2753"/>
                      <a:pt x="594" y="2792"/>
                    </a:cubicBezTo>
                    <a:cubicBezTo>
                      <a:pt x="566" y="2795"/>
                      <a:pt x="543" y="2803"/>
                      <a:pt x="523" y="2814"/>
                    </a:cubicBezTo>
                    <a:lnTo>
                      <a:pt x="523" y="1919"/>
                    </a:lnTo>
                    <a:cubicBezTo>
                      <a:pt x="523" y="1601"/>
                      <a:pt x="395" y="995"/>
                      <a:pt x="523" y="728"/>
                    </a:cubicBezTo>
                    <a:cubicBezTo>
                      <a:pt x="659" y="445"/>
                      <a:pt x="1097" y="365"/>
                      <a:pt x="1589" y="365"/>
                    </a:cubicBezTo>
                    <a:cubicBezTo>
                      <a:pt x="2195" y="365"/>
                      <a:pt x="2883" y="486"/>
                      <a:pt x="3192" y="501"/>
                    </a:cubicBezTo>
                    <a:cubicBezTo>
                      <a:pt x="3195" y="502"/>
                      <a:pt x="3199" y="502"/>
                      <a:pt x="3203" y="502"/>
                    </a:cubicBezTo>
                    <a:cubicBezTo>
                      <a:pt x="3443" y="502"/>
                      <a:pt x="3431" y="136"/>
                      <a:pt x="3192" y="115"/>
                    </a:cubicBezTo>
                    <a:cubicBezTo>
                      <a:pt x="2451" y="45"/>
                      <a:pt x="1706" y="11"/>
                      <a:pt x="964" y="11"/>
                    </a:cubicBezTo>
                    <a:cubicBezTo>
                      <a:pt x="918" y="11"/>
                      <a:pt x="873" y="12"/>
                      <a:pt x="828" y="12"/>
                    </a:cubicBezTo>
                    <a:cubicBezTo>
                      <a:pt x="824" y="12"/>
                      <a:pt x="820" y="12"/>
                      <a:pt x="816" y="12"/>
                    </a:cubicBezTo>
                    <a:cubicBezTo>
                      <a:pt x="739" y="12"/>
                      <a:pt x="637" y="1"/>
                      <a:pt x="5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6" name="Google Shape;1046;p31"/>
              <p:cNvSpPr/>
              <p:nvPr/>
            </p:nvSpPr>
            <p:spPr>
              <a:xfrm>
                <a:off x="1832975" y="2956094"/>
                <a:ext cx="84550" cy="20293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637" extrusionOk="0">
                    <a:moveTo>
                      <a:pt x="2382" y="1"/>
                    </a:moveTo>
                    <a:cubicBezTo>
                      <a:pt x="2364" y="1"/>
                      <a:pt x="2345" y="3"/>
                      <a:pt x="2325" y="9"/>
                    </a:cubicBezTo>
                    <a:cubicBezTo>
                      <a:pt x="1626" y="207"/>
                      <a:pt x="924" y="287"/>
                      <a:pt x="198" y="317"/>
                    </a:cubicBezTo>
                    <a:cubicBezTo>
                      <a:pt x="1" y="327"/>
                      <a:pt x="1" y="616"/>
                      <a:pt x="198" y="628"/>
                    </a:cubicBezTo>
                    <a:cubicBezTo>
                      <a:pt x="307" y="633"/>
                      <a:pt x="416" y="636"/>
                      <a:pt x="525" y="636"/>
                    </a:cubicBezTo>
                    <a:cubicBezTo>
                      <a:pt x="1167" y="636"/>
                      <a:pt x="1806" y="539"/>
                      <a:pt x="2429" y="389"/>
                    </a:cubicBezTo>
                    <a:cubicBezTo>
                      <a:pt x="2654" y="333"/>
                      <a:pt x="2583" y="1"/>
                      <a:pt x="23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7" name="Google Shape;1047;p31"/>
              <p:cNvSpPr/>
              <p:nvPr/>
            </p:nvSpPr>
            <p:spPr>
              <a:xfrm>
                <a:off x="1818192" y="2935864"/>
                <a:ext cx="91495" cy="13603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427" extrusionOk="0">
                    <a:moveTo>
                      <a:pt x="2649" y="1"/>
                    </a:moveTo>
                    <a:cubicBezTo>
                      <a:pt x="2645" y="1"/>
                      <a:pt x="2642" y="1"/>
                      <a:pt x="2638" y="1"/>
                    </a:cubicBezTo>
                    <a:cubicBezTo>
                      <a:pt x="1821" y="41"/>
                      <a:pt x="1003" y="99"/>
                      <a:pt x="185" y="142"/>
                    </a:cubicBezTo>
                    <a:cubicBezTo>
                      <a:pt x="5" y="150"/>
                      <a:pt x="1" y="426"/>
                      <a:pt x="181" y="426"/>
                    </a:cubicBezTo>
                    <a:cubicBezTo>
                      <a:pt x="183" y="426"/>
                      <a:pt x="184" y="426"/>
                      <a:pt x="185" y="426"/>
                    </a:cubicBezTo>
                    <a:cubicBezTo>
                      <a:pt x="1003" y="401"/>
                      <a:pt x="1821" y="394"/>
                      <a:pt x="2638" y="365"/>
                    </a:cubicBezTo>
                    <a:cubicBezTo>
                      <a:pt x="2868" y="356"/>
                      <a:pt x="2872" y="1"/>
                      <a:pt x="26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8" name="Google Shape;1048;p31"/>
              <p:cNvSpPr/>
              <p:nvPr/>
            </p:nvSpPr>
            <p:spPr>
              <a:xfrm>
                <a:off x="1963848" y="2918692"/>
                <a:ext cx="129724" cy="73113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2295" extrusionOk="0">
                    <a:moveTo>
                      <a:pt x="170" y="1"/>
                    </a:moveTo>
                    <a:cubicBezTo>
                      <a:pt x="86" y="1"/>
                      <a:pt x="1" y="54"/>
                      <a:pt x="14" y="151"/>
                    </a:cubicBezTo>
                    <a:cubicBezTo>
                      <a:pt x="105" y="831"/>
                      <a:pt x="277" y="1477"/>
                      <a:pt x="528" y="2117"/>
                    </a:cubicBezTo>
                    <a:cubicBezTo>
                      <a:pt x="560" y="2200"/>
                      <a:pt x="657" y="2255"/>
                      <a:pt x="744" y="2255"/>
                    </a:cubicBezTo>
                    <a:cubicBezTo>
                      <a:pt x="819" y="2255"/>
                      <a:pt x="888" y="2215"/>
                      <a:pt x="903" y="2117"/>
                    </a:cubicBezTo>
                    <a:cubicBezTo>
                      <a:pt x="944" y="1860"/>
                      <a:pt x="984" y="1603"/>
                      <a:pt x="1032" y="1348"/>
                    </a:cubicBezTo>
                    <a:cubicBezTo>
                      <a:pt x="1086" y="1057"/>
                      <a:pt x="1015" y="855"/>
                      <a:pt x="1334" y="855"/>
                    </a:cubicBezTo>
                    <a:cubicBezTo>
                      <a:pt x="1348" y="855"/>
                      <a:pt x="1363" y="856"/>
                      <a:pt x="1378" y="857"/>
                    </a:cubicBezTo>
                    <a:cubicBezTo>
                      <a:pt x="1846" y="880"/>
                      <a:pt x="1869" y="1567"/>
                      <a:pt x="1929" y="1959"/>
                    </a:cubicBezTo>
                    <a:cubicBezTo>
                      <a:pt x="1944" y="2060"/>
                      <a:pt x="2017" y="2103"/>
                      <a:pt x="2097" y="2103"/>
                    </a:cubicBezTo>
                    <a:cubicBezTo>
                      <a:pt x="2187" y="2103"/>
                      <a:pt x="2287" y="2048"/>
                      <a:pt x="2319" y="1959"/>
                    </a:cubicBezTo>
                    <a:cubicBezTo>
                      <a:pt x="2419" y="1680"/>
                      <a:pt x="2674" y="1028"/>
                      <a:pt x="2963" y="908"/>
                    </a:cubicBezTo>
                    <a:cubicBezTo>
                      <a:pt x="3040" y="876"/>
                      <a:pt x="3106" y="862"/>
                      <a:pt x="3161" y="862"/>
                    </a:cubicBezTo>
                    <a:cubicBezTo>
                      <a:pt x="3588" y="862"/>
                      <a:pt x="3387" y="1739"/>
                      <a:pt x="3300" y="2067"/>
                    </a:cubicBezTo>
                    <a:cubicBezTo>
                      <a:pt x="3261" y="2209"/>
                      <a:pt x="3367" y="2294"/>
                      <a:pt x="3476" y="2294"/>
                    </a:cubicBezTo>
                    <a:cubicBezTo>
                      <a:pt x="3551" y="2294"/>
                      <a:pt x="3627" y="2255"/>
                      <a:pt x="3662" y="2167"/>
                    </a:cubicBezTo>
                    <a:cubicBezTo>
                      <a:pt x="3844" y="1706"/>
                      <a:pt x="4071" y="474"/>
                      <a:pt x="3353" y="317"/>
                    </a:cubicBezTo>
                    <a:cubicBezTo>
                      <a:pt x="3311" y="308"/>
                      <a:pt x="3269" y="303"/>
                      <a:pt x="3229" y="303"/>
                    </a:cubicBezTo>
                    <a:cubicBezTo>
                      <a:pt x="2801" y="303"/>
                      <a:pt x="2443" y="781"/>
                      <a:pt x="2201" y="1239"/>
                    </a:cubicBezTo>
                    <a:cubicBezTo>
                      <a:pt x="2075" y="766"/>
                      <a:pt x="1846" y="281"/>
                      <a:pt x="1380" y="198"/>
                    </a:cubicBezTo>
                    <a:cubicBezTo>
                      <a:pt x="1343" y="191"/>
                      <a:pt x="1309" y="188"/>
                      <a:pt x="1276" y="188"/>
                    </a:cubicBezTo>
                    <a:cubicBezTo>
                      <a:pt x="847" y="188"/>
                      <a:pt x="687" y="720"/>
                      <a:pt x="612" y="1229"/>
                    </a:cubicBezTo>
                    <a:cubicBezTo>
                      <a:pt x="493" y="864"/>
                      <a:pt x="397" y="493"/>
                      <a:pt x="319" y="109"/>
                    </a:cubicBezTo>
                    <a:cubicBezTo>
                      <a:pt x="303" y="35"/>
                      <a:pt x="237" y="1"/>
                      <a:pt x="1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9" name="Google Shape;1049;p31"/>
              <p:cNvSpPr/>
              <p:nvPr/>
            </p:nvSpPr>
            <p:spPr>
              <a:xfrm>
                <a:off x="2102496" y="2931722"/>
                <a:ext cx="68525" cy="63651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998" extrusionOk="0">
                    <a:moveTo>
                      <a:pt x="1434" y="0"/>
                    </a:moveTo>
                    <a:cubicBezTo>
                      <a:pt x="1329" y="0"/>
                      <a:pt x="1221" y="20"/>
                      <a:pt x="1128" y="51"/>
                    </a:cubicBezTo>
                    <a:cubicBezTo>
                      <a:pt x="720" y="191"/>
                      <a:pt x="312" y="449"/>
                      <a:pt x="192" y="892"/>
                    </a:cubicBezTo>
                    <a:cubicBezTo>
                      <a:pt x="0" y="1601"/>
                      <a:pt x="656" y="1997"/>
                      <a:pt x="1288" y="1997"/>
                    </a:cubicBezTo>
                    <a:cubicBezTo>
                      <a:pt x="1539" y="1997"/>
                      <a:pt x="1786" y="1935"/>
                      <a:pt x="1975" y="1805"/>
                    </a:cubicBezTo>
                    <a:cubicBezTo>
                      <a:pt x="2151" y="1686"/>
                      <a:pt x="2049" y="1442"/>
                      <a:pt x="1877" y="1442"/>
                    </a:cubicBezTo>
                    <a:cubicBezTo>
                      <a:pt x="1846" y="1442"/>
                      <a:pt x="1814" y="1450"/>
                      <a:pt x="1780" y="1467"/>
                    </a:cubicBezTo>
                    <a:cubicBezTo>
                      <a:pt x="1630" y="1545"/>
                      <a:pt x="1407" y="1603"/>
                      <a:pt x="1192" y="1603"/>
                    </a:cubicBezTo>
                    <a:cubicBezTo>
                      <a:pt x="897" y="1603"/>
                      <a:pt x="617" y="1494"/>
                      <a:pt x="559" y="1178"/>
                    </a:cubicBezTo>
                    <a:cubicBezTo>
                      <a:pt x="511" y="916"/>
                      <a:pt x="700" y="691"/>
                      <a:pt x="907" y="556"/>
                    </a:cubicBezTo>
                    <a:cubicBezTo>
                      <a:pt x="974" y="513"/>
                      <a:pt x="1313" y="328"/>
                      <a:pt x="1492" y="328"/>
                    </a:cubicBezTo>
                    <a:cubicBezTo>
                      <a:pt x="1555" y="328"/>
                      <a:pt x="1599" y="352"/>
                      <a:pt x="1602" y="413"/>
                    </a:cubicBezTo>
                    <a:cubicBezTo>
                      <a:pt x="1608" y="507"/>
                      <a:pt x="1679" y="553"/>
                      <a:pt x="1749" y="553"/>
                    </a:cubicBezTo>
                    <a:cubicBezTo>
                      <a:pt x="1819" y="553"/>
                      <a:pt x="1888" y="507"/>
                      <a:pt x="1893" y="413"/>
                    </a:cubicBezTo>
                    <a:cubicBezTo>
                      <a:pt x="1909" y="106"/>
                      <a:pt x="1680" y="0"/>
                      <a:pt x="14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0" name="Google Shape;1050;p31"/>
              <p:cNvSpPr/>
              <p:nvPr/>
            </p:nvSpPr>
            <p:spPr>
              <a:xfrm>
                <a:off x="2165639" y="2874059"/>
                <a:ext cx="78815" cy="65945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2070" extrusionOk="0">
                    <a:moveTo>
                      <a:pt x="1007" y="0"/>
                    </a:moveTo>
                    <a:cubicBezTo>
                      <a:pt x="650" y="0"/>
                      <a:pt x="220" y="361"/>
                      <a:pt x="64" y="628"/>
                    </a:cubicBezTo>
                    <a:cubicBezTo>
                      <a:pt x="1" y="737"/>
                      <a:pt x="92" y="832"/>
                      <a:pt x="188" y="832"/>
                    </a:cubicBezTo>
                    <a:cubicBezTo>
                      <a:pt x="231" y="832"/>
                      <a:pt x="274" y="813"/>
                      <a:pt x="305" y="768"/>
                    </a:cubicBezTo>
                    <a:cubicBezTo>
                      <a:pt x="410" y="618"/>
                      <a:pt x="631" y="376"/>
                      <a:pt x="841" y="376"/>
                    </a:cubicBezTo>
                    <a:cubicBezTo>
                      <a:pt x="847" y="376"/>
                      <a:pt x="852" y="376"/>
                      <a:pt x="858" y="376"/>
                    </a:cubicBezTo>
                    <a:cubicBezTo>
                      <a:pt x="1174" y="393"/>
                      <a:pt x="1142" y="650"/>
                      <a:pt x="1117" y="863"/>
                    </a:cubicBezTo>
                    <a:cubicBezTo>
                      <a:pt x="1075" y="1202"/>
                      <a:pt x="902" y="1477"/>
                      <a:pt x="638" y="1688"/>
                    </a:cubicBezTo>
                    <a:cubicBezTo>
                      <a:pt x="528" y="1778"/>
                      <a:pt x="587" y="1993"/>
                      <a:pt x="727" y="2017"/>
                    </a:cubicBezTo>
                    <a:cubicBezTo>
                      <a:pt x="918" y="2051"/>
                      <a:pt x="1105" y="2069"/>
                      <a:pt x="1291" y="2069"/>
                    </a:cubicBezTo>
                    <a:cubicBezTo>
                      <a:pt x="1616" y="2069"/>
                      <a:pt x="1935" y="2015"/>
                      <a:pt x="2255" y="1901"/>
                    </a:cubicBezTo>
                    <a:cubicBezTo>
                      <a:pt x="2473" y="1826"/>
                      <a:pt x="2410" y="1504"/>
                      <a:pt x="2216" y="1504"/>
                    </a:cubicBezTo>
                    <a:cubicBezTo>
                      <a:pt x="2195" y="1504"/>
                      <a:pt x="2172" y="1507"/>
                      <a:pt x="2148" y="1516"/>
                    </a:cubicBezTo>
                    <a:cubicBezTo>
                      <a:pt x="1855" y="1621"/>
                      <a:pt x="1560" y="1674"/>
                      <a:pt x="1260" y="1674"/>
                    </a:cubicBezTo>
                    <a:cubicBezTo>
                      <a:pt x="1238" y="1674"/>
                      <a:pt x="1215" y="1674"/>
                      <a:pt x="1193" y="1673"/>
                    </a:cubicBezTo>
                    <a:cubicBezTo>
                      <a:pt x="1483" y="1273"/>
                      <a:pt x="1639" y="714"/>
                      <a:pt x="1415" y="269"/>
                    </a:cubicBezTo>
                    <a:cubicBezTo>
                      <a:pt x="1316" y="75"/>
                      <a:pt x="1169" y="0"/>
                      <a:pt x="10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51" name="Google Shape;1051;p31"/>
            <p:cNvGrpSpPr/>
            <p:nvPr/>
          </p:nvGrpSpPr>
          <p:grpSpPr>
            <a:xfrm>
              <a:off x="6115491" y="179539"/>
              <a:ext cx="350567" cy="152661"/>
              <a:chOff x="7138016" y="1996714"/>
              <a:chExt cx="350567" cy="152661"/>
            </a:xfrm>
          </p:grpSpPr>
          <p:sp>
            <p:nvSpPr>
              <p:cNvPr id="1052" name="Google Shape;1052;p31"/>
              <p:cNvSpPr/>
              <p:nvPr/>
            </p:nvSpPr>
            <p:spPr>
              <a:xfrm>
                <a:off x="7138016" y="2009903"/>
                <a:ext cx="115802" cy="136924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4298" extrusionOk="0">
                    <a:moveTo>
                      <a:pt x="2106" y="0"/>
                    </a:moveTo>
                    <a:cubicBezTo>
                      <a:pt x="1458" y="0"/>
                      <a:pt x="776" y="201"/>
                      <a:pt x="453" y="502"/>
                    </a:cubicBezTo>
                    <a:cubicBezTo>
                      <a:pt x="1" y="924"/>
                      <a:pt x="267" y="1365"/>
                      <a:pt x="657" y="1720"/>
                    </a:cubicBezTo>
                    <a:cubicBezTo>
                      <a:pt x="963" y="2000"/>
                      <a:pt x="1321" y="2207"/>
                      <a:pt x="1670" y="2423"/>
                    </a:cubicBezTo>
                    <a:cubicBezTo>
                      <a:pt x="1925" y="2582"/>
                      <a:pt x="2292" y="2743"/>
                      <a:pt x="2435" y="3022"/>
                    </a:cubicBezTo>
                    <a:cubicBezTo>
                      <a:pt x="2726" y="3588"/>
                      <a:pt x="2131" y="3907"/>
                      <a:pt x="1628" y="3907"/>
                    </a:cubicBezTo>
                    <a:cubicBezTo>
                      <a:pt x="1619" y="3907"/>
                      <a:pt x="1611" y="3907"/>
                      <a:pt x="1602" y="3907"/>
                    </a:cubicBezTo>
                    <a:cubicBezTo>
                      <a:pt x="1600" y="3907"/>
                      <a:pt x="1599" y="3907"/>
                      <a:pt x="1598" y="3907"/>
                    </a:cubicBezTo>
                    <a:cubicBezTo>
                      <a:pt x="1351" y="3907"/>
                      <a:pt x="1357" y="4278"/>
                      <a:pt x="1602" y="4293"/>
                    </a:cubicBezTo>
                    <a:cubicBezTo>
                      <a:pt x="1645" y="4296"/>
                      <a:pt x="1689" y="4298"/>
                      <a:pt x="1733" y="4298"/>
                    </a:cubicBezTo>
                    <a:cubicBezTo>
                      <a:pt x="2626" y="4298"/>
                      <a:pt x="3485" y="3704"/>
                      <a:pt x="2757" y="2774"/>
                    </a:cubicBezTo>
                    <a:cubicBezTo>
                      <a:pt x="2354" y="2260"/>
                      <a:pt x="1676" y="2022"/>
                      <a:pt x="1165" y="1637"/>
                    </a:cubicBezTo>
                    <a:cubicBezTo>
                      <a:pt x="803" y="1365"/>
                      <a:pt x="539" y="897"/>
                      <a:pt x="1032" y="592"/>
                    </a:cubicBezTo>
                    <a:cubicBezTo>
                      <a:pt x="1265" y="447"/>
                      <a:pt x="1623" y="377"/>
                      <a:pt x="1884" y="361"/>
                    </a:cubicBezTo>
                    <a:cubicBezTo>
                      <a:pt x="1940" y="358"/>
                      <a:pt x="2000" y="356"/>
                      <a:pt x="2062" y="356"/>
                    </a:cubicBezTo>
                    <a:cubicBezTo>
                      <a:pt x="2596" y="356"/>
                      <a:pt x="3327" y="504"/>
                      <a:pt x="3410" y="1100"/>
                    </a:cubicBezTo>
                    <a:cubicBezTo>
                      <a:pt x="3418" y="1155"/>
                      <a:pt x="3459" y="1179"/>
                      <a:pt x="3502" y="1179"/>
                    </a:cubicBezTo>
                    <a:cubicBezTo>
                      <a:pt x="3559" y="1179"/>
                      <a:pt x="3620" y="1139"/>
                      <a:pt x="3621" y="1072"/>
                    </a:cubicBezTo>
                    <a:cubicBezTo>
                      <a:pt x="3634" y="297"/>
                      <a:pt x="2894" y="0"/>
                      <a:pt x="21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3" name="Google Shape;1053;p31"/>
              <p:cNvSpPr/>
              <p:nvPr/>
            </p:nvSpPr>
            <p:spPr>
              <a:xfrm>
                <a:off x="7237605" y="2089358"/>
                <a:ext cx="59382" cy="11787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370" extrusionOk="0">
                    <a:moveTo>
                      <a:pt x="1678" y="1"/>
                    </a:moveTo>
                    <a:cubicBezTo>
                      <a:pt x="1675" y="1"/>
                      <a:pt x="1672" y="1"/>
                      <a:pt x="1669" y="1"/>
                    </a:cubicBezTo>
                    <a:cubicBezTo>
                      <a:pt x="1192" y="33"/>
                      <a:pt x="731" y="79"/>
                      <a:pt x="254" y="79"/>
                    </a:cubicBezTo>
                    <a:cubicBezTo>
                      <a:pt x="226" y="79"/>
                      <a:pt x="199" y="79"/>
                      <a:pt x="171" y="78"/>
                    </a:cubicBezTo>
                    <a:cubicBezTo>
                      <a:pt x="171" y="78"/>
                      <a:pt x="170" y="78"/>
                      <a:pt x="170" y="78"/>
                    </a:cubicBezTo>
                    <a:cubicBezTo>
                      <a:pt x="1" y="78"/>
                      <a:pt x="8" y="320"/>
                      <a:pt x="171" y="336"/>
                    </a:cubicBezTo>
                    <a:cubicBezTo>
                      <a:pt x="381" y="357"/>
                      <a:pt x="599" y="370"/>
                      <a:pt x="818" y="370"/>
                    </a:cubicBezTo>
                    <a:cubicBezTo>
                      <a:pt x="1120" y="370"/>
                      <a:pt x="1423" y="346"/>
                      <a:pt x="1709" y="286"/>
                    </a:cubicBezTo>
                    <a:cubicBezTo>
                      <a:pt x="1864" y="254"/>
                      <a:pt x="1833" y="1"/>
                      <a:pt x="16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4" name="Google Shape;1054;p31"/>
              <p:cNvSpPr/>
              <p:nvPr/>
            </p:nvSpPr>
            <p:spPr>
              <a:xfrm>
                <a:off x="7233910" y="2074066"/>
                <a:ext cx="65085" cy="9653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303" extrusionOk="0">
                    <a:moveTo>
                      <a:pt x="1622" y="0"/>
                    </a:moveTo>
                    <a:cubicBezTo>
                      <a:pt x="1129" y="0"/>
                      <a:pt x="639" y="17"/>
                      <a:pt x="145" y="63"/>
                    </a:cubicBezTo>
                    <a:cubicBezTo>
                      <a:pt x="7" y="74"/>
                      <a:pt x="1" y="286"/>
                      <a:pt x="139" y="286"/>
                    </a:cubicBezTo>
                    <a:cubicBezTo>
                      <a:pt x="141" y="286"/>
                      <a:pt x="143" y="286"/>
                      <a:pt x="145" y="286"/>
                    </a:cubicBezTo>
                    <a:cubicBezTo>
                      <a:pt x="400" y="273"/>
                      <a:pt x="655" y="265"/>
                      <a:pt x="910" y="265"/>
                    </a:cubicBezTo>
                    <a:cubicBezTo>
                      <a:pt x="1224" y="265"/>
                      <a:pt x="1538" y="277"/>
                      <a:pt x="1852" y="302"/>
                    </a:cubicBezTo>
                    <a:cubicBezTo>
                      <a:pt x="1856" y="302"/>
                      <a:pt x="1861" y="302"/>
                      <a:pt x="1865" y="302"/>
                    </a:cubicBezTo>
                    <a:cubicBezTo>
                      <a:pt x="2043" y="302"/>
                      <a:pt x="2043" y="3"/>
                      <a:pt x="1852" y="1"/>
                    </a:cubicBezTo>
                    <a:cubicBezTo>
                      <a:pt x="1775" y="0"/>
                      <a:pt x="1699" y="0"/>
                      <a:pt x="16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5" name="Google Shape;1055;p31"/>
              <p:cNvSpPr/>
              <p:nvPr/>
            </p:nvSpPr>
            <p:spPr>
              <a:xfrm>
                <a:off x="7279658" y="1996714"/>
                <a:ext cx="92196" cy="152661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4792" extrusionOk="0">
                    <a:moveTo>
                      <a:pt x="2556" y="1"/>
                    </a:moveTo>
                    <a:cubicBezTo>
                      <a:pt x="2471" y="1"/>
                      <a:pt x="2389" y="46"/>
                      <a:pt x="2374" y="144"/>
                    </a:cubicBezTo>
                    <a:cubicBezTo>
                      <a:pt x="2146" y="1511"/>
                      <a:pt x="1987" y="2887"/>
                      <a:pt x="1912" y="4272"/>
                    </a:cubicBezTo>
                    <a:cubicBezTo>
                      <a:pt x="1566" y="3938"/>
                      <a:pt x="1300" y="3134"/>
                      <a:pt x="1134" y="2814"/>
                    </a:cubicBezTo>
                    <a:cubicBezTo>
                      <a:pt x="841" y="2256"/>
                      <a:pt x="568" y="1690"/>
                      <a:pt x="287" y="1128"/>
                    </a:cubicBezTo>
                    <a:cubicBezTo>
                      <a:pt x="262" y="1078"/>
                      <a:pt x="223" y="1057"/>
                      <a:pt x="182" y="1057"/>
                    </a:cubicBezTo>
                    <a:cubicBezTo>
                      <a:pt x="93" y="1057"/>
                      <a:pt x="1" y="1158"/>
                      <a:pt x="48" y="1268"/>
                    </a:cubicBezTo>
                    <a:cubicBezTo>
                      <a:pt x="405" y="2087"/>
                      <a:pt x="797" y="2892"/>
                      <a:pt x="1201" y="3686"/>
                    </a:cubicBezTo>
                    <a:cubicBezTo>
                      <a:pt x="1408" y="4095"/>
                      <a:pt x="1559" y="4637"/>
                      <a:pt x="2034" y="4783"/>
                    </a:cubicBezTo>
                    <a:cubicBezTo>
                      <a:pt x="2052" y="4789"/>
                      <a:pt x="2070" y="4792"/>
                      <a:pt x="2088" y="4792"/>
                    </a:cubicBezTo>
                    <a:cubicBezTo>
                      <a:pt x="2189" y="4792"/>
                      <a:pt x="2271" y="4701"/>
                      <a:pt x="2278" y="4599"/>
                    </a:cubicBezTo>
                    <a:cubicBezTo>
                      <a:pt x="2365" y="3223"/>
                      <a:pt x="2507" y="1857"/>
                      <a:pt x="2724" y="496"/>
                    </a:cubicBezTo>
                    <a:cubicBezTo>
                      <a:pt x="2822" y="458"/>
                      <a:pt x="2893" y="343"/>
                      <a:pt x="2825" y="231"/>
                    </a:cubicBezTo>
                    <a:cubicBezTo>
                      <a:pt x="2796" y="187"/>
                      <a:pt x="2769" y="140"/>
                      <a:pt x="2740" y="95"/>
                    </a:cubicBezTo>
                    <a:cubicBezTo>
                      <a:pt x="2703" y="34"/>
                      <a:pt x="2628" y="1"/>
                      <a:pt x="25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6" name="Google Shape;1056;p31"/>
              <p:cNvSpPr/>
              <p:nvPr/>
            </p:nvSpPr>
            <p:spPr>
              <a:xfrm>
                <a:off x="7386957" y="2085917"/>
                <a:ext cx="26219" cy="19051"/>
              </a:xfrm>
              <a:custGeom>
                <a:avLst/>
                <a:gdLst/>
                <a:ahLst/>
                <a:cxnLst/>
                <a:rect l="l" t="t" r="r" b="b"/>
                <a:pathLst>
                  <a:path w="823" h="598" extrusionOk="0">
                    <a:moveTo>
                      <a:pt x="595" y="0"/>
                    </a:moveTo>
                    <a:cubicBezTo>
                      <a:pt x="504" y="0"/>
                      <a:pt x="408" y="35"/>
                      <a:pt x="337" y="96"/>
                    </a:cubicBezTo>
                    <a:cubicBezTo>
                      <a:pt x="321" y="92"/>
                      <a:pt x="304" y="90"/>
                      <a:pt x="288" y="90"/>
                    </a:cubicBezTo>
                    <a:cubicBezTo>
                      <a:pt x="177" y="90"/>
                      <a:pt x="75" y="175"/>
                      <a:pt x="44" y="286"/>
                    </a:cubicBezTo>
                    <a:cubicBezTo>
                      <a:pt x="1" y="440"/>
                      <a:pt x="112" y="547"/>
                      <a:pt x="251" y="583"/>
                    </a:cubicBezTo>
                    <a:cubicBezTo>
                      <a:pt x="289" y="593"/>
                      <a:pt x="326" y="597"/>
                      <a:pt x="363" y="597"/>
                    </a:cubicBezTo>
                    <a:cubicBezTo>
                      <a:pt x="591" y="597"/>
                      <a:pt x="783" y="416"/>
                      <a:pt x="811" y="186"/>
                    </a:cubicBezTo>
                    <a:cubicBezTo>
                      <a:pt x="823" y="82"/>
                      <a:pt x="714" y="10"/>
                      <a:pt x="625" y="2"/>
                    </a:cubicBezTo>
                    <a:cubicBezTo>
                      <a:pt x="615" y="1"/>
                      <a:pt x="605" y="0"/>
                      <a:pt x="5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7" name="Google Shape;1057;p31"/>
              <p:cNvSpPr/>
              <p:nvPr/>
            </p:nvSpPr>
            <p:spPr>
              <a:xfrm>
                <a:off x="7423275" y="2014969"/>
                <a:ext cx="65308" cy="115961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640" extrusionOk="0">
                    <a:moveTo>
                      <a:pt x="626" y="0"/>
                    </a:moveTo>
                    <a:cubicBezTo>
                      <a:pt x="598" y="0"/>
                      <a:pt x="570" y="16"/>
                      <a:pt x="552" y="54"/>
                    </a:cubicBezTo>
                    <a:cubicBezTo>
                      <a:pt x="162" y="891"/>
                      <a:pt x="0" y="2277"/>
                      <a:pt x="483" y="3115"/>
                    </a:cubicBezTo>
                    <a:cubicBezTo>
                      <a:pt x="657" y="3418"/>
                      <a:pt x="1032" y="3639"/>
                      <a:pt x="1375" y="3639"/>
                    </a:cubicBezTo>
                    <a:cubicBezTo>
                      <a:pt x="1624" y="3639"/>
                      <a:pt x="1855" y="3523"/>
                      <a:pt x="1982" y="3238"/>
                    </a:cubicBezTo>
                    <a:cubicBezTo>
                      <a:pt x="2050" y="3092"/>
                      <a:pt x="1943" y="2971"/>
                      <a:pt x="1823" y="2971"/>
                    </a:cubicBezTo>
                    <a:cubicBezTo>
                      <a:pt x="1768" y="2971"/>
                      <a:pt x="1710" y="2996"/>
                      <a:pt x="1666" y="3056"/>
                    </a:cubicBezTo>
                    <a:cubicBezTo>
                      <a:pt x="1549" y="3214"/>
                      <a:pt x="1427" y="3277"/>
                      <a:pt x="1311" y="3277"/>
                    </a:cubicBezTo>
                    <a:cubicBezTo>
                      <a:pt x="1022" y="3277"/>
                      <a:pt x="766" y="2891"/>
                      <a:pt x="685" y="2629"/>
                    </a:cubicBezTo>
                    <a:cubicBezTo>
                      <a:pt x="609" y="2382"/>
                      <a:pt x="588" y="2118"/>
                      <a:pt x="579" y="1858"/>
                    </a:cubicBezTo>
                    <a:lnTo>
                      <a:pt x="579" y="1858"/>
                    </a:lnTo>
                    <a:cubicBezTo>
                      <a:pt x="884" y="1869"/>
                      <a:pt x="1187" y="1862"/>
                      <a:pt x="1492" y="1898"/>
                    </a:cubicBezTo>
                    <a:cubicBezTo>
                      <a:pt x="1499" y="1899"/>
                      <a:pt x="1506" y="1899"/>
                      <a:pt x="1512" y="1899"/>
                    </a:cubicBezTo>
                    <a:cubicBezTo>
                      <a:pt x="1703" y="1899"/>
                      <a:pt x="1707" y="1561"/>
                      <a:pt x="1495" y="1561"/>
                    </a:cubicBezTo>
                    <a:cubicBezTo>
                      <a:pt x="1494" y="1561"/>
                      <a:pt x="1493" y="1561"/>
                      <a:pt x="1492" y="1561"/>
                    </a:cubicBezTo>
                    <a:cubicBezTo>
                      <a:pt x="1192" y="1564"/>
                      <a:pt x="878" y="1570"/>
                      <a:pt x="578" y="1626"/>
                    </a:cubicBezTo>
                    <a:cubicBezTo>
                      <a:pt x="579" y="1120"/>
                      <a:pt x="671" y="633"/>
                      <a:pt x="738" y="132"/>
                    </a:cubicBezTo>
                    <a:cubicBezTo>
                      <a:pt x="747" y="64"/>
                      <a:pt x="685" y="0"/>
                      <a:pt x="6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58" name="Google Shape;1058;p31"/>
            <p:cNvGrpSpPr/>
            <p:nvPr/>
          </p:nvGrpSpPr>
          <p:grpSpPr>
            <a:xfrm>
              <a:off x="1681886" y="4517153"/>
              <a:ext cx="564356" cy="532466"/>
              <a:chOff x="737336" y="3409628"/>
              <a:chExt cx="564356" cy="532466"/>
            </a:xfrm>
          </p:grpSpPr>
          <p:sp>
            <p:nvSpPr>
              <p:cNvPr id="1059" name="Google Shape;1059;p31"/>
              <p:cNvSpPr/>
              <p:nvPr/>
            </p:nvSpPr>
            <p:spPr>
              <a:xfrm>
                <a:off x="737336" y="3409628"/>
                <a:ext cx="564356" cy="532466"/>
              </a:xfrm>
              <a:custGeom>
                <a:avLst/>
                <a:gdLst/>
                <a:ahLst/>
                <a:cxnLst/>
                <a:rect l="l" t="t" r="r" b="b"/>
                <a:pathLst>
                  <a:path w="17715" h="16714" extrusionOk="0">
                    <a:moveTo>
                      <a:pt x="9636" y="395"/>
                    </a:moveTo>
                    <a:cubicBezTo>
                      <a:pt x="9773" y="395"/>
                      <a:pt x="9910" y="398"/>
                      <a:pt x="10047" y="404"/>
                    </a:cubicBezTo>
                    <a:cubicBezTo>
                      <a:pt x="7419" y="2168"/>
                      <a:pt x="5712" y="5149"/>
                      <a:pt x="5594" y="8331"/>
                    </a:cubicBezTo>
                    <a:cubicBezTo>
                      <a:pt x="4029" y="7679"/>
                      <a:pt x="2623" y="6703"/>
                      <a:pt x="1488" y="5378"/>
                    </a:cubicBezTo>
                    <a:cubicBezTo>
                      <a:pt x="1938" y="4183"/>
                      <a:pt x="2700" y="3110"/>
                      <a:pt x="3794" y="2317"/>
                    </a:cubicBezTo>
                    <a:cubicBezTo>
                      <a:pt x="5461" y="1109"/>
                      <a:pt x="7560" y="395"/>
                      <a:pt x="9636" y="395"/>
                    </a:cubicBezTo>
                    <a:close/>
                    <a:moveTo>
                      <a:pt x="10654" y="467"/>
                    </a:moveTo>
                    <a:cubicBezTo>
                      <a:pt x="10601" y="554"/>
                      <a:pt x="10612" y="683"/>
                      <a:pt x="10734" y="705"/>
                    </a:cubicBezTo>
                    <a:cubicBezTo>
                      <a:pt x="10736" y="705"/>
                      <a:pt x="10739" y="705"/>
                      <a:pt x="10741" y="705"/>
                    </a:cubicBezTo>
                    <a:cubicBezTo>
                      <a:pt x="10745" y="705"/>
                      <a:pt x="10749" y="705"/>
                      <a:pt x="10753" y="705"/>
                    </a:cubicBezTo>
                    <a:cubicBezTo>
                      <a:pt x="10760" y="726"/>
                      <a:pt x="10766" y="748"/>
                      <a:pt x="10776" y="769"/>
                    </a:cubicBezTo>
                    <a:cubicBezTo>
                      <a:pt x="10804" y="821"/>
                      <a:pt x="10852" y="858"/>
                      <a:pt x="10910" y="868"/>
                    </a:cubicBezTo>
                    <a:cubicBezTo>
                      <a:pt x="10917" y="869"/>
                      <a:pt x="10923" y="869"/>
                      <a:pt x="10929" y="869"/>
                    </a:cubicBezTo>
                    <a:cubicBezTo>
                      <a:pt x="11050" y="869"/>
                      <a:pt x="11100" y="705"/>
                      <a:pt x="10983" y="656"/>
                    </a:cubicBezTo>
                    <a:cubicBezTo>
                      <a:pt x="10983" y="655"/>
                      <a:pt x="10983" y="650"/>
                      <a:pt x="10985" y="647"/>
                    </a:cubicBezTo>
                    <a:cubicBezTo>
                      <a:pt x="10989" y="634"/>
                      <a:pt x="10983" y="610"/>
                      <a:pt x="10982" y="596"/>
                    </a:cubicBezTo>
                    <a:cubicBezTo>
                      <a:pt x="10978" y="561"/>
                      <a:pt x="10970" y="526"/>
                      <a:pt x="10956" y="496"/>
                    </a:cubicBezTo>
                    <a:lnTo>
                      <a:pt x="10956" y="496"/>
                    </a:lnTo>
                    <a:cubicBezTo>
                      <a:pt x="11699" y="610"/>
                      <a:pt x="12425" y="822"/>
                      <a:pt x="13115" y="1150"/>
                    </a:cubicBezTo>
                    <a:cubicBezTo>
                      <a:pt x="15966" y="2500"/>
                      <a:pt x="17163" y="5252"/>
                      <a:pt x="17185" y="8228"/>
                    </a:cubicBezTo>
                    <a:cubicBezTo>
                      <a:pt x="17162" y="8223"/>
                      <a:pt x="17140" y="8223"/>
                      <a:pt x="17119" y="8223"/>
                    </a:cubicBezTo>
                    <a:cubicBezTo>
                      <a:pt x="17118" y="8223"/>
                      <a:pt x="17117" y="8223"/>
                      <a:pt x="17117" y="8223"/>
                    </a:cubicBezTo>
                    <a:cubicBezTo>
                      <a:pt x="16954" y="8223"/>
                      <a:pt x="16906" y="8380"/>
                      <a:pt x="16961" y="8493"/>
                    </a:cubicBezTo>
                    <a:cubicBezTo>
                      <a:pt x="15750" y="9084"/>
                      <a:pt x="14374" y="9203"/>
                      <a:pt x="13035" y="9294"/>
                    </a:cubicBezTo>
                    <a:cubicBezTo>
                      <a:pt x="12792" y="9310"/>
                      <a:pt x="12545" y="9323"/>
                      <a:pt x="12302" y="9333"/>
                    </a:cubicBezTo>
                    <a:cubicBezTo>
                      <a:pt x="12305" y="9330"/>
                      <a:pt x="12306" y="9326"/>
                      <a:pt x="12308" y="9320"/>
                    </a:cubicBezTo>
                    <a:cubicBezTo>
                      <a:pt x="12399" y="8945"/>
                      <a:pt x="12422" y="8524"/>
                      <a:pt x="12431" y="8139"/>
                    </a:cubicBezTo>
                    <a:cubicBezTo>
                      <a:pt x="12433" y="8053"/>
                      <a:pt x="12373" y="8011"/>
                      <a:pt x="12309" y="8011"/>
                    </a:cubicBezTo>
                    <a:cubicBezTo>
                      <a:pt x="12243" y="8011"/>
                      <a:pt x="12174" y="8055"/>
                      <a:pt x="12165" y="8139"/>
                    </a:cubicBezTo>
                    <a:cubicBezTo>
                      <a:pt x="12126" y="8514"/>
                      <a:pt x="12093" y="8922"/>
                      <a:pt x="12133" y="9296"/>
                    </a:cubicBezTo>
                    <a:cubicBezTo>
                      <a:pt x="12134" y="9312"/>
                      <a:pt x="12142" y="9326"/>
                      <a:pt x="12149" y="9339"/>
                    </a:cubicBezTo>
                    <a:cubicBezTo>
                      <a:pt x="11870" y="9349"/>
                      <a:pt x="11591" y="9354"/>
                      <a:pt x="11313" y="9354"/>
                    </a:cubicBezTo>
                    <a:cubicBezTo>
                      <a:pt x="10359" y="9354"/>
                      <a:pt x="9405" y="9292"/>
                      <a:pt x="8463" y="9138"/>
                    </a:cubicBezTo>
                    <a:cubicBezTo>
                      <a:pt x="7613" y="9001"/>
                      <a:pt x="6786" y="8783"/>
                      <a:pt x="5997" y="8488"/>
                    </a:cubicBezTo>
                    <a:cubicBezTo>
                      <a:pt x="6002" y="8189"/>
                      <a:pt x="6016" y="7888"/>
                      <a:pt x="6055" y="7591"/>
                    </a:cubicBezTo>
                    <a:cubicBezTo>
                      <a:pt x="6091" y="7286"/>
                      <a:pt x="6145" y="6985"/>
                      <a:pt x="6212" y="6690"/>
                    </a:cubicBezTo>
                    <a:cubicBezTo>
                      <a:pt x="6602" y="6764"/>
                      <a:pt x="6993" y="6855"/>
                      <a:pt x="7386" y="6886"/>
                    </a:cubicBezTo>
                    <a:cubicBezTo>
                      <a:pt x="7390" y="6886"/>
                      <a:pt x="7394" y="6887"/>
                      <a:pt x="7398" y="6887"/>
                    </a:cubicBezTo>
                    <a:cubicBezTo>
                      <a:pt x="7534" y="6887"/>
                      <a:pt x="7562" y="6659"/>
                      <a:pt x="7422" y="6628"/>
                    </a:cubicBezTo>
                    <a:cubicBezTo>
                      <a:pt x="7043" y="6548"/>
                      <a:pt x="6646" y="6524"/>
                      <a:pt x="6257" y="6485"/>
                    </a:cubicBezTo>
                    <a:cubicBezTo>
                      <a:pt x="6859" y="4012"/>
                      <a:pt x="8447" y="1839"/>
                      <a:pt x="10624" y="496"/>
                    </a:cubicBezTo>
                    <a:cubicBezTo>
                      <a:pt x="10637" y="488"/>
                      <a:pt x="10645" y="477"/>
                      <a:pt x="10654" y="467"/>
                    </a:cubicBezTo>
                    <a:close/>
                    <a:moveTo>
                      <a:pt x="1382" y="5679"/>
                    </a:moveTo>
                    <a:lnTo>
                      <a:pt x="1382" y="5679"/>
                    </a:lnTo>
                    <a:cubicBezTo>
                      <a:pt x="2478" y="7089"/>
                      <a:pt x="3954" y="8096"/>
                      <a:pt x="5589" y="8753"/>
                    </a:cubicBezTo>
                    <a:cubicBezTo>
                      <a:pt x="5607" y="10484"/>
                      <a:pt x="6116" y="12180"/>
                      <a:pt x="6871" y="13729"/>
                    </a:cubicBezTo>
                    <a:cubicBezTo>
                      <a:pt x="7207" y="14422"/>
                      <a:pt x="7716" y="15618"/>
                      <a:pt x="8463" y="16215"/>
                    </a:cubicBezTo>
                    <a:cubicBezTo>
                      <a:pt x="5534" y="15862"/>
                      <a:pt x="2885" y="14170"/>
                      <a:pt x="1680" y="11382"/>
                    </a:cubicBezTo>
                    <a:cubicBezTo>
                      <a:pt x="901" y="9582"/>
                      <a:pt x="788" y="7505"/>
                      <a:pt x="1382" y="5679"/>
                    </a:cubicBezTo>
                    <a:close/>
                    <a:moveTo>
                      <a:pt x="17169" y="8841"/>
                    </a:moveTo>
                    <a:lnTo>
                      <a:pt x="17169" y="8841"/>
                    </a:lnTo>
                    <a:cubicBezTo>
                      <a:pt x="17168" y="8925"/>
                      <a:pt x="17168" y="9010"/>
                      <a:pt x="17160" y="9095"/>
                    </a:cubicBezTo>
                    <a:cubicBezTo>
                      <a:pt x="17020" y="11163"/>
                      <a:pt x="16139" y="12856"/>
                      <a:pt x="14463" y="14078"/>
                    </a:cubicBezTo>
                    <a:cubicBezTo>
                      <a:pt x="13214" y="14988"/>
                      <a:pt x="11318" y="16163"/>
                      <a:pt x="9709" y="16299"/>
                    </a:cubicBezTo>
                    <a:cubicBezTo>
                      <a:pt x="9702" y="16298"/>
                      <a:pt x="9695" y="16296"/>
                      <a:pt x="9686" y="16296"/>
                    </a:cubicBezTo>
                    <a:cubicBezTo>
                      <a:pt x="9664" y="16298"/>
                      <a:pt x="9641" y="16298"/>
                      <a:pt x="9619" y="16298"/>
                    </a:cubicBezTo>
                    <a:cubicBezTo>
                      <a:pt x="8086" y="16298"/>
                      <a:pt x="7022" y="13248"/>
                      <a:pt x="6613" y="12095"/>
                    </a:cubicBezTo>
                    <a:cubicBezTo>
                      <a:pt x="6249" y="11070"/>
                      <a:pt x="6029" y="9993"/>
                      <a:pt x="5999" y="8911"/>
                    </a:cubicBezTo>
                    <a:lnTo>
                      <a:pt x="5999" y="8911"/>
                    </a:lnTo>
                    <a:cubicBezTo>
                      <a:pt x="6821" y="9209"/>
                      <a:pt x="7676" y="9420"/>
                      <a:pt x="8539" y="9555"/>
                    </a:cubicBezTo>
                    <a:cubicBezTo>
                      <a:pt x="8715" y="9582"/>
                      <a:pt x="8894" y="9605"/>
                      <a:pt x="9073" y="9627"/>
                    </a:cubicBezTo>
                    <a:cubicBezTo>
                      <a:pt x="9020" y="9947"/>
                      <a:pt x="8964" y="10268"/>
                      <a:pt x="8954" y="10592"/>
                    </a:cubicBezTo>
                    <a:cubicBezTo>
                      <a:pt x="8951" y="10669"/>
                      <a:pt x="9005" y="10707"/>
                      <a:pt x="9062" y="10707"/>
                    </a:cubicBezTo>
                    <a:cubicBezTo>
                      <a:pt x="9120" y="10707"/>
                      <a:pt x="9183" y="10667"/>
                      <a:pt x="9193" y="10592"/>
                    </a:cubicBezTo>
                    <a:cubicBezTo>
                      <a:pt x="9233" y="10278"/>
                      <a:pt x="9233" y="9962"/>
                      <a:pt x="9229" y="9645"/>
                    </a:cubicBezTo>
                    <a:lnTo>
                      <a:pt x="9229" y="9645"/>
                    </a:lnTo>
                    <a:cubicBezTo>
                      <a:pt x="9937" y="9724"/>
                      <a:pt x="10649" y="9758"/>
                      <a:pt x="11360" y="9758"/>
                    </a:cubicBezTo>
                    <a:cubicBezTo>
                      <a:pt x="12042" y="9758"/>
                      <a:pt x="12724" y="9726"/>
                      <a:pt x="13403" y="9671"/>
                    </a:cubicBezTo>
                    <a:cubicBezTo>
                      <a:pt x="14700" y="9567"/>
                      <a:pt x="16002" y="9419"/>
                      <a:pt x="17169" y="8841"/>
                    </a:cubicBezTo>
                    <a:close/>
                    <a:moveTo>
                      <a:pt x="9664" y="0"/>
                    </a:moveTo>
                    <a:cubicBezTo>
                      <a:pt x="7884" y="0"/>
                      <a:pt x="6084" y="504"/>
                      <a:pt x="4520" y="1381"/>
                    </a:cubicBezTo>
                    <a:cubicBezTo>
                      <a:pt x="1371" y="3146"/>
                      <a:pt x="1" y="6640"/>
                      <a:pt x="838" y="10132"/>
                    </a:cubicBezTo>
                    <a:cubicBezTo>
                      <a:pt x="1724" y="13832"/>
                      <a:pt x="5112" y="16553"/>
                      <a:pt x="8911" y="16553"/>
                    </a:cubicBezTo>
                    <a:cubicBezTo>
                      <a:pt x="8988" y="16553"/>
                      <a:pt x="9065" y="16552"/>
                      <a:pt x="9142" y="16550"/>
                    </a:cubicBezTo>
                    <a:cubicBezTo>
                      <a:pt x="9152" y="16551"/>
                      <a:pt x="9163" y="16555"/>
                      <a:pt x="9173" y="16557"/>
                    </a:cubicBezTo>
                    <a:cubicBezTo>
                      <a:pt x="9192" y="16640"/>
                      <a:pt x="9251" y="16712"/>
                      <a:pt x="9359" y="16713"/>
                    </a:cubicBezTo>
                    <a:cubicBezTo>
                      <a:pt x="9380" y="16713"/>
                      <a:pt x="9401" y="16714"/>
                      <a:pt x="9421" y="16714"/>
                    </a:cubicBezTo>
                    <a:cubicBezTo>
                      <a:pt x="11092" y="16714"/>
                      <a:pt x="12922" y="15578"/>
                      <a:pt x="14275" y="14694"/>
                    </a:cubicBezTo>
                    <a:cubicBezTo>
                      <a:pt x="15706" y="13758"/>
                      <a:pt x="16822" y="12512"/>
                      <a:pt x="17285" y="10838"/>
                    </a:cubicBezTo>
                    <a:cubicBezTo>
                      <a:pt x="17490" y="10106"/>
                      <a:pt x="17606" y="9342"/>
                      <a:pt x="17634" y="8574"/>
                    </a:cubicBezTo>
                    <a:cubicBezTo>
                      <a:pt x="17715" y="8497"/>
                      <a:pt x="17710" y="8372"/>
                      <a:pt x="17640" y="8295"/>
                    </a:cubicBezTo>
                    <a:cubicBezTo>
                      <a:pt x="17662" y="5672"/>
                      <a:pt x="16645" y="3037"/>
                      <a:pt x="14474" y="1485"/>
                    </a:cubicBezTo>
                    <a:cubicBezTo>
                      <a:pt x="13037" y="458"/>
                      <a:pt x="11360" y="0"/>
                      <a:pt x="9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0" name="Google Shape;1060;p31"/>
              <p:cNvSpPr/>
              <p:nvPr/>
            </p:nvSpPr>
            <p:spPr>
              <a:xfrm>
                <a:off x="806437" y="3558693"/>
                <a:ext cx="53680" cy="1194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375" extrusionOk="0">
                    <a:moveTo>
                      <a:pt x="1299" y="0"/>
                    </a:moveTo>
                    <a:cubicBezTo>
                      <a:pt x="881" y="0"/>
                      <a:pt x="426" y="69"/>
                      <a:pt x="60" y="241"/>
                    </a:cubicBezTo>
                    <a:cubicBezTo>
                      <a:pt x="0" y="270"/>
                      <a:pt x="24" y="375"/>
                      <a:pt x="89" y="375"/>
                    </a:cubicBezTo>
                    <a:cubicBezTo>
                      <a:pt x="91" y="375"/>
                      <a:pt x="93" y="374"/>
                      <a:pt x="96" y="374"/>
                    </a:cubicBezTo>
                    <a:cubicBezTo>
                      <a:pt x="581" y="324"/>
                      <a:pt x="1043" y="248"/>
                      <a:pt x="1533" y="243"/>
                    </a:cubicBezTo>
                    <a:cubicBezTo>
                      <a:pt x="1685" y="238"/>
                      <a:pt x="1683" y="16"/>
                      <a:pt x="1535" y="8"/>
                    </a:cubicBezTo>
                    <a:cubicBezTo>
                      <a:pt x="1458" y="3"/>
                      <a:pt x="1379" y="0"/>
                      <a:pt x="1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1" name="Google Shape;1061;p31"/>
              <p:cNvSpPr/>
              <p:nvPr/>
            </p:nvSpPr>
            <p:spPr>
              <a:xfrm>
                <a:off x="885414" y="3558183"/>
                <a:ext cx="49443" cy="10386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326" extrusionOk="0">
                    <a:moveTo>
                      <a:pt x="732" y="1"/>
                    </a:moveTo>
                    <a:cubicBezTo>
                      <a:pt x="537" y="1"/>
                      <a:pt x="341" y="14"/>
                      <a:pt x="147" y="37"/>
                    </a:cubicBezTo>
                    <a:cubicBezTo>
                      <a:pt x="10" y="52"/>
                      <a:pt x="1" y="257"/>
                      <a:pt x="140" y="257"/>
                    </a:cubicBezTo>
                    <a:cubicBezTo>
                      <a:pt x="142" y="257"/>
                      <a:pt x="144" y="257"/>
                      <a:pt x="147" y="257"/>
                    </a:cubicBezTo>
                    <a:cubicBezTo>
                      <a:pt x="225" y="253"/>
                      <a:pt x="303" y="252"/>
                      <a:pt x="381" y="252"/>
                    </a:cubicBezTo>
                    <a:cubicBezTo>
                      <a:pt x="714" y="252"/>
                      <a:pt x="1042" y="284"/>
                      <a:pt x="1374" y="324"/>
                    </a:cubicBezTo>
                    <a:cubicBezTo>
                      <a:pt x="1379" y="325"/>
                      <a:pt x="1384" y="325"/>
                      <a:pt x="1389" y="325"/>
                    </a:cubicBezTo>
                    <a:cubicBezTo>
                      <a:pt x="1525" y="325"/>
                      <a:pt x="1552" y="87"/>
                      <a:pt x="1410" y="61"/>
                    </a:cubicBezTo>
                    <a:cubicBezTo>
                      <a:pt x="1186" y="19"/>
                      <a:pt x="959" y="1"/>
                      <a:pt x="7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2" name="Google Shape;1062;p31"/>
              <p:cNvSpPr/>
              <p:nvPr/>
            </p:nvSpPr>
            <p:spPr>
              <a:xfrm>
                <a:off x="963753" y="3568314"/>
                <a:ext cx="46862" cy="10609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333" extrusionOk="0">
                    <a:moveTo>
                      <a:pt x="128" y="0"/>
                    </a:moveTo>
                    <a:cubicBezTo>
                      <a:pt x="0" y="0"/>
                      <a:pt x="10" y="194"/>
                      <a:pt x="136" y="208"/>
                    </a:cubicBezTo>
                    <a:cubicBezTo>
                      <a:pt x="520" y="254"/>
                      <a:pt x="909" y="321"/>
                      <a:pt x="1297" y="333"/>
                    </a:cubicBezTo>
                    <a:cubicBezTo>
                      <a:pt x="1298" y="333"/>
                      <a:pt x="1298" y="333"/>
                      <a:pt x="1299" y="333"/>
                    </a:cubicBezTo>
                    <a:cubicBezTo>
                      <a:pt x="1434" y="333"/>
                      <a:pt x="1470" y="108"/>
                      <a:pt x="1329" y="87"/>
                    </a:cubicBezTo>
                    <a:cubicBezTo>
                      <a:pt x="935" y="28"/>
                      <a:pt x="533" y="25"/>
                      <a:pt x="136" y="1"/>
                    </a:cubicBezTo>
                    <a:cubicBezTo>
                      <a:pt x="133" y="0"/>
                      <a:pt x="131" y="0"/>
                      <a:pt x="1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3" name="Google Shape;1063;p31"/>
              <p:cNvSpPr/>
              <p:nvPr/>
            </p:nvSpPr>
            <p:spPr>
              <a:xfrm>
                <a:off x="1036518" y="3566530"/>
                <a:ext cx="70118" cy="45556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430" extrusionOk="0">
                    <a:moveTo>
                      <a:pt x="442" y="1"/>
                    </a:moveTo>
                    <a:cubicBezTo>
                      <a:pt x="397" y="1"/>
                      <a:pt x="349" y="31"/>
                      <a:pt x="352" y="84"/>
                    </a:cubicBezTo>
                    <a:cubicBezTo>
                      <a:pt x="355" y="147"/>
                      <a:pt x="352" y="210"/>
                      <a:pt x="351" y="271"/>
                    </a:cubicBezTo>
                    <a:lnTo>
                      <a:pt x="200" y="246"/>
                    </a:lnTo>
                    <a:cubicBezTo>
                      <a:pt x="193" y="244"/>
                      <a:pt x="185" y="244"/>
                      <a:pt x="178" y="244"/>
                    </a:cubicBezTo>
                    <a:cubicBezTo>
                      <a:pt x="51" y="244"/>
                      <a:pt x="1" y="438"/>
                      <a:pt x="139" y="468"/>
                    </a:cubicBezTo>
                    <a:cubicBezTo>
                      <a:pt x="205" y="482"/>
                      <a:pt x="272" y="499"/>
                      <a:pt x="338" y="515"/>
                    </a:cubicBezTo>
                    <a:cubicBezTo>
                      <a:pt x="312" y="773"/>
                      <a:pt x="265" y="1027"/>
                      <a:pt x="205" y="1284"/>
                    </a:cubicBezTo>
                    <a:cubicBezTo>
                      <a:pt x="184" y="1375"/>
                      <a:pt x="251" y="1430"/>
                      <a:pt x="319" y="1430"/>
                    </a:cubicBezTo>
                    <a:cubicBezTo>
                      <a:pt x="366" y="1430"/>
                      <a:pt x="413" y="1404"/>
                      <a:pt x="435" y="1348"/>
                    </a:cubicBezTo>
                    <a:cubicBezTo>
                      <a:pt x="536" y="1098"/>
                      <a:pt x="571" y="836"/>
                      <a:pt x="568" y="571"/>
                    </a:cubicBezTo>
                    <a:lnTo>
                      <a:pt x="568" y="571"/>
                    </a:lnTo>
                    <a:cubicBezTo>
                      <a:pt x="1044" y="698"/>
                      <a:pt x="1503" y="864"/>
                      <a:pt x="1972" y="1030"/>
                    </a:cubicBezTo>
                    <a:cubicBezTo>
                      <a:pt x="1985" y="1035"/>
                      <a:pt x="1998" y="1037"/>
                      <a:pt x="2011" y="1037"/>
                    </a:cubicBezTo>
                    <a:cubicBezTo>
                      <a:pt x="2131" y="1037"/>
                      <a:pt x="2201" y="842"/>
                      <a:pt x="2076" y="784"/>
                    </a:cubicBezTo>
                    <a:cubicBezTo>
                      <a:pt x="1597" y="556"/>
                      <a:pt x="1075" y="413"/>
                      <a:pt x="553" y="310"/>
                    </a:cubicBezTo>
                    <a:cubicBezTo>
                      <a:pt x="544" y="227"/>
                      <a:pt x="533" y="143"/>
                      <a:pt x="518" y="61"/>
                    </a:cubicBezTo>
                    <a:cubicBezTo>
                      <a:pt x="511" y="19"/>
                      <a:pt x="477" y="1"/>
                      <a:pt x="4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1121579" y="3575865"/>
                <a:ext cx="50303" cy="44824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1407" extrusionOk="0">
                    <a:moveTo>
                      <a:pt x="454" y="1"/>
                    </a:moveTo>
                    <a:cubicBezTo>
                      <a:pt x="380" y="1"/>
                      <a:pt x="302" y="64"/>
                      <a:pt x="320" y="160"/>
                    </a:cubicBezTo>
                    <a:cubicBezTo>
                      <a:pt x="361" y="372"/>
                      <a:pt x="411" y="583"/>
                      <a:pt x="467" y="792"/>
                    </a:cubicBezTo>
                    <a:cubicBezTo>
                      <a:pt x="373" y="762"/>
                      <a:pt x="280" y="730"/>
                      <a:pt x="184" y="700"/>
                    </a:cubicBezTo>
                    <a:cubicBezTo>
                      <a:pt x="169" y="695"/>
                      <a:pt x="156" y="693"/>
                      <a:pt x="143" y="693"/>
                    </a:cubicBezTo>
                    <a:cubicBezTo>
                      <a:pt x="30" y="693"/>
                      <a:pt x="1" y="876"/>
                      <a:pt x="122" y="926"/>
                    </a:cubicBezTo>
                    <a:cubicBezTo>
                      <a:pt x="262" y="985"/>
                      <a:pt x="404" y="1045"/>
                      <a:pt x="547" y="1107"/>
                    </a:cubicBezTo>
                    <a:cubicBezTo>
                      <a:pt x="560" y="1155"/>
                      <a:pt x="573" y="1201"/>
                      <a:pt x="585" y="1250"/>
                    </a:cubicBezTo>
                    <a:cubicBezTo>
                      <a:pt x="598" y="1301"/>
                      <a:pt x="635" y="1322"/>
                      <a:pt x="674" y="1322"/>
                    </a:cubicBezTo>
                    <a:cubicBezTo>
                      <a:pt x="731" y="1322"/>
                      <a:pt x="790" y="1276"/>
                      <a:pt x="782" y="1206"/>
                    </a:cubicBezTo>
                    <a:lnTo>
                      <a:pt x="782" y="1206"/>
                    </a:lnTo>
                    <a:cubicBezTo>
                      <a:pt x="968" y="1280"/>
                      <a:pt x="1157" y="1350"/>
                      <a:pt x="1349" y="1402"/>
                    </a:cubicBezTo>
                    <a:cubicBezTo>
                      <a:pt x="1361" y="1405"/>
                      <a:pt x="1372" y="1406"/>
                      <a:pt x="1382" y="1406"/>
                    </a:cubicBezTo>
                    <a:cubicBezTo>
                      <a:pt x="1505" y="1406"/>
                      <a:pt x="1579" y="1223"/>
                      <a:pt x="1451" y="1160"/>
                    </a:cubicBezTo>
                    <a:cubicBezTo>
                      <a:pt x="1219" y="1048"/>
                      <a:pt x="974" y="958"/>
                      <a:pt x="725" y="876"/>
                    </a:cubicBezTo>
                    <a:cubicBezTo>
                      <a:pt x="678" y="613"/>
                      <a:pt x="630" y="349"/>
                      <a:pt x="566" y="92"/>
                    </a:cubicBezTo>
                    <a:cubicBezTo>
                      <a:pt x="550" y="28"/>
                      <a:pt x="503" y="1"/>
                      <a:pt x="4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5" name="Google Shape;1065;p31"/>
              <p:cNvSpPr/>
              <p:nvPr/>
            </p:nvSpPr>
            <p:spPr>
              <a:xfrm>
                <a:off x="1190393" y="3623684"/>
                <a:ext cx="33865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684" extrusionOk="0">
                    <a:moveTo>
                      <a:pt x="170" y="0"/>
                    </a:moveTo>
                    <a:cubicBezTo>
                      <a:pt x="40" y="0"/>
                      <a:pt x="1" y="200"/>
                      <a:pt x="140" y="250"/>
                    </a:cubicBezTo>
                    <a:cubicBezTo>
                      <a:pt x="375" y="330"/>
                      <a:pt x="572" y="468"/>
                      <a:pt x="750" y="640"/>
                    </a:cubicBezTo>
                    <a:cubicBezTo>
                      <a:pt x="781" y="670"/>
                      <a:pt x="816" y="683"/>
                      <a:pt x="849" y="683"/>
                    </a:cubicBezTo>
                    <a:cubicBezTo>
                      <a:pt x="963" y="683"/>
                      <a:pt x="1063" y="536"/>
                      <a:pt x="959" y="431"/>
                    </a:cubicBezTo>
                    <a:cubicBezTo>
                      <a:pt x="751" y="221"/>
                      <a:pt x="491" y="80"/>
                      <a:pt x="207" y="5"/>
                    </a:cubicBezTo>
                    <a:cubicBezTo>
                      <a:pt x="194" y="2"/>
                      <a:pt x="182" y="0"/>
                      <a:pt x="1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6" name="Google Shape;1066;p31"/>
              <p:cNvSpPr/>
              <p:nvPr/>
            </p:nvSpPr>
            <p:spPr>
              <a:xfrm>
                <a:off x="1228432" y="3644169"/>
                <a:ext cx="51514" cy="31857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000" extrusionOk="0">
                    <a:moveTo>
                      <a:pt x="392" y="0"/>
                    </a:moveTo>
                    <a:cubicBezTo>
                      <a:pt x="263" y="0"/>
                      <a:pt x="239" y="217"/>
                      <a:pt x="372" y="246"/>
                    </a:cubicBezTo>
                    <a:cubicBezTo>
                      <a:pt x="551" y="286"/>
                      <a:pt x="723" y="345"/>
                      <a:pt x="881" y="436"/>
                    </a:cubicBezTo>
                    <a:cubicBezTo>
                      <a:pt x="989" y="501"/>
                      <a:pt x="1080" y="579"/>
                      <a:pt x="1168" y="661"/>
                    </a:cubicBezTo>
                    <a:cubicBezTo>
                      <a:pt x="859" y="609"/>
                      <a:pt x="550" y="566"/>
                      <a:pt x="240" y="524"/>
                    </a:cubicBezTo>
                    <a:cubicBezTo>
                      <a:pt x="233" y="522"/>
                      <a:pt x="226" y="522"/>
                      <a:pt x="219" y="522"/>
                    </a:cubicBezTo>
                    <a:cubicBezTo>
                      <a:pt x="65" y="522"/>
                      <a:pt x="1" y="750"/>
                      <a:pt x="169" y="784"/>
                    </a:cubicBezTo>
                    <a:cubicBezTo>
                      <a:pt x="530" y="859"/>
                      <a:pt x="889" y="939"/>
                      <a:pt x="1254" y="997"/>
                    </a:cubicBezTo>
                    <a:cubicBezTo>
                      <a:pt x="1264" y="999"/>
                      <a:pt x="1274" y="1000"/>
                      <a:pt x="1283" y="1000"/>
                    </a:cubicBezTo>
                    <a:cubicBezTo>
                      <a:pt x="1394" y="1000"/>
                      <a:pt x="1461" y="897"/>
                      <a:pt x="1455" y="808"/>
                    </a:cubicBezTo>
                    <a:cubicBezTo>
                      <a:pt x="1545" y="783"/>
                      <a:pt x="1616" y="690"/>
                      <a:pt x="1545" y="589"/>
                    </a:cubicBezTo>
                    <a:cubicBezTo>
                      <a:pt x="1294" y="236"/>
                      <a:pt x="822" y="47"/>
                      <a:pt x="405" y="1"/>
                    </a:cubicBezTo>
                    <a:cubicBezTo>
                      <a:pt x="401" y="0"/>
                      <a:pt x="396" y="0"/>
                      <a:pt x="3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1031452" y="3879729"/>
                <a:ext cx="32367" cy="46831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470" extrusionOk="0">
                    <a:moveTo>
                      <a:pt x="867" y="1"/>
                    </a:moveTo>
                    <a:cubicBezTo>
                      <a:pt x="816" y="1"/>
                      <a:pt x="763" y="28"/>
                      <a:pt x="739" y="88"/>
                    </a:cubicBezTo>
                    <a:cubicBezTo>
                      <a:pt x="557" y="532"/>
                      <a:pt x="342" y="933"/>
                      <a:pt x="54" y="1316"/>
                    </a:cubicBezTo>
                    <a:cubicBezTo>
                      <a:pt x="0" y="1388"/>
                      <a:pt x="76" y="1470"/>
                      <a:pt x="150" y="1470"/>
                    </a:cubicBezTo>
                    <a:cubicBezTo>
                      <a:pt x="174" y="1470"/>
                      <a:pt x="197" y="1461"/>
                      <a:pt x="216" y="1442"/>
                    </a:cubicBezTo>
                    <a:cubicBezTo>
                      <a:pt x="564" y="1082"/>
                      <a:pt x="842" y="638"/>
                      <a:pt x="987" y="159"/>
                    </a:cubicBezTo>
                    <a:cubicBezTo>
                      <a:pt x="1016" y="60"/>
                      <a:pt x="943" y="1"/>
                      <a:pt x="8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1076117" y="3807666"/>
                <a:ext cx="26665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837" h="1491" extrusionOk="0">
                    <a:moveTo>
                      <a:pt x="670" y="1"/>
                    </a:moveTo>
                    <a:cubicBezTo>
                      <a:pt x="628" y="1"/>
                      <a:pt x="587" y="20"/>
                      <a:pt x="563" y="65"/>
                    </a:cubicBezTo>
                    <a:cubicBezTo>
                      <a:pt x="349" y="463"/>
                      <a:pt x="186" y="907"/>
                      <a:pt x="33" y="1334"/>
                    </a:cubicBezTo>
                    <a:cubicBezTo>
                      <a:pt x="1" y="1421"/>
                      <a:pt x="84" y="1491"/>
                      <a:pt x="162" y="1491"/>
                    </a:cubicBezTo>
                    <a:cubicBezTo>
                      <a:pt x="202" y="1491"/>
                      <a:pt x="241" y="1473"/>
                      <a:pt x="262" y="1430"/>
                    </a:cubicBezTo>
                    <a:cubicBezTo>
                      <a:pt x="461" y="1024"/>
                      <a:pt x="666" y="598"/>
                      <a:pt x="806" y="168"/>
                    </a:cubicBezTo>
                    <a:cubicBezTo>
                      <a:pt x="836" y="74"/>
                      <a:pt x="751" y="1"/>
                      <a:pt x="6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1106638" y="3731588"/>
                <a:ext cx="18318" cy="55528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743" extrusionOk="0">
                    <a:moveTo>
                      <a:pt x="403" y="1"/>
                    </a:moveTo>
                    <a:cubicBezTo>
                      <a:pt x="349" y="1"/>
                      <a:pt x="297" y="32"/>
                      <a:pt x="278" y="106"/>
                    </a:cubicBezTo>
                    <a:cubicBezTo>
                      <a:pt x="149" y="602"/>
                      <a:pt x="71" y="1129"/>
                      <a:pt x="8" y="1638"/>
                    </a:cubicBezTo>
                    <a:cubicBezTo>
                      <a:pt x="0" y="1706"/>
                      <a:pt x="56" y="1743"/>
                      <a:pt x="113" y="1743"/>
                    </a:cubicBezTo>
                    <a:cubicBezTo>
                      <a:pt x="160" y="1743"/>
                      <a:pt x="207" y="1718"/>
                      <a:pt x="222" y="1667"/>
                    </a:cubicBezTo>
                    <a:cubicBezTo>
                      <a:pt x="359" y="1186"/>
                      <a:pt x="487" y="680"/>
                      <a:pt x="558" y="185"/>
                    </a:cubicBezTo>
                    <a:cubicBezTo>
                      <a:pt x="575" y="76"/>
                      <a:pt x="486" y="1"/>
                      <a:pt x="4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1117310" y="3519444"/>
                <a:ext cx="11692" cy="28767"/>
              </a:xfrm>
              <a:custGeom>
                <a:avLst/>
                <a:gdLst/>
                <a:ahLst/>
                <a:cxnLst/>
                <a:rect l="l" t="t" r="r" b="b"/>
                <a:pathLst>
                  <a:path w="367" h="903" extrusionOk="0">
                    <a:moveTo>
                      <a:pt x="158" y="0"/>
                    </a:moveTo>
                    <a:cubicBezTo>
                      <a:pt x="79" y="0"/>
                      <a:pt x="0" y="63"/>
                      <a:pt x="28" y="161"/>
                    </a:cubicBezTo>
                    <a:cubicBezTo>
                      <a:pt x="89" y="379"/>
                      <a:pt x="123" y="585"/>
                      <a:pt x="120" y="809"/>
                    </a:cubicBezTo>
                    <a:cubicBezTo>
                      <a:pt x="119" y="868"/>
                      <a:pt x="169" y="902"/>
                      <a:pt x="218" y="902"/>
                    </a:cubicBezTo>
                    <a:cubicBezTo>
                      <a:pt x="257" y="902"/>
                      <a:pt x="296" y="881"/>
                      <a:pt x="308" y="833"/>
                    </a:cubicBezTo>
                    <a:cubicBezTo>
                      <a:pt x="366" y="594"/>
                      <a:pt x="364" y="330"/>
                      <a:pt x="285" y="93"/>
                    </a:cubicBezTo>
                    <a:cubicBezTo>
                      <a:pt x="263" y="28"/>
                      <a:pt x="210" y="0"/>
                      <a:pt x="1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1099087" y="3449929"/>
                <a:ext cx="2029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637" h="988" extrusionOk="0">
                    <a:moveTo>
                      <a:pt x="192" y="1"/>
                    </a:moveTo>
                    <a:cubicBezTo>
                      <a:pt x="97" y="1"/>
                      <a:pt x="0" y="105"/>
                      <a:pt x="71" y="196"/>
                    </a:cubicBezTo>
                    <a:cubicBezTo>
                      <a:pt x="238" y="416"/>
                      <a:pt x="364" y="635"/>
                      <a:pt x="420" y="910"/>
                    </a:cubicBezTo>
                    <a:cubicBezTo>
                      <a:pt x="430" y="963"/>
                      <a:pt x="475" y="987"/>
                      <a:pt x="521" y="987"/>
                    </a:cubicBezTo>
                    <a:cubicBezTo>
                      <a:pt x="578" y="987"/>
                      <a:pt x="637" y="949"/>
                      <a:pt x="631" y="882"/>
                    </a:cubicBezTo>
                    <a:cubicBezTo>
                      <a:pt x="602" y="572"/>
                      <a:pt x="493" y="264"/>
                      <a:pt x="277" y="37"/>
                    </a:cubicBezTo>
                    <a:cubicBezTo>
                      <a:pt x="252" y="11"/>
                      <a:pt x="222" y="1"/>
                      <a:pt x="1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1066114" y="3442633"/>
                <a:ext cx="14400" cy="45843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439" extrusionOk="0">
                    <a:moveTo>
                      <a:pt x="355" y="1"/>
                    </a:moveTo>
                    <a:cubicBezTo>
                      <a:pt x="315" y="1"/>
                      <a:pt x="274" y="23"/>
                      <a:pt x="259" y="68"/>
                    </a:cubicBezTo>
                    <a:cubicBezTo>
                      <a:pt x="132" y="462"/>
                      <a:pt x="48" y="906"/>
                      <a:pt x="9" y="1317"/>
                    </a:cubicBezTo>
                    <a:cubicBezTo>
                      <a:pt x="1" y="1396"/>
                      <a:pt x="66" y="1438"/>
                      <a:pt x="131" y="1438"/>
                    </a:cubicBezTo>
                    <a:cubicBezTo>
                      <a:pt x="185" y="1438"/>
                      <a:pt x="238" y="1410"/>
                      <a:pt x="254" y="1351"/>
                    </a:cubicBezTo>
                    <a:cubicBezTo>
                      <a:pt x="360" y="953"/>
                      <a:pt x="431" y="505"/>
                      <a:pt x="448" y="94"/>
                    </a:cubicBezTo>
                    <a:cubicBezTo>
                      <a:pt x="452" y="33"/>
                      <a:pt x="404" y="1"/>
                      <a:pt x="3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3" name="Google Shape;1073;p31"/>
              <p:cNvSpPr/>
              <p:nvPr/>
            </p:nvSpPr>
            <p:spPr>
              <a:xfrm>
                <a:off x="1052574" y="3506382"/>
                <a:ext cx="12839" cy="36254"/>
              </a:xfrm>
              <a:custGeom>
                <a:avLst/>
                <a:gdLst/>
                <a:ahLst/>
                <a:cxnLst/>
                <a:rect l="l" t="t" r="r" b="b"/>
                <a:pathLst>
                  <a:path w="403" h="1138" extrusionOk="0">
                    <a:moveTo>
                      <a:pt x="282" y="0"/>
                    </a:moveTo>
                    <a:cubicBezTo>
                      <a:pt x="248" y="0"/>
                      <a:pt x="213" y="24"/>
                      <a:pt x="212" y="65"/>
                    </a:cubicBezTo>
                    <a:cubicBezTo>
                      <a:pt x="205" y="382"/>
                      <a:pt x="127" y="685"/>
                      <a:pt x="30" y="988"/>
                    </a:cubicBezTo>
                    <a:cubicBezTo>
                      <a:pt x="0" y="1081"/>
                      <a:pt x="72" y="1138"/>
                      <a:pt x="146" y="1138"/>
                    </a:cubicBezTo>
                    <a:cubicBezTo>
                      <a:pt x="196" y="1138"/>
                      <a:pt x="248" y="1112"/>
                      <a:pt x="271" y="1054"/>
                    </a:cubicBezTo>
                    <a:cubicBezTo>
                      <a:pt x="398" y="728"/>
                      <a:pt x="402" y="387"/>
                      <a:pt x="338" y="46"/>
                    </a:cubicBezTo>
                    <a:cubicBezTo>
                      <a:pt x="332" y="14"/>
                      <a:pt x="307" y="0"/>
                      <a:pt x="2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4" name="Google Shape;1074;p31"/>
              <p:cNvSpPr/>
              <p:nvPr/>
            </p:nvSpPr>
            <p:spPr>
              <a:xfrm>
                <a:off x="998001" y="3630502"/>
                <a:ext cx="60051" cy="4638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456" extrusionOk="0">
                    <a:moveTo>
                      <a:pt x="139" y="1"/>
                    </a:moveTo>
                    <a:cubicBezTo>
                      <a:pt x="23" y="1"/>
                      <a:pt x="1" y="200"/>
                      <a:pt x="122" y="225"/>
                    </a:cubicBezTo>
                    <a:cubicBezTo>
                      <a:pt x="503" y="310"/>
                      <a:pt x="898" y="408"/>
                      <a:pt x="1295" y="466"/>
                    </a:cubicBezTo>
                    <a:cubicBezTo>
                      <a:pt x="1235" y="748"/>
                      <a:pt x="1159" y="1024"/>
                      <a:pt x="1116" y="1310"/>
                    </a:cubicBezTo>
                    <a:cubicBezTo>
                      <a:pt x="1102" y="1397"/>
                      <a:pt x="1174" y="1455"/>
                      <a:pt x="1240" y="1455"/>
                    </a:cubicBezTo>
                    <a:cubicBezTo>
                      <a:pt x="1284" y="1455"/>
                      <a:pt x="1325" y="1430"/>
                      <a:pt x="1338" y="1371"/>
                    </a:cubicBezTo>
                    <a:cubicBezTo>
                      <a:pt x="1398" y="1076"/>
                      <a:pt x="1419" y="781"/>
                      <a:pt x="1464" y="483"/>
                    </a:cubicBezTo>
                    <a:cubicBezTo>
                      <a:pt x="1550" y="491"/>
                      <a:pt x="1636" y="503"/>
                      <a:pt x="1720" y="509"/>
                    </a:cubicBezTo>
                    <a:cubicBezTo>
                      <a:pt x="1722" y="509"/>
                      <a:pt x="1724" y="509"/>
                      <a:pt x="1726" y="509"/>
                    </a:cubicBezTo>
                    <a:cubicBezTo>
                      <a:pt x="1865" y="509"/>
                      <a:pt x="1885" y="299"/>
                      <a:pt x="1753" y="259"/>
                    </a:cubicBezTo>
                    <a:cubicBezTo>
                      <a:pt x="1245" y="108"/>
                      <a:pt x="679" y="65"/>
                      <a:pt x="152" y="2"/>
                    </a:cubicBezTo>
                    <a:cubicBezTo>
                      <a:pt x="148" y="1"/>
                      <a:pt x="143" y="1"/>
                      <a:pt x="1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1013834" y="3772844"/>
                <a:ext cx="11660" cy="3622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137" extrusionOk="0">
                    <a:moveTo>
                      <a:pt x="270" y="1"/>
                    </a:moveTo>
                    <a:cubicBezTo>
                      <a:pt x="232" y="1"/>
                      <a:pt x="194" y="26"/>
                      <a:pt x="191" y="77"/>
                    </a:cubicBezTo>
                    <a:cubicBezTo>
                      <a:pt x="172" y="388"/>
                      <a:pt x="101" y="700"/>
                      <a:pt x="22" y="1001"/>
                    </a:cubicBezTo>
                    <a:cubicBezTo>
                      <a:pt x="0" y="1084"/>
                      <a:pt x="66" y="1137"/>
                      <a:pt x="131" y="1137"/>
                    </a:cubicBezTo>
                    <a:cubicBezTo>
                      <a:pt x="175" y="1137"/>
                      <a:pt x="219" y="1113"/>
                      <a:pt x="237" y="1059"/>
                    </a:cubicBezTo>
                    <a:cubicBezTo>
                      <a:pt x="344" y="731"/>
                      <a:pt x="365" y="416"/>
                      <a:pt x="348" y="77"/>
                    </a:cubicBezTo>
                    <a:cubicBezTo>
                      <a:pt x="345" y="26"/>
                      <a:pt x="308" y="1"/>
                      <a:pt x="2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6" name="Google Shape;1076;p31"/>
              <p:cNvSpPr/>
              <p:nvPr/>
            </p:nvSpPr>
            <p:spPr>
              <a:xfrm>
                <a:off x="1014153" y="3835478"/>
                <a:ext cx="9175" cy="29914"/>
              </a:xfrm>
              <a:custGeom>
                <a:avLst/>
                <a:gdLst/>
                <a:ahLst/>
                <a:cxnLst/>
                <a:rect l="l" t="t" r="r" b="b"/>
                <a:pathLst>
                  <a:path w="288" h="939" extrusionOk="0">
                    <a:moveTo>
                      <a:pt x="196" y="0"/>
                    </a:moveTo>
                    <a:cubicBezTo>
                      <a:pt x="160" y="0"/>
                      <a:pt x="125" y="20"/>
                      <a:pt x="115" y="63"/>
                    </a:cubicBezTo>
                    <a:cubicBezTo>
                      <a:pt x="55" y="318"/>
                      <a:pt x="15" y="571"/>
                      <a:pt x="3" y="833"/>
                    </a:cubicBezTo>
                    <a:cubicBezTo>
                      <a:pt x="0" y="900"/>
                      <a:pt x="59" y="939"/>
                      <a:pt x="116" y="939"/>
                    </a:cubicBezTo>
                    <a:cubicBezTo>
                      <a:pt x="161" y="939"/>
                      <a:pt x="204" y="915"/>
                      <a:pt x="215" y="862"/>
                    </a:cubicBezTo>
                    <a:cubicBezTo>
                      <a:pt x="264" y="604"/>
                      <a:pt x="287" y="348"/>
                      <a:pt x="287" y="87"/>
                    </a:cubicBezTo>
                    <a:cubicBezTo>
                      <a:pt x="288" y="32"/>
                      <a:pt x="241" y="0"/>
                      <a:pt x="1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7" name="Google Shape;1077;p31"/>
              <p:cNvSpPr/>
              <p:nvPr/>
            </p:nvSpPr>
            <p:spPr>
              <a:xfrm>
                <a:off x="1013452" y="3880685"/>
                <a:ext cx="13603" cy="35712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121" extrusionOk="0">
                    <a:moveTo>
                      <a:pt x="198" y="0"/>
                    </a:moveTo>
                    <a:cubicBezTo>
                      <a:pt x="161" y="0"/>
                      <a:pt x="124" y="20"/>
                      <a:pt x="110" y="67"/>
                    </a:cubicBezTo>
                    <a:cubicBezTo>
                      <a:pt x="15" y="393"/>
                      <a:pt x="1" y="741"/>
                      <a:pt x="147" y="1055"/>
                    </a:cubicBezTo>
                    <a:cubicBezTo>
                      <a:pt x="168" y="1101"/>
                      <a:pt x="210" y="1121"/>
                      <a:pt x="252" y="1121"/>
                    </a:cubicBezTo>
                    <a:cubicBezTo>
                      <a:pt x="336" y="1121"/>
                      <a:pt x="426" y="1047"/>
                      <a:pt x="390" y="953"/>
                    </a:cubicBezTo>
                    <a:cubicBezTo>
                      <a:pt x="284" y="676"/>
                      <a:pt x="219" y="412"/>
                      <a:pt x="294" y="117"/>
                    </a:cubicBezTo>
                    <a:cubicBezTo>
                      <a:pt x="313" y="46"/>
                      <a:pt x="255" y="0"/>
                      <a:pt x="1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8" name="Google Shape;1078;p31"/>
              <p:cNvSpPr/>
              <p:nvPr/>
            </p:nvSpPr>
            <p:spPr>
              <a:xfrm>
                <a:off x="790826" y="3579274"/>
                <a:ext cx="48073" cy="1621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509" extrusionOk="0">
                    <a:moveTo>
                      <a:pt x="123" y="0"/>
                    </a:moveTo>
                    <a:cubicBezTo>
                      <a:pt x="33" y="0"/>
                      <a:pt x="0" y="133"/>
                      <a:pt x="96" y="164"/>
                    </a:cubicBezTo>
                    <a:cubicBezTo>
                      <a:pt x="491" y="287"/>
                      <a:pt x="896" y="423"/>
                      <a:pt x="1304" y="506"/>
                    </a:cubicBezTo>
                    <a:cubicBezTo>
                      <a:pt x="1314" y="508"/>
                      <a:pt x="1323" y="509"/>
                      <a:pt x="1332" y="509"/>
                    </a:cubicBezTo>
                    <a:cubicBezTo>
                      <a:pt x="1463" y="509"/>
                      <a:pt x="1508" y="315"/>
                      <a:pt x="1369" y="272"/>
                    </a:cubicBezTo>
                    <a:cubicBezTo>
                      <a:pt x="971" y="154"/>
                      <a:pt x="548" y="82"/>
                      <a:pt x="140" y="2"/>
                    </a:cubicBezTo>
                    <a:cubicBezTo>
                      <a:pt x="134" y="1"/>
                      <a:pt x="128" y="0"/>
                      <a:pt x="1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9" name="Google Shape;1079;p31"/>
              <p:cNvSpPr/>
              <p:nvPr/>
            </p:nvSpPr>
            <p:spPr>
              <a:xfrm>
                <a:off x="857920" y="3599089"/>
                <a:ext cx="52629" cy="15515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487" extrusionOk="0">
                    <a:moveTo>
                      <a:pt x="128" y="0"/>
                    </a:moveTo>
                    <a:cubicBezTo>
                      <a:pt x="39" y="0"/>
                      <a:pt x="1" y="130"/>
                      <a:pt x="99" y="159"/>
                    </a:cubicBezTo>
                    <a:cubicBezTo>
                      <a:pt x="541" y="286"/>
                      <a:pt x="992" y="421"/>
                      <a:pt x="1449" y="485"/>
                    </a:cubicBezTo>
                    <a:cubicBezTo>
                      <a:pt x="1456" y="486"/>
                      <a:pt x="1463" y="487"/>
                      <a:pt x="1469" y="487"/>
                    </a:cubicBezTo>
                    <a:cubicBezTo>
                      <a:pt x="1598" y="487"/>
                      <a:pt x="1651" y="304"/>
                      <a:pt x="1511" y="262"/>
                    </a:cubicBezTo>
                    <a:cubicBezTo>
                      <a:pt x="1068" y="130"/>
                      <a:pt x="599" y="68"/>
                      <a:pt x="142" y="1"/>
                    </a:cubicBezTo>
                    <a:cubicBezTo>
                      <a:pt x="137" y="0"/>
                      <a:pt x="133" y="0"/>
                      <a:pt x="1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0" name="Google Shape;1080;p31"/>
              <p:cNvSpPr/>
              <p:nvPr/>
            </p:nvSpPr>
            <p:spPr>
              <a:xfrm>
                <a:off x="1078571" y="3645093"/>
                <a:ext cx="60115" cy="12552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394" extrusionOk="0">
                    <a:moveTo>
                      <a:pt x="708" y="0"/>
                    </a:moveTo>
                    <a:cubicBezTo>
                      <a:pt x="515" y="0"/>
                      <a:pt x="325" y="11"/>
                      <a:pt x="142" y="29"/>
                    </a:cubicBezTo>
                    <a:cubicBezTo>
                      <a:pt x="6" y="43"/>
                      <a:pt x="0" y="238"/>
                      <a:pt x="142" y="244"/>
                    </a:cubicBezTo>
                    <a:cubicBezTo>
                      <a:pt x="672" y="265"/>
                      <a:pt x="1186" y="340"/>
                      <a:pt x="1711" y="393"/>
                    </a:cubicBezTo>
                    <a:cubicBezTo>
                      <a:pt x="1716" y="393"/>
                      <a:pt x="1720" y="393"/>
                      <a:pt x="1724" y="393"/>
                    </a:cubicBezTo>
                    <a:cubicBezTo>
                      <a:pt x="1867" y="393"/>
                      <a:pt x="1886" y="165"/>
                      <a:pt x="1747" y="128"/>
                    </a:cubicBezTo>
                    <a:cubicBezTo>
                      <a:pt x="1419" y="36"/>
                      <a:pt x="1061" y="0"/>
                      <a:pt x="7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1" name="Google Shape;1081;p31"/>
              <p:cNvSpPr/>
              <p:nvPr/>
            </p:nvSpPr>
            <p:spPr>
              <a:xfrm>
                <a:off x="1166563" y="3655542"/>
                <a:ext cx="39790" cy="9462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297" extrusionOk="0">
                    <a:moveTo>
                      <a:pt x="1058" y="0"/>
                    </a:moveTo>
                    <a:cubicBezTo>
                      <a:pt x="762" y="0"/>
                      <a:pt x="467" y="6"/>
                      <a:pt x="172" y="15"/>
                    </a:cubicBezTo>
                    <a:cubicBezTo>
                      <a:pt x="0" y="18"/>
                      <a:pt x="0" y="280"/>
                      <a:pt x="172" y="282"/>
                    </a:cubicBezTo>
                    <a:cubicBezTo>
                      <a:pt x="467" y="290"/>
                      <a:pt x="762" y="297"/>
                      <a:pt x="1058" y="297"/>
                    </a:cubicBezTo>
                    <a:cubicBezTo>
                      <a:pt x="1249" y="297"/>
                      <a:pt x="1249" y="0"/>
                      <a:pt x="10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82" name="Google Shape;1082;p31"/>
            <p:cNvGrpSpPr/>
            <p:nvPr/>
          </p:nvGrpSpPr>
          <p:grpSpPr>
            <a:xfrm>
              <a:off x="6832320" y="211137"/>
              <a:ext cx="435786" cy="252665"/>
              <a:chOff x="7626945" y="2746562"/>
              <a:chExt cx="435786" cy="252665"/>
            </a:xfrm>
          </p:grpSpPr>
          <p:sp>
            <p:nvSpPr>
              <p:cNvPr id="1083" name="Google Shape;1083;p31"/>
              <p:cNvSpPr/>
              <p:nvPr/>
            </p:nvSpPr>
            <p:spPr>
              <a:xfrm>
                <a:off x="7626945" y="2813465"/>
                <a:ext cx="77860" cy="84231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2644" extrusionOk="0">
                    <a:moveTo>
                      <a:pt x="377" y="1"/>
                    </a:moveTo>
                    <a:cubicBezTo>
                      <a:pt x="255" y="1"/>
                      <a:pt x="140" y="25"/>
                      <a:pt x="51" y="100"/>
                    </a:cubicBezTo>
                    <a:cubicBezTo>
                      <a:pt x="12" y="133"/>
                      <a:pt x="1" y="211"/>
                      <a:pt x="32" y="255"/>
                    </a:cubicBezTo>
                    <a:cubicBezTo>
                      <a:pt x="81" y="327"/>
                      <a:pt x="110" y="342"/>
                      <a:pt x="198" y="351"/>
                    </a:cubicBezTo>
                    <a:cubicBezTo>
                      <a:pt x="200" y="351"/>
                      <a:pt x="202" y="351"/>
                      <a:pt x="204" y="351"/>
                    </a:cubicBezTo>
                    <a:cubicBezTo>
                      <a:pt x="238" y="351"/>
                      <a:pt x="267" y="328"/>
                      <a:pt x="286" y="299"/>
                    </a:cubicBezTo>
                    <a:cubicBezTo>
                      <a:pt x="291" y="291"/>
                      <a:pt x="299" y="282"/>
                      <a:pt x="303" y="274"/>
                    </a:cubicBezTo>
                    <a:cubicBezTo>
                      <a:pt x="307" y="268"/>
                      <a:pt x="307" y="264"/>
                      <a:pt x="309" y="259"/>
                    </a:cubicBezTo>
                    <a:cubicBezTo>
                      <a:pt x="466" y="305"/>
                      <a:pt x="685" y="341"/>
                      <a:pt x="731" y="348"/>
                    </a:cubicBezTo>
                    <a:lnTo>
                      <a:pt x="1289" y="428"/>
                    </a:lnTo>
                    <a:cubicBezTo>
                      <a:pt x="1294" y="428"/>
                      <a:pt x="1297" y="431"/>
                      <a:pt x="1298" y="431"/>
                    </a:cubicBezTo>
                    <a:cubicBezTo>
                      <a:pt x="1186" y="1128"/>
                      <a:pt x="1053" y="1823"/>
                      <a:pt x="943" y="2522"/>
                    </a:cubicBezTo>
                    <a:cubicBezTo>
                      <a:pt x="931" y="2595"/>
                      <a:pt x="986" y="2643"/>
                      <a:pt x="1041" y="2643"/>
                    </a:cubicBezTo>
                    <a:cubicBezTo>
                      <a:pt x="1078" y="2643"/>
                      <a:pt x="1115" y="2622"/>
                      <a:pt x="1132" y="2573"/>
                    </a:cubicBezTo>
                    <a:cubicBezTo>
                      <a:pt x="1365" y="1916"/>
                      <a:pt x="1524" y="1176"/>
                      <a:pt x="1625" y="478"/>
                    </a:cubicBezTo>
                    <a:cubicBezTo>
                      <a:pt x="1822" y="510"/>
                      <a:pt x="2017" y="536"/>
                      <a:pt x="2216" y="554"/>
                    </a:cubicBezTo>
                    <a:cubicBezTo>
                      <a:pt x="2220" y="555"/>
                      <a:pt x="2225" y="555"/>
                      <a:pt x="2229" y="555"/>
                    </a:cubicBezTo>
                    <a:cubicBezTo>
                      <a:pt x="2405" y="555"/>
                      <a:pt x="2443" y="247"/>
                      <a:pt x="2259" y="218"/>
                    </a:cubicBezTo>
                    <a:cubicBezTo>
                      <a:pt x="1819" y="148"/>
                      <a:pt x="1373" y="117"/>
                      <a:pt x="930" y="73"/>
                    </a:cubicBezTo>
                    <a:cubicBezTo>
                      <a:pt x="768" y="57"/>
                      <a:pt x="564" y="1"/>
                      <a:pt x="3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4" name="Google Shape;1084;p31"/>
              <p:cNvSpPr/>
              <p:nvPr/>
            </p:nvSpPr>
            <p:spPr>
              <a:xfrm>
                <a:off x="7690598" y="2855454"/>
                <a:ext cx="38802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288" extrusionOk="0">
                    <a:moveTo>
                      <a:pt x="1047" y="0"/>
                    </a:moveTo>
                    <a:cubicBezTo>
                      <a:pt x="1043" y="0"/>
                      <a:pt x="1039" y="1"/>
                      <a:pt x="1036" y="1"/>
                    </a:cubicBezTo>
                    <a:cubicBezTo>
                      <a:pt x="741" y="21"/>
                      <a:pt x="444" y="22"/>
                      <a:pt x="149" y="28"/>
                    </a:cubicBezTo>
                    <a:cubicBezTo>
                      <a:pt x="0" y="31"/>
                      <a:pt x="0" y="257"/>
                      <a:pt x="149" y="259"/>
                    </a:cubicBezTo>
                    <a:cubicBezTo>
                      <a:pt x="444" y="264"/>
                      <a:pt x="741" y="266"/>
                      <a:pt x="1036" y="287"/>
                    </a:cubicBezTo>
                    <a:cubicBezTo>
                      <a:pt x="1040" y="287"/>
                      <a:pt x="1044" y="288"/>
                      <a:pt x="1048" y="288"/>
                    </a:cubicBezTo>
                    <a:cubicBezTo>
                      <a:pt x="1217" y="288"/>
                      <a:pt x="1218" y="0"/>
                      <a:pt x="10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5" name="Google Shape;1085;p31"/>
              <p:cNvSpPr/>
              <p:nvPr/>
            </p:nvSpPr>
            <p:spPr>
              <a:xfrm>
                <a:off x="7697384" y="2838123"/>
                <a:ext cx="44696" cy="9016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283" extrusionOk="0">
                    <a:moveTo>
                      <a:pt x="140" y="1"/>
                    </a:moveTo>
                    <a:cubicBezTo>
                      <a:pt x="1" y="1"/>
                      <a:pt x="3" y="211"/>
                      <a:pt x="142" y="218"/>
                    </a:cubicBezTo>
                    <a:cubicBezTo>
                      <a:pt x="503" y="240"/>
                      <a:pt x="867" y="273"/>
                      <a:pt x="1231" y="283"/>
                    </a:cubicBezTo>
                    <a:cubicBezTo>
                      <a:pt x="1232" y="283"/>
                      <a:pt x="1233" y="283"/>
                      <a:pt x="1235" y="283"/>
                    </a:cubicBezTo>
                    <a:cubicBezTo>
                      <a:pt x="1402" y="283"/>
                      <a:pt x="1400" y="25"/>
                      <a:pt x="1231" y="18"/>
                    </a:cubicBezTo>
                    <a:cubicBezTo>
                      <a:pt x="868" y="1"/>
                      <a:pt x="503" y="6"/>
                      <a:pt x="142" y="1"/>
                    </a:cubicBezTo>
                    <a:cubicBezTo>
                      <a:pt x="141" y="1"/>
                      <a:pt x="140" y="1"/>
                      <a:pt x="1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6" name="Google Shape;1086;p31"/>
              <p:cNvSpPr/>
              <p:nvPr/>
            </p:nvSpPr>
            <p:spPr>
              <a:xfrm>
                <a:off x="7740042" y="2816842"/>
                <a:ext cx="76203" cy="81906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2571" extrusionOk="0">
                    <a:moveTo>
                      <a:pt x="623" y="1"/>
                    </a:moveTo>
                    <a:cubicBezTo>
                      <a:pt x="424" y="1"/>
                      <a:pt x="228" y="77"/>
                      <a:pt x="76" y="253"/>
                    </a:cubicBezTo>
                    <a:cubicBezTo>
                      <a:pt x="0" y="342"/>
                      <a:pt x="71" y="450"/>
                      <a:pt x="160" y="450"/>
                    </a:cubicBezTo>
                    <a:cubicBezTo>
                      <a:pt x="187" y="450"/>
                      <a:pt x="215" y="440"/>
                      <a:pt x="241" y="418"/>
                    </a:cubicBezTo>
                    <a:cubicBezTo>
                      <a:pt x="369" y="307"/>
                      <a:pt x="497" y="260"/>
                      <a:pt x="615" y="260"/>
                    </a:cubicBezTo>
                    <a:cubicBezTo>
                      <a:pt x="1003" y="260"/>
                      <a:pt x="1291" y="762"/>
                      <a:pt x="1176" y="1184"/>
                    </a:cubicBezTo>
                    <a:cubicBezTo>
                      <a:pt x="1054" y="1628"/>
                      <a:pt x="645" y="1912"/>
                      <a:pt x="245" y="2089"/>
                    </a:cubicBezTo>
                    <a:cubicBezTo>
                      <a:pt x="101" y="2154"/>
                      <a:pt x="138" y="2404"/>
                      <a:pt x="291" y="2433"/>
                    </a:cubicBezTo>
                    <a:cubicBezTo>
                      <a:pt x="702" y="2509"/>
                      <a:pt x="1132" y="2570"/>
                      <a:pt x="1557" y="2570"/>
                    </a:cubicBezTo>
                    <a:cubicBezTo>
                      <a:pt x="1770" y="2570"/>
                      <a:pt x="1981" y="2555"/>
                      <a:pt x="2188" y="2519"/>
                    </a:cubicBezTo>
                    <a:cubicBezTo>
                      <a:pt x="2392" y="2483"/>
                      <a:pt x="2336" y="2178"/>
                      <a:pt x="2143" y="2172"/>
                    </a:cubicBezTo>
                    <a:cubicBezTo>
                      <a:pt x="1704" y="2161"/>
                      <a:pt x="1283" y="2169"/>
                      <a:pt x="857" y="2132"/>
                    </a:cubicBezTo>
                    <a:cubicBezTo>
                      <a:pt x="1323" y="1763"/>
                      <a:pt x="1680" y="1241"/>
                      <a:pt x="1465" y="609"/>
                    </a:cubicBezTo>
                    <a:cubicBezTo>
                      <a:pt x="1343" y="248"/>
                      <a:pt x="979" y="1"/>
                      <a:pt x="6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7" name="Google Shape;1087;p31"/>
              <p:cNvSpPr/>
              <p:nvPr/>
            </p:nvSpPr>
            <p:spPr>
              <a:xfrm>
                <a:off x="7831539" y="2818084"/>
                <a:ext cx="78051" cy="80727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534" extrusionOk="0">
                    <a:moveTo>
                      <a:pt x="521" y="0"/>
                    </a:moveTo>
                    <a:cubicBezTo>
                      <a:pt x="341" y="0"/>
                      <a:pt x="173" y="75"/>
                      <a:pt x="58" y="243"/>
                    </a:cubicBezTo>
                    <a:cubicBezTo>
                      <a:pt x="1" y="326"/>
                      <a:pt x="80" y="410"/>
                      <a:pt x="161" y="410"/>
                    </a:cubicBezTo>
                    <a:cubicBezTo>
                      <a:pt x="188" y="410"/>
                      <a:pt x="215" y="401"/>
                      <a:pt x="237" y="381"/>
                    </a:cubicBezTo>
                    <a:cubicBezTo>
                      <a:pt x="319" y="306"/>
                      <a:pt x="401" y="276"/>
                      <a:pt x="484" y="276"/>
                    </a:cubicBezTo>
                    <a:cubicBezTo>
                      <a:pt x="573" y="276"/>
                      <a:pt x="662" y="312"/>
                      <a:pt x="751" y="368"/>
                    </a:cubicBezTo>
                    <a:cubicBezTo>
                      <a:pt x="612" y="876"/>
                      <a:pt x="541" y="1473"/>
                      <a:pt x="542" y="1997"/>
                    </a:cubicBezTo>
                    <a:cubicBezTo>
                      <a:pt x="542" y="2094"/>
                      <a:pt x="612" y="2142"/>
                      <a:pt x="684" y="2142"/>
                    </a:cubicBezTo>
                    <a:cubicBezTo>
                      <a:pt x="758" y="2142"/>
                      <a:pt x="834" y="2093"/>
                      <a:pt x="843" y="1997"/>
                    </a:cubicBezTo>
                    <a:cubicBezTo>
                      <a:pt x="883" y="1509"/>
                      <a:pt x="917" y="1003"/>
                      <a:pt x="933" y="511"/>
                    </a:cubicBezTo>
                    <a:cubicBezTo>
                      <a:pt x="1139" y="697"/>
                      <a:pt x="1338" y="940"/>
                      <a:pt x="1517" y="1043"/>
                    </a:cubicBezTo>
                    <a:cubicBezTo>
                      <a:pt x="1523" y="1187"/>
                      <a:pt x="1526" y="1330"/>
                      <a:pt x="1519" y="1473"/>
                    </a:cubicBezTo>
                    <a:cubicBezTo>
                      <a:pt x="1511" y="1616"/>
                      <a:pt x="1499" y="1761"/>
                      <a:pt x="1476" y="1903"/>
                    </a:cubicBezTo>
                    <a:cubicBezTo>
                      <a:pt x="1468" y="1947"/>
                      <a:pt x="1460" y="2096"/>
                      <a:pt x="1440" y="2176"/>
                    </a:cubicBezTo>
                    <a:cubicBezTo>
                      <a:pt x="1407" y="2189"/>
                      <a:pt x="1374" y="2213"/>
                      <a:pt x="1358" y="2242"/>
                    </a:cubicBezTo>
                    <a:cubicBezTo>
                      <a:pt x="1352" y="2251"/>
                      <a:pt x="1348" y="2258"/>
                      <a:pt x="1344" y="2266"/>
                    </a:cubicBezTo>
                    <a:cubicBezTo>
                      <a:pt x="1317" y="2318"/>
                      <a:pt x="1312" y="2379"/>
                      <a:pt x="1344" y="2430"/>
                    </a:cubicBezTo>
                    <a:cubicBezTo>
                      <a:pt x="1348" y="2437"/>
                      <a:pt x="1352" y="2444"/>
                      <a:pt x="1358" y="2451"/>
                    </a:cubicBezTo>
                    <a:cubicBezTo>
                      <a:pt x="1389" y="2503"/>
                      <a:pt x="1445" y="2533"/>
                      <a:pt x="1503" y="2533"/>
                    </a:cubicBezTo>
                    <a:cubicBezTo>
                      <a:pt x="1531" y="2533"/>
                      <a:pt x="1560" y="2526"/>
                      <a:pt x="1586" y="2511"/>
                    </a:cubicBezTo>
                    <a:cubicBezTo>
                      <a:pt x="1795" y="2387"/>
                      <a:pt x="1775" y="2040"/>
                      <a:pt x="1791" y="1825"/>
                    </a:cubicBezTo>
                    <a:cubicBezTo>
                      <a:pt x="1809" y="1590"/>
                      <a:pt x="1802" y="1353"/>
                      <a:pt x="1773" y="1119"/>
                    </a:cubicBezTo>
                    <a:lnTo>
                      <a:pt x="1773" y="1119"/>
                    </a:lnTo>
                    <a:cubicBezTo>
                      <a:pt x="1804" y="1123"/>
                      <a:pt x="1834" y="1125"/>
                      <a:pt x="1864" y="1125"/>
                    </a:cubicBezTo>
                    <a:cubicBezTo>
                      <a:pt x="2067" y="1125"/>
                      <a:pt x="2255" y="1039"/>
                      <a:pt x="2371" y="847"/>
                    </a:cubicBezTo>
                    <a:cubicBezTo>
                      <a:pt x="2449" y="718"/>
                      <a:pt x="2335" y="601"/>
                      <a:pt x="2218" y="601"/>
                    </a:cubicBezTo>
                    <a:cubicBezTo>
                      <a:pt x="2166" y="601"/>
                      <a:pt x="2114" y="624"/>
                      <a:pt x="2077" y="678"/>
                    </a:cubicBezTo>
                    <a:cubicBezTo>
                      <a:pt x="2016" y="770"/>
                      <a:pt x="1941" y="808"/>
                      <a:pt x="1859" y="808"/>
                    </a:cubicBezTo>
                    <a:cubicBezTo>
                      <a:pt x="1810" y="808"/>
                      <a:pt x="1759" y="794"/>
                      <a:pt x="1706" y="771"/>
                    </a:cubicBezTo>
                    <a:cubicBezTo>
                      <a:pt x="1705" y="761"/>
                      <a:pt x="1703" y="751"/>
                      <a:pt x="1700" y="740"/>
                    </a:cubicBezTo>
                    <a:cubicBezTo>
                      <a:pt x="1687" y="692"/>
                      <a:pt x="1645" y="670"/>
                      <a:pt x="1604" y="670"/>
                    </a:cubicBezTo>
                    <a:cubicBezTo>
                      <a:pt x="1586" y="670"/>
                      <a:pt x="1569" y="674"/>
                      <a:pt x="1554" y="681"/>
                    </a:cubicBezTo>
                    <a:cubicBezTo>
                      <a:pt x="1287" y="494"/>
                      <a:pt x="1005" y="150"/>
                      <a:pt x="847" y="77"/>
                    </a:cubicBezTo>
                    <a:cubicBezTo>
                      <a:pt x="740" y="27"/>
                      <a:pt x="628" y="0"/>
                      <a:pt x="5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8" name="Google Shape;1088;p31"/>
              <p:cNvSpPr/>
              <p:nvPr/>
            </p:nvSpPr>
            <p:spPr>
              <a:xfrm>
                <a:off x="7922749" y="2746562"/>
                <a:ext cx="139982" cy="202136"/>
              </a:xfrm>
              <a:custGeom>
                <a:avLst/>
                <a:gdLst/>
                <a:ahLst/>
                <a:cxnLst/>
                <a:rect l="l" t="t" r="r" b="b"/>
                <a:pathLst>
                  <a:path w="4394" h="6345" extrusionOk="0">
                    <a:moveTo>
                      <a:pt x="2473" y="1"/>
                    </a:moveTo>
                    <a:cubicBezTo>
                      <a:pt x="2041" y="1"/>
                      <a:pt x="1594" y="47"/>
                      <a:pt x="1219" y="47"/>
                    </a:cubicBezTo>
                    <a:cubicBezTo>
                      <a:pt x="1205" y="47"/>
                      <a:pt x="1190" y="47"/>
                      <a:pt x="1176" y="47"/>
                    </a:cubicBezTo>
                    <a:cubicBezTo>
                      <a:pt x="1175" y="47"/>
                      <a:pt x="1174" y="47"/>
                      <a:pt x="1173" y="47"/>
                    </a:cubicBezTo>
                    <a:cubicBezTo>
                      <a:pt x="1067" y="47"/>
                      <a:pt x="975" y="141"/>
                      <a:pt x="975" y="247"/>
                    </a:cubicBezTo>
                    <a:cubicBezTo>
                      <a:pt x="982" y="1209"/>
                      <a:pt x="1246" y="2140"/>
                      <a:pt x="1252" y="3105"/>
                    </a:cubicBezTo>
                    <a:cubicBezTo>
                      <a:pt x="1256" y="3959"/>
                      <a:pt x="1123" y="4788"/>
                      <a:pt x="895" y="5601"/>
                    </a:cubicBezTo>
                    <a:cubicBezTo>
                      <a:pt x="566" y="4745"/>
                      <a:pt x="374" y="3873"/>
                      <a:pt x="275" y="2948"/>
                    </a:cubicBezTo>
                    <a:cubicBezTo>
                      <a:pt x="266" y="2863"/>
                      <a:pt x="195" y="2819"/>
                      <a:pt x="128" y="2819"/>
                    </a:cubicBezTo>
                    <a:cubicBezTo>
                      <a:pt x="62" y="2819"/>
                      <a:pt x="0" y="2861"/>
                      <a:pt x="6" y="2948"/>
                    </a:cubicBezTo>
                    <a:cubicBezTo>
                      <a:pt x="75" y="4082"/>
                      <a:pt x="331" y="5150"/>
                      <a:pt x="740" y="6211"/>
                    </a:cubicBezTo>
                    <a:cubicBezTo>
                      <a:pt x="774" y="6299"/>
                      <a:pt x="851" y="6344"/>
                      <a:pt x="927" y="6344"/>
                    </a:cubicBezTo>
                    <a:cubicBezTo>
                      <a:pt x="1000" y="6344"/>
                      <a:pt x="1073" y="6301"/>
                      <a:pt x="1104" y="6211"/>
                    </a:cubicBezTo>
                    <a:cubicBezTo>
                      <a:pt x="1383" y="5412"/>
                      <a:pt x="1557" y="4591"/>
                      <a:pt x="1618" y="3755"/>
                    </a:cubicBezTo>
                    <a:cubicBezTo>
                      <a:pt x="2373" y="3789"/>
                      <a:pt x="3134" y="3805"/>
                      <a:pt x="3890" y="3805"/>
                    </a:cubicBezTo>
                    <a:cubicBezTo>
                      <a:pt x="3981" y="3805"/>
                      <a:pt x="4071" y="3804"/>
                      <a:pt x="4161" y="3804"/>
                    </a:cubicBezTo>
                    <a:cubicBezTo>
                      <a:pt x="4393" y="3804"/>
                      <a:pt x="4393" y="3457"/>
                      <a:pt x="4168" y="3456"/>
                    </a:cubicBezTo>
                    <a:cubicBezTo>
                      <a:pt x="4050" y="3455"/>
                      <a:pt x="3932" y="3455"/>
                      <a:pt x="3814" y="3455"/>
                    </a:cubicBezTo>
                    <a:cubicBezTo>
                      <a:pt x="3091" y="3455"/>
                      <a:pt x="2363" y="3470"/>
                      <a:pt x="1641" y="3503"/>
                    </a:cubicBezTo>
                    <a:cubicBezTo>
                      <a:pt x="1655" y="3190"/>
                      <a:pt x="1652" y="2873"/>
                      <a:pt x="1632" y="2555"/>
                    </a:cubicBezTo>
                    <a:cubicBezTo>
                      <a:pt x="1608" y="2173"/>
                      <a:pt x="1226" y="904"/>
                      <a:pt x="1382" y="642"/>
                    </a:cubicBezTo>
                    <a:cubicBezTo>
                      <a:pt x="1483" y="473"/>
                      <a:pt x="1633" y="436"/>
                      <a:pt x="1801" y="436"/>
                    </a:cubicBezTo>
                    <a:cubicBezTo>
                      <a:pt x="1932" y="436"/>
                      <a:pt x="2074" y="459"/>
                      <a:pt x="2214" y="461"/>
                    </a:cubicBezTo>
                    <a:cubicBezTo>
                      <a:pt x="2276" y="461"/>
                      <a:pt x="2500" y="465"/>
                      <a:pt x="2719" y="465"/>
                    </a:cubicBezTo>
                    <a:cubicBezTo>
                      <a:pt x="2969" y="465"/>
                      <a:pt x="3213" y="460"/>
                      <a:pt x="3212" y="442"/>
                    </a:cubicBezTo>
                    <a:lnTo>
                      <a:pt x="3212" y="442"/>
                    </a:lnTo>
                    <a:cubicBezTo>
                      <a:pt x="3223" y="567"/>
                      <a:pt x="3322" y="631"/>
                      <a:pt x="3418" y="631"/>
                    </a:cubicBezTo>
                    <a:cubicBezTo>
                      <a:pt x="3512" y="631"/>
                      <a:pt x="3602" y="569"/>
                      <a:pt x="3603" y="442"/>
                    </a:cubicBezTo>
                    <a:lnTo>
                      <a:pt x="3603" y="339"/>
                    </a:lnTo>
                    <a:cubicBezTo>
                      <a:pt x="3603" y="274"/>
                      <a:pt x="3565" y="191"/>
                      <a:pt x="3502" y="164"/>
                    </a:cubicBezTo>
                    <a:cubicBezTo>
                      <a:pt x="3209" y="35"/>
                      <a:pt x="2847" y="1"/>
                      <a:pt x="24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9" name="Google Shape;1089;p31"/>
              <p:cNvSpPr/>
              <p:nvPr/>
            </p:nvSpPr>
            <p:spPr>
              <a:xfrm>
                <a:off x="7981369" y="2782148"/>
                <a:ext cx="70979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610" extrusionOk="0">
                    <a:moveTo>
                      <a:pt x="1003" y="323"/>
                    </a:moveTo>
                    <a:cubicBezTo>
                      <a:pt x="1165" y="323"/>
                      <a:pt x="1312" y="401"/>
                      <a:pt x="1333" y="584"/>
                    </a:cubicBezTo>
                    <a:cubicBezTo>
                      <a:pt x="1369" y="892"/>
                      <a:pt x="1074" y="951"/>
                      <a:pt x="799" y="951"/>
                    </a:cubicBezTo>
                    <a:cubicBezTo>
                      <a:pt x="753" y="951"/>
                      <a:pt x="708" y="950"/>
                      <a:pt x="664" y="947"/>
                    </a:cubicBezTo>
                    <a:cubicBezTo>
                      <a:pt x="634" y="916"/>
                      <a:pt x="609" y="884"/>
                      <a:pt x="589" y="850"/>
                    </a:cubicBezTo>
                    <a:cubicBezTo>
                      <a:pt x="421" y="541"/>
                      <a:pt x="732" y="323"/>
                      <a:pt x="1003" y="323"/>
                    </a:cubicBezTo>
                    <a:close/>
                    <a:moveTo>
                      <a:pt x="985" y="1"/>
                    </a:moveTo>
                    <a:cubicBezTo>
                      <a:pt x="778" y="1"/>
                      <a:pt x="571" y="64"/>
                      <a:pt x="437" y="188"/>
                    </a:cubicBezTo>
                    <a:cubicBezTo>
                      <a:pt x="0" y="591"/>
                      <a:pt x="249" y="1155"/>
                      <a:pt x="715" y="1385"/>
                    </a:cubicBezTo>
                    <a:cubicBezTo>
                      <a:pt x="933" y="1493"/>
                      <a:pt x="1269" y="1610"/>
                      <a:pt x="1573" y="1610"/>
                    </a:cubicBezTo>
                    <a:cubicBezTo>
                      <a:pt x="1817" y="1610"/>
                      <a:pt x="2040" y="1534"/>
                      <a:pt x="2161" y="1317"/>
                    </a:cubicBezTo>
                    <a:cubicBezTo>
                      <a:pt x="2227" y="1195"/>
                      <a:pt x="2123" y="1069"/>
                      <a:pt x="2009" y="1069"/>
                    </a:cubicBezTo>
                    <a:cubicBezTo>
                      <a:pt x="1971" y="1069"/>
                      <a:pt x="1932" y="1083"/>
                      <a:pt x="1897" y="1116"/>
                    </a:cubicBezTo>
                    <a:cubicBezTo>
                      <a:pt x="1806" y="1205"/>
                      <a:pt x="1655" y="1243"/>
                      <a:pt x="1487" y="1243"/>
                    </a:cubicBezTo>
                    <a:cubicBezTo>
                      <a:pt x="1361" y="1243"/>
                      <a:pt x="1224" y="1222"/>
                      <a:pt x="1095" y="1184"/>
                    </a:cubicBezTo>
                    <a:cubicBezTo>
                      <a:pt x="1425" y="1129"/>
                      <a:pt x="1710" y="962"/>
                      <a:pt x="1698" y="558"/>
                    </a:cubicBezTo>
                    <a:cubicBezTo>
                      <a:pt x="1688" y="182"/>
                      <a:pt x="1335" y="1"/>
                      <a:pt x="9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0" name="Google Shape;1090;p31"/>
              <p:cNvSpPr/>
              <p:nvPr/>
            </p:nvSpPr>
            <p:spPr>
              <a:xfrm>
                <a:off x="7965057" y="2897666"/>
                <a:ext cx="82479" cy="101562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3188" extrusionOk="0">
                    <a:moveTo>
                      <a:pt x="1369" y="268"/>
                    </a:moveTo>
                    <a:cubicBezTo>
                      <a:pt x="1419" y="268"/>
                      <a:pt x="1470" y="273"/>
                      <a:pt x="1520" y="281"/>
                    </a:cubicBezTo>
                    <a:cubicBezTo>
                      <a:pt x="1590" y="467"/>
                      <a:pt x="1597" y="650"/>
                      <a:pt x="1509" y="829"/>
                    </a:cubicBezTo>
                    <a:cubicBezTo>
                      <a:pt x="1431" y="985"/>
                      <a:pt x="1266" y="1117"/>
                      <a:pt x="1109" y="1117"/>
                    </a:cubicBezTo>
                    <a:cubicBezTo>
                      <a:pt x="1010" y="1117"/>
                      <a:pt x="915" y="1064"/>
                      <a:pt x="849" y="932"/>
                    </a:cubicBezTo>
                    <a:cubicBezTo>
                      <a:pt x="713" y="662"/>
                      <a:pt x="919" y="367"/>
                      <a:pt x="1198" y="290"/>
                    </a:cubicBezTo>
                    <a:cubicBezTo>
                      <a:pt x="1254" y="274"/>
                      <a:pt x="1311" y="268"/>
                      <a:pt x="1369" y="268"/>
                    </a:cubicBezTo>
                    <a:close/>
                    <a:moveTo>
                      <a:pt x="1281" y="1"/>
                    </a:moveTo>
                    <a:cubicBezTo>
                      <a:pt x="1105" y="1"/>
                      <a:pt x="931" y="54"/>
                      <a:pt x="781" y="174"/>
                    </a:cubicBezTo>
                    <a:cubicBezTo>
                      <a:pt x="481" y="416"/>
                      <a:pt x="373" y="848"/>
                      <a:pt x="609" y="1170"/>
                    </a:cubicBezTo>
                    <a:cubicBezTo>
                      <a:pt x="733" y="1339"/>
                      <a:pt x="906" y="1426"/>
                      <a:pt x="1089" y="1436"/>
                    </a:cubicBezTo>
                    <a:cubicBezTo>
                      <a:pt x="1443" y="1829"/>
                      <a:pt x="1735" y="2824"/>
                      <a:pt x="1029" y="2830"/>
                    </a:cubicBezTo>
                    <a:cubicBezTo>
                      <a:pt x="1028" y="2830"/>
                      <a:pt x="1028" y="2830"/>
                      <a:pt x="1027" y="2830"/>
                    </a:cubicBezTo>
                    <a:cubicBezTo>
                      <a:pt x="734" y="2830"/>
                      <a:pt x="455" y="2504"/>
                      <a:pt x="548" y="2210"/>
                    </a:cubicBezTo>
                    <a:cubicBezTo>
                      <a:pt x="602" y="2043"/>
                      <a:pt x="723" y="1974"/>
                      <a:pt x="857" y="1974"/>
                    </a:cubicBezTo>
                    <a:cubicBezTo>
                      <a:pt x="950" y="1974"/>
                      <a:pt x="1050" y="2008"/>
                      <a:pt x="1136" y="2065"/>
                    </a:cubicBezTo>
                    <a:cubicBezTo>
                      <a:pt x="1159" y="2080"/>
                      <a:pt x="1183" y="2087"/>
                      <a:pt x="1207" y="2087"/>
                    </a:cubicBezTo>
                    <a:cubicBezTo>
                      <a:pt x="1311" y="2087"/>
                      <a:pt x="1407" y="1962"/>
                      <a:pt x="1341" y="1862"/>
                    </a:cubicBezTo>
                    <a:cubicBezTo>
                      <a:pt x="1232" y="1699"/>
                      <a:pt x="1059" y="1627"/>
                      <a:pt x="880" y="1627"/>
                    </a:cubicBezTo>
                    <a:cubicBezTo>
                      <a:pt x="671" y="1627"/>
                      <a:pt x="453" y="1726"/>
                      <a:pt x="320" y="1895"/>
                    </a:cubicBezTo>
                    <a:cubicBezTo>
                      <a:pt x="1" y="2301"/>
                      <a:pt x="263" y="2893"/>
                      <a:pt x="684" y="3105"/>
                    </a:cubicBezTo>
                    <a:cubicBezTo>
                      <a:pt x="796" y="3161"/>
                      <a:pt x="910" y="3188"/>
                      <a:pt x="1021" y="3188"/>
                    </a:cubicBezTo>
                    <a:cubicBezTo>
                      <a:pt x="1365" y="3188"/>
                      <a:pt x="1670" y="2931"/>
                      <a:pt x="1749" y="2559"/>
                    </a:cubicBezTo>
                    <a:cubicBezTo>
                      <a:pt x="1834" y="2165"/>
                      <a:pt x="1672" y="1691"/>
                      <a:pt x="1378" y="1389"/>
                    </a:cubicBezTo>
                    <a:cubicBezTo>
                      <a:pt x="1434" y="1365"/>
                      <a:pt x="1487" y="1339"/>
                      <a:pt x="1539" y="1299"/>
                    </a:cubicBezTo>
                    <a:cubicBezTo>
                      <a:pt x="1814" y="1093"/>
                      <a:pt x="1917" y="752"/>
                      <a:pt x="1871" y="428"/>
                    </a:cubicBezTo>
                    <a:lnTo>
                      <a:pt x="1871" y="428"/>
                    </a:lnTo>
                    <a:cubicBezTo>
                      <a:pt x="1919" y="433"/>
                      <a:pt x="1968" y="436"/>
                      <a:pt x="2016" y="436"/>
                    </a:cubicBezTo>
                    <a:cubicBezTo>
                      <a:pt x="2149" y="436"/>
                      <a:pt x="2282" y="417"/>
                      <a:pt x="2419" y="377"/>
                    </a:cubicBezTo>
                    <a:cubicBezTo>
                      <a:pt x="2589" y="328"/>
                      <a:pt x="2537" y="81"/>
                      <a:pt x="2383" y="81"/>
                    </a:cubicBezTo>
                    <a:cubicBezTo>
                      <a:pt x="2369" y="81"/>
                      <a:pt x="2355" y="83"/>
                      <a:pt x="2339" y="88"/>
                    </a:cubicBezTo>
                    <a:cubicBezTo>
                      <a:pt x="2228" y="120"/>
                      <a:pt x="2124" y="137"/>
                      <a:pt x="2020" y="137"/>
                    </a:cubicBezTo>
                    <a:cubicBezTo>
                      <a:pt x="1918" y="137"/>
                      <a:pt x="1815" y="121"/>
                      <a:pt x="1706" y="89"/>
                    </a:cubicBezTo>
                    <a:cubicBezTo>
                      <a:pt x="1693" y="86"/>
                      <a:pt x="1680" y="85"/>
                      <a:pt x="1670" y="85"/>
                    </a:cubicBezTo>
                    <a:cubicBezTo>
                      <a:pt x="1546" y="31"/>
                      <a:pt x="1413" y="1"/>
                      <a:pt x="12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32"/>
          <p:cNvGrpSpPr/>
          <p:nvPr/>
        </p:nvGrpSpPr>
        <p:grpSpPr>
          <a:xfrm>
            <a:off x="397629" y="200773"/>
            <a:ext cx="8403720" cy="4579351"/>
            <a:chOff x="397629" y="200773"/>
            <a:chExt cx="8403720" cy="4579351"/>
          </a:xfrm>
        </p:grpSpPr>
        <p:grpSp>
          <p:nvGrpSpPr>
            <p:cNvPr id="1093" name="Google Shape;1093;p32"/>
            <p:cNvGrpSpPr/>
            <p:nvPr/>
          </p:nvGrpSpPr>
          <p:grpSpPr>
            <a:xfrm>
              <a:off x="397629" y="336565"/>
              <a:ext cx="500778" cy="233551"/>
              <a:chOff x="6742304" y="2714290"/>
              <a:chExt cx="500778" cy="233551"/>
            </a:xfrm>
          </p:grpSpPr>
          <p:sp>
            <p:nvSpPr>
              <p:cNvPr id="1094" name="Google Shape;1094;p32"/>
              <p:cNvSpPr/>
              <p:nvPr/>
            </p:nvSpPr>
            <p:spPr>
              <a:xfrm>
                <a:off x="6742304" y="2788105"/>
                <a:ext cx="82447" cy="115547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3627" extrusionOk="0">
                    <a:moveTo>
                      <a:pt x="2423" y="0"/>
                    </a:moveTo>
                    <a:cubicBezTo>
                      <a:pt x="2395" y="0"/>
                      <a:pt x="2368" y="12"/>
                      <a:pt x="2346" y="40"/>
                    </a:cubicBezTo>
                    <a:cubicBezTo>
                      <a:pt x="2154" y="289"/>
                      <a:pt x="1971" y="541"/>
                      <a:pt x="1786" y="795"/>
                    </a:cubicBezTo>
                    <a:cubicBezTo>
                      <a:pt x="1690" y="929"/>
                      <a:pt x="1508" y="1121"/>
                      <a:pt x="1378" y="1309"/>
                    </a:cubicBezTo>
                    <a:cubicBezTo>
                      <a:pt x="1240" y="1167"/>
                      <a:pt x="1096" y="1034"/>
                      <a:pt x="960" y="893"/>
                    </a:cubicBezTo>
                    <a:cubicBezTo>
                      <a:pt x="716" y="646"/>
                      <a:pt x="480" y="389"/>
                      <a:pt x="232" y="145"/>
                    </a:cubicBezTo>
                    <a:cubicBezTo>
                      <a:pt x="208" y="120"/>
                      <a:pt x="180" y="109"/>
                      <a:pt x="155" y="109"/>
                    </a:cubicBezTo>
                    <a:cubicBezTo>
                      <a:pt x="70" y="109"/>
                      <a:pt x="1" y="221"/>
                      <a:pt x="72" y="305"/>
                    </a:cubicBezTo>
                    <a:cubicBezTo>
                      <a:pt x="282" y="557"/>
                      <a:pt x="503" y="805"/>
                      <a:pt x="718" y="1054"/>
                    </a:cubicBezTo>
                    <a:cubicBezTo>
                      <a:pt x="885" y="1249"/>
                      <a:pt x="1046" y="1470"/>
                      <a:pt x="1226" y="1659"/>
                    </a:cubicBezTo>
                    <a:cubicBezTo>
                      <a:pt x="1210" y="1879"/>
                      <a:pt x="1322" y="2153"/>
                      <a:pt x="1365" y="2355"/>
                    </a:cubicBezTo>
                    <a:cubicBezTo>
                      <a:pt x="1444" y="2735"/>
                      <a:pt x="1514" y="3119"/>
                      <a:pt x="1614" y="3492"/>
                    </a:cubicBezTo>
                    <a:cubicBezTo>
                      <a:pt x="1640" y="3586"/>
                      <a:pt x="1707" y="3626"/>
                      <a:pt x="1777" y="3626"/>
                    </a:cubicBezTo>
                    <a:cubicBezTo>
                      <a:pt x="1883" y="3626"/>
                      <a:pt x="1995" y="3533"/>
                      <a:pt x="1974" y="3393"/>
                    </a:cubicBezTo>
                    <a:cubicBezTo>
                      <a:pt x="1898" y="2895"/>
                      <a:pt x="1636" y="2302"/>
                      <a:pt x="1643" y="1800"/>
                    </a:cubicBezTo>
                    <a:cubicBezTo>
                      <a:pt x="1643" y="1775"/>
                      <a:pt x="1647" y="1751"/>
                      <a:pt x="1648" y="1728"/>
                    </a:cubicBezTo>
                    <a:cubicBezTo>
                      <a:pt x="1654" y="1712"/>
                      <a:pt x="1656" y="1695"/>
                      <a:pt x="1654" y="1678"/>
                    </a:cubicBezTo>
                    <a:cubicBezTo>
                      <a:pt x="1737" y="1161"/>
                      <a:pt x="2286" y="604"/>
                      <a:pt x="2536" y="186"/>
                    </a:cubicBezTo>
                    <a:cubicBezTo>
                      <a:pt x="2588" y="102"/>
                      <a:pt x="2504" y="0"/>
                      <a:pt x="24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5" name="Google Shape;1095;p32"/>
              <p:cNvSpPr/>
              <p:nvPr/>
            </p:nvSpPr>
            <p:spPr>
              <a:xfrm>
                <a:off x="6811118" y="2861252"/>
                <a:ext cx="58809" cy="1338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420" extrusionOk="0">
                    <a:moveTo>
                      <a:pt x="160" y="1"/>
                    </a:moveTo>
                    <a:cubicBezTo>
                      <a:pt x="39" y="1"/>
                      <a:pt x="1" y="185"/>
                      <a:pt x="131" y="228"/>
                    </a:cubicBezTo>
                    <a:cubicBezTo>
                      <a:pt x="450" y="331"/>
                      <a:pt x="840" y="419"/>
                      <a:pt x="1209" y="419"/>
                    </a:cubicBezTo>
                    <a:cubicBezTo>
                      <a:pt x="1381" y="419"/>
                      <a:pt x="1548" y="400"/>
                      <a:pt x="1701" y="354"/>
                    </a:cubicBezTo>
                    <a:cubicBezTo>
                      <a:pt x="1845" y="308"/>
                      <a:pt x="1818" y="87"/>
                      <a:pt x="1663" y="85"/>
                    </a:cubicBezTo>
                    <a:cubicBezTo>
                      <a:pt x="1656" y="85"/>
                      <a:pt x="1649" y="85"/>
                      <a:pt x="1642" y="85"/>
                    </a:cubicBezTo>
                    <a:cubicBezTo>
                      <a:pt x="1428" y="85"/>
                      <a:pt x="1218" y="123"/>
                      <a:pt x="1001" y="123"/>
                    </a:cubicBezTo>
                    <a:cubicBezTo>
                      <a:pt x="987" y="123"/>
                      <a:pt x="973" y="123"/>
                      <a:pt x="959" y="122"/>
                    </a:cubicBezTo>
                    <a:cubicBezTo>
                      <a:pt x="698" y="115"/>
                      <a:pt x="444" y="68"/>
                      <a:pt x="192" y="5"/>
                    </a:cubicBezTo>
                    <a:cubicBezTo>
                      <a:pt x="180" y="2"/>
                      <a:pt x="170" y="1"/>
                      <a:pt x="1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6" name="Google Shape;1096;p32"/>
              <p:cNvSpPr/>
              <p:nvPr/>
            </p:nvSpPr>
            <p:spPr>
              <a:xfrm>
                <a:off x="6805798" y="2840385"/>
                <a:ext cx="66582" cy="12456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391" extrusionOk="0">
                    <a:moveTo>
                      <a:pt x="113" y="1"/>
                    </a:moveTo>
                    <a:cubicBezTo>
                      <a:pt x="15" y="1"/>
                      <a:pt x="1" y="159"/>
                      <a:pt x="98" y="183"/>
                    </a:cubicBezTo>
                    <a:cubicBezTo>
                      <a:pt x="576" y="303"/>
                      <a:pt x="1117" y="391"/>
                      <a:pt x="1625" y="391"/>
                    </a:cubicBezTo>
                    <a:cubicBezTo>
                      <a:pt x="1715" y="391"/>
                      <a:pt x="1804" y="388"/>
                      <a:pt x="1892" y="382"/>
                    </a:cubicBezTo>
                    <a:cubicBezTo>
                      <a:pt x="2088" y="369"/>
                      <a:pt x="2090" y="87"/>
                      <a:pt x="1892" y="79"/>
                    </a:cubicBezTo>
                    <a:cubicBezTo>
                      <a:pt x="1301" y="51"/>
                      <a:pt x="715" y="49"/>
                      <a:pt x="122" y="1"/>
                    </a:cubicBezTo>
                    <a:cubicBezTo>
                      <a:pt x="119" y="1"/>
                      <a:pt x="116" y="1"/>
                      <a:pt x="1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7" name="Google Shape;1097;p32"/>
              <p:cNvSpPr/>
              <p:nvPr/>
            </p:nvSpPr>
            <p:spPr>
              <a:xfrm>
                <a:off x="6883914" y="2812158"/>
                <a:ext cx="72030" cy="76139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2390" extrusionOk="0">
                    <a:moveTo>
                      <a:pt x="1301" y="0"/>
                    </a:moveTo>
                    <a:cubicBezTo>
                      <a:pt x="526" y="0"/>
                      <a:pt x="1" y="971"/>
                      <a:pt x="299" y="1649"/>
                    </a:cubicBezTo>
                    <a:cubicBezTo>
                      <a:pt x="488" y="2075"/>
                      <a:pt x="1012" y="2389"/>
                      <a:pt x="1502" y="2389"/>
                    </a:cubicBezTo>
                    <a:cubicBezTo>
                      <a:pt x="1744" y="2389"/>
                      <a:pt x="1977" y="2312"/>
                      <a:pt x="2158" y="2134"/>
                    </a:cubicBezTo>
                    <a:cubicBezTo>
                      <a:pt x="2261" y="2033"/>
                      <a:pt x="2181" y="1837"/>
                      <a:pt x="2046" y="1837"/>
                    </a:cubicBezTo>
                    <a:cubicBezTo>
                      <a:pt x="2029" y="1837"/>
                      <a:pt x="2010" y="1840"/>
                      <a:pt x="1992" y="1847"/>
                    </a:cubicBezTo>
                    <a:cubicBezTo>
                      <a:pt x="1798" y="1918"/>
                      <a:pt x="1589" y="1969"/>
                      <a:pt x="1389" y="1969"/>
                    </a:cubicBezTo>
                    <a:cubicBezTo>
                      <a:pt x="1100" y="1969"/>
                      <a:pt x="831" y="1861"/>
                      <a:pt x="657" y="1547"/>
                    </a:cubicBezTo>
                    <a:cubicBezTo>
                      <a:pt x="334" y="962"/>
                      <a:pt x="842" y="389"/>
                      <a:pt x="1372" y="217"/>
                    </a:cubicBezTo>
                    <a:cubicBezTo>
                      <a:pt x="1491" y="178"/>
                      <a:pt x="1469" y="7"/>
                      <a:pt x="1343" y="1"/>
                    </a:cubicBezTo>
                    <a:cubicBezTo>
                      <a:pt x="1329" y="0"/>
                      <a:pt x="1315" y="0"/>
                      <a:pt x="13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8" name="Google Shape;1098;p32"/>
              <p:cNvSpPr/>
              <p:nvPr/>
            </p:nvSpPr>
            <p:spPr>
              <a:xfrm>
                <a:off x="6954194" y="2852045"/>
                <a:ext cx="43836" cy="57662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810" extrusionOk="0">
                    <a:moveTo>
                      <a:pt x="943" y="0"/>
                    </a:moveTo>
                    <a:cubicBezTo>
                      <a:pt x="876" y="0"/>
                      <a:pt x="811" y="38"/>
                      <a:pt x="789" y="125"/>
                    </a:cubicBezTo>
                    <a:cubicBezTo>
                      <a:pt x="767" y="217"/>
                      <a:pt x="738" y="325"/>
                      <a:pt x="648" y="376"/>
                    </a:cubicBezTo>
                    <a:cubicBezTo>
                      <a:pt x="610" y="397"/>
                      <a:pt x="553" y="411"/>
                      <a:pt x="498" y="411"/>
                    </a:cubicBezTo>
                    <a:cubicBezTo>
                      <a:pt x="389" y="411"/>
                      <a:pt x="284" y="357"/>
                      <a:pt x="333" y="199"/>
                    </a:cubicBezTo>
                    <a:cubicBezTo>
                      <a:pt x="359" y="111"/>
                      <a:pt x="294" y="58"/>
                      <a:pt x="225" y="58"/>
                    </a:cubicBezTo>
                    <a:cubicBezTo>
                      <a:pt x="178" y="58"/>
                      <a:pt x="130" y="82"/>
                      <a:pt x="108" y="136"/>
                    </a:cubicBezTo>
                    <a:cubicBezTo>
                      <a:pt x="0" y="394"/>
                      <a:pt x="189" y="688"/>
                      <a:pt x="460" y="736"/>
                    </a:cubicBezTo>
                    <a:cubicBezTo>
                      <a:pt x="489" y="741"/>
                      <a:pt x="518" y="744"/>
                      <a:pt x="546" y="744"/>
                    </a:cubicBezTo>
                    <a:cubicBezTo>
                      <a:pt x="683" y="744"/>
                      <a:pt x="802" y="685"/>
                      <a:pt x="898" y="596"/>
                    </a:cubicBezTo>
                    <a:cubicBezTo>
                      <a:pt x="967" y="918"/>
                      <a:pt x="971" y="1242"/>
                      <a:pt x="917" y="1581"/>
                    </a:cubicBezTo>
                    <a:cubicBezTo>
                      <a:pt x="894" y="1718"/>
                      <a:pt x="1009" y="1809"/>
                      <a:pt x="1114" y="1809"/>
                    </a:cubicBezTo>
                    <a:cubicBezTo>
                      <a:pt x="1184" y="1809"/>
                      <a:pt x="1249" y="1770"/>
                      <a:pt x="1268" y="1677"/>
                    </a:cubicBezTo>
                    <a:cubicBezTo>
                      <a:pt x="1375" y="1156"/>
                      <a:pt x="1322" y="619"/>
                      <a:pt x="1127" y="125"/>
                    </a:cubicBezTo>
                    <a:cubicBezTo>
                      <a:pt x="1097" y="46"/>
                      <a:pt x="1018" y="0"/>
                      <a:pt x="9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9" name="Google Shape;1099;p32"/>
              <p:cNvSpPr/>
              <p:nvPr/>
            </p:nvSpPr>
            <p:spPr>
              <a:xfrm>
                <a:off x="7009309" y="2809259"/>
                <a:ext cx="52883" cy="86652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720" extrusionOk="0">
                    <a:moveTo>
                      <a:pt x="829" y="449"/>
                    </a:moveTo>
                    <a:cubicBezTo>
                      <a:pt x="883" y="449"/>
                      <a:pt x="942" y="464"/>
                      <a:pt x="1007" y="497"/>
                    </a:cubicBezTo>
                    <a:cubicBezTo>
                      <a:pt x="1194" y="593"/>
                      <a:pt x="1246" y="680"/>
                      <a:pt x="1184" y="888"/>
                    </a:cubicBezTo>
                    <a:cubicBezTo>
                      <a:pt x="1086" y="1210"/>
                      <a:pt x="716" y="1338"/>
                      <a:pt x="420" y="1414"/>
                    </a:cubicBezTo>
                    <a:cubicBezTo>
                      <a:pt x="405" y="1213"/>
                      <a:pt x="407" y="1014"/>
                      <a:pt x="468" y="819"/>
                    </a:cubicBezTo>
                    <a:cubicBezTo>
                      <a:pt x="534" y="609"/>
                      <a:pt x="653" y="449"/>
                      <a:pt x="829" y="449"/>
                    </a:cubicBezTo>
                    <a:close/>
                    <a:moveTo>
                      <a:pt x="934" y="1"/>
                    </a:moveTo>
                    <a:cubicBezTo>
                      <a:pt x="659" y="1"/>
                      <a:pt x="386" y="171"/>
                      <a:pt x="229" y="398"/>
                    </a:cubicBezTo>
                    <a:cubicBezTo>
                      <a:pt x="204" y="360"/>
                      <a:pt x="161" y="340"/>
                      <a:pt x="119" y="340"/>
                    </a:cubicBezTo>
                    <a:cubicBezTo>
                      <a:pt x="61" y="340"/>
                      <a:pt x="5" y="379"/>
                      <a:pt x="4" y="459"/>
                    </a:cubicBezTo>
                    <a:cubicBezTo>
                      <a:pt x="0" y="1153"/>
                      <a:pt x="32" y="1847"/>
                      <a:pt x="39" y="2543"/>
                    </a:cubicBezTo>
                    <a:cubicBezTo>
                      <a:pt x="40" y="2660"/>
                      <a:pt x="125" y="2720"/>
                      <a:pt x="214" y="2720"/>
                    </a:cubicBezTo>
                    <a:cubicBezTo>
                      <a:pt x="289" y="2720"/>
                      <a:pt x="366" y="2678"/>
                      <a:pt x="398" y="2592"/>
                    </a:cubicBezTo>
                    <a:cubicBezTo>
                      <a:pt x="494" y="2333"/>
                      <a:pt x="484" y="2069"/>
                      <a:pt x="457" y="1807"/>
                    </a:cubicBezTo>
                    <a:lnTo>
                      <a:pt x="461" y="1807"/>
                    </a:lnTo>
                    <a:cubicBezTo>
                      <a:pt x="914" y="1700"/>
                      <a:pt x="1418" y="1482"/>
                      <a:pt x="1561" y="994"/>
                    </a:cubicBezTo>
                    <a:cubicBezTo>
                      <a:pt x="1660" y="656"/>
                      <a:pt x="1551" y="237"/>
                      <a:pt x="1222" y="69"/>
                    </a:cubicBezTo>
                    <a:cubicBezTo>
                      <a:pt x="1129" y="22"/>
                      <a:pt x="1031" y="1"/>
                      <a:pt x="9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0" name="Google Shape;1100;p32"/>
              <p:cNvSpPr/>
              <p:nvPr/>
            </p:nvSpPr>
            <p:spPr>
              <a:xfrm>
                <a:off x="7073376" y="2837167"/>
                <a:ext cx="88723" cy="19210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603" extrusionOk="0">
                    <a:moveTo>
                      <a:pt x="168" y="1"/>
                    </a:moveTo>
                    <a:cubicBezTo>
                      <a:pt x="34" y="1"/>
                      <a:pt x="1" y="204"/>
                      <a:pt x="136" y="235"/>
                    </a:cubicBezTo>
                    <a:cubicBezTo>
                      <a:pt x="914" y="432"/>
                      <a:pt x="1752" y="496"/>
                      <a:pt x="2548" y="601"/>
                    </a:cubicBezTo>
                    <a:cubicBezTo>
                      <a:pt x="2558" y="602"/>
                      <a:pt x="2567" y="602"/>
                      <a:pt x="2576" y="602"/>
                    </a:cubicBezTo>
                    <a:cubicBezTo>
                      <a:pt x="2784" y="602"/>
                      <a:pt x="2776" y="254"/>
                      <a:pt x="2548" y="230"/>
                    </a:cubicBezTo>
                    <a:cubicBezTo>
                      <a:pt x="1766" y="140"/>
                      <a:pt x="956" y="1"/>
                      <a:pt x="1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1" name="Google Shape;1101;p32"/>
              <p:cNvSpPr/>
              <p:nvPr/>
            </p:nvSpPr>
            <p:spPr>
              <a:xfrm>
                <a:off x="7078346" y="2741465"/>
                <a:ext cx="73591" cy="83403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2618" extrusionOk="0">
                    <a:moveTo>
                      <a:pt x="2102" y="1"/>
                    </a:moveTo>
                    <a:cubicBezTo>
                      <a:pt x="2050" y="1"/>
                      <a:pt x="1999" y="27"/>
                      <a:pt x="1967" y="91"/>
                    </a:cubicBezTo>
                    <a:cubicBezTo>
                      <a:pt x="1655" y="699"/>
                      <a:pt x="1447" y="1381"/>
                      <a:pt x="1197" y="2027"/>
                    </a:cubicBezTo>
                    <a:cubicBezTo>
                      <a:pt x="850" y="1461"/>
                      <a:pt x="551" y="873"/>
                      <a:pt x="246" y="281"/>
                    </a:cubicBezTo>
                    <a:cubicBezTo>
                      <a:pt x="226" y="242"/>
                      <a:pt x="190" y="225"/>
                      <a:pt x="152" y="225"/>
                    </a:cubicBezTo>
                    <a:cubicBezTo>
                      <a:pt x="79" y="225"/>
                      <a:pt x="1" y="289"/>
                      <a:pt x="31" y="373"/>
                    </a:cubicBezTo>
                    <a:cubicBezTo>
                      <a:pt x="310" y="1122"/>
                      <a:pt x="690" y="1826"/>
                      <a:pt x="1069" y="2526"/>
                    </a:cubicBezTo>
                    <a:cubicBezTo>
                      <a:pt x="1102" y="2585"/>
                      <a:pt x="1170" y="2617"/>
                      <a:pt x="1236" y="2617"/>
                    </a:cubicBezTo>
                    <a:cubicBezTo>
                      <a:pt x="1300" y="2617"/>
                      <a:pt x="1361" y="2588"/>
                      <a:pt x="1390" y="2526"/>
                    </a:cubicBezTo>
                    <a:cubicBezTo>
                      <a:pt x="1724" y="1806"/>
                      <a:pt x="2135" y="1004"/>
                      <a:pt x="2285" y="224"/>
                    </a:cubicBezTo>
                    <a:cubicBezTo>
                      <a:pt x="2310" y="103"/>
                      <a:pt x="2204" y="1"/>
                      <a:pt x="21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2" name="Google Shape;1102;p32"/>
              <p:cNvSpPr/>
              <p:nvPr/>
            </p:nvSpPr>
            <p:spPr>
              <a:xfrm>
                <a:off x="7153181" y="2714290"/>
                <a:ext cx="48838" cy="59828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878" extrusionOk="0">
                    <a:moveTo>
                      <a:pt x="565" y="1"/>
                    </a:moveTo>
                    <a:cubicBezTo>
                      <a:pt x="398" y="1"/>
                      <a:pt x="240" y="85"/>
                      <a:pt x="199" y="274"/>
                    </a:cubicBezTo>
                    <a:cubicBezTo>
                      <a:pt x="177" y="372"/>
                      <a:pt x="267" y="456"/>
                      <a:pt x="350" y="456"/>
                    </a:cubicBezTo>
                    <a:cubicBezTo>
                      <a:pt x="393" y="456"/>
                      <a:pt x="434" y="435"/>
                      <a:pt x="459" y="382"/>
                    </a:cubicBezTo>
                    <a:cubicBezTo>
                      <a:pt x="484" y="329"/>
                      <a:pt x="524" y="306"/>
                      <a:pt x="565" y="306"/>
                    </a:cubicBezTo>
                    <a:cubicBezTo>
                      <a:pt x="633" y="306"/>
                      <a:pt x="703" y="367"/>
                      <a:pt x="713" y="460"/>
                    </a:cubicBezTo>
                    <a:cubicBezTo>
                      <a:pt x="728" y="594"/>
                      <a:pt x="617" y="729"/>
                      <a:pt x="534" y="816"/>
                    </a:cubicBezTo>
                    <a:cubicBezTo>
                      <a:pt x="388" y="967"/>
                      <a:pt x="215" y="1081"/>
                      <a:pt x="78" y="1240"/>
                    </a:cubicBezTo>
                    <a:cubicBezTo>
                      <a:pt x="0" y="1330"/>
                      <a:pt x="6" y="1466"/>
                      <a:pt x="115" y="1531"/>
                    </a:cubicBezTo>
                    <a:cubicBezTo>
                      <a:pt x="437" y="1718"/>
                      <a:pt x="820" y="1878"/>
                      <a:pt x="1201" y="1878"/>
                    </a:cubicBezTo>
                    <a:cubicBezTo>
                      <a:pt x="1225" y="1878"/>
                      <a:pt x="1248" y="1877"/>
                      <a:pt x="1272" y="1876"/>
                    </a:cubicBezTo>
                    <a:cubicBezTo>
                      <a:pt x="1467" y="1863"/>
                      <a:pt x="1532" y="1555"/>
                      <a:pt x="1319" y="1514"/>
                    </a:cubicBezTo>
                    <a:cubicBezTo>
                      <a:pt x="1036" y="1459"/>
                      <a:pt x="774" y="1416"/>
                      <a:pt x="516" y="1312"/>
                    </a:cubicBezTo>
                    <a:cubicBezTo>
                      <a:pt x="824" y="1011"/>
                      <a:pt x="1236" y="657"/>
                      <a:pt x="983" y="222"/>
                    </a:cubicBezTo>
                    <a:cubicBezTo>
                      <a:pt x="901" y="81"/>
                      <a:pt x="728" y="1"/>
                      <a:pt x="5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3" name="Google Shape;1103;p32"/>
              <p:cNvSpPr/>
              <p:nvPr/>
            </p:nvSpPr>
            <p:spPr>
              <a:xfrm>
                <a:off x="7082519" y="2870332"/>
                <a:ext cx="86206" cy="77509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2433" extrusionOk="0">
                    <a:moveTo>
                      <a:pt x="716" y="0"/>
                    </a:moveTo>
                    <a:cubicBezTo>
                      <a:pt x="480" y="0"/>
                      <a:pt x="257" y="137"/>
                      <a:pt x="204" y="427"/>
                    </a:cubicBezTo>
                    <a:cubicBezTo>
                      <a:pt x="188" y="511"/>
                      <a:pt x="253" y="565"/>
                      <a:pt x="317" y="565"/>
                    </a:cubicBezTo>
                    <a:cubicBezTo>
                      <a:pt x="360" y="565"/>
                      <a:pt x="401" y="541"/>
                      <a:pt x="418" y="486"/>
                    </a:cubicBezTo>
                    <a:cubicBezTo>
                      <a:pt x="469" y="322"/>
                      <a:pt x="551" y="260"/>
                      <a:pt x="640" y="260"/>
                    </a:cubicBezTo>
                    <a:cubicBezTo>
                      <a:pt x="830" y="260"/>
                      <a:pt x="1049" y="546"/>
                      <a:pt x="1044" y="715"/>
                    </a:cubicBezTo>
                    <a:cubicBezTo>
                      <a:pt x="1038" y="918"/>
                      <a:pt x="910" y="1117"/>
                      <a:pt x="785" y="1268"/>
                    </a:cubicBezTo>
                    <a:cubicBezTo>
                      <a:pt x="590" y="1497"/>
                      <a:pt x="343" y="1683"/>
                      <a:pt x="132" y="1898"/>
                    </a:cubicBezTo>
                    <a:cubicBezTo>
                      <a:pt x="0" y="2031"/>
                      <a:pt x="108" y="2213"/>
                      <a:pt x="271" y="2233"/>
                    </a:cubicBezTo>
                    <a:cubicBezTo>
                      <a:pt x="809" y="2300"/>
                      <a:pt x="1358" y="2399"/>
                      <a:pt x="1900" y="2429"/>
                    </a:cubicBezTo>
                    <a:cubicBezTo>
                      <a:pt x="1936" y="2431"/>
                      <a:pt x="1971" y="2432"/>
                      <a:pt x="2006" y="2432"/>
                    </a:cubicBezTo>
                    <a:cubicBezTo>
                      <a:pt x="2261" y="2432"/>
                      <a:pt x="2507" y="2369"/>
                      <a:pt x="2631" y="2117"/>
                    </a:cubicBezTo>
                    <a:cubicBezTo>
                      <a:pt x="2706" y="1961"/>
                      <a:pt x="2580" y="1824"/>
                      <a:pt x="2451" y="1824"/>
                    </a:cubicBezTo>
                    <a:cubicBezTo>
                      <a:pt x="2393" y="1824"/>
                      <a:pt x="2333" y="1852"/>
                      <a:pt x="2291" y="1919"/>
                    </a:cubicBezTo>
                    <a:cubicBezTo>
                      <a:pt x="2232" y="2015"/>
                      <a:pt x="2095" y="2046"/>
                      <a:pt x="1939" y="2046"/>
                    </a:cubicBezTo>
                    <a:cubicBezTo>
                      <a:pt x="1701" y="2046"/>
                      <a:pt x="1417" y="1975"/>
                      <a:pt x="1296" y="1961"/>
                    </a:cubicBezTo>
                    <a:cubicBezTo>
                      <a:pt x="1093" y="1938"/>
                      <a:pt x="888" y="1912"/>
                      <a:pt x="683" y="1889"/>
                    </a:cubicBezTo>
                    <a:cubicBezTo>
                      <a:pt x="1114" y="1453"/>
                      <a:pt x="1623" y="926"/>
                      <a:pt x="1266" y="314"/>
                    </a:cubicBezTo>
                    <a:cubicBezTo>
                      <a:pt x="1147" y="109"/>
                      <a:pt x="927" y="0"/>
                      <a:pt x="7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4" name="Google Shape;1104;p32"/>
              <p:cNvSpPr/>
              <p:nvPr/>
            </p:nvSpPr>
            <p:spPr>
              <a:xfrm>
                <a:off x="7164618" y="2794732"/>
                <a:ext cx="78465" cy="99969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3138" extrusionOk="0">
                    <a:moveTo>
                      <a:pt x="1462" y="1"/>
                    </a:moveTo>
                    <a:cubicBezTo>
                      <a:pt x="1108" y="1"/>
                      <a:pt x="765" y="97"/>
                      <a:pt x="469" y="320"/>
                    </a:cubicBezTo>
                    <a:cubicBezTo>
                      <a:pt x="241" y="492"/>
                      <a:pt x="1" y="768"/>
                      <a:pt x="193" y="1058"/>
                    </a:cubicBezTo>
                    <a:cubicBezTo>
                      <a:pt x="449" y="1449"/>
                      <a:pt x="1115" y="1337"/>
                      <a:pt x="1497" y="1474"/>
                    </a:cubicBezTo>
                    <a:cubicBezTo>
                      <a:pt x="1789" y="1580"/>
                      <a:pt x="1955" y="1725"/>
                      <a:pt x="1934" y="2050"/>
                    </a:cubicBezTo>
                    <a:cubicBezTo>
                      <a:pt x="1912" y="2354"/>
                      <a:pt x="1745" y="2541"/>
                      <a:pt x="1443" y="2611"/>
                    </a:cubicBezTo>
                    <a:cubicBezTo>
                      <a:pt x="1145" y="2680"/>
                      <a:pt x="930" y="2610"/>
                      <a:pt x="657" y="2762"/>
                    </a:cubicBezTo>
                    <a:cubicBezTo>
                      <a:pt x="465" y="2870"/>
                      <a:pt x="582" y="3138"/>
                      <a:pt x="760" y="3138"/>
                    </a:cubicBezTo>
                    <a:cubicBezTo>
                      <a:pt x="792" y="3138"/>
                      <a:pt x="826" y="3129"/>
                      <a:pt x="860" y="3110"/>
                    </a:cubicBezTo>
                    <a:cubicBezTo>
                      <a:pt x="1099" y="2975"/>
                      <a:pt x="1435" y="3049"/>
                      <a:pt x="1690" y="2949"/>
                    </a:cubicBezTo>
                    <a:cubicBezTo>
                      <a:pt x="1859" y="2885"/>
                      <a:pt x="2020" y="2775"/>
                      <a:pt x="2141" y="2640"/>
                    </a:cubicBezTo>
                    <a:cubicBezTo>
                      <a:pt x="2360" y="2399"/>
                      <a:pt x="2462" y="2063"/>
                      <a:pt x="2346" y="1746"/>
                    </a:cubicBezTo>
                    <a:cubicBezTo>
                      <a:pt x="2213" y="1388"/>
                      <a:pt x="1869" y="1181"/>
                      <a:pt x="1517" y="1083"/>
                    </a:cubicBezTo>
                    <a:cubicBezTo>
                      <a:pt x="1375" y="1043"/>
                      <a:pt x="1235" y="1026"/>
                      <a:pt x="1089" y="1005"/>
                    </a:cubicBezTo>
                    <a:cubicBezTo>
                      <a:pt x="814" y="963"/>
                      <a:pt x="738" y="1055"/>
                      <a:pt x="752" y="727"/>
                    </a:cubicBezTo>
                    <a:cubicBezTo>
                      <a:pt x="765" y="428"/>
                      <a:pt x="901" y="380"/>
                      <a:pt x="1179" y="296"/>
                    </a:cubicBezTo>
                    <a:cubicBezTo>
                      <a:pt x="1317" y="254"/>
                      <a:pt x="1455" y="238"/>
                      <a:pt x="1594" y="238"/>
                    </a:cubicBezTo>
                    <a:cubicBezTo>
                      <a:pt x="1663" y="238"/>
                      <a:pt x="1733" y="242"/>
                      <a:pt x="1803" y="249"/>
                    </a:cubicBezTo>
                    <a:cubicBezTo>
                      <a:pt x="1807" y="249"/>
                      <a:pt x="1810" y="249"/>
                      <a:pt x="1813" y="249"/>
                    </a:cubicBezTo>
                    <a:cubicBezTo>
                      <a:pt x="1927" y="249"/>
                      <a:pt x="1950" y="55"/>
                      <a:pt x="1832" y="34"/>
                    </a:cubicBezTo>
                    <a:cubicBezTo>
                      <a:pt x="1708" y="12"/>
                      <a:pt x="1585" y="1"/>
                      <a:pt x="14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05" name="Google Shape;1105;p32"/>
            <p:cNvGrpSpPr/>
            <p:nvPr/>
          </p:nvGrpSpPr>
          <p:grpSpPr>
            <a:xfrm>
              <a:off x="4875832" y="4630042"/>
              <a:ext cx="680747" cy="150082"/>
              <a:chOff x="6791557" y="1389942"/>
              <a:chExt cx="680747" cy="150082"/>
            </a:xfrm>
          </p:grpSpPr>
          <p:sp>
            <p:nvSpPr>
              <p:cNvPr id="1106" name="Google Shape;1106;p32"/>
              <p:cNvSpPr/>
              <p:nvPr/>
            </p:nvSpPr>
            <p:spPr>
              <a:xfrm>
                <a:off x="6791557" y="1417372"/>
                <a:ext cx="85729" cy="89711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2816" extrusionOk="0">
                    <a:moveTo>
                      <a:pt x="1699" y="1"/>
                    </a:moveTo>
                    <a:cubicBezTo>
                      <a:pt x="1644" y="1"/>
                      <a:pt x="1591" y="4"/>
                      <a:pt x="1542" y="11"/>
                    </a:cubicBezTo>
                    <a:cubicBezTo>
                      <a:pt x="927" y="97"/>
                      <a:pt x="329" y="498"/>
                      <a:pt x="148" y="1114"/>
                    </a:cubicBezTo>
                    <a:cubicBezTo>
                      <a:pt x="1" y="1620"/>
                      <a:pt x="147" y="2216"/>
                      <a:pt x="569" y="2545"/>
                    </a:cubicBezTo>
                    <a:cubicBezTo>
                      <a:pt x="820" y="2742"/>
                      <a:pt x="1116" y="2816"/>
                      <a:pt x="1419" y="2816"/>
                    </a:cubicBezTo>
                    <a:cubicBezTo>
                      <a:pt x="1785" y="2816"/>
                      <a:pt x="2163" y="2708"/>
                      <a:pt x="2488" y="2577"/>
                    </a:cubicBezTo>
                    <a:cubicBezTo>
                      <a:pt x="2690" y="2494"/>
                      <a:pt x="2637" y="2187"/>
                      <a:pt x="2454" y="2187"/>
                    </a:cubicBezTo>
                    <a:cubicBezTo>
                      <a:pt x="2433" y="2187"/>
                      <a:pt x="2410" y="2191"/>
                      <a:pt x="2385" y="2200"/>
                    </a:cubicBezTo>
                    <a:cubicBezTo>
                      <a:pt x="2104" y="2307"/>
                      <a:pt x="1751" y="2396"/>
                      <a:pt x="1425" y="2396"/>
                    </a:cubicBezTo>
                    <a:cubicBezTo>
                      <a:pt x="935" y="2396"/>
                      <a:pt x="507" y="2196"/>
                      <a:pt x="475" y="1557"/>
                    </a:cubicBezTo>
                    <a:cubicBezTo>
                      <a:pt x="453" y="1134"/>
                      <a:pt x="698" y="769"/>
                      <a:pt x="1055" y="554"/>
                    </a:cubicBezTo>
                    <a:cubicBezTo>
                      <a:pt x="1197" y="467"/>
                      <a:pt x="1554" y="329"/>
                      <a:pt x="1843" y="329"/>
                    </a:cubicBezTo>
                    <a:cubicBezTo>
                      <a:pt x="2053" y="329"/>
                      <a:pt x="2227" y="402"/>
                      <a:pt x="2256" y="620"/>
                    </a:cubicBezTo>
                    <a:cubicBezTo>
                      <a:pt x="2267" y="699"/>
                      <a:pt x="2324" y="739"/>
                      <a:pt x="2380" y="739"/>
                    </a:cubicBezTo>
                    <a:cubicBezTo>
                      <a:pt x="2437" y="739"/>
                      <a:pt x="2492" y="699"/>
                      <a:pt x="2502" y="620"/>
                    </a:cubicBezTo>
                    <a:cubicBezTo>
                      <a:pt x="2557" y="174"/>
                      <a:pt x="2081" y="1"/>
                      <a:pt x="16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7" name="Google Shape;1107;p32"/>
              <p:cNvSpPr/>
              <p:nvPr/>
            </p:nvSpPr>
            <p:spPr>
              <a:xfrm>
                <a:off x="6874899" y="1462260"/>
                <a:ext cx="40363" cy="77764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441" extrusionOk="0">
                    <a:moveTo>
                      <a:pt x="1069" y="0"/>
                    </a:moveTo>
                    <a:cubicBezTo>
                      <a:pt x="1028" y="0"/>
                      <a:pt x="985" y="16"/>
                      <a:pt x="946" y="54"/>
                    </a:cubicBezTo>
                    <a:cubicBezTo>
                      <a:pt x="854" y="141"/>
                      <a:pt x="797" y="234"/>
                      <a:pt x="738" y="349"/>
                    </a:cubicBezTo>
                    <a:cubicBezTo>
                      <a:pt x="718" y="388"/>
                      <a:pt x="694" y="495"/>
                      <a:pt x="660" y="518"/>
                    </a:cubicBezTo>
                    <a:cubicBezTo>
                      <a:pt x="644" y="529"/>
                      <a:pt x="626" y="534"/>
                      <a:pt x="607" y="534"/>
                    </a:cubicBezTo>
                    <a:cubicBezTo>
                      <a:pt x="477" y="534"/>
                      <a:pt x="288" y="294"/>
                      <a:pt x="280" y="163"/>
                    </a:cubicBezTo>
                    <a:cubicBezTo>
                      <a:pt x="276" y="95"/>
                      <a:pt x="211" y="52"/>
                      <a:pt x="152" y="52"/>
                    </a:cubicBezTo>
                    <a:cubicBezTo>
                      <a:pt x="108" y="52"/>
                      <a:pt x="67" y="76"/>
                      <a:pt x="58" y="133"/>
                    </a:cubicBezTo>
                    <a:cubicBezTo>
                      <a:pt x="1" y="469"/>
                      <a:pt x="48" y="960"/>
                      <a:pt x="486" y="992"/>
                    </a:cubicBezTo>
                    <a:cubicBezTo>
                      <a:pt x="499" y="993"/>
                      <a:pt x="511" y="993"/>
                      <a:pt x="523" y="993"/>
                    </a:cubicBezTo>
                    <a:cubicBezTo>
                      <a:pt x="599" y="993"/>
                      <a:pt x="662" y="974"/>
                      <a:pt x="717" y="943"/>
                    </a:cubicBezTo>
                    <a:lnTo>
                      <a:pt x="717" y="943"/>
                    </a:lnTo>
                    <a:cubicBezTo>
                      <a:pt x="614" y="1370"/>
                      <a:pt x="502" y="1794"/>
                      <a:pt x="402" y="2222"/>
                    </a:cubicBezTo>
                    <a:cubicBezTo>
                      <a:pt x="369" y="2357"/>
                      <a:pt x="470" y="2441"/>
                      <a:pt x="573" y="2441"/>
                    </a:cubicBezTo>
                    <a:cubicBezTo>
                      <a:pt x="643" y="2441"/>
                      <a:pt x="714" y="2403"/>
                      <a:pt x="747" y="2316"/>
                    </a:cubicBezTo>
                    <a:cubicBezTo>
                      <a:pt x="996" y="1656"/>
                      <a:pt x="1139" y="925"/>
                      <a:pt x="1248" y="227"/>
                    </a:cubicBezTo>
                    <a:cubicBezTo>
                      <a:pt x="1267" y="107"/>
                      <a:pt x="1174" y="0"/>
                      <a:pt x="10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8" name="Google Shape;1108;p32"/>
              <p:cNvSpPr/>
              <p:nvPr/>
            </p:nvSpPr>
            <p:spPr>
              <a:xfrm>
                <a:off x="6926732" y="1470670"/>
                <a:ext cx="51991" cy="10736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337" extrusionOk="0">
                    <a:moveTo>
                      <a:pt x="999" y="0"/>
                    </a:moveTo>
                    <a:cubicBezTo>
                      <a:pt x="718" y="0"/>
                      <a:pt x="432" y="23"/>
                      <a:pt x="165" y="39"/>
                    </a:cubicBezTo>
                    <a:cubicBezTo>
                      <a:pt x="0" y="49"/>
                      <a:pt x="0" y="285"/>
                      <a:pt x="165" y="297"/>
                    </a:cubicBezTo>
                    <a:cubicBezTo>
                      <a:pt x="430" y="314"/>
                      <a:pt x="715" y="337"/>
                      <a:pt x="995" y="337"/>
                    </a:cubicBezTo>
                    <a:cubicBezTo>
                      <a:pt x="1166" y="337"/>
                      <a:pt x="1336" y="328"/>
                      <a:pt x="1497" y="304"/>
                    </a:cubicBezTo>
                    <a:cubicBezTo>
                      <a:pt x="1631" y="284"/>
                      <a:pt x="1631" y="52"/>
                      <a:pt x="1497" y="32"/>
                    </a:cubicBezTo>
                    <a:cubicBezTo>
                      <a:pt x="1337" y="9"/>
                      <a:pt x="1169" y="0"/>
                      <a:pt x="9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9" name="Google Shape;1109;p32"/>
              <p:cNvSpPr/>
              <p:nvPr/>
            </p:nvSpPr>
            <p:spPr>
              <a:xfrm>
                <a:off x="6926318" y="1451555"/>
                <a:ext cx="49092" cy="12839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403" extrusionOk="0">
                    <a:moveTo>
                      <a:pt x="789" y="0"/>
                    </a:moveTo>
                    <a:cubicBezTo>
                      <a:pt x="564" y="0"/>
                      <a:pt x="339" y="41"/>
                      <a:pt x="131" y="119"/>
                    </a:cubicBezTo>
                    <a:cubicBezTo>
                      <a:pt x="1" y="169"/>
                      <a:pt x="35" y="353"/>
                      <a:pt x="157" y="353"/>
                    </a:cubicBezTo>
                    <a:cubicBezTo>
                      <a:pt x="168" y="353"/>
                      <a:pt x="180" y="352"/>
                      <a:pt x="192" y="348"/>
                    </a:cubicBezTo>
                    <a:cubicBezTo>
                      <a:pt x="353" y="308"/>
                      <a:pt x="507" y="288"/>
                      <a:pt x="660" y="288"/>
                    </a:cubicBezTo>
                    <a:cubicBezTo>
                      <a:pt x="869" y="288"/>
                      <a:pt x="1075" y="325"/>
                      <a:pt x="1288" y="394"/>
                    </a:cubicBezTo>
                    <a:cubicBezTo>
                      <a:pt x="1306" y="400"/>
                      <a:pt x="1322" y="403"/>
                      <a:pt x="1338" y="403"/>
                    </a:cubicBezTo>
                    <a:cubicBezTo>
                      <a:pt x="1491" y="403"/>
                      <a:pt x="1541" y="153"/>
                      <a:pt x="1371" y="95"/>
                    </a:cubicBezTo>
                    <a:cubicBezTo>
                      <a:pt x="1184" y="31"/>
                      <a:pt x="987" y="0"/>
                      <a:pt x="7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0" name="Google Shape;1110;p32"/>
              <p:cNvSpPr/>
              <p:nvPr/>
            </p:nvSpPr>
            <p:spPr>
              <a:xfrm>
                <a:off x="6989779" y="1416607"/>
                <a:ext cx="73814" cy="88596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2781" extrusionOk="0">
                    <a:moveTo>
                      <a:pt x="1006" y="0"/>
                    </a:moveTo>
                    <a:cubicBezTo>
                      <a:pt x="934" y="0"/>
                      <a:pt x="857" y="19"/>
                      <a:pt x="782" y="59"/>
                    </a:cubicBezTo>
                    <a:cubicBezTo>
                      <a:pt x="377" y="276"/>
                      <a:pt x="99" y="900"/>
                      <a:pt x="52" y="1331"/>
                    </a:cubicBezTo>
                    <a:cubicBezTo>
                      <a:pt x="0" y="1792"/>
                      <a:pt x="168" y="2296"/>
                      <a:pt x="556" y="2569"/>
                    </a:cubicBezTo>
                    <a:cubicBezTo>
                      <a:pt x="770" y="2721"/>
                      <a:pt x="1017" y="2780"/>
                      <a:pt x="1268" y="2780"/>
                    </a:cubicBezTo>
                    <a:cubicBezTo>
                      <a:pt x="1559" y="2780"/>
                      <a:pt x="1857" y="2701"/>
                      <a:pt x="2120" y="2591"/>
                    </a:cubicBezTo>
                    <a:cubicBezTo>
                      <a:pt x="2316" y="2507"/>
                      <a:pt x="2271" y="2214"/>
                      <a:pt x="2083" y="2214"/>
                    </a:cubicBezTo>
                    <a:cubicBezTo>
                      <a:pt x="2063" y="2214"/>
                      <a:pt x="2042" y="2217"/>
                      <a:pt x="2019" y="2224"/>
                    </a:cubicBezTo>
                    <a:cubicBezTo>
                      <a:pt x="1773" y="2301"/>
                      <a:pt x="1493" y="2375"/>
                      <a:pt x="1234" y="2375"/>
                    </a:cubicBezTo>
                    <a:cubicBezTo>
                      <a:pt x="894" y="2375"/>
                      <a:pt x="591" y="2247"/>
                      <a:pt x="449" y="1828"/>
                    </a:cubicBezTo>
                    <a:cubicBezTo>
                      <a:pt x="368" y="1587"/>
                      <a:pt x="383" y="1324"/>
                      <a:pt x="451" y="1085"/>
                    </a:cubicBezTo>
                    <a:cubicBezTo>
                      <a:pt x="493" y="930"/>
                      <a:pt x="567" y="780"/>
                      <a:pt x="649" y="646"/>
                    </a:cubicBezTo>
                    <a:cubicBezTo>
                      <a:pt x="665" y="620"/>
                      <a:pt x="913" y="257"/>
                      <a:pt x="1064" y="257"/>
                    </a:cubicBezTo>
                    <a:cubicBezTo>
                      <a:pt x="1112" y="257"/>
                      <a:pt x="1151" y="294"/>
                      <a:pt x="1169" y="393"/>
                    </a:cubicBezTo>
                    <a:cubicBezTo>
                      <a:pt x="1178" y="444"/>
                      <a:pt x="1220" y="467"/>
                      <a:pt x="1263" y="467"/>
                    </a:cubicBezTo>
                    <a:cubicBezTo>
                      <a:pt x="1317" y="467"/>
                      <a:pt x="1374" y="431"/>
                      <a:pt x="1371" y="367"/>
                    </a:cubicBezTo>
                    <a:cubicBezTo>
                      <a:pt x="1361" y="138"/>
                      <a:pt x="1200" y="0"/>
                      <a:pt x="10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1" name="Google Shape;1111;p32"/>
              <p:cNvSpPr/>
              <p:nvPr/>
            </p:nvSpPr>
            <p:spPr>
              <a:xfrm>
                <a:off x="7044608" y="1389942"/>
                <a:ext cx="69991" cy="54381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707" extrusionOk="0">
                    <a:moveTo>
                      <a:pt x="766" y="880"/>
                    </a:moveTo>
                    <a:cubicBezTo>
                      <a:pt x="911" y="880"/>
                      <a:pt x="1087" y="954"/>
                      <a:pt x="1259" y="1048"/>
                    </a:cubicBezTo>
                    <a:cubicBezTo>
                      <a:pt x="1197" y="1143"/>
                      <a:pt x="1124" y="1229"/>
                      <a:pt x="1026" y="1292"/>
                    </a:cubicBezTo>
                    <a:cubicBezTo>
                      <a:pt x="973" y="1325"/>
                      <a:pt x="873" y="1346"/>
                      <a:pt x="771" y="1346"/>
                    </a:cubicBezTo>
                    <a:cubicBezTo>
                      <a:pt x="563" y="1346"/>
                      <a:pt x="348" y="1258"/>
                      <a:pt x="513" y="1011"/>
                    </a:cubicBezTo>
                    <a:cubicBezTo>
                      <a:pt x="574" y="917"/>
                      <a:pt x="663" y="880"/>
                      <a:pt x="766" y="880"/>
                    </a:cubicBezTo>
                    <a:close/>
                    <a:moveTo>
                      <a:pt x="1745" y="1"/>
                    </a:moveTo>
                    <a:cubicBezTo>
                      <a:pt x="1720" y="1"/>
                      <a:pt x="1697" y="14"/>
                      <a:pt x="1681" y="46"/>
                    </a:cubicBezTo>
                    <a:cubicBezTo>
                      <a:pt x="1570" y="275"/>
                      <a:pt x="1501" y="521"/>
                      <a:pt x="1404" y="756"/>
                    </a:cubicBezTo>
                    <a:cubicBezTo>
                      <a:pt x="1219" y="645"/>
                      <a:pt x="1031" y="556"/>
                      <a:pt x="808" y="556"/>
                    </a:cubicBezTo>
                    <a:cubicBezTo>
                      <a:pt x="772" y="556"/>
                      <a:pt x="736" y="558"/>
                      <a:pt x="699" y="563"/>
                    </a:cubicBezTo>
                    <a:cubicBezTo>
                      <a:pt x="334" y="607"/>
                      <a:pt x="0" y="925"/>
                      <a:pt x="152" y="1313"/>
                    </a:cubicBezTo>
                    <a:cubicBezTo>
                      <a:pt x="257" y="1581"/>
                      <a:pt x="498" y="1706"/>
                      <a:pt x="749" y="1706"/>
                    </a:cubicBezTo>
                    <a:cubicBezTo>
                      <a:pt x="901" y="1706"/>
                      <a:pt x="1058" y="1660"/>
                      <a:pt x="1190" y="1572"/>
                    </a:cubicBezTo>
                    <a:cubicBezTo>
                      <a:pt x="1331" y="1481"/>
                      <a:pt x="1437" y="1349"/>
                      <a:pt x="1523" y="1200"/>
                    </a:cubicBezTo>
                    <a:cubicBezTo>
                      <a:pt x="1690" y="1306"/>
                      <a:pt x="1840" y="1405"/>
                      <a:pt x="1933" y="1438"/>
                    </a:cubicBezTo>
                    <a:cubicBezTo>
                      <a:pt x="1955" y="1446"/>
                      <a:pt x="1976" y="1449"/>
                      <a:pt x="1995" y="1449"/>
                    </a:cubicBezTo>
                    <a:cubicBezTo>
                      <a:pt x="2153" y="1449"/>
                      <a:pt x="2196" y="1192"/>
                      <a:pt x="2024" y="1121"/>
                    </a:cubicBezTo>
                    <a:cubicBezTo>
                      <a:pt x="1895" y="1070"/>
                      <a:pt x="1775" y="997"/>
                      <a:pt x="1656" y="919"/>
                    </a:cubicBezTo>
                    <a:cubicBezTo>
                      <a:pt x="1754" y="653"/>
                      <a:pt x="1805" y="359"/>
                      <a:pt x="1840" y="113"/>
                    </a:cubicBezTo>
                    <a:cubicBezTo>
                      <a:pt x="1849" y="55"/>
                      <a:pt x="1795" y="1"/>
                      <a:pt x="17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2" name="Google Shape;1112;p32"/>
              <p:cNvSpPr/>
              <p:nvPr/>
            </p:nvSpPr>
            <p:spPr>
              <a:xfrm>
                <a:off x="7051680" y="1464554"/>
                <a:ext cx="46831" cy="68079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2137" extrusionOk="0">
                    <a:moveTo>
                      <a:pt x="1282" y="1"/>
                    </a:moveTo>
                    <a:cubicBezTo>
                      <a:pt x="1224" y="1"/>
                      <a:pt x="1167" y="26"/>
                      <a:pt x="1139" y="82"/>
                    </a:cubicBezTo>
                    <a:cubicBezTo>
                      <a:pt x="1081" y="195"/>
                      <a:pt x="1024" y="311"/>
                      <a:pt x="938" y="406"/>
                    </a:cubicBezTo>
                    <a:cubicBezTo>
                      <a:pt x="869" y="482"/>
                      <a:pt x="680" y="576"/>
                      <a:pt x="532" y="576"/>
                    </a:cubicBezTo>
                    <a:cubicBezTo>
                      <a:pt x="401" y="576"/>
                      <a:pt x="302" y="502"/>
                      <a:pt x="348" y="275"/>
                    </a:cubicBezTo>
                    <a:cubicBezTo>
                      <a:pt x="366" y="188"/>
                      <a:pt x="305" y="136"/>
                      <a:pt x="241" y="136"/>
                    </a:cubicBezTo>
                    <a:cubicBezTo>
                      <a:pt x="197" y="136"/>
                      <a:pt x="152" y="160"/>
                      <a:pt x="129" y="214"/>
                    </a:cubicBezTo>
                    <a:cubicBezTo>
                      <a:pt x="0" y="522"/>
                      <a:pt x="265" y="832"/>
                      <a:pt x="575" y="873"/>
                    </a:cubicBezTo>
                    <a:cubicBezTo>
                      <a:pt x="602" y="876"/>
                      <a:pt x="628" y="878"/>
                      <a:pt x="655" y="878"/>
                    </a:cubicBezTo>
                    <a:cubicBezTo>
                      <a:pt x="793" y="878"/>
                      <a:pt x="917" y="826"/>
                      <a:pt x="1027" y="747"/>
                    </a:cubicBezTo>
                    <a:lnTo>
                      <a:pt x="1027" y="747"/>
                    </a:lnTo>
                    <a:cubicBezTo>
                      <a:pt x="961" y="1162"/>
                      <a:pt x="895" y="1583"/>
                      <a:pt x="904" y="1988"/>
                    </a:cubicBezTo>
                    <a:cubicBezTo>
                      <a:pt x="906" y="2083"/>
                      <a:pt x="985" y="2137"/>
                      <a:pt x="1062" y="2137"/>
                    </a:cubicBezTo>
                    <a:cubicBezTo>
                      <a:pt x="1123" y="2137"/>
                      <a:pt x="1183" y="2103"/>
                      <a:pt x="1203" y="2030"/>
                    </a:cubicBezTo>
                    <a:cubicBezTo>
                      <a:pt x="1368" y="1440"/>
                      <a:pt x="1382" y="775"/>
                      <a:pt x="1458" y="167"/>
                    </a:cubicBezTo>
                    <a:cubicBezTo>
                      <a:pt x="1469" y="63"/>
                      <a:pt x="1374" y="1"/>
                      <a:pt x="12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3" name="Google Shape;1113;p32"/>
              <p:cNvSpPr/>
              <p:nvPr/>
            </p:nvSpPr>
            <p:spPr>
              <a:xfrm>
                <a:off x="7101124" y="1406349"/>
                <a:ext cx="70851" cy="124212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3899" extrusionOk="0">
                    <a:moveTo>
                      <a:pt x="1627" y="1"/>
                    </a:moveTo>
                    <a:cubicBezTo>
                      <a:pt x="1609" y="1"/>
                      <a:pt x="1590" y="6"/>
                      <a:pt x="1570" y="16"/>
                    </a:cubicBezTo>
                    <a:cubicBezTo>
                      <a:pt x="74" y="805"/>
                      <a:pt x="1" y="3743"/>
                      <a:pt x="1978" y="3898"/>
                    </a:cubicBezTo>
                    <a:cubicBezTo>
                      <a:pt x="1982" y="3898"/>
                      <a:pt x="1987" y="3899"/>
                      <a:pt x="1991" y="3899"/>
                    </a:cubicBezTo>
                    <a:cubicBezTo>
                      <a:pt x="2181" y="3899"/>
                      <a:pt x="2224" y="3571"/>
                      <a:pt x="2027" y="3543"/>
                    </a:cubicBezTo>
                    <a:cubicBezTo>
                      <a:pt x="330" y="3297"/>
                      <a:pt x="579" y="1029"/>
                      <a:pt x="1679" y="204"/>
                    </a:cubicBezTo>
                    <a:cubicBezTo>
                      <a:pt x="1772" y="134"/>
                      <a:pt x="1721" y="1"/>
                      <a:pt x="1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4" name="Google Shape;1114;p32"/>
              <p:cNvSpPr/>
              <p:nvPr/>
            </p:nvSpPr>
            <p:spPr>
              <a:xfrm>
                <a:off x="7142030" y="1427184"/>
                <a:ext cx="76904" cy="62536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1963" extrusionOk="0">
                    <a:moveTo>
                      <a:pt x="665" y="892"/>
                    </a:moveTo>
                    <a:cubicBezTo>
                      <a:pt x="808" y="892"/>
                      <a:pt x="953" y="1025"/>
                      <a:pt x="1072" y="1136"/>
                    </a:cubicBezTo>
                    <a:cubicBezTo>
                      <a:pt x="928" y="1327"/>
                      <a:pt x="729" y="1537"/>
                      <a:pt x="567" y="1537"/>
                    </a:cubicBezTo>
                    <a:cubicBezTo>
                      <a:pt x="506" y="1537"/>
                      <a:pt x="450" y="1507"/>
                      <a:pt x="405" y="1434"/>
                    </a:cubicBezTo>
                    <a:cubicBezTo>
                      <a:pt x="335" y="1325"/>
                      <a:pt x="455" y="973"/>
                      <a:pt x="564" y="917"/>
                    </a:cubicBezTo>
                    <a:cubicBezTo>
                      <a:pt x="597" y="900"/>
                      <a:pt x="631" y="892"/>
                      <a:pt x="665" y="892"/>
                    </a:cubicBezTo>
                    <a:close/>
                    <a:moveTo>
                      <a:pt x="1789" y="0"/>
                    </a:moveTo>
                    <a:cubicBezTo>
                      <a:pt x="1764" y="0"/>
                      <a:pt x="1739" y="11"/>
                      <a:pt x="1718" y="35"/>
                    </a:cubicBezTo>
                    <a:cubicBezTo>
                      <a:pt x="1514" y="274"/>
                      <a:pt x="1407" y="558"/>
                      <a:pt x="1265" y="834"/>
                    </a:cubicBezTo>
                    <a:cubicBezTo>
                      <a:pt x="1090" y="689"/>
                      <a:pt x="895" y="501"/>
                      <a:pt x="661" y="501"/>
                    </a:cubicBezTo>
                    <a:cubicBezTo>
                      <a:pt x="659" y="501"/>
                      <a:pt x="657" y="501"/>
                      <a:pt x="655" y="501"/>
                    </a:cubicBezTo>
                    <a:cubicBezTo>
                      <a:pt x="226" y="505"/>
                      <a:pt x="1" y="1050"/>
                      <a:pt x="42" y="1417"/>
                    </a:cubicBezTo>
                    <a:cubicBezTo>
                      <a:pt x="77" y="1716"/>
                      <a:pt x="279" y="1841"/>
                      <a:pt x="512" y="1841"/>
                    </a:cubicBezTo>
                    <a:cubicBezTo>
                      <a:pt x="658" y="1841"/>
                      <a:pt x="817" y="1791"/>
                      <a:pt x="952" y="1705"/>
                    </a:cubicBezTo>
                    <a:cubicBezTo>
                      <a:pt x="1102" y="1610"/>
                      <a:pt x="1215" y="1483"/>
                      <a:pt x="1311" y="1340"/>
                    </a:cubicBezTo>
                    <a:cubicBezTo>
                      <a:pt x="1562" y="1540"/>
                      <a:pt x="1811" y="1741"/>
                      <a:pt x="2067" y="1931"/>
                    </a:cubicBezTo>
                    <a:cubicBezTo>
                      <a:pt x="2096" y="1953"/>
                      <a:pt x="2127" y="1962"/>
                      <a:pt x="2156" y="1962"/>
                    </a:cubicBezTo>
                    <a:cubicBezTo>
                      <a:pt x="2294" y="1962"/>
                      <a:pt x="2413" y="1760"/>
                      <a:pt x="2285" y="1653"/>
                    </a:cubicBezTo>
                    <a:cubicBezTo>
                      <a:pt x="2027" y="1434"/>
                      <a:pt x="1761" y="1228"/>
                      <a:pt x="1496" y="1019"/>
                    </a:cubicBezTo>
                    <a:cubicBezTo>
                      <a:pt x="1632" y="733"/>
                      <a:pt x="1736" y="425"/>
                      <a:pt x="1890" y="167"/>
                    </a:cubicBezTo>
                    <a:cubicBezTo>
                      <a:pt x="1937" y="90"/>
                      <a:pt x="1864" y="0"/>
                      <a:pt x="17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5" name="Google Shape;1115;p32"/>
              <p:cNvSpPr/>
              <p:nvPr/>
            </p:nvSpPr>
            <p:spPr>
              <a:xfrm>
                <a:off x="7219382" y="1443750"/>
                <a:ext cx="46767" cy="13635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428" extrusionOk="0">
                    <a:moveTo>
                      <a:pt x="170" y="1"/>
                    </a:moveTo>
                    <a:cubicBezTo>
                      <a:pt x="36" y="1"/>
                      <a:pt x="0" y="197"/>
                      <a:pt x="139" y="253"/>
                    </a:cubicBezTo>
                    <a:cubicBezTo>
                      <a:pt x="438" y="368"/>
                      <a:pt x="776" y="428"/>
                      <a:pt x="1103" y="428"/>
                    </a:cubicBezTo>
                    <a:cubicBezTo>
                      <a:pt x="1157" y="428"/>
                      <a:pt x="1210" y="426"/>
                      <a:pt x="1263" y="423"/>
                    </a:cubicBezTo>
                    <a:cubicBezTo>
                      <a:pt x="1463" y="410"/>
                      <a:pt x="1468" y="103"/>
                      <a:pt x="1274" y="103"/>
                    </a:cubicBezTo>
                    <a:cubicBezTo>
                      <a:pt x="1270" y="103"/>
                      <a:pt x="1267" y="104"/>
                      <a:pt x="1263" y="104"/>
                    </a:cubicBezTo>
                    <a:cubicBezTo>
                      <a:pt x="1194" y="108"/>
                      <a:pt x="1126" y="109"/>
                      <a:pt x="1059" y="109"/>
                    </a:cubicBezTo>
                    <a:cubicBezTo>
                      <a:pt x="770" y="109"/>
                      <a:pt x="495" y="75"/>
                      <a:pt x="206" y="5"/>
                    </a:cubicBezTo>
                    <a:cubicBezTo>
                      <a:pt x="193" y="2"/>
                      <a:pt x="181" y="1"/>
                      <a:pt x="1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6" name="Google Shape;1116;p32"/>
              <p:cNvSpPr/>
              <p:nvPr/>
            </p:nvSpPr>
            <p:spPr>
              <a:xfrm>
                <a:off x="7301003" y="1417403"/>
                <a:ext cx="73814" cy="67602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2122" extrusionOk="0">
                    <a:moveTo>
                      <a:pt x="524" y="752"/>
                    </a:moveTo>
                    <a:cubicBezTo>
                      <a:pt x="667" y="752"/>
                      <a:pt x="854" y="861"/>
                      <a:pt x="922" y="945"/>
                    </a:cubicBezTo>
                    <a:cubicBezTo>
                      <a:pt x="972" y="1007"/>
                      <a:pt x="1003" y="1095"/>
                      <a:pt x="1042" y="1167"/>
                    </a:cubicBezTo>
                    <a:cubicBezTo>
                      <a:pt x="1061" y="1203"/>
                      <a:pt x="1079" y="1239"/>
                      <a:pt x="1099" y="1276"/>
                    </a:cubicBezTo>
                    <a:cubicBezTo>
                      <a:pt x="1015" y="1360"/>
                      <a:pt x="925" y="1440"/>
                      <a:pt x="839" y="1476"/>
                    </a:cubicBezTo>
                    <a:cubicBezTo>
                      <a:pt x="805" y="1524"/>
                      <a:pt x="769" y="1547"/>
                      <a:pt x="730" y="1547"/>
                    </a:cubicBezTo>
                    <a:cubicBezTo>
                      <a:pt x="688" y="1547"/>
                      <a:pt x="643" y="1521"/>
                      <a:pt x="595" y="1469"/>
                    </a:cubicBezTo>
                    <a:cubicBezTo>
                      <a:pt x="486" y="1469"/>
                      <a:pt x="431" y="1428"/>
                      <a:pt x="428" y="1345"/>
                    </a:cubicBezTo>
                    <a:cubicBezTo>
                      <a:pt x="380" y="1250"/>
                      <a:pt x="355" y="812"/>
                      <a:pt x="429" y="773"/>
                    </a:cubicBezTo>
                    <a:cubicBezTo>
                      <a:pt x="457" y="758"/>
                      <a:pt x="489" y="752"/>
                      <a:pt x="524" y="752"/>
                    </a:cubicBezTo>
                    <a:close/>
                    <a:moveTo>
                      <a:pt x="2186" y="1"/>
                    </a:moveTo>
                    <a:cubicBezTo>
                      <a:pt x="2155" y="1"/>
                      <a:pt x="2123" y="15"/>
                      <a:pt x="2099" y="49"/>
                    </a:cubicBezTo>
                    <a:cubicBezTo>
                      <a:pt x="1868" y="371"/>
                      <a:pt x="1643" y="690"/>
                      <a:pt x="1373" y="982"/>
                    </a:cubicBezTo>
                    <a:cubicBezTo>
                      <a:pt x="1238" y="712"/>
                      <a:pt x="1099" y="445"/>
                      <a:pt x="817" y="322"/>
                    </a:cubicBezTo>
                    <a:cubicBezTo>
                      <a:pt x="733" y="285"/>
                      <a:pt x="656" y="268"/>
                      <a:pt x="586" y="268"/>
                    </a:cubicBezTo>
                    <a:cubicBezTo>
                      <a:pt x="172" y="268"/>
                      <a:pt x="0" y="849"/>
                      <a:pt x="54" y="1220"/>
                    </a:cubicBezTo>
                    <a:cubicBezTo>
                      <a:pt x="105" y="1583"/>
                      <a:pt x="283" y="1934"/>
                      <a:pt x="588" y="1934"/>
                    </a:cubicBezTo>
                    <a:cubicBezTo>
                      <a:pt x="689" y="1934"/>
                      <a:pt x="804" y="1895"/>
                      <a:pt x="932" y="1807"/>
                    </a:cubicBezTo>
                    <a:cubicBezTo>
                      <a:pt x="1042" y="1733"/>
                      <a:pt x="1149" y="1642"/>
                      <a:pt x="1254" y="1546"/>
                    </a:cubicBezTo>
                    <a:cubicBezTo>
                      <a:pt x="1274" y="1578"/>
                      <a:pt x="1290" y="1611"/>
                      <a:pt x="1314" y="1641"/>
                    </a:cubicBezTo>
                    <a:cubicBezTo>
                      <a:pt x="1487" y="1879"/>
                      <a:pt x="1704" y="2058"/>
                      <a:pt x="1997" y="2118"/>
                    </a:cubicBezTo>
                    <a:cubicBezTo>
                      <a:pt x="2011" y="2121"/>
                      <a:pt x="2025" y="2122"/>
                      <a:pt x="2038" y="2122"/>
                    </a:cubicBezTo>
                    <a:cubicBezTo>
                      <a:pt x="2241" y="2122"/>
                      <a:pt x="2316" y="1810"/>
                      <a:pt x="2096" y="1760"/>
                    </a:cubicBezTo>
                    <a:cubicBezTo>
                      <a:pt x="1812" y="1695"/>
                      <a:pt x="1652" y="1503"/>
                      <a:pt x="1523" y="1276"/>
                    </a:cubicBezTo>
                    <a:cubicBezTo>
                      <a:pt x="1832" y="932"/>
                      <a:pt x="2099" y="526"/>
                      <a:pt x="2276" y="152"/>
                    </a:cubicBezTo>
                    <a:cubicBezTo>
                      <a:pt x="2315" y="69"/>
                      <a:pt x="2253" y="1"/>
                      <a:pt x="21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7" name="Google Shape;1117;p32"/>
              <p:cNvSpPr/>
              <p:nvPr/>
            </p:nvSpPr>
            <p:spPr>
              <a:xfrm>
                <a:off x="7383771" y="1473984"/>
                <a:ext cx="20739" cy="19178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02" extrusionOk="0">
                    <a:moveTo>
                      <a:pt x="436" y="1"/>
                    </a:moveTo>
                    <a:cubicBezTo>
                      <a:pt x="212" y="1"/>
                      <a:pt x="1" y="181"/>
                      <a:pt x="18" y="423"/>
                    </a:cubicBezTo>
                    <a:cubicBezTo>
                      <a:pt x="23" y="502"/>
                      <a:pt x="65" y="549"/>
                      <a:pt x="135" y="578"/>
                    </a:cubicBezTo>
                    <a:cubicBezTo>
                      <a:pt x="176" y="594"/>
                      <a:pt x="218" y="602"/>
                      <a:pt x="260" y="602"/>
                    </a:cubicBezTo>
                    <a:cubicBezTo>
                      <a:pt x="429" y="602"/>
                      <a:pt x="591" y="477"/>
                      <a:pt x="633" y="309"/>
                    </a:cubicBezTo>
                    <a:cubicBezTo>
                      <a:pt x="651" y="253"/>
                      <a:pt x="639" y="174"/>
                      <a:pt x="589" y="137"/>
                    </a:cubicBezTo>
                    <a:lnTo>
                      <a:pt x="588" y="136"/>
                    </a:lnTo>
                    <a:cubicBezTo>
                      <a:pt x="595" y="77"/>
                      <a:pt x="567" y="15"/>
                      <a:pt x="496" y="5"/>
                    </a:cubicBezTo>
                    <a:cubicBezTo>
                      <a:pt x="476" y="2"/>
                      <a:pt x="456" y="1"/>
                      <a:pt x="4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8" name="Google Shape;1118;p32"/>
              <p:cNvSpPr/>
              <p:nvPr/>
            </p:nvSpPr>
            <p:spPr>
              <a:xfrm>
                <a:off x="7421555" y="1402812"/>
                <a:ext cx="50749" cy="113827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3573" extrusionOk="0">
                    <a:moveTo>
                      <a:pt x="138" y="0"/>
                    </a:moveTo>
                    <a:cubicBezTo>
                      <a:pt x="67" y="0"/>
                      <a:pt x="1" y="82"/>
                      <a:pt x="42" y="159"/>
                    </a:cubicBezTo>
                    <a:cubicBezTo>
                      <a:pt x="304" y="647"/>
                      <a:pt x="693" y="1079"/>
                      <a:pt x="803" y="1639"/>
                    </a:cubicBezTo>
                    <a:cubicBezTo>
                      <a:pt x="924" y="2249"/>
                      <a:pt x="713" y="2806"/>
                      <a:pt x="348" y="3292"/>
                    </a:cubicBezTo>
                    <a:cubicBezTo>
                      <a:pt x="254" y="3418"/>
                      <a:pt x="390" y="3573"/>
                      <a:pt x="521" y="3573"/>
                    </a:cubicBezTo>
                    <a:cubicBezTo>
                      <a:pt x="564" y="3573"/>
                      <a:pt x="607" y="3556"/>
                      <a:pt x="640" y="3516"/>
                    </a:cubicBezTo>
                    <a:cubicBezTo>
                      <a:pt x="1592" y="2390"/>
                      <a:pt x="1153" y="998"/>
                      <a:pt x="208" y="31"/>
                    </a:cubicBezTo>
                    <a:cubicBezTo>
                      <a:pt x="186" y="10"/>
                      <a:pt x="162" y="0"/>
                      <a:pt x="1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19" name="Google Shape;1119;p32"/>
            <p:cNvGrpSpPr/>
            <p:nvPr/>
          </p:nvGrpSpPr>
          <p:grpSpPr>
            <a:xfrm>
              <a:off x="2313449" y="200773"/>
              <a:ext cx="318040" cy="185127"/>
              <a:chOff x="6003224" y="2843348"/>
              <a:chExt cx="318040" cy="185127"/>
            </a:xfrm>
          </p:grpSpPr>
          <p:sp>
            <p:nvSpPr>
              <p:cNvPr id="1120" name="Google Shape;1120;p32"/>
              <p:cNvSpPr/>
              <p:nvPr/>
            </p:nvSpPr>
            <p:spPr>
              <a:xfrm>
                <a:off x="6003224" y="2863195"/>
                <a:ext cx="73017" cy="159033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4992" extrusionOk="0">
                    <a:moveTo>
                      <a:pt x="601" y="416"/>
                    </a:moveTo>
                    <a:cubicBezTo>
                      <a:pt x="647" y="416"/>
                      <a:pt x="714" y="440"/>
                      <a:pt x="801" y="489"/>
                    </a:cubicBezTo>
                    <a:cubicBezTo>
                      <a:pt x="879" y="534"/>
                      <a:pt x="957" y="580"/>
                      <a:pt x="1035" y="624"/>
                    </a:cubicBezTo>
                    <a:cubicBezTo>
                      <a:pt x="1249" y="752"/>
                      <a:pt x="1625" y="1078"/>
                      <a:pt x="1704" y="1321"/>
                    </a:cubicBezTo>
                    <a:cubicBezTo>
                      <a:pt x="1969" y="2159"/>
                      <a:pt x="1064" y="2322"/>
                      <a:pt x="513" y="2381"/>
                    </a:cubicBezTo>
                    <a:cubicBezTo>
                      <a:pt x="514" y="2042"/>
                      <a:pt x="517" y="1701"/>
                      <a:pt x="523" y="1363"/>
                    </a:cubicBezTo>
                    <a:cubicBezTo>
                      <a:pt x="527" y="1191"/>
                      <a:pt x="457" y="773"/>
                      <a:pt x="537" y="624"/>
                    </a:cubicBezTo>
                    <a:cubicBezTo>
                      <a:pt x="502" y="485"/>
                      <a:pt x="523" y="416"/>
                      <a:pt x="601" y="416"/>
                    </a:cubicBezTo>
                    <a:close/>
                    <a:moveTo>
                      <a:pt x="533" y="1"/>
                    </a:moveTo>
                    <a:cubicBezTo>
                      <a:pt x="355" y="1"/>
                      <a:pt x="225" y="104"/>
                      <a:pt x="155" y="375"/>
                    </a:cubicBezTo>
                    <a:cubicBezTo>
                      <a:pt x="0" y="969"/>
                      <a:pt x="140" y="1858"/>
                      <a:pt x="142" y="2471"/>
                    </a:cubicBezTo>
                    <a:cubicBezTo>
                      <a:pt x="146" y="3272"/>
                      <a:pt x="149" y="4073"/>
                      <a:pt x="205" y="4871"/>
                    </a:cubicBezTo>
                    <a:cubicBezTo>
                      <a:pt x="210" y="4951"/>
                      <a:pt x="270" y="4991"/>
                      <a:pt x="330" y="4991"/>
                    </a:cubicBezTo>
                    <a:cubicBezTo>
                      <a:pt x="389" y="4991"/>
                      <a:pt x="448" y="4952"/>
                      <a:pt x="453" y="4871"/>
                    </a:cubicBezTo>
                    <a:cubicBezTo>
                      <a:pt x="487" y="4260"/>
                      <a:pt x="500" y="3645"/>
                      <a:pt x="507" y="3031"/>
                    </a:cubicBezTo>
                    <a:cubicBezTo>
                      <a:pt x="918" y="3608"/>
                      <a:pt x="1329" y="4185"/>
                      <a:pt x="1760" y="4748"/>
                    </a:cubicBezTo>
                    <a:cubicBezTo>
                      <a:pt x="1804" y="4805"/>
                      <a:pt x="1864" y="4829"/>
                      <a:pt x="1923" y="4829"/>
                    </a:cubicBezTo>
                    <a:cubicBezTo>
                      <a:pt x="2059" y="4829"/>
                      <a:pt x="2188" y="4700"/>
                      <a:pt x="2089" y="4555"/>
                    </a:cubicBezTo>
                    <a:cubicBezTo>
                      <a:pt x="1675" y="3942"/>
                      <a:pt x="1236" y="3346"/>
                      <a:pt x="799" y="2746"/>
                    </a:cubicBezTo>
                    <a:cubicBezTo>
                      <a:pt x="1412" y="2646"/>
                      <a:pt x="2168" y="2405"/>
                      <a:pt x="2230" y="1754"/>
                    </a:cubicBezTo>
                    <a:cubicBezTo>
                      <a:pt x="2291" y="1075"/>
                      <a:pt x="1525" y="391"/>
                      <a:pt x="978" y="133"/>
                    </a:cubicBezTo>
                    <a:cubicBezTo>
                      <a:pt x="809" y="53"/>
                      <a:pt x="659" y="1"/>
                      <a:pt x="5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1" name="Google Shape;1121;p32"/>
              <p:cNvSpPr/>
              <p:nvPr/>
            </p:nvSpPr>
            <p:spPr>
              <a:xfrm>
                <a:off x="6075638" y="2960140"/>
                <a:ext cx="56929" cy="11246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53" extrusionOk="0">
                    <a:moveTo>
                      <a:pt x="163" y="1"/>
                    </a:moveTo>
                    <a:cubicBezTo>
                      <a:pt x="1" y="1"/>
                      <a:pt x="7" y="236"/>
                      <a:pt x="164" y="250"/>
                    </a:cubicBezTo>
                    <a:cubicBezTo>
                      <a:pt x="640" y="294"/>
                      <a:pt x="1118" y="315"/>
                      <a:pt x="1593" y="352"/>
                    </a:cubicBezTo>
                    <a:cubicBezTo>
                      <a:pt x="1598" y="352"/>
                      <a:pt x="1603" y="352"/>
                      <a:pt x="1607" y="352"/>
                    </a:cubicBezTo>
                    <a:cubicBezTo>
                      <a:pt x="1787" y="352"/>
                      <a:pt x="1786" y="54"/>
                      <a:pt x="1593" y="50"/>
                    </a:cubicBezTo>
                    <a:cubicBezTo>
                      <a:pt x="1118" y="37"/>
                      <a:pt x="641" y="8"/>
                      <a:pt x="164" y="1"/>
                    </a:cubicBezTo>
                    <a:cubicBezTo>
                      <a:pt x="164" y="1"/>
                      <a:pt x="163" y="1"/>
                      <a:pt x="1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2" name="Google Shape;1122;p32"/>
              <p:cNvSpPr/>
              <p:nvPr/>
            </p:nvSpPr>
            <p:spPr>
              <a:xfrm>
                <a:off x="6082073" y="2939432"/>
                <a:ext cx="59128" cy="10194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20" extrusionOk="0">
                    <a:moveTo>
                      <a:pt x="1259" y="1"/>
                    </a:moveTo>
                    <a:cubicBezTo>
                      <a:pt x="895" y="1"/>
                      <a:pt x="528" y="26"/>
                      <a:pt x="167" y="31"/>
                    </a:cubicBezTo>
                    <a:cubicBezTo>
                      <a:pt x="1" y="35"/>
                      <a:pt x="1" y="287"/>
                      <a:pt x="167" y="289"/>
                    </a:cubicBezTo>
                    <a:cubicBezTo>
                      <a:pt x="532" y="294"/>
                      <a:pt x="904" y="319"/>
                      <a:pt x="1271" y="319"/>
                    </a:cubicBezTo>
                    <a:cubicBezTo>
                      <a:pt x="1403" y="319"/>
                      <a:pt x="1535" y="316"/>
                      <a:pt x="1666" y="307"/>
                    </a:cubicBezTo>
                    <a:cubicBezTo>
                      <a:pt x="1855" y="296"/>
                      <a:pt x="1855" y="27"/>
                      <a:pt x="1666" y="14"/>
                    </a:cubicBezTo>
                    <a:cubicBezTo>
                      <a:pt x="1531" y="4"/>
                      <a:pt x="1395" y="1"/>
                      <a:pt x="12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3" name="Google Shape;1123;p32"/>
              <p:cNvSpPr/>
              <p:nvPr/>
            </p:nvSpPr>
            <p:spPr>
              <a:xfrm>
                <a:off x="6173507" y="2905376"/>
                <a:ext cx="45747" cy="101148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3175" extrusionOk="0">
                    <a:moveTo>
                      <a:pt x="674" y="386"/>
                    </a:moveTo>
                    <a:cubicBezTo>
                      <a:pt x="721" y="386"/>
                      <a:pt x="768" y="392"/>
                      <a:pt x="815" y="407"/>
                    </a:cubicBezTo>
                    <a:cubicBezTo>
                      <a:pt x="1066" y="489"/>
                      <a:pt x="1159" y="739"/>
                      <a:pt x="1030" y="961"/>
                    </a:cubicBezTo>
                    <a:cubicBezTo>
                      <a:pt x="905" y="1173"/>
                      <a:pt x="607" y="1299"/>
                      <a:pt x="536" y="1531"/>
                    </a:cubicBezTo>
                    <a:cubicBezTo>
                      <a:pt x="524" y="1162"/>
                      <a:pt x="501" y="792"/>
                      <a:pt x="471" y="421"/>
                    </a:cubicBezTo>
                    <a:cubicBezTo>
                      <a:pt x="537" y="400"/>
                      <a:pt x="605" y="386"/>
                      <a:pt x="674" y="386"/>
                    </a:cubicBezTo>
                    <a:close/>
                    <a:moveTo>
                      <a:pt x="290" y="1"/>
                    </a:moveTo>
                    <a:cubicBezTo>
                      <a:pt x="220" y="1"/>
                      <a:pt x="154" y="46"/>
                      <a:pt x="156" y="141"/>
                    </a:cubicBezTo>
                    <a:lnTo>
                      <a:pt x="161" y="334"/>
                    </a:lnTo>
                    <a:cubicBezTo>
                      <a:pt x="132" y="354"/>
                      <a:pt x="102" y="375"/>
                      <a:pt x="75" y="398"/>
                    </a:cubicBezTo>
                    <a:cubicBezTo>
                      <a:pt x="1" y="462"/>
                      <a:pt x="70" y="574"/>
                      <a:pt x="151" y="574"/>
                    </a:cubicBezTo>
                    <a:cubicBezTo>
                      <a:pt x="156" y="574"/>
                      <a:pt x="161" y="574"/>
                      <a:pt x="166" y="573"/>
                    </a:cubicBezTo>
                    <a:lnTo>
                      <a:pt x="166" y="573"/>
                    </a:lnTo>
                    <a:cubicBezTo>
                      <a:pt x="188" y="1378"/>
                      <a:pt x="206" y="2181"/>
                      <a:pt x="164" y="2987"/>
                    </a:cubicBezTo>
                    <a:cubicBezTo>
                      <a:pt x="158" y="3112"/>
                      <a:pt x="256" y="3175"/>
                      <a:pt x="355" y="3175"/>
                    </a:cubicBezTo>
                    <a:cubicBezTo>
                      <a:pt x="453" y="3175"/>
                      <a:pt x="552" y="3113"/>
                      <a:pt x="552" y="2987"/>
                    </a:cubicBezTo>
                    <a:cubicBezTo>
                      <a:pt x="552" y="2558"/>
                      <a:pt x="547" y="2128"/>
                      <a:pt x="537" y="1700"/>
                    </a:cubicBezTo>
                    <a:lnTo>
                      <a:pt x="537" y="1700"/>
                    </a:lnTo>
                    <a:cubicBezTo>
                      <a:pt x="560" y="1747"/>
                      <a:pt x="603" y="1787"/>
                      <a:pt x="652" y="1799"/>
                    </a:cubicBezTo>
                    <a:cubicBezTo>
                      <a:pt x="677" y="1804"/>
                      <a:pt x="701" y="1807"/>
                      <a:pt x="722" y="1807"/>
                    </a:cubicBezTo>
                    <a:cubicBezTo>
                      <a:pt x="781" y="1807"/>
                      <a:pt x="829" y="1786"/>
                      <a:pt x="881" y="1736"/>
                    </a:cubicBezTo>
                    <a:cubicBezTo>
                      <a:pt x="927" y="1691"/>
                      <a:pt x="940" y="1625"/>
                      <a:pt x="924" y="1564"/>
                    </a:cubicBezTo>
                    <a:cubicBezTo>
                      <a:pt x="988" y="1494"/>
                      <a:pt x="1117" y="1393"/>
                      <a:pt x="1147" y="1355"/>
                    </a:cubicBezTo>
                    <a:cubicBezTo>
                      <a:pt x="1227" y="1260"/>
                      <a:pt x="1302" y="1157"/>
                      <a:pt x="1348" y="1040"/>
                    </a:cubicBezTo>
                    <a:cubicBezTo>
                      <a:pt x="1435" y="828"/>
                      <a:pt x="1419" y="597"/>
                      <a:pt x="1282" y="413"/>
                    </a:cubicBezTo>
                    <a:cubicBezTo>
                      <a:pt x="1138" y="220"/>
                      <a:pt x="942" y="141"/>
                      <a:pt x="738" y="141"/>
                    </a:cubicBezTo>
                    <a:cubicBezTo>
                      <a:pt x="643" y="141"/>
                      <a:pt x="545" y="159"/>
                      <a:pt x="451" y="189"/>
                    </a:cubicBezTo>
                    <a:cubicBezTo>
                      <a:pt x="450" y="174"/>
                      <a:pt x="450" y="156"/>
                      <a:pt x="447" y="141"/>
                    </a:cubicBezTo>
                    <a:cubicBezTo>
                      <a:pt x="438" y="49"/>
                      <a:pt x="362" y="1"/>
                      <a:pt x="2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4" name="Google Shape;1124;p32"/>
              <p:cNvSpPr/>
              <p:nvPr/>
            </p:nvSpPr>
            <p:spPr>
              <a:xfrm>
                <a:off x="6232986" y="2940260"/>
                <a:ext cx="81014" cy="12552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394" extrusionOk="0">
                    <a:moveTo>
                      <a:pt x="1586" y="0"/>
                    </a:moveTo>
                    <a:cubicBezTo>
                      <a:pt x="1119" y="0"/>
                      <a:pt x="647" y="34"/>
                      <a:pt x="194" y="82"/>
                    </a:cubicBezTo>
                    <a:cubicBezTo>
                      <a:pt x="9" y="102"/>
                      <a:pt x="0" y="377"/>
                      <a:pt x="194" y="377"/>
                    </a:cubicBezTo>
                    <a:cubicBezTo>
                      <a:pt x="756" y="377"/>
                      <a:pt x="1322" y="394"/>
                      <a:pt x="1885" y="394"/>
                    </a:cubicBezTo>
                    <a:cubicBezTo>
                      <a:pt x="2026" y="394"/>
                      <a:pt x="2167" y="393"/>
                      <a:pt x="2307" y="390"/>
                    </a:cubicBezTo>
                    <a:cubicBezTo>
                      <a:pt x="2542" y="384"/>
                      <a:pt x="2536" y="51"/>
                      <a:pt x="2307" y="31"/>
                    </a:cubicBezTo>
                    <a:cubicBezTo>
                      <a:pt x="2070" y="10"/>
                      <a:pt x="1829" y="0"/>
                      <a:pt x="15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5" name="Google Shape;1125;p32"/>
              <p:cNvSpPr/>
              <p:nvPr/>
            </p:nvSpPr>
            <p:spPr>
              <a:xfrm>
                <a:off x="6253726" y="2843348"/>
                <a:ext cx="67538" cy="73527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2308" extrusionOk="0">
                    <a:moveTo>
                      <a:pt x="890" y="413"/>
                    </a:moveTo>
                    <a:cubicBezTo>
                      <a:pt x="1097" y="413"/>
                      <a:pt x="1170" y="532"/>
                      <a:pt x="1108" y="770"/>
                    </a:cubicBezTo>
                    <a:cubicBezTo>
                      <a:pt x="1091" y="853"/>
                      <a:pt x="1069" y="935"/>
                      <a:pt x="1041" y="1014"/>
                    </a:cubicBezTo>
                    <a:cubicBezTo>
                      <a:pt x="979" y="1207"/>
                      <a:pt x="899" y="1412"/>
                      <a:pt x="777" y="1568"/>
                    </a:cubicBezTo>
                    <a:cubicBezTo>
                      <a:pt x="610" y="1347"/>
                      <a:pt x="498" y="1070"/>
                      <a:pt x="511" y="856"/>
                    </a:cubicBezTo>
                    <a:cubicBezTo>
                      <a:pt x="518" y="737"/>
                      <a:pt x="557" y="517"/>
                      <a:pt x="674" y="444"/>
                    </a:cubicBezTo>
                    <a:cubicBezTo>
                      <a:pt x="758" y="423"/>
                      <a:pt x="830" y="413"/>
                      <a:pt x="890" y="413"/>
                    </a:cubicBezTo>
                    <a:close/>
                    <a:moveTo>
                      <a:pt x="876" y="0"/>
                    </a:moveTo>
                    <a:cubicBezTo>
                      <a:pt x="690" y="0"/>
                      <a:pt x="493" y="90"/>
                      <a:pt x="342" y="286"/>
                    </a:cubicBezTo>
                    <a:cubicBezTo>
                      <a:pt x="1" y="730"/>
                      <a:pt x="134" y="1364"/>
                      <a:pt x="453" y="1795"/>
                    </a:cubicBezTo>
                    <a:cubicBezTo>
                      <a:pt x="393" y="1814"/>
                      <a:pt x="329" y="1828"/>
                      <a:pt x="257" y="1828"/>
                    </a:cubicBezTo>
                    <a:cubicBezTo>
                      <a:pt x="247" y="1828"/>
                      <a:pt x="237" y="1827"/>
                      <a:pt x="227" y="1827"/>
                    </a:cubicBezTo>
                    <a:cubicBezTo>
                      <a:pt x="225" y="1827"/>
                      <a:pt x="222" y="1827"/>
                      <a:pt x="220" y="1827"/>
                    </a:cubicBezTo>
                    <a:cubicBezTo>
                      <a:pt x="73" y="1827"/>
                      <a:pt x="83" y="2045"/>
                      <a:pt x="227" y="2063"/>
                    </a:cubicBezTo>
                    <a:cubicBezTo>
                      <a:pt x="261" y="2067"/>
                      <a:pt x="293" y="2069"/>
                      <a:pt x="326" y="2069"/>
                    </a:cubicBezTo>
                    <a:cubicBezTo>
                      <a:pt x="437" y="2069"/>
                      <a:pt x="542" y="2045"/>
                      <a:pt x="640" y="2003"/>
                    </a:cubicBezTo>
                    <a:cubicBezTo>
                      <a:pt x="839" y="2184"/>
                      <a:pt x="1150" y="2308"/>
                      <a:pt x="1435" y="2308"/>
                    </a:cubicBezTo>
                    <a:cubicBezTo>
                      <a:pt x="1743" y="2308"/>
                      <a:pt x="2020" y="2164"/>
                      <a:pt x="2094" y="1791"/>
                    </a:cubicBezTo>
                    <a:cubicBezTo>
                      <a:pt x="2119" y="1662"/>
                      <a:pt x="2009" y="1557"/>
                      <a:pt x="1901" y="1557"/>
                    </a:cubicBezTo>
                    <a:cubicBezTo>
                      <a:pt x="1846" y="1557"/>
                      <a:pt x="1792" y="1584"/>
                      <a:pt x="1756" y="1649"/>
                    </a:cubicBezTo>
                    <a:cubicBezTo>
                      <a:pt x="1643" y="1857"/>
                      <a:pt x="1502" y="1940"/>
                      <a:pt x="1356" y="1940"/>
                    </a:cubicBezTo>
                    <a:cubicBezTo>
                      <a:pt x="1226" y="1940"/>
                      <a:pt x="1092" y="1874"/>
                      <a:pt x="970" y="1771"/>
                    </a:cubicBezTo>
                    <a:cubicBezTo>
                      <a:pt x="1248" y="1486"/>
                      <a:pt x="1416" y="1048"/>
                      <a:pt x="1443" y="689"/>
                    </a:cubicBezTo>
                    <a:cubicBezTo>
                      <a:pt x="1474" y="259"/>
                      <a:pt x="1192" y="0"/>
                      <a:pt x="8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6" name="Google Shape;1126;p32"/>
              <p:cNvSpPr/>
              <p:nvPr/>
            </p:nvSpPr>
            <p:spPr>
              <a:xfrm>
                <a:off x="6248182" y="2960044"/>
                <a:ext cx="58172" cy="68430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2148" extrusionOk="0">
                    <a:moveTo>
                      <a:pt x="1163" y="0"/>
                    </a:moveTo>
                    <a:cubicBezTo>
                      <a:pt x="717" y="0"/>
                      <a:pt x="323" y="246"/>
                      <a:pt x="53" y="598"/>
                    </a:cubicBezTo>
                    <a:cubicBezTo>
                      <a:pt x="0" y="664"/>
                      <a:pt x="35" y="757"/>
                      <a:pt x="82" y="813"/>
                    </a:cubicBezTo>
                    <a:cubicBezTo>
                      <a:pt x="315" y="1108"/>
                      <a:pt x="645" y="1095"/>
                      <a:pt x="978" y="1194"/>
                    </a:cubicBezTo>
                    <a:cubicBezTo>
                      <a:pt x="1050" y="1215"/>
                      <a:pt x="1249" y="1265"/>
                      <a:pt x="1286" y="1351"/>
                    </a:cubicBezTo>
                    <a:cubicBezTo>
                      <a:pt x="1421" y="1649"/>
                      <a:pt x="1117" y="1685"/>
                      <a:pt x="955" y="1706"/>
                    </a:cubicBezTo>
                    <a:cubicBezTo>
                      <a:pt x="748" y="1732"/>
                      <a:pt x="579" y="1735"/>
                      <a:pt x="390" y="1828"/>
                    </a:cubicBezTo>
                    <a:cubicBezTo>
                      <a:pt x="212" y="1913"/>
                      <a:pt x="325" y="2148"/>
                      <a:pt x="490" y="2148"/>
                    </a:cubicBezTo>
                    <a:cubicBezTo>
                      <a:pt x="501" y="2148"/>
                      <a:pt x="512" y="2147"/>
                      <a:pt x="523" y="2145"/>
                    </a:cubicBezTo>
                    <a:cubicBezTo>
                      <a:pt x="938" y="2067"/>
                      <a:pt x="1826" y="2070"/>
                      <a:pt x="1719" y="1400"/>
                    </a:cubicBezTo>
                    <a:cubicBezTo>
                      <a:pt x="1618" y="761"/>
                      <a:pt x="851" y="930"/>
                      <a:pt x="450" y="664"/>
                    </a:cubicBezTo>
                    <a:cubicBezTo>
                      <a:pt x="678" y="409"/>
                      <a:pt x="977" y="293"/>
                      <a:pt x="1322" y="243"/>
                    </a:cubicBezTo>
                    <a:cubicBezTo>
                      <a:pt x="1467" y="222"/>
                      <a:pt x="1414" y="20"/>
                      <a:pt x="1289" y="7"/>
                    </a:cubicBezTo>
                    <a:cubicBezTo>
                      <a:pt x="1246" y="2"/>
                      <a:pt x="1204" y="0"/>
                      <a:pt x="11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27" name="Google Shape;1127;p32"/>
            <p:cNvGrpSpPr/>
            <p:nvPr/>
          </p:nvGrpSpPr>
          <p:grpSpPr>
            <a:xfrm>
              <a:off x="8423990" y="4076422"/>
              <a:ext cx="377360" cy="136287"/>
              <a:chOff x="824915" y="2049822"/>
              <a:chExt cx="377360" cy="136287"/>
            </a:xfrm>
          </p:grpSpPr>
          <p:sp>
            <p:nvSpPr>
              <p:cNvPr id="1128" name="Google Shape;1128;p32"/>
              <p:cNvSpPr/>
              <p:nvPr/>
            </p:nvSpPr>
            <p:spPr>
              <a:xfrm>
                <a:off x="824915" y="2070179"/>
                <a:ext cx="125073" cy="115929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3639" extrusionOk="0">
                    <a:moveTo>
                      <a:pt x="960" y="496"/>
                    </a:moveTo>
                    <a:cubicBezTo>
                      <a:pt x="1620" y="496"/>
                      <a:pt x="2207" y="1699"/>
                      <a:pt x="1788" y="2334"/>
                    </a:cubicBezTo>
                    <a:cubicBezTo>
                      <a:pt x="1620" y="2139"/>
                      <a:pt x="1437" y="1962"/>
                      <a:pt x="1247" y="1804"/>
                    </a:cubicBezTo>
                    <a:cubicBezTo>
                      <a:pt x="1222" y="1783"/>
                      <a:pt x="1194" y="1774"/>
                      <a:pt x="1167" y="1774"/>
                    </a:cubicBezTo>
                    <a:cubicBezTo>
                      <a:pt x="1071" y="1774"/>
                      <a:pt x="987" y="1891"/>
                      <a:pt x="1079" y="1972"/>
                    </a:cubicBezTo>
                    <a:cubicBezTo>
                      <a:pt x="1277" y="2149"/>
                      <a:pt x="1441" y="2340"/>
                      <a:pt x="1583" y="2540"/>
                    </a:cubicBezTo>
                    <a:cubicBezTo>
                      <a:pt x="1557" y="2557"/>
                      <a:pt x="1533" y="2573"/>
                      <a:pt x="1504" y="2588"/>
                    </a:cubicBezTo>
                    <a:cubicBezTo>
                      <a:pt x="1382" y="2653"/>
                      <a:pt x="1267" y="2682"/>
                      <a:pt x="1161" y="2682"/>
                    </a:cubicBezTo>
                    <a:cubicBezTo>
                      <a:pt x="728" y="2682"/>
                      <a:pt x="449" y="2196"/>
                      <a:pt x="429" y="1741"/>
                    </a:cubicBezTo>
                    <a:cubicBezTo>
                      <a:pt x="420" y="1526"/>
                      <a:pt x="459" y="1317"/>
                      <a:pt x="509" y="1111"/>
                    </a:cubicBezTo>
                    <a:cubicBezTo>
                      <a:pt x="535" y="1012"/>
                      <a:pt x="597" y="756"/>
                      <a:pt x="707" y="557"/>
                    </a:cubicBezTo>
                    <a:cubicBezTo>
                      <a:pt x="791" y="515"/>
                      <a:pt x="876" y="496"/>
                      <a:pt x="960" y="496"/>
                    </a:cubicBezTo>
                    <a:close/>
                    <a:moveTo>
                      <a:pt x="980" y="0"/>
                    </a:moveTo>
                    <a:cubicBezTo>
                      <a:pt x="839" y="0"/>
                      <a:pt x="709" y="90"/>
                      <a:pt x="595" y="228"/>
                    </a:cubicBezTo>
                    <a:cubicBezTo>
                      <a:pt x="552" y="252"/>
                      <a:pt x="509" y="282"/>
                      <a:pt x="466" y="318"/>
                    </a:cubicBezTo>
                    <a:cubicBezTo>
                      <a:pt x="410" y="365"/>
                      <a:pt x="405" y="428"/>
                      <a:pt x="426" y="481"/>
                    </a:cubicBezTo>
                    <a:cubicBezTo>
                      <a:pt x="244" y="815"/>
                      <a:pt x="124" y="1233"/>
                      <a:pt x="95" y="1439"/>
                    </a:cubicBezTo>
                    <a:cubicBezTo>
                      <a:pt x="0" y="2142"/>
                      <a:pt x="368" y="3065"/>
                      <a:pt x="1171" y="3065"/>
                    </a:cubicBezTo>
                    <a:cubicBezTo>
                      <a:pt x="1214" y="3065"/>
                      <a:pt x="1259" y="3063"/>
                      <a:pt x="1304" y="3057"/>
                    </a:cubicBezTo>
                    <a:cubicBezTo>
                      <a:pt x="1496" y="3034"/>
                      <a:pt x="1660" y="2967"/>
                      <a:pt x="1798" y="2871"/>
                    </a:cubicBezTo>
                    <a:cubicBezTo>
                      <a:pt x="1921" y="3087"/>
                      <a:pt x="2030" y="3315"/>
                      <a:pt x="2137" y="3558"/>
                    </a:cubicBezTo>
                    <a:cubicBezTo>
                      <a:pt x="2163" y="3615"/>
                      <a:pt x="2211" y="3638"/>
                      <a:pt x="2261" y="3638"/>
                    </a:cubicBezTo>
                    <a:cubicBezTo>
                      <a:pt x="2359" y="3638"/>
                      <a:pt x="2465" y="3549"/>
                      <a:pt x="2429" y="3435"/>
                    </a:cubicBezTo>
                    <a:cubicBezTo>
                      <a:pt x="2343" y="3159"/>
                      <a:pt x="2202" y="2895"/>
                      <a:pt x="2033" y="2651"/>
                    </a:cubicBezTo>
                    <a:cubicBezTo>
                      <a:pt x="2216" y="2419"/>
                      <a:pt x="2312" y="2114"/>
                      <a:pt x="2316" y="1806"/>
                    </a:cubicBezTo>
                    <a:cubicBezTo>
                      <a:pt x="2335" y="1814"/>
                      <a:pt x="2352" y="1821"/>
                      <a:pt x="2378" y="1821"/>
                    </a:cubicBezTo>
                    <a:cubicBezTo>
                      <a:pt x="2752" y="1826"/>
                      <a:pt x="3130" y="1841"/>
                      <a:pt x="3505" y="1841"/>
                    </a:cubicBezTo>
                    <a:cubicBezTo>
                      <a:pt x="3584" y="1841"/>
                      <a:pt x="3662" y="1840"/>
                      <a:pt x="3740" y="1839"/>
                    </a:cubicBezTo>
                    <a:cubicBezTo>
                      <a:pt x="3740" y="1839"/>
                      <a:pt x="3741" y="1839"/>
                      <a:pt x="3741" y="1839"/>
                    </a:cubicBezTo>
                    <a:cubicBezTo>
                      <a:pt x="3926" y="1839"/>
                      <a:pt x="3925" y="1559"/>
                      <a:pt x="3740" y="1554"/>
                    </a:cubicBezTo>
                    <a:cubicBezTo>
                      <a:pt x="3665" y="1552"/>
                      <a:pt x="3590" y="1552"/>
                      <a:pt x="3515" y="1552"/>
                    </a:cubicBezTo>
                    <a:cubicBezTo>
                      <a:pt x="3137" y="1552"/>
                      <a:pt x="2756" y="1567"/>
                      <a:pt x="2378" y="1569"/>
                    </a:cubicBezTo>
                    <a:cubicBezTo>
                      <a:pt x="2349" y="1569"/>
                      <a:pt x="2326" y="1581"/>
                      <a:pt x="2308" y="1592"/>
                    </a:cubicBezTo>
                    <a:cubicBezTo>
                      <a:pt x="2292" y="1462"/>
                      <a:pt x="2262" y="1333"/>
                      <a:pt x="2212" y="1211"/>
                    </a:cubicBezTo>
                    <a:cubicBezTo>
                      <a:pt x="2073" y="868"/>
                      <a:pt x="1756" y="457"/>
                      <a:pt x="1388" y="256"/>
                    </a:cubicBezTo>
                    <a:cubicBezTo>
                      <a:pt x="1387" y="254"/>
                      <a:pt x="1387" y="251"/>
                      <a:pt x="1383" y="246"/>
                    </a:cubicBezTo>
                    <a:cubicBezTo>
                      <a:pt x="1241" y="72"/>
                      <a:pt x="1106" y="0"/>
                      <a:pt x="9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9" name="Google Shape;1129;p32"/>
              <p:cNvSpPr/>
              <p:nvPr/>
            </p:nvSpPr>
            <p:spPr>
              <a:xfrm>
                <a:off x="897902" y="2132112"/>
                <a:ext cx="53106" cy="13667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429" extrusionOk="0">
                    <a:moveTo>
                      <a:pt x="1447" y="1"/>
                    </a:moveTo>
                    <a:cubicBezTo>
                      <a:pt x="1434" y="1"/>
                      <a:pt x="1420" y="3"/>
                      <a:pt x="1406" y="6"/>
                    </a:cubicBezTo>
                    <a:cubicBezTo>
                      <a:pt x="993" y="118"/>
                      <a:pt x="581" y="162"/>
                      <a:pt x="154" y="181"/>
                    </a:cubicBezTo>
                    <a:cubicBezTo>
                      <a:pt x="1" y="188"/>
                      <a:pt x="1" y="410"/>
                      <a:pt x="154" y="420"/>
                    </a:cubicBezTo>
                    <a:cubicBezTo>
                      <a:pt x="239" y="426"/>
                      <a:pt x="325" y="429"/>
                      <a:pt x="410" y="429"/>
                    </a:cubicBezTo>
                    <a:cubicBezTo>
                      <a:pt x="772" y="429"/>
                      <a:pt x="1133" y="380"/>
                      <a:pt x="1489" y="304"/>
                    </a:cubicBezTo>
                    <a:cubicBezTo>
                      <a:pt x="1666" y="266"/>
                      <a:pt x="1610" y="1"/>
                      <a:pt x="14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0" name="Google Shape;1130;p32"/>
              <p:cNvSpPr/>
              <p:nvPr/>
            </p:nvSpPr>
            <p:spPr>
              <a:xfrm>
                <a:off x="946900" y="2049822"/>
                <a:ext cx="107965" cy="114974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3609" extrusionOk="0">
                    <a:moveTo>
                      <a:pt x="705" y="1"/>
                    </a:moveTo>
                    <a:cubicBezTo>
                      <a:pt x="665" y="1"/>
                      <a:pt x="627" y="18"/>
                      <a:pt x="605" y="59"/>
                    </a:cubicBezTo>
                    <a:cubicBezTo>
                      <a:pt x="1" y="1183"/>
                      <a:pt x="309" y="2959"/>
                      <a:pt x="1577" y="3510"/>
                    </a:cubicBezTo>
                    <a:cubicBezTo>
                      <a:pt x="1731" y="3577"/>
                      <a:pt x="1886" y="3609"/>
                      <a:pt x="2035" y="3609"/>
                    </a:cubicBezTo>
                    <a:cubicBezTo>
                      <a:pt x="2400" y="3609"/>
                      <a:pt x="2734" y="3417"/>
                      <a:pt x="2949" y="3066"/>
                    </a:cubicBezTo>
                    <a:cubicBezTo>
                      <a:pt x="3389" y="2344"/>
                      <a:pt x="3157" y="1358"/>
                      <a:pt x="3006" y="588"/>
                    </a:cubicBezTo>
                    <a:cubicBezTo>
                      <a:pt x="2987" y="488"/>
                      <a:pt x="2915" y="445"/>
                      <a:pt x="2838" y="445"/>
                    </a:cubicBezTo>
                    <a:cubicBezTo>
                      <a:pt x="2723" y="445"/>
                      <a:pt x="2596" y="543"/>
                      <a:pt x="2623" y="692"/>
                    </a:cubicBezTo>
                    <a:cubicBezTo>
                      <a:pt x="2716" y="1200"/>
                      <a:pt x="2834" y="1733"/>
                      <a:pt x="2787" y="2253"/>
                    </a:cubicBezTo>
                    <a:cubicBezTo>
                      <a:pt x="2747" y="2702"/>
                      <a:pt x="2522" y="3223"/>
                      <a:pt x="2000" y="3223"/>
                    </a:cubicBezTo>
                    <a:cubicBezTo>
                      <a:pt x="1943" y="3223"/>
                      <a:pt x="1882" y="3217"/>
                      <a:pt x="1818" y="3204"/>
                    </a:cubicBezTo>
                    <a:cubicBezTo>
                      <a:pt x="1536" y="3146"/>
                      <a:pt x="1211" y="2811"/>
                      <a:pt x="1042" y="2579"/>
                    </a:cubicBezTo>
                    <a:cubicBezTo>
                      <a:pt x="522" y="1858"/>
                      <a:pt x="495" y="950"/>
                      <a:pt x="831" y="154"/>
                    </a:cubicBezTo>
                    <a:cubicBezTo>
                      <a:pt x="866" y="68"/>
                      <a:pt x="784" y="1"/>
                      <a:pt x="7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1" name="Google Shape;1131;p32"/>
              <p:cNvSpPr/>
              <p:nvPr/>
            </p:nvSpPr>
            <p:spPr>
              <a:xfrm>
                <a:off x="1061940" y="2091397"/>
                <a:ext cx="51354" cy="51418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4" extrusionOk="0">
                    <a:moveTo>
                      <a:pt x="1147" y="0"/>
                    </a:moveTo>
                    <a:cubicBezTo>
                      <a:pt x="1083" y="0"/>
                      <a:pt x="1020" y="34"/>
                      <a:pt x="1002" y="107"/>
                    </a:cubicBezTo>
                    <a:cubicBezTo>
                      <a:pt x="956" y="292"/>
                      <a:pt x="917" y="474"/>
                      <a:pt x="880" y="656"/>
                    </a:cubicBezTo>
                    <a:cubicBezTo>
                      <a:pt x="645" y="667"/>
                      <a:pt x="412" y="684"/>
                      <a:pt x="180" y="694"/>
                    </a:cubicBezTo>
                    <a:cubicBezTo>
                      <a:pt x="4" y="702"/>
                      <a:pt x="1" y="971"/>
                      <a:pt x="180" y="971"/>
                    </a:cubicBezTo>
                    <a:cubicBezTo>
                      <a:pt x="386" y="971"/>
                      <a:pt x="595" y="978"/>
                      <a:pt x="806" y="981"/>
                    </a:cubicBezTo>
                    <a:cubicBezTo>
                      <a:pt x="766" y="1143"/>
                      <a:pt x="721" y="1304"/>
                      <a:pt x="660" y="1468"/>
                    </a:cubicBezTo>
                    <a:cubicBezTo>
                      <a:pt x="629" y="1548"/>
                      <a:pt x="710" y="1614"/>
                      <a:pt x="782" y="1614"/>
                    </a:cubicBezTo>
                    <a:cubicBezTo>
                      <a:pt x="819" y="1614"/>
                      <a:pt x="854" y="1597"/>
                      <a:pt x="872" y="1556"/>
                    </a:cubicBezTo>
                    <a:cubicBezTo>
                      <a:pt x="952" y="1372"/>
                      <a:pt x="1035" y="1178"/>
                      <a:pt x="1108" y="981"/>
                    </a:cubicBezTo>
                    <a:cubicBezTo>
                      <a:pt x="1208" y="978"/>
                      <a:pt x="1308" y="975"/>
                      <a:pt x="1407" y="966"/>
                    </a:cubicBezTo>
                    <a:cubicBezTo>
                      <a:pt x="1609" y="954"/>
                      <a:pt x="1612" y="660"/>
                      <a:pt x="1407" y="651"/>
                    </a:cubicBezTo>
                    <a:cubicBezTo>
                      <a:pt x="1343" y="650"/>
                      <a:pt x="1278" y="650"/>
                      <a:pt x="1214" y="650"/>
                    </a:cubicBezTo>
                    <a:cubicBezTo>
                      <a:pt x="1258" y="482"/>
                      <a:pt x="1290" y="315"/>
                      <a:pt x="1301" y="149"/>
                    </a:cubicBezTo>
                    <a:cubicBezTo>
                      <a:pt x="1307" y="53"/>
                      <a:pt x="1226" y="0"/>
                      <a:pt x="11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2" name="Google Shape;1132;p32"/>
              <p:cNvSpPr/>
              <p:nvPr/>
            </p:nvSpPr>
            <p:spPr>
              <a:xfrm>
                <a:off x="1126613" y="2063935"/>
                <a:ext cx="75662" cy="111438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3498" extrusionOk="0">
                    <a:moveTo>
                      <a:pt x="1011" y="477"/>
                    </a:moveTo>
                    <a:cubicBezTo>
                      <a:pt x="1292" y="770"/>
                      <a:pt x="1428" y="1541"/>
                      <a:pt x="1531" y="1841"/>
                    </a:cubicBezTo>
                    <a:cubicBezTo>
                      <a:pt x="1565" y="1942"/>
                      <a:pt x="1599" y="2039"/>
                      <a:pt x="1635" y="2139"/>
                    </a:cubicBezTo>
                    <a:cubicBezTo>
                      <a:pt x="1610" y="2139"/>
                      <a:pt x="1586" y="2139"/>
                      <a:pt x="1561" y="2139"/>
                    </a:cubicBezTo>
                    <a:cubicBezTo>
                      <a:pt x="1236" y="2139"/>
                      <a:pt x="910" y="2148"/>
                      <a:pt x="588" y="2168"/>
                    </a:cubicBezTo>
                    <a:cubicBezTo>
                      <a:pt x="735" y="1607"/>
                      <a:pt x="869" y="1039"/>
                      <a:pt x="1011" y="477"/>
                    </a:cubicBezTo>
                    <a:close/>
                    <a:moveTo>
                      <a:pt x="896" y="1"/>
                    </a:moveTo>
                    <a:cubicBezTo>
                      <a:pt x="813" y="1"/>
                      <a:pt x="730" y="49"/>
                      <a:pt x="710" y="137"/>
                    </a:cubicBezTo>
                    <a:cubicBezTo>
                      <a:pt x="470" y="1206"/>
                      <a:pt x="172" y="2277"/>
                      <a:pt x="11" y="3362"/>
                    </a:cubicBezTo>
                    <a:cubicBezTo>
                      <a:pt x="0" y="3444"/>
                      <a:pt x="61" y="3497"/>
                      <a:pt x="122" y="3497"/>
                    </a:cubicBezTo>
                    <a:cubicBezTo>
                      <a:pt x="163" y="3497"/>
                      <a:pt x="203" y="3474"/>
                      <a:pt x="222" y="3419"/>
                    </a:cubicBezTo>
                    <a:cubicBezTo>
                      <a:pt x="332" y="3096"/>
                      <a:pt x="427" y="2766"/>
                      <a:pt x="518" y="2434"/>
                    </a:cubicBezTo>
                    <a:cubicBezTo>
                      <a:pt x="858" y="2457"/>
                      <a:pt x="1201" y="2468"/>
                      <a:pt x="1542" y="2468"/>
                    </a:cubicBezTo>
                    <a:cubicBezTo>
                      <a:pt x="1611" y="2468"/>
                      <a:pt x="1680" y="2468"/>
                      <a:pt x="1748" y="2467"/>
                    </a:cubicBezTo>
                    <a:cubicBezTo>
                      <a:pt x="1754" y="2481"/>
                      <a:pt x="1757" y="2494"/>
                      <a:pt x="1763" y="2509"/>
                    </a:cubicBezTo>
                    <a:cubicBezTo>
                      <a:pt x="1813" y="2658"/>
                      <a:pt x="1864" y="2804"/>
                      <a:pt x="1916" y="2952"/>
                    </a:cubicBezTo>
                    <a:cubicBezTo>
                      <a:pt x="1922" y="2974"/>
                      <a:pt x="1929" y="2988"/>
                      <a:pt x="1937" y="3001"/>
                    </a:cubicBezTo>
                    <a:cubicBezTo>
                      <a:pt x="1913" y="3063"/>
                      <a:pt x="1914" y="3136"/>
                      <a:pt x="1972" y="3184"/>
                    </a:cubicBezTo>
                    <a:cubicBezTo>
                      <a:pt x="2030" y="3234"/>
                      <a:pt x="2078" y="3262"/>
                      <a:pt x="2139" y="3262"/>
                    </a:cubicBezTo>
                    <a:cubicBezTo>
                      <a:pt x="2164" y="3262"/>
                      <a:pt x="2191" y="3257"/>
                      <a:pt x="2222" y="3247"/>
                    </a:cubicBezTo>
                    <a:cubicBezTo>
                      <a:pt x="2330" y="3212"/>
                      <a:pt x="2374" y="3116"/>
                      <a:pt x="2357" y="3008"/>
                    </a:cubicBezTo>
                    <a:cubicBezTo>
                      <a:pt x="2249" y="2332"/>
                      <a:pt x="1869" y="1607"/>
                      <a:pt x="1641" y="961"/>
                    </a:cubicBezTo>
                    <a:cubicBezTo>
                      <a:pt x="1503" y="568"/>
                      <a:pt x="1397" y="104"/>
                      <a:pt x="941" y="6"/>
                    </a:cubicBezTo>
                    <a:cubicBezTo>
                      <a:pt x="926" y="2"/>
                      <a:pt x="911" y="1"/>
                      <a:pt x="8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33" name="Google Shape;1133;p32"/>
            <p:cNvGrpSpPr/>
            <p:nvPr/>
          </p:nvGrpSpPr>
          <p:grpSpPr>
            <a:xfrm>
              <a:off x="8271338" y="1836982"/>
              <a:ext cx="503922" cy="577162"/>
              <a:chOff x="2802613" y="1707632"/>
              <a:chExt cx="503922" cy="577162"/>
            </a:xfrm>
          </p:grpSpPr>
          <p:sp>
            <p:nvSpPr>
              <p:cNvPr id="1134" name="Google Shape;1134;p32"/>
              <p:cNvSpPr/>
              <p:nvPr/>
            </p:nvSpPr>
            <p:spPr>
              <a:xfrm>
                <a:off x="2802613" y="1707632"/>
                <a:ext cx="503922" cy="577162"/>
              </a:xfrm>
              <a:custGeom>
                <a:avLst/>
                <a:gdLst/>
                <a:ahLst/>
                <a:cxnLst/>
                <a:rect l="l" t="t" r="r" b="b"/>
                <a:pathLst>
                  <a:path w="15818" h="18117" extrusionOk="0">
                    <a:moveTo>
                      <a:pt x="7412" y="393"/>
                    </a:moveTo>
                    <a:cubicBezTo>
                      <a:pt x="8965" y="393"/>
                      <a:pt x="11018" y="610"/>
                      <a:pt x="11212" y="2316"/>
                    </a:cubicBezTo>
                    <a:cubicBezTo>
                      <a:pt x="11407" y="4025"/>
                      <a:pt x="8502" y="4471"/>
                      <a:pt x="6934" y="4579"/>
                    </a:cubicBezTo>
                    <a:cubicBezTo>
                      <a:pt x="6911" y="4516"/>
                      <a:pt x="6884" y="4454"/>
                      <a:pt x="6855" y="4395"/>
                    </a:cubicBezTo>
                    <a:cubicBezTo>
                      <a:pt x="6845" y="4377"/>
                      <a:pt x="6830" y="4369"/>
                      <a:pt x="6814" y="4369"/>
                    </a:cubicBezTo>
                    <a:cubicBezTo>
                      <a:pt x="6782" y="4369"/>
                      <a:pt x="6750" y="4399"/>
                      <a:pt x="6759" y="4437"/>
                    </a:cubicBezTo>
                    <a:cubicBezTo>
                      <a:pt x="6772" y="4487"/>
                      <a:pt x="6779" y="4537"/>
                      <a:pt x="6788" y="4587"/>
                    </a:cubicBezTo>
                    <a:cubicBezTo>
                      <a:pt x="6660" y="4594"/>
                      <a:pt x="6544" y="4600"/>
                      <a:pt x="6443" y="4603"/>
                    </a:cubicBezTo>
                    <a:cubicBezTo>
                      <a:pt x="6330" y="4607"/>
                      <a:pt x="6199" y="4609"/>
                      <a:pt x="6055" y="4609"/>
                    </a:cubicBezTo>
                    <a:cubicBezTo>
                      <a:pt x="4508" y="4609"/>
                      <a:pt x="1371" y="4346"/>
                      <a:pt x="1170" y="2689"/>
                    </a:cubicBezTo>
                    <a:cubicBezTo>
                      <a:pt x="1228" y="2674"/>
                      <a:pt x="1279" y="2637"/>
                      <a:pt x="1305" y="2566"/>
                    </a:cubicBezTo>
                    <a:cubicBezTo>
                      <a:pt x="1914" y="724"/>
                      <a:pt x="4948" y="456"/>
                      <a:pt x="6559" y="409"/>
                    </a:cubicBezTo>
                    <a:cubicBezTo>
                      <a:pt x="6810" y="402"/>
                      <a:pt x="7101" y="393"/>
                      <a:pt x="7412" y="393"/>
                    </a:cubicBezTo>
                    <a:close/>
                    <a:moveTo>
                      <a:pt x="11637" y="2583"/>
                    </a:moveTo>
                    <a:cubicBezTo>
                      <a:pt x="12329" y="3891"/>
                      <a:pt x="12793" y="5310"/>
                      <a:pt x="13298" y="6699"/>
                    </a:cubicBezTo>
                    <a:cubicBezTo>
                      <a:pt x="13863" y="8240"/>
                      <a:pt x="14511" y="9775"/>
                      <a:pt x="14972" y="11350"/>
                    </a:cubicBezTo>
                    <a:cubicBezTo>
                      <a:pt x="15164" y="12004"/>
                      <a:pt x="15315" y="12693"/>
                      <a:pt x="15250" y="13365"/>
                    </a:cubicBezTo>
                    <a:cubicBezTo>
                      <a:pt x="15239" y="13358"/>
                      <a:pt x="15227" y="13352"/>
                      <a:pt x="15214" y="13345"/>
                    </a:cubicBezTo>
                    <a:cubicBezTo>
                      <a:pt x="15199" y="13337"/>
                      <a:pt x="15184" y="13333"/>
                      <a:pt x="15170" y="13333"/>
                    </a:cubicBezTo>
                    <a:cubicBezTo>
                      <a:pt x="15084" y="13333"/>
                      <a:pt x="15044" y="13472"/>
                      <a:pt x="15148" y="13506"/>
                    </a:cubicBezTo>
                    <a:cubicBezTo>
                      <a:pt x="15179" y="13515"/>
                      <a:pt x="15206" y="13522"/>
                      <a:pt x="15232" y="13529"/>
                    </a:cubicBezTo>
                    <a:cubicBezTo>
                      <a:pt x="15199" y="13757"/>
                      <a:pt x="15138" y="13980"/>
                      <a:pt x="15045" y="14201"/>
                    </a:cubicBezTo>
                    <a:cubicBezTo>
                      <a:pt x="14685" y="15059"/>
                      <a:pt x="13924" y="15571"/>
                      <a:pt x="13144" y="16019"/>
                    </a:cubicBezTo>
                    <a:cubicBezTo>
                      <a:pt x="11690" y="16856"/>
                      <a:pt x="10067" y="17383"/>
                      <a:pt x="8407" y="17600"/>
                    </a:cubicBezTo>
                    <a:cubicBezTo>
                      <a:pt x="7835" y="17675"/>
                      <a:pt x="7258" y="17712"/>
                      <a:pt x="6681" y="17712"/>
                    </a:cubicBezTo>
                    <a:cubicBezTo>
                      <a:pt x="5583" y="17712"/>
                      <a:pt x="4487" y="17576"/>
                      <a:pt x="3424" y="17295"/>
                    </a:cubicBezTo>
                    <a:cubicBezTo>
                      <a:pt x="2697" y="17103"/>
                      <a:pt x="1882" y="16877"/>
                      <a:pt x="1311" y="16359"/>
                    </a:cubicBezTo>
                    <a:cubicBezTo>
                      <a:pt x="1176" y="16237"/>
                      <a:pt x="1070" y="16105"/>
                      <a:pt x="981" y="15965"/>
                    </a:cubicBezTo>
                    <a:lnTo>
                      <a:pt x="981" y="15965"/>
                    </a:lnTo>
                    <a:cubicBezTo>
                      <a:pt x="990" y="15969"/>
                      <a:pt x="999" y="15972"/>
                      <a:pt x="1010" y="15972"/>
                    </a:cubicBezTo>
                    <a:cubicBezTo>
                      <a:pt x="1096" y="15977"/>
                      <a:pt x="1184" y="15979"/>
                      <a:pt x="1272" y="15979"/>
                    </a:cubicBezTo>
                    <a:cubicBezTo>
                      <a:pt x="1548" y="15979"/>
                      <a:pt x="1829" y="15958"/>
                      <a:pt x="2098" y="15928"/>
                    </a:cubicBezTo>
                    <a:cubicBezTo>
                      <a:pt x="2250" y="15911"/>
                      <a:pt x="2261" y="15681"/>
                      <a:pt x="2104" y="15681"/>
                    </a:cubicBezTo>
                    <a:cubicBezTo>
                      <a:pt x="2102" y="15681"/>
                      <a:pt x="2100" y="15681"/>
                      <a:pt x="2098" y="15681"/>
                    </a:cubicBezTo>
                    <a:cubicBezTo>
                      <a:pt x="1732" y="15691"/>
                      <a:pt x="1347" y="15724"/>
                      <a:pt x="984" y="15793"/>
                    </a:cubicBezTo>
                    <a:cubicBezTo>
                      <a:pt x="940" y="15803"/>
                      <a:pt x="923" y="15835"/>
                      <a:pt x="920" y="15869"/>
                    </a:cubicBezTo>
                    <a:cubicBezTo>
                      <a:pt x="500" y="15106"/>
                      <a:pt x="646" y="14139"/>
                      <a:pt x="689" y="13279"/>
                    </a:cubicBezTo>
                    <a:cubicBezTo>
                      <a:pt x="853" y="10018"/>
                      <a:pt x="1047" y="6755"/>
                      <a:pt x="1138" y="3490"/>
                    </a:cubicBezTo>
                    <a:cubicBezTo>
                      <a:pt x="1975" y="4816"/>
                      <a:pt x="4849" y="5001"/>
                      <a:pt x="6088" y="5007"/>
                    </a:cubicBezTo>
                    <a:cubicBezTo>
                      <a:pt x="6101" y="5007"/>
                      <a:pt x="6115" y="5007"/>
                      <a:pt x="6129" y="5007"/>
                    </a:cubicBezTo>
                    <a:cubicBezTo>
                      <a:pt x="6361" y="5007"/>
                      <a:pt x="6594" y="4996"/>
                      <a:pt x="6826" y="4983"/>
                    </a:cubicBezTo>
                    <a:cubicBezTo>
                      <a:pt x="6834" y="5091"/>
                      <a:pt x="6838" y="5202"/>
                      <a:pt x="6841" y="5312"/>
                    </a:cubicBezTo>
                    <a:cubicBezTo>
                      <a:pt x="6843" y="5368"/>
                      <a:pt x="6895" y="5403"/>
                      <a:pt x="6943" y="5403"/>
                    </a:cubicBezTo>
                    <a:cubicBezTo>
                      <a:pt x="6979" y="5403"/>
                      <a:pt x="7012" y="5383"/>
                      <a:pt x="7020" y="5338"/>
                    </a:cubicBezTo>
                    <a:cubicBezTo>
                      <a:pt x="7040" y="5214"/>
                      <a:pt x="7044" y="5090"/>
                      <a:pt x="7030" y="4971"/>
                    </a:cubicBezTo>
                    <a:cubicBezTo>
                      <a:pt x="8134" y="4884"/>
                      <a:pt x="9239" y="4639"/>
                      <a:pt x="10251" y="4216"/>
                    </a:cubicBezTo>
                    <a:cubicBezTo>
                      <a:pt x="10965" y="3919"/>
                      <a:pt x="11572" y="3501"/>
                      <a:pt x="11635" y="2669"/>
                    </a:cubicBezTo>
                    <a:cubicBezTo>
                      <a:pt x="11636" y="2640"/>
                      <a:pt x="11636" y="2611"/>
                      <a:pt x="11637" y="2583"/>
                    </a:cubicBezTo>
                    <a:close/>
                    <a:moveTo>
                      <a:pt x="7031" y="1"/>
                    </a:moveTo>
                    <a:cubicBezTo>
                      <a:pt x="5161" y="1"/>
                      <a:pt x="1669" y="232"/>
                      <a:pt x="970" y="2369"/>
                    </a:cubicBezTo>
                    <a:cubicBezTo>
                      <a:pt x="941" y="2389"/>
                      <a:pt x="920" y="2418"/>
                      <a:pt x="914" y="2461"/>
                    </a:cubicBezTo>
                    <a:cubicBezTo>
                      <a:pt x="913" y="2481"/>
                      <a:pt x="913" y="2497"/>
                      <a:pt x="911" y="2517"/>
                    </a:cubicBezTo>
                    <a:cubicBezTo>
                      <a:pt x="897" y="2535"/>
                      <a:pt x="886" y="2560"/>
                      <a:pt x="883" y="2590"/>
                    </a:cubicBezTo>
                    <a:cubicBezTo>
                      <a:pt x="609" y="6082"/>
                      <a:pt x="470" y="9583"/>
                      <a:pt x="296" y="13080"/>
                    </a:cubicBezTo>
                    <a:cubicBezTo>
                      <a:pt x="237" y="14261"/>
                      <a:pt x="1" y="15626"/>
                      <a:pt x="921" y="16545"/>
                    </a:cubicBezTo>
                    <a:cubicBezTo>
                      <a:pt x="1742" y="17361"/>
                      <a:pt x="3048" y="17660"/>
                      <a:pt x="4143" y="17874"/>
                    </a:cubicBezTo>
                    <a:cubicBezTo>
                      <a:pt x="4982" y="18036"/>
                      <a:pt x="5836" y="18116"/>
                      <a:pt x="6690" y="18116"/>
                    </a:cubicBezTo>
                    <a:cubicBezTo>
                      <a:pt x="8556" y="18116"/>
                      <a:pt x="10420" y="17733"/>
                      <a:pt x="12130" y="16980"/>
                    </a:cubicBezTo>
                    <a:cubicBezTo>
                      <a:pt x="13188" y="16515"/>
                      <a:pt x="14420" y="15909"/>
                      <a:pt x="15108" y="14943"/>
                    </a:cubicBezTo>
                    <a:cubicBezTo>
                      <a:pt x="15817" y="13949"/>
                      <a:pt x="15750" y="12706"/>
                      <a:pt x="15459" y="11579"/>
                    </a:cubicBezTo>
                    <a:cubicBezTo>
                      <a:pt x="14992" y="9761"/>
                      <a:pt x="14201" y="7987"/>
                      <a:pt x="13556" y="6225"/>
                    </a:cubicBezTo>
                    <a:cubicBezTo>
                      <a:pt x="12972" y="4626"/>
                      <a:pt x="12439" y="2996"/>
                      <a:pt x="11514" y="1553"/>
                    </a:cubicBezTo>
                    <a:cubicBezTo>
                      <a:pt x="11481" y="1506"/>
                      <a:pt x="11441" y="1480"/>
                      <a:pt x="11396" y="1467"/>
                    </a:cubicBezTo>
                    <a:cubicBezTo>
                      <a:pt x="10661" y="167"/>
                      <a:pt x="8446" y="5"/>
                      <a:pt x="7084" y="1"/>
                    </a:cubicBezTo>
                    <a:cubicBezTo>
                      <a:pt x="7067" y="1"/>
                      <a:pt x="7049" y="1"/>
                      <a:pt x="70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5" name="Google Shape;1135;p32"/>
              <p:cNvSpPr/>
              <p:nvPr/>
            </p:nvSpPr>
            <p:spPr>
              <a:xfrm>
                <a:off x="2827877" y="2170182"/>
                <a:ext cx="43422" cy="30774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966" extrusionOk="0">
                    <a:moveTo>
                      <a:pt x="1170" y="1"/>
                    </a:moveTo>
                    <a:cubicBezTo>
                      <a:pt x="1150" y="1"/>
                      <a:pt x="1128" y="6"/>
                      <a:pt x="1106" y="17"/>
                    </a:cubicBezTo>
                    <a:cubicBezTo>
                      <a:pt x="724" y="207"/>
                      <a:pt x="369" y="489"/>
                      <a:pt x="72" y="797"/>
                    </a:cubicBezTo>
                    <a:cubicBezTo>
                      <a:pt x="1" y="871"/>
                      <a:pt x="68" y="966"/>
                      <a:pt x="148" y="966"/>
                    </a:cubicBezTo>
                    <a:cubicBezTo>
                      <a:pt x="170" y="966"/>
                      <a:pt x="194" y="958"/>
                      <a:pt x="216" y="941"/>
                    </a:cubicBezTo>
                    <a:cubicBezTo>
                      <a:pt x="539" y="676"/>
                      <a:pt x="879" y="457"/>
                      <a:pt x="1238" y="242"/>
                    </a:cubicBezTo>
                    <a:cubicBezTo>
                      <a:pt x="1363" y="167"/>
                      <a:pt x="1287" y="1"/>
                      <a:pt x="11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6" name="Google Shape;1136;p32"/>
              <p:cNvSpPr/>
              <p:nvPr/>
            </p:nvSpPr>
            <p:spPr>
              <a:xfrm>
                <a:off x="2892868" y="2142944"/>
                <a:ext cx="48200" cy="20357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639" extrusionOk="0">
                    <a:moveTo>
                      <a:pt x="1287" y="0"/>
                    </a:moveTo>
                    <a:cubicBezTo>
                      <a:pt x="1268" y="0"/>
                      <a:pt x="1248" y="4"/>
                      <a:pt x="1227" y="13"/>
                    </a:cubicBezTo>
                    <a:cubicBezTo>
                      <a:pt x="865" y="167"/>
                      <a:pt x="504" y="302"/>
                      <a:pt x="129" y="421"/>
                    </a:cubicBezTo>
                    <a:cubicBezTo>
                      <a:pt x="0" y="461"/>
                      <a:pt x="42" y="638"/>
                      <a:pt x="162" y="638"/>
                    </a:cubicBezTo>
                    <a:cubicBezTo>
                      <a:pt x="171" y="638"/>
                      <a:pt x="180" y="638"/>
                      <a:pt x="189" y="636"/>
                    </a:cubicBezTo>
                    <a:cubicBezTo>
                      <a:pt x="593" y="553"/>
                      <a:pt x="992" y="424"/>
                      <a:pt x="1367" y="253"/>
                    </a:cubicBezTo>
                    <a:cubicBezTo>
                      <a:pt x="1512" y="190"/>
                      <a:pt x="1421" y="0"/>
                      <a:pt x="1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7" name="Google Shape;1137;p32"/>
              <p:cNvSpPr/>
              <p:nvPr/>
            </p:nvSpPr>
            <p:spPr>
              <a:xfrm>
                <a:off x="2966779" y="2125995"/>
                <a:ext cx="53552" cy="14304"/>
              </a:xfrm>
              <a:custGeom>
                <a:avLst/>
                <a:gdLst/>
                <a:ahLst/>
                <a:cxnLst/>
                <a:rect l="l" t="t" r="r" b="b"/>
                <a:pathLst>
                  <a:path w="1681" h="449" extrusionOk="0">
                    <a:moveTo>
                      <a:pt x="1518" y="0"/>
                    </a:moveTo>
                    <a:cubicBezTo>
                      <a:pt x="1514" y="0"/>
                      <a:pt x="1510" y="0"/>
                      <a:pt x="1506" y="1"/>
                    </a:cubicBezTo>
                    <a:cubicBezTo>
                      <a:pt x="1042" y="47"/>
                      <a:pt x="572" y="145"/>
                      <a:pt x="115" y="237"/>
                    </a:cubicBezTo>
                    <a:cubicBezTo>
                      <a:pt x="1" y="259"/>
                      <a:pt x="21" y="448"/>
                      <a:pt x="132" y="448"/>
                    </a:cubicBezTo>
                    <a:cubicBezTo>
                      <a:pt x="136" y="448"/>
                      <a:pt x="140" y="448"/>
                      <a:pt x="144" y="447"/>
                    </a:cubicBezTo>
                    <a:cubicBezTo>
                      <a:pt x="607" y="397"/>
                      <a:pt x="1083" y="353"/>
                      <a:pt x="1540" y="260"/>
                    </a:cubicBezTo>
                    <a:cubicBezTo>
                      <a:pt x="1681" y="232"/>
                      <a:pt x="1658" y="0"/>
                      <a:pt x="15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8" name="Google Shape;1138;p32"/>
              <p:cNvSpPr/>
              <p:nvPr/>
            </p:nvSpPr>
            <p:spPr>
              <a:xfrm>
                <a:off x="3068980" y="2106179"/>
                <a:ext cx="47595" cy="994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312" extrusionOk="0">
                    <a:moveTo>
                      <a:pt x="1118" y="0"/>
                    </a:moveTo>
                    <a:cubicBezTo>
                      <a:pt x="793" y="0"/>
                      <a:pt x="461" y="22"/>
                      <a:pt x="139" y="47"/>
                    </a:cubicBezTo>
                    <a:cubicBezTo>
                      <a:pt x="0" y="59"/>
                      <a:pt x="0" y="253"/>
                      <a:pt x="139" y="265"/>
                    </a:cubicBezTo>
                    <a:cubicBezTo>
                      <a:pt x="461" y="290"/>
                      <a:pt x="791" y="311"/>
                      <a:pt x="1117" y="311"/>
                    </a:cubicBezTo>
                    <a:cubicBezTo>
                      <a:pt x="1178" y="311"/>
                      <a:pt x="1238" y="311"/>
                      <a:pt x="1298" y="309"/>
                    </a:cubicBezTo>
                    <a:cubicBezTo>
                      <a:pt x="1494" y="303"/>
                      <a:pt x="1494" y="8"/>
                      <a:pt x="1298" y="3"/>
                    </a:cubicBezTo>
                    <a:cubicBezTo>
                      <a:pt x="1238" y="1"/>
                      <a:pt x="1178" y="0"/>
                      <a:pt x="11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9" name="Google Shape;1139;p32"/>
              <p:cNvSpPr/>
              <p:nvPr/>
            </p:nvSpPr>
            <p:spPr>
              <a:xfrm>
                <a:off x="3142286" y="2106530"/>
                <a:ext cx="61708" cy="13412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421" extrusionOk="0">
                    <a:moveTo>
                      <a:pt x="763" y="1"/>
                    </a:moveTo>
                    <a:cubicBezTo>
                      <a:pt x="556" y="1"/>
                      <a:pt x="350" y="14"/>
                      <a:pt x="152" y="33"/>
                    </a:cubicBezTo>
                    <a:cubicBezTo>
                      <a:pt x="8" y="47"/>
                      <a:pt x="1" y="265"/>
                      <a:pt x="145" y="265"/>
                    </a:cubicBezTo>
                    <a:cubicBezTo>
                      <a:pt x="147" y="265"/>
                      <a:pt x="150" y="265"/>
                      <a:pt x="152" y="265"/>
                    </a:cubicBezTo>
                    <a:cubicBezTo>
                      <a:pt x="208" y="263"/>
                      <a:pt x="263" y="262"/>
                      <a:pt x="318" y="262"/>
                    </a:cubicBezTo>
                    <a:cubicBezTo>
                      <a:pt x="783" y="262"/>
                      <a:pt x="1221" y="343"/>
                      <a:pt x="1681" y="418"/>
                    </a:cubicBezTo>
                    <a:cubicBezTo>
                      <a:pt x="1691" y="420"/>
                      <a:pt x="1701" y="421"/>
                      <a:pt x="1710" y="421"/>
                    </a:cubicBezTo>
                    <a:cubicBezTo>
                      <a:pt x="1874" y="421"/>
                      <a:pt x="1937" y="188"/>
                      <a:pt x="1760" y="133"/>
                    </a:cubicBezTo>
                    <a:cubicBezTo>
                      <a:pt x="1445" y="36"/>
                      <a:pt x="1103" y="1"/>
                      <a:pt x="7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0" name="Google Shape;1140;p32"/>
              <p:cNvSpPr/>
              <p:nvPr/>
            </p:nvSpPr>
            <p:spPr>
              <a:xfrm>
                <a:off x="3226870" y="2117967"/>
                <a:ext cx="56674" cy="20134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632" extrusionOk="0">
                    <a:moveTo>
                      <a:pt x="256" y="1"/>
                    </a:moveTo>
                    <a:cubicBezTo>
                      <a:pt x="222" y="1"/>
                      <a:pt x="187" y="1"/>
                      <a:pt x="153" y="2"/>
                    </a:cubicBezTo>
                    <a:cubicBezTo>
                      <a:pt x="0" y="6"/>
                      <a:pt x="2" y="231"/>
                      <a:pt x="153" y="240"/>
                    </a:cubicBezTo>
                    <a:cubicBezTo>
                      <a:pt x="617" y="267"/>
                      <a:pt x="1020" y="405"/>
                      <a:pt x="1432" y="611"/>
                    </a:cubicBezTo>
                    <a:cubicBezTo>
                      <a:pt x="1460" y="625"/>
                      <a:pt x="1488" y="632"/>
                      <a:pt x="1514" y="632"/>
                    </a:cubicBezTo>
                    <a:cubicBezTo>
                      <a:pt x="1673" y="632"/>
                      <a:pt x="1779" y="400"/>
                      <a:pt x="1607" y="310"/>
                    </a:cubicBezTo>
                    <a:cubicBezTo>
                      <a:pt x="1192" y="93"/>
                      <a:pt x="721" y="1"/>
                      <a:pt x="2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1" name="Google Shape;1141;p32"/>
              <p:cNvSpPr/>
              <p:nvPr/>
            </p:nvSpPr>
            <p:spPr>
              <a:xfrm>
                <a:off x="2843105" y="1787405"/>
                <a:ext cx="42657" cy="1252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393" extrusionOk="0">
                    <a:moveTo>
                      <a:pt x="1179" y="1"/>
                    </a:moveTo>
                    <a:cubicBezTo>
                      <a:pt x="1174" y="1"/>
                      <a:pt x="1170" y="1"/>
                      <a:pt x="1165" y="1"/>
                    </a:cubicBezTo>
                    <a:cubicBezTo>
                      <a:pt x="816" y="40"/>
                      <a:pt x="458" y="97"/>
                      <a:pt x="116" y="177"/>
                    </a:cubicBezTo>
                    <a:cubicBezTo>
                      <a:pt x="0" y="204"/>
                      <a:pt x="20" y="392"/>
                      <a:pt x="139" y="392"/>
                    </a:cubicBezTo>
                    <a:cubicBezTo>
                      <a:pt x="141" y="392"/>
                      <a:pt x="143" y="392"/>
                      <a:pt x="146" y="392"/>
                    </a:cubicBezTo>
                    <a:cubicBezTo>
                      <a:pt x="494" y="371"/>
                      <a:pt x="856" y="322"/>
                      <a:pt x="1200" y="258"/>
                    </a:cubicBezTo>
                    <a:cubicBezTo>
                      <a:pt x="1338" y="231"/>
                      <a:pt x="1314" y="1"/>
                      <a:pt x="11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2" name="Google Shape;1142;p32"/>
              <p:cNvSpPr/>
              <p:nvPr/>
            </p:nvSpPr>
            <p:spPr>
              <a:xfrm>
                <a:off x="2919661" y="1778963"/>
                <a:ext cx="41829" cy="11851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372" extrusionOk="0">
                    <a:moveTo>
                      <a:pt x="1159" y="1"/>
                    </a:moveTo>
                    <a:cubicBezTo>
                      <a:pt x="1155" y="1"/>
                      <a:pt x="1151" y="1"/>
                      <a:pt x="1146" y="1"/>
                    </a:cubicBezTo>
                    <a:cubicBezTo>
                      <a:pt x="796" y="36"/>
                      <a:pt x="446" y="122"/>
                      <a:pt x="101" y="185"/>
                    </a:cubicBezTo>
                    <a:cubicBezTo>
                      <a:pt x="1" y="203"/>
                      <a:pt x="20" y="371"/>
                      <a:pt x="118" y="371"/>
                    </a:cubicBezTo>
                    <a:cubicBezTo>
                      <a:pt x="121" y="371"/>
                      <a:pt x="124" y="371"/>
                      <a:pt x="127" y="371"/>
                    </a:cubicBezTo>
                    <a:cubicBezTo>
                      <a:pt x="475" y="334"/>
                      <a:pt x="836" y="315"/>
                      <a:pt x="1179" y="246"/>
                    </a:cubicBezTo>
                    <a:cubicBezTo>
                      <a:pt x="1313" y="221"/>
                      <a:pt x="1290" y="1"/>
                      <a:pt x="11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3" name="Google Shape;1143;p32"/>
              <p:cNvSpPr/>
              <p:nvPr/>
            </p:nvSpPr>
            <p:spPr>
              <a:xfrm>
                <a:off x="2996407" y="1760899"/>
                <a:ext cx="51386" cy="29787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935" extrusionOk="0">
                    <a:moveTo>
                      <a:pt x="530" y="1"/>
                    </a:moveTo>
                    <a:cubicBezTo>
                      <a:pt x="371" y="1"/>
                      <a:pt x="208" y="81"/>
                      <a:pt x="106" y="225"/>
                    </a:cubicBezTo>
                    <a:cubicBezTo>
                      <a:pt x="59" y="294"/>
                      <a:pt x="27" y="374"/>
                      <a:pt x="15" y="458"/>
                    </a:cubicBezTo>
                    <a:cubicBezTo>
                      <a:pt x="0" y="571"/>
                      <a:pt x="50" y="657"/>
                      <a:pt x="133" y="732"/>
                    </a:cubicBezTo>
                    <a:cubicBezTo>
                      <a:pt x="161" y="755"/>
                      <a:pt x="191" y="775"/>
                      <a:pt x="224" y="793"/>
                    </a:cubicBezTo>
                    <a:cubicBezTo>
                      <a:pt x="311" y="878"/>
                      <a:pt x="430" y="934"/>
                      <a:pt x="554" y="934"/>
                    </a:cubicBezTo>
                    <a:cubicBezTo>
                      <a:pt x="568" y="934"/>
                      <a:pt x="582" y="934"/>
                      <a:pt x="596" y="932"/>
                    </a:cubicBezTo>
                    <a:cubicBezTo>
                      <a:pt x="851" y="905"/>
                      <a:pt x="982" y="676"/>
                      <a:pt x="968" y="445"/>
                    </a:cubicBezTo>
                    <a:cubicBezTo>
                      <a:pt x="1143" y="440"/>
                      <a:pt x="1319" y="431"/>
                      <a:pt x="1491" y="402"/>
                    </a:cubicBezTo>
                    <a:cubicBezTo>
                      <a:pt x="1613" y="381"/>
                      <a:pt x="1578" y="196"/>
                      <a:pt x="1464" y="193"/>
                    </a:cubicBezTo>
                    <a:cubicBezTo>
                      <a:pt x="1446" y="193"/>
                      <a:pt x="1427" y="193"/>
                      <a:pt x="1409" y="193"/>
                    </a:cubicBezTo>
                    <a:cubicBezTo>
                      <a:pt x="1242" y="193"/>
                      <a:pt x="1075" y="210"/>
                      <a:pt x="908" y="229"/>
                    </a:cubicBezTo>
                    <a:cubicBezTo>
                      <a:pt x="824" y="72"/>
                      <a:pt x="679" y="1"/>
                      <a:pt x="5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4" name="Google Shape;1144;p32"/>
              <p:cNvSpPr/>
              <p:nvPr/>
            </p:nvSpPr>
            <p:spPr>
              <a:xfrm>
                <a:off x="3081119" y="1750418"/>
                <a:ext cx="65977" cy="14559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457" extrusionOk="0">
                    <a:moveTo>
                      <a:pt x="1714" y="0"/>
                    </a:moveTo>
                    <a:cubicBezTo>
                      <a:pt x="1179" y="0"/>
                      <a:pt x="645" y="87"/>
                      <a:pt x="132" y="236"/>
                    </a:cubicBezTo>
                    <a:cubicBezTo>
                      <a:pt x="1" y="275"/>
                      <a:pt x="44" y="456"/>
                      <a:pt x="167" y="456"/>
                    </a:cubicBezTo>
                    <a:cubicBezTo>
                      <a:pt x="175" y="456"/>
                      <a:pt x="184" y="455"/>
                      <a:pt x="194" y="454"/>
                    </a:cubicBezTo>
                    <a:cubicBezTo>
                      <a:pt x="703" y="349"/>
                      <a:pt x="1204" y="314"/>
                      <a:pt x="1719" y="314"/>
                    </a:cubicBezTo>
                    <a:cubicBezTo>
                      <a:pt x="1769" y="314"/>
                      <a:pt x="1819" y="314"/>
                      <a:pt x="1869" y="315"/>
                    </a:cubicBezTo>
                    <a:cubicBezTo>
                      <a:pt x="1870" y="315"/>
                      <a:pt x="1871" y="315"/>
                      <a:pt x="1872" y="315"/>
                    </a:cubicBezTo>
                    <a:cubicBezTo>
                      <a:pt x="2071" y="315"/>
                      <a:pt x="2068" y="10"/>
                      <a:pt x="1869" y="3"/>
                    </a:cubicBezTo>
                    <a:cubicBezTo>
                      <a:pt x="1817" y="1"/>
                      <a:pt x="1766" y="0"/>
                      <a:pt x="17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5" name="Google Shape;1145;p32"/>
              <p:cNvSpPr/>
              <p:nvPr/>
            </p:nvSpPr>
            <p:spPr>
              <a:xfrm>
                <a:off x="3011859" y="1793713"/>
                <a:ext cx="10258" cy="30711"/>
              </a:xfrm>
              <a:custGeom>
                <a:avLst/>
                <a:gdLst/>
                <a:ahLst/>
                <a:cxnLst/>
                <a:rect l="l" t="t" r="r" b="b"/>
                <a:pathLst>
                  <a:path w="322" h="964" extrusionOk="0">
                    <a:moveTo>
                      <a:pt x="162" y="1"/>
                    </a:moveTo>
                    <a:cubicBezTo>
                      <a:pt x="122" y="1"/>
                      <a:pt x="83" y="22"/>
                      <a:pt x="75" y="65"/>
                    </a:cubicBezTo>
                    <a:cubicBezTo>
                      <a:pt x="28" y="310"/>
                      <a:pt x="1" y="591"/>
                      <a:pt x="32" y="839"/>
                    </a:cubicBezTo>
                    <a:cubicBezTo>
                      <a:pt x="43" y="922"/>
                      <a:pt x="103" y="963"/>
                      <a:pt x="162" y="963"/>
                    </a:cubicBezTo>
                    <a:cubicBezTo>
                      <a:pt x="222" y="963"/>
                      <a:pt x="281" y="922"/>
                      <a:pt x="291" y="839"/>
                    </a:cubicBezTo>
                    <a:cubicBezTo>
                      <a:pt x="321" y="591"/>
                      <a:pt x="294" y="310"/>
                      <a:pt x="248" y="65"/>
                    </a:cubicBezTo>
                    <a:cubicBezTo>
                      <a:pt x="240" y="22"/>
                      <a:pt x="201" y="1"/>
                      <a:pt x="1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6" name="Google Shape;1146;p32"/>
              <p:cNvSpPr/>
              <p:nvPr/>
            </p:nvSpPr>
            <p:spPr>
              <a:xfrm>
                <a:off x="3019536" y="1897444"/>
                <a:ext cx="11692" cy="3354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053" extrusionOk="0">
                    <a:moveTo>
                      <a:pt x="104" y="0"/>
                    </a:moveTo>
                    <a:cubicBezTo>
                      <a:pt x="50" y="0"/>
                      <a:pt x="1" y="34"/>
                      <a:pt x="6" y="104"/>
                    </a:cubicBezTo>
                    <a:cubicBezTo>
                      <a:pt x="23" y="376"/>
                      <a:pt x="37" y="648"/>
                      <a:pt x="57" y="919"/>
                    </a:cubicBezTo>
                    <a:cubicBezTo>
                      <a:pt x="64" y="1008"/>
                      <a:pt x="127" y="1052"/>
                      <a:pt x="192" y="1052"/>
                    </a:cubicBezTo>
                    <a:cubicBezTo>
                      <a:pt x="257" y="1052"/>
                      <a:pt x="324" y="1007"/>
                      <a:pt x="335" y="919"/>
                    </a:cubicBezTo>
                    <a:cubicBezTo>
                      <a:pt x="367" y="644"/>
                      <a:pt x="321" y="333"/>
                      <a:pt x="221" y="75"/>
                    </a:cubicBezTo>
                    <a:cubicBezTo>
                      <a:pt x="201" y="26"/>
                      <a:pt x="151" y="0"/>
                      <a:pt x="1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7" name="Google Shape;1147;p32"/>
              <p:cNvSpPr/>
              <p:nvPr/>
            </p:nvSpPr>
            <p:spPr>
              <a:xfrm>
                <a:off x="3021830" y="1953705"/>
                <a:ext cx="13571" cy="35266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107" extrusionOk="0">
                    <a:moveTo>
                      <a:pt x="124" y="1"/>
                    </a:moveTo>
                    <a:cubicBezTo>
                      <a:pt x="61" y="1"/>
                      <a:pt x="0" y="59"/>
                      <a:pt x="14" y="137"/>
                    </a:cubicBezTo>
                    <a:cubicBezTo>
                      <a:pt x="67" y="426"/>
                      <a:pt x="130" y="698"/>
                      <a:pt x="142" y="993"/>
                    </a:cubicBezTo>
                    <a:cubicBezTo>
                      <a:pt x="144" y="1063"/>
                      <a:pt x="209" y="1106"/>
                      <a:pt x="268" y="1106"/>
                    </a:cubicBezTo>
                    <a:cubicBezTo>
                      <a:pt x="314" y="1106"/>
                      <a:pt x="356" y="1081"/>
                      <a:pt x="366" y="1023"/>
                    </a:cubicBezTo>
                    <a:cubicBezTo>
                      <a:pt x="425" y="701"/>
                      <a:pt x="395" y="333"/>
                      <a:pt x="215" y="54"/>
                    </a:cubicBezTo>
                    <a:cubicBezTo>
                      <a:pt x="190" y="17"/>
                      <a:pt x="157" y="1"/>
                      <a:pt x="1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8" name="Google Shape;1148;p32"/>
              <p:cNvSpPr/>
              <p:nvPr/>
            </p:nvSpPr>
            <p:spPr>
              <a:xfrm>
                <a:off x="3029922" y="2003022"/>
                <a:ext cx="8315" cy="24498"/>
              </a:xfrm>
              <a:custGeom>
                <a:avLst/>
                <a:gdLst/>
                <a:ahLst/>
                <a:cxnLst/>
                <a:rect l="l" t="t" r="r" b="b"/>
                <a:pathLst>
                  <a:path w="261" h="769" extrusionOk="0">
                    <a:moveTo>
                      <a:pt x="63" y="0"/>
                    </a:moveTo>
                    <a:cubicBezTo>
                      <a:pt x="32" y="0"/>
                      <a:pt x="0" y="21"/>
                      <a:pt x="4" y="59"/>
                    </a:cubicBezTo>
                    <a:cubicBezTo>
                      <a:pt x="19" y="274"/>
                      <a:pt x="14" y="483"/>
                      <a:pt x="49" y="696"/>
                    </a:cubicBezTo>
                    <a:cubicBezTo>
                      <a:pt x="58" y="746"/>
                      <a:pt x="102" y="769"/>
                      <a:pt x="147" y="769"/>
                    </a:cubicBezTo>
                    <a:cubicBezTo>
                      <a:pt x="203" y="769"/>
                      <a:pt x="261" y="733"/>
                      <a:pt x="253" y="669"/>
                    </a:cubicBezTo>
                    <a:cubicBezTo>
                      <a:pt x="227" y="454"/>
                      <a:pt x="164" y="254"/>
                      <a:pt x="118" y="42"/>
                    </a:cubicBezTo>
                    <a:cubicBezTo>
                      <a:pt x="112" y="14"/>
                      <a:pt x="88" y="0"/>
                      <a:pt x="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9" name="Google Shape;1149;p32"/>
              <p:cNvSpPr/>
              <p:nvPr/>
            </p:nvSpPr>
            <p:spPr>
              <a:xfrm>
                <a:off x="3033968" y="2043864"/>
                <a:ext cx="9780" cy="2924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918" extrusionOk="0">
                    <a:moveTo>
                      <a:pt x="80" y="1"/>
                    </a:moveTo>
                    <a:cubicBezTo>
                      <a:pt x="41" y="1"/>
                      <a:pt x="0" y="28"/>
                      <a:pt x="5" y="70"/>
                    </a:cubicBezTo>
                    <a:cubicBezTo>
                      <a:pt x="34" y="319"/>
                      <a:pt x="33" y="570"/>
                      <a:pt x="48" y="819"/>
                    </a:cubicBezTo>
                    <a:cubicBezTo>
                      <a:pt x="52" y="879"/>
                      <a:pt x="107" y="918"/>
                      <a:pt x="159" y="918"/>
                    </a:cubicBezTo>
                    <a:cubicBezTo>
                      <a:pt x="197" y="918"/>
                      <a:pt x="233" y="896"/>
                      <a:pt x="245" y="846"/>
                    </a:cubicBezTo>
                    <a:cubicBezTo>
                      <a:pt x="306" y="561"/>
                      <a:pt x="255" y="296"/>
                      <a:pt x="137" y="34"/>
                    </a:cubicBezTo>
                    <a:cubicBezTo>
                      <a:pt x="126" y="11"/>
                      <a:pt x="104" y="1"/>
                      <a:pt x="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0" name="Google Shape;1150;p32"/>
              <p:cNvSpPr/>
              <p:nvPr/>
            </p:nvSpPr>
            <p:spPr>
              <a:xfrm>
                <a:off x="3037377" y="2088848"/>
                <a:ext cx="8825" cy="32049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006" extrusionOk="0">
                    <a:moveTo>
                      <a:pt x="100" y="1"/>
                    </a:moveTo>
                    <a:cubicBezTo>
                      <a:pt x="54" y="1"/>
                      <a:pt x="7" y="33"/>
                      <a:pt x="6" y="89"/>
                    </a:cubicBezTo>
                    <a:cubicBezTo>
                      <a:pt x="0" y="368"/>
                      <a:pt x="16" y="658"/>
                      <a:pt x="72" y="932"/>
                    </a:cubicBezTo>
                    <a:cubicBezTo>
                      <a:pt x="82" y="983"/>
                      <a:pt x="121" y="1006"/>
                      <a:pt x="163" y="1006"/>
                    </a:cubicBezTo>
                    <a:cubicBezTo>
                      <a:pt x="215" y="1006"/>
                      <a:pt x="271" y="968"/>
                      <a:pt x="272" y="905"/>
                    </a:cubicBezTo>
                    <a:cubicBezTo>
                      <a:pt x="276" y="625"/>
                      <a:pt x="238" y="338"/>
                      <a:pt x="180" y="66"/>
                    </a:cubicBezTo>
                    <a:cubicBezTo>
                      <a:pt x="171" y="21"/>
                      <a:pt x="136" y="1"/>
                      <a:pt x="1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1" name="Google Shape;1151;p32"/>
              <p:cNvSpPr/>
              <p:nvPr/>
            </p:nvSpPr>
            <p:spPr>
              <a:xfrm>
                <a:off x="3049451" y="2186112"/>
                <a:ext cx="64" cy="127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1" y="1"/>
                    </a:moveTo>
                    <a:cubicBezTo>
                      <a:pt x="1" y="1"/>
                      <a:pt x="1" y="4"/>
                      <a:pt x="2" y="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2" name="Google Shape;1152;p32"/>
              <p:cNvSpPr/>
              <p:nvPr/>
            </p:nvSpPr>
            <p:spPr>
              <a:xfrm>
                <a:off x="3032949" y="2140777"/>
                <a:ext cx="30265" cy="59574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870" extrusionOk="0">
                    <a:moveTo>
                      <a:pt x="316" y="1"/>
                    </a:moveTo>
                    <a:cubicBezTo>
                      <a:pt x="261" y="1"/>
                      <a:pt x="209" y="47"/>
                      <a:pt x="225" y="115"/>
                    </a:cubicBezTo>
                    <a:cubicBezTo>
                      <a:pt x="288" y="383"/>
                      <a:pt x="318" y="636"/>
                      <a:pt x="347" y="908"/>
                    </a:cubicBezTo>
                    <a:cubicBezTo>
                      <a:pt x="354" y="978"/>
                      <a:pt x="421" y="1027"/>
                      <a:pt x="483" y="1027"/>
                    </a:cubicBezTo>
                    <a:lnTo>
                      <a:pt x="483" y="1027"/>
                    </a:lnTo>
                    <a:cubicBezTo>
                      <a:pt x="395" y="1028"/>
                      <a:pt x="308" y="1059"/>
                      <a:pt x="238" y="1140"/>
                    </a:cubicBezTo>
                    <a:cubicBezTo>
                      <a:pt x="179" y="1206"/>
                      <a:pt x="152" y="1295"/>
                      <a:pt x="146" y="1384"/>
                    </a:cubicBezTo>
                    <a:cubicBezTo>
                      <a:pt x="93" y="1422"/>
                      <a:pt x="52" y="1475"/>
                      <a:pt x="36" y="1544"/>
                    </a:cubicBezTo>
                    <a:cubicBezTo>
                      <a:pt x="0" y="1707"/>
                      <a:pt x="205" y="1828"/>
                      <a:pt x="340" y="1858"/>
                    </a:cubicBezTo>
                    <a:cubicBezTo>
                      <a:pt x="376" y="1866"/>
                      <a:pt x="412" y="1870"/>
                      <a:pt x="447" y="1870"/>
                    </a:cubicBezTo>
                    <a:cubicBezTo>
                      <a:pt x="715" y="1870"/>
                      <a:pt x="949" y="1647"/>
                      <a:pt x="881" y="1357"/>
                    </a:cubicBezTo>
                    <a:cubicBezTo>
                      <a:pt x="838" y="1176"/>
                      <a:pt x="672" y="1037"/>
                      <a:pt x="504" y="1027"/>
                    </a:cubicBezTo>
                    <a:cubicBezTo>
                      <a:pt x="541" y="1020"/>
                      <a:pt x="574" y="994"/>
                      <a:pt x="584" y="941"/>
                    </a:cubicBezTo>
                    <a:cubicBezTo>
                      <a:pt x="645" y="641"/>
                      <a:pt x="564" y="297"/>
                      <a:pt x="395" y="44"/>
                    </a:cubicBezTo>
                    <a:cubicBezTo>
                      <a:pt x="374" y="14"/>
                      <a:pt x="345" y="1"/>
                      <a:pt x="3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3" name="Google Shape;1153;p32"/>
              <p:cNvSpPr/>
              <p:nvPr/>
            </p:nvSpPr>
            <p:spPr>
              <a:xfrm>
                <a:off x="3049579" y="2186207"/>
                <a:ext cx="127" cy="96"/>
              </a:xfrm>
              <a:custGeom>
                <a:avLst/>
                <a:gdLst/>
                <a:ahLst/>
                <a:cxnLst/>
                <a:rect l="l" t="t" r="r" b="b"/>
                <a:pathLst>
                  <a:path w="4" h="3" extrusionOk="0">
                    <a:moveTo>
                      <a:pt x="1" y="1"/>
                    </a:moveTo>
                    <a:cubicBezTo>
                      <a:pt x="1" y="1"/>
                      <a:pt x="1" y="2"/>
                      <a:pt x="1" y="1"/>
                    </a:cubicBezTo>
                    <a:cubicBezTo>
                      <a:pt x="4" y="2"/>
                      <a:pt x="4" y="2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4" name="Google Shape;1154;p32"/>
              <p:cNvSpPr/>
              <p:nvPr/>
            </p:nvSpPr>
            <p:spPr>
              <a:xfrm>
                <a:off x="2894556" y="2198154"/>
                <a:ext cx="46130" cy="14623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459" extrusionOk="0">
                    <a:moveTo>
                      <a:pt x="1244" y="0"/>
                    </a:moveTo>
                    <a:cubicBezTo>
                      <a:pt x="1236" y="0"/>
                      <a:pt x="1228" y="1"/>
                      <a:pt x="1220" y="2"/>
                    </a:cubicBezTo>
                    <a:cubicBezTo>
                      <a:pt x="858" y="64"/>
                      <a:pt x="497" y="157"/>
                      <a:pt x="137" y="236"/>
                    </a:cubicBezTo>
                    <a:cubicBezTo>
                      <a:pt x="0" y="266"/>
                      <a:pt x="50" y="458"/>
                      <a:pt x="177" y="458"/>
                    </a:cubicBezTo>
                    <a:cubicBezTo>
                      <a:pt x="184" y="458"/>
                      <a:pt x="191" y="458"/>
                      <a:pt x="199" y="456"/>
                    </a:cubicBezTo>
                    <a:cubicBezTo>
                      <a:pt x="561" y="392"/>
                      <a:pt x="931" y="339"/>
                      <a:pt x="1290" y="256"/>
                    </a:cubicBezTo>
                    <a:cubicBezTo>
                      <a:pt x="1448" y="218"/>
                      <a:pt x="1390" y="0"/>
                      <a:pt x="12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5" name="Google Shape;1155;p32"/>
              <p:cNvSpPr/>
              <p:nvPr/>
            </p:nvSpPr>
            <p:spPr>
              <a:xfrm>
                <a:off x="2951296" y="2189393"/>
                <a:ext cx="41001" cy="12647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397" extrusionOk="0">
                    <a:moveTo>
                      <a:pt x="1110" y="1"/>
                    </a:moveTo>
                    <a:cubicBezTo>
                      <a:pt x="1099" y="1"/>
                      <a:pt x="1087" y="2"/>
                      <a:pt x="1074" y="5"/>
                    </a:cubicBezTo>
                    <a:cubicBezTo>
                      <a:pt x="766" y="81"/>
                      <a:pt x="470" y="133"/>
                      <a:pt x="155" y="151"/>
                    </a:cubicBezTo>
                    <a:cubicBezTo>
                      <a:pt x="0" y="160"/>
                      <a:pt x="0" y="383"/>
                      <a:pt x="155" y="392"/>
                    </a:cubicBezTo>
                    <a:cubicBezTo>
                      <a:pt x="207" y="395"/>
                      <a:pt x="259" y="397"/>
                      <a:pt x="312" y="397"/>
                    </a:cubicBezTo>
                    <a:cubicBezTo>
                      <a:pt x="593" y="397"/>
                      <a:pt x="882" y="352"/>
                      <a:pt x="1143" y="259"/>
                    </a:cubicBezTo>
                    <a:cubicBezTo>
                      <a:pt x="1287" y="206"/>
                      <a:pt x="1247" y="1"/>
                      <a:pt x="11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6" name="Google Shape;1156;p32"/>
              <p:cNvSpPr/>
              <p:nvPr/>
            </p:nvSpPr>
            <p:spPr>
              <a:xfrm>
                <a:off x="3071720" y="2165627"/>
                <a:ext cx="43199" cy="16916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531" extrusionOk="0">
                    <a:moveTo>
                      <a:pt x="1146" y="1"/>
                    </a:moveTo>
                    <a:cubicBezTo>
                      <a:pt x="1134" y="1"/>
                      <a:pt x="1121" y="2"/>
                      <a:pt x="1107" y="5"/>
                    </a:cubicBezTo>
                    <a:cubicBezTo>
                      <a:pt x="789" y="84"/>
                      <a:pt x="463" y="167"/>
                      <a:pt x="153" y="272"/>
                    </a:cubicBezTo>
                    <a:cubicBezTo>
                      <a:pt x="0" y="324"/>
                      <a:pt x="50" y="531"/>
                      <a:pt x="194" y="531"/>
                    </a:cubicBezTo>
                    <a:cubicBezTo>
                      <a:pt x="204" y="531"/>
                      <a:pt x="214" y="530"/>
                      <a:pt x="224" y="528"/>
                    </a:cubicBezTo>
                    <a:cubicBezTo>
                      <a:pt x="546" y="468"/>
                      <a:pt x="869" y="379"/>
                      <a:pt x="1186" y="290"/>
                    </a:cubicBezTo>
                    <a:cubicBezTo>
                      <a:pt x="1356" y="242"/>
                      <a:pt x="1303" y="1"/>
                      <a:pt x="11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7" name="Google Shape;1157;p32"/>
              <p:cNvSpPr/>
              <p:nvPr/>
            </p:nvSpPr>
            <p:spPr>
              <a:xfrm>
                <a:off x="3151557" y="2156643"/>
                <a:ext cx="51227" cy="10131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318" extrusionOk="0">
                    <a:moveTo>
                      <a:pt x="1433" y="1"/>
                    </a:moveTo>
                    <a:cubicBezTo>
                      <a:pt x="1431" y="1"/>
                      <a:pt x="1430" y="1"/>
                      <a:pt x="1428" y="1"/>
                    </a:cubicBezTo>
                    <a:cubicBezTo>
                      <a:pt x="997" y="14"/>
                      <a:pt x="563" y="73"/>
                      <a:pt x="133" y="113"/>
                    </a:cubicBezTo>
                    <a:cubicBezTo>
                      <a:pt x="6" y="124"/>
                      <a:pt x="0" y="317"/>
                      <a:pt x="129" y="317"/>
                    </a:cubicBezTo>
                    <a:cubicBezTo>
                      <a:pt x="130" y="317"/>
                      <a:pt x="132" y="317"/>
                      <a:pt x="133" y="317"/>
                    </a:cubicBezTo>
                    <a:cubicBezTo>
                      <a:pt x="563" y="307"/>
                      <a:pt x="998" y="315"/>
                      <a:pt x="1428" y="274"/>
                    </a:cubicBezTo>
                    <a:cubicBezTo>
                      <a:pt x="1599" y="260"/>
                      <a:pt x="1608" y="1"/>
                      <a:pt x="14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8" name="Google Shape;1158;p32"/>
              <p:cNvSpPr/>
              <p:nvPr/>
            </p:nvSpPr>
            <p:spPr>
              <a:xfrm>
                <a:off x="3225245" y="2147722"/>
                <a:ext cx="49029" cy="10577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332" extrusionOk="0">
                    <a:moveTo>
                      <a:pt x="1172" y="0"/>
                    </a:moveTo>
                    <a:cubicBezTo>
                      <a:pt x="815" y="0"/>
                      <a:pt x="464" y="60"/>
                      <a:pt x="111" y="125"/>
                    </a:cubicBezTo>
                    <a:cubicBezTo>
                      <a:pt x="0" y="146"/>
                      <a:pt x="21" y="332"/>
                      <a:pt x="129" y="332"/>
                    </a:cubicBezTo>
                    <a:cubicBezTo>
                      <a:pt x="133" y="332"/>
                      <a:pt x="136" y="331"/>
                      <a:pt x="140" y="331"/>
                    </a:cubicBezTo>
                    <a:cubicBezTo>
                      <a:pt x="547" y="290"/>
                      <a:pt x="956" y="301"/>
                      <a:pt x="1364" y="280"/>
                    </a:cubicBezTo>
                    <a:cubicBezTo>
                      <a:pt x="1539" y="268"/>
                      <a:pt x="1539" y="17"/>
                      <a:pt x="1363" y="6"/>
                    </a:cubicBezTo>
                    <a:cubicBezTo>
                      <a:pt x="1299" y="2"/>
                      <a:pt x="1235" y="0"/>
                      <a:pt x="11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159" name="Google Shape;1159;p32"/>
          <p:cNvGrpSpPr/>
          <p:nvPr/>
        </p:nvGrpSpPr>
        <p:grpSpPr>
          <a:xfrm>
            <a:off x="8151681" y="2763131"/>
            <a:ext cx="743255" cy="740568"/>
            <a:chOff x="5567200" y="2151830"/>
            <a:chExt cx="436029" cy="434453"/>
          </a:xfrm>
        </p:grpSpPr>
        <p:sp>
          <p:nvSpPr>
            <p:cNvPr id="1160" name="Google Shape;1160;p32"/>
            <p:cNvSpPr/>
            <p:nvPr/>
          </p:nvSpPr>
          <p:spPr>
            <a:xfrm>
              <a:off x="5567200" y="2151830"/>
              <a:ext cx="436029" cy="434453"/>
            </a:xfrm>
            <a:custGeom>
              <a:avLst/>
              <a:gdLst/>
              <a:ahLst/>
              <a:cxnLst/>
              <a:rect l="l" t="t" r="r" b="b"/>
              <a:pathLst>
                <a:path w="9682" h="9647" extrusionOk="0">
                  <a:moveTo>
                    <a:pt x="4839" y="0"/>
                  </a:moveTo>
                  <a:cubicBezTo>
                    <a:pt x="3815" y="0"/>
                    <a:pt x="2790" y="308"/>
                    <a:pt x="1943" y="937"/>
                  </a:cubicBezTo>
                  <a:cubicBezTo>
                    <a:pt x="726" y="1838"/>
                    <a:pt x="1" y="3291"/>
                    <a:pt x="1" y="4805"/>
                  </a:cubicBezTo>
                  <a:cubicBezTo>
                    <a:pt x="1" y="6099"/>
                    <a:pt x="503" y="7315"/>
                    <a:pt x="1418" y="8228"/>
                  </a:cubicBezTo>
                  <a:cubicBezTo>
                    <a:pt x="2332" y="9142"/>
                    <a:pt x="3548" y="9647"/>
                    <a:pt x="4841" y="9647"/>
                  </a:cubicBezTo>
                  <a:cubicBezTo>
                    <a:pt x="6133" y="9647"/>
                    <a:pt x="7349" y="9143"/>
                    <a:pt x="8263" y="8228"/>
                  </a:cubicBezTo>
                  <a:cubicBezTo>
                    <a:pt x="9176" y="7315"/>
                    <a:pt x="9681" y="6099"/>
                    <a:pt x="9681" y="4805"/>
                  </a:cubicBezTo>
                  <a:cubicBezTo>
                    <a:pt x="9681" y="3513"/>
                    <a:pt x="9177" y="2297"/>
                    <a:pt x="8263" y="1384"/>
                  </a:cubicBezTo>
                  <a:cubicBezTo>
                    <a:pt x="7346" y="467"/>
                    <a:pt x="6094" y="0"/>
                    <a:pt x="4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5632951" y="2216050"/>
              <a:ext cx="304392" cy="304301"/>
            </a:xfrm>
            <a:custGeom>
              <a:avLst/>
              <a:gdLst/>
              <a:ahLst/>
              <a:cxnLst/>
              <a:rect l="l" t="t" r="r" b="b"/>
              <a:pathLst>
                <a:path w="6759" h="6757" extrusionOk="0">
                  <a:moveTo>
                    <a:pt x="3379" y="0"/>
                  </a:moveTo>
                  <a:cubicBezTo>
                    <a:pt x="1513" y="0"/>
                    <a:pt x="0" y="1513"/>
                    <a:pt x="0" y="3378"/>
                  </a:cubicBezTo>
                  <a:cubicBezTo>
                    <a:pt x="0" y="5245"/>
                    <a:pt x="1513" y="6757"/>
                    <a:pt x="3379" y="6757"/>
                  </a:cubicBezTo>
                  <a:cubicBezTo>
                    <a:pt x="5245" y="6757"/>
                    <a:pt x="6758" y="5245"/>
                    <a:pt x="6758" y="3378"/>
                  </a:cubicBezTo>
                  <a:cubicBezTo>
                    <a:pt x="6758" y="1513"/>
                    <a:pt x="5245" y="0"/>
                    <a:pt x="3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5670915" y="2253925"/>
              <a:ext cx="266472" cy="266472"/>
            </a:xfrm>
            <a:custGeom>
              <a:avLst/>
              <a:gdLst/>
              <a:ahLst/>
              <a:cxnLst/>
              <a:rect l="l" t="t" r="r" b="b"/>
              <a:pathLst>
                <a:path w="5917" h="5917" extrusionOk="0">
                  <a:moveTo>
                    <a:pt x="4768" y="1"/>
                  </a:moveTo>
                  <a:lnTo>
                    <a:pt x="4768" y="1"/>
                  </a:lnTo>
                  <a:cubicBezTo>
                    <a:pt x="5291" y="596"/>
                    <a:pt x="5608" y="1377"/>
                    <a:pt x="5608" y="2231"/>
                  </a:cubicBezTo>
                  <a:cubicBezTo>
                    <a:pt x="5608" y="4096"/>
                    <a:pt x="4095" y="5609"/>
                    <a:pt x="2230" y="5609"/>
                  </a:cubicBezTo>
                  <a:cubicBezTo>
                    <a:pt x="1375" y="5609"/>
                    <a:pt x="594" y="5291"/>
                    <a:pt x="0" y="4767"/>
                  </a:cubicBezTo>
                  <a:lnTo>
                    <a:pt x="0" y="4767"/>
                  </a:lnTo>
                  <a:cubicBezTo>
                    <a:pt x="619" y="5472"/>
                    <a:pt x="1527" y="5917"/>
                    <a:pt x="2538" y="5917"/>
                  </a:cubicBezTo>
                  <a:cubicBezTo>
                    <a:pt x="4403" y="5917"/>
                    <a:pt x="5916" y="4403"/>
                    <a:pt x="5916" y="2537"/>
                  </a:cubicBezTo>
                  <a:cubicBezTo>
                    <a:pt x="5915" y="1528"/>
                    <a:pt x="5470" y="620"/>
                    <a:pt x="4768" y="1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5659071" y="2318685"/>
              <a:ext cx="252286" cy="98987"/>
            </a:xfrm>
            <a:custGeom>
              <a:avLst/>
              <a:gdLst/>
              <a:ahLst/>
              <a:cxnLst/>
              <a:rect l="l" t="t" r="r" b="b"/>
              <a:pathLst>
                <a:path w="5602" h="2198" extrusionOk="0">
                  <a:moveTo>
                    <a:pt x="1099" y="1"/>
                  </a:moveTo>
                  <a:cubicBezTo>
                    <a:pt x="492" y="1"/>
                    <a:pt x="0" y="495"/>
                    <a:pt x="0" y="1099"/>
                  </a:cubicBezTo>
                  <a:lnTo>
                    <a:pt x="549" y="1099"/>
                  </a:lnTo>
                  <a:cubicBezTo>
                    <a:pt x="549" y="797"/>
                    <a:pt x="795" y="550"/>
                    <a:pt x="1099" y="550"/>
                  </a:cubicBezTo>
                  <a:cubicBezTo>
                    <a:pt x="1426" y="550"/>
                    <a:pt x="1871" y="833"/>
                    <a:pt x="2432" y="1191"/>
                  </a:cubicBezTo>
                  <a:cubicBezTo>
                    <a:pt x="2504" y="1238"/>
                    <a:pt x="2578" y="1283"/>
                    <a:pt x="2654" y="1332"/>
                  </a:cubicBezTo>
                  <a:cubicBezTo>
                    <a:pt x="2730" y="1380"/>
                    <a:pt x="2803" y="1428"/>
                    <a:pt x="2874" y="1472"/>
                  </a:cubicBezTo>
                  <a:cubicBezTo>
                    <a:pt x="3536" y="1893"/>
                    <a:pt x="4015" y="2198"/>
                    <a:pt x="4503" y="2198"/>
                  </a:cubicBezTo>
                  <a:cubicBezTo>
                    <a:pt x="5109" y="2198"/>
                    <a:pt x="5602" y="1705"/>
                    <a:pt x="5602" y="1099"/>
                  </a:cubicBezTo>
                  <a:lnTo>
                    <a:pt x="5052" y="1099"/>
                  </a:lnTo>
                  <a:cubicBezTo>
                    <a:pt x="5052" y="1403"/>
                    <a:pt x="4805" y="1649"/>
                    <a:pt x="4503" y="1649"/>
                  </a:cubicBezTo>
                  <a:cubicBezTo>
                    <a:pt x="4175" y="1649"/>
                    <a:pt x="3731" y="1366"/>
                    <a:pt x="3169" y="1008"/>
                  </a:cubicBezTo>
                  <a:cubicBezTo>
                    <a:pt x="3097" y="962"/>
                    <a:pt x="3024" y="916"/>
                    <a:pt x="2948" y="868"/>
                  </a:cubicBezTo>
                  <a:cubicBezTo>
                    <a:pt x="2872" y="820"/>
                    <a:pt x="2798" y="772"/>
                    <a:pt x="2727" y="727"/>
                  </a:cubicBezTo>
                  <a:cubicBezTo>
                    <a:pt x="2065" y="305"/>
                    <a:pt x="1585" y="1"/>
                    <a:pt x="10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5750447" y="2346246"/>
              <a:ext cx="69444" cy="43954"/>
            </a:xfrm>
            <a:custGeom>
              <a:avLst/>
              <a:gdLst/>
              <a:ahLst/>
              <a:cxnLst/>
              <a:rect l="l" t="t" r="r" b="b"/>
              <a:pathLst>
                <a:path w="1542" h="976" extrusionOk="0">
                  <a:moveTo>
                    <a:pt x="516" y="0"/>
                  </a:moveTo>
                  <a:cubicBezTo>
                    <a:pt x="503" y="8"/>
                    <a:pt x="85" y="274"/>
                    <a:pt x="1" y="326"/>
                  </a:cubicBezTo>
                  <a:cubicBezTo>
                    <a:pt x="127" y="404"/>
                    <a:pt x="262" y="490"/>
                    <a:pt x="403" y="579"/>
                  </a:cubicBezTo>
                  <a:cubicBezTo>
                    <a:pt x="475" y="626"/>
                    <a:pt x="549" y="671"/>
                    <a:pt x="625" y="720"/>
                  </a:cubicBezTo>
                  <a:cubicBezTo>
                    <a:pt x="701" y="768"/>
                    <a:pt x="774" y="816"/>
                    <a:pt x="845" y="860"/>
                  </a:cubicBezTo>
                  <a:cubicBezTo>
                    <a:pt x="908" y="900"/>
                    <a:pt x="969" y="939"/>
                    <a:pt x="1028" y="976"/>
                  </a:cubicBezTo>
                  <a:cubicBezTo>
                    <a:pt x="1039" y="968"/>
                    <a:pt x="1458" y="702"/>
                    <a:pt x="1542" y="649"/>
                  </a:cubicBezTo>
                  <a:cubicBezTo>
                    <a:pt x="1415" y="572"/>
                    <a:pt x="1281" y="487"/>
                    <a:pt x="1140" y="397"/>
                  </a:cubicBezTo>
                  <a:cubicBezTo>
                    <a:pt x="1068" y="350"/>
                    <a:pt x="995" y="305"/>
                    <a:pt x="919" y="256"/>
                  </a:cubicBezTo>
                  <a:cubicBezTo>
                    <a:pt x="843" y="208"/>
                    <a:pt x="769" y="160"/>
                    <a:pt x="698" y="115"/>
                  </a:cubicBezTo>
                  <a:cubicBezTo>
                    <a:pt x="636" y="76"/>
                    <a:pt x="574" y="36"/>
                    <a:pt x="516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5659071" y="2318685"/>
              <a:ext cx="252286" cy="98987"/>
            </a:xfrm>
            <a:custGeom>
              <a:avLst/>
              <a:gdLst/>
              <a:ahLst/>
              <a:cxnLst/>
              <a:rect l="l" t="t" r="r" b="b"/>
              <a:pathLst>
                <a:path w="5602" h="2198" extrusionOk="0">
                  <a:moveTo>
                    <a:pt x="4503" y="1"/>
                  </a:moveTo>
                  <a:cubicBezTo>
                    <a:pt x="4015" y="1"/>
                    <a:pt x="3536" y="305"/>
                    <a:pt x="2874" y="727"/>
                  </a:cubicBezTo>
                  <a:cubicBezTo>
                    <a:pt x="2803" y="772"/>
                    <a:pt x="2730" y="820"/>
                    <a:pt x="2654" y="868"/>
                  </a:cubicBezTo>
                  <a:cubicBezTo>
                    <a:pt x="2578" y="914"/>
                    <a:pt x="2503" y="962"/>
                    <a:pt x="2432" y="1008"/>
                  </a:cubicBezTo>
                  <a:cubicBezTo>
                    <a:pt x="1869" y="1366"/>
                    <a:pt x="1426" y="1649"/>
                    <a:pt x="1099" y="1649"/>
                  </a:cubicBezTo>
                  <a:cubicBezTo>
                    <a:pt x="795" y="1649"/>
                    <a:pt x="549" y="1403"/>
                    <a:pt x="549" y="1099"/>
                  </a:cubicBezTo>
                  <a:lnTo>
                    <a:pt x="0" y="1099"/>
                  </a:lnTo>
                  <a:cubicBezTo>
                    <a:pt x="0" y="1706"/>
                    <a:pt x="493" y="2198"/>
                    <a:pt x="1099" y="2198"/>
                  </a:cubicBezTo>
                  <a:cubicBezTo>
                    <a:pt x="1586" y="2198"/>
                    <a:pt x="2065" y="1893"/>
                    <a:pt x="2727" y="1472"/>
                  </a:cubicBezTo>
                  <a:cubicBezTo>
                    <a:pt x="2798" y="1428"/>
                    <a:pt x="2872" y="1380"/>
                    <a:pt x="2948" y="1332"/>
                  </a:cubicBezTo>
                  <a:cubicBezTo>
                    <a:pt x="3024" y="1284"/>
                    <a:pt x="3098" y="1238"/>
                    <a:pt x="3169" y="1191"/>
                  </a:cubicBezTo>
                  <a:cubicBezTo>
                    <a:pt x="3732" y="833"/>
                    <a:pt x="4175" y="550"/>
                    <a:pt x="4503" y="550"/>
                  </a:cubicBezTo>
                  <a:cubicBezTo>
                    <a:pt x="4805" y="550"/>
                    <a:pt x="5052" y="797"/>
                    <a:pt x="5052" y="1099"/>
                  </a:cubicBezTo>
                  <a:lnTo>
                    <a:pt x="5602" y="1099"/>
                  </a:lnTo>
                  <a:cubicBezTo>
                    <a:pt x="5602" y="495"/>
                    <a:pt x="5108" y="1"/>
                    <a:pt x="4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5628357" y="2211412"/>
              <a:ext cx="313534" cy="313489"/>
            </a:xfrm>
            <a:custGeom>
              <a:avLst/>
              <a:gdLst/>
              <a:ahLst/>
              <a:cxnLst/>
              <a:rect l="l" t="t" r="r" b="b"/>
              <a:pathLst>
                <a:path w="6962" h="6961" extrusionOk="0">
                  <a:moveTo>
                    <a:pt x="3481" y="1"/>
                  </a:moveTo>
                  <a:cubicBezTo>
                    <a:pt x="2698" y="1"/>
                    <a:pt x="1958" y="255"/>
                    <a:pt x="1342" y="735"/>
                  </a:cubicBezTo>
                  <a:cubicBezTo>
                    <a:pt x="1298" y="770"/>
                    <a:pt x="1291" y="835"/>
                    <a:pt x="1325" y="879"/>
                  </a:cubicBezTo>
                  <a:cubicBezTo>
                    <a:pt x="1344" y="904"/>
                    <a:pt x="1374" y="917"/>
                    <a:pt x="1404" y="917"/>
                  </a:cubicBezTo>
                  <a:cubicBezTo>
                    <a:pt x="1427" y="917"/>
                    <a:pt x="1449" y="910"/>
                    <a:pt x="1467" y="896"/>
                  </a:cubicBezTo>
                  <a:cubicBezTo>
                    <a:pt x="2048" y="444"/>
                    <a:pt x="2744" y="204"/>
                    <a:pt x="3481" y="204"/>
                  </a:cubicBezTo>
                  <a:cubicBezTo>
                    <a:pt x="5288" y="204"/>
                    <a:pt x="6758" y="1674"/>
                    <a:pt x="6758" y="3480"/>
                  </a:cubicBezTo>
                  <a:cubicBezTo>
                    <a:pt x="6758" y="5287"/>
                    <a:pt x="5288" y="6757"/>
                    <a:pt x="3481" y="6757"/>
                  </a:cubicBezTo>
                  <a:cubicBezTo>
                    <a:pt x="1674" y="6757"/>
                    <a:pt x="205" y="5287"/>
                    <a:pt x="205" y="3480"/>
                  </a:cubicBezTo>
                  <a:cubicBezTo>
                    <a:pt x="205" y="2628"/>
                    <a:pt x="530" y="1822"/>
                    <a:pt x="1120" y="1207"/>
                  </a:cubicBezTo>
                  <a:cubicBezTo>
                    <a:pt x="1161" y="1167"/>
                    <a:pt x="1159" y="1103"/>
                    <a:pt x="1118" y="1063"/>
                  </a:cubicBezTo>
                  <a:cubicBezTo>
                    <a:pt x="1098" y="1044"/>
                    <a:pt x="1073" y="1034"/>
                    <a:pt x="1048" y="1034"/>
                  </a:cubicBezTo>
                  <a:cubicBezTo>
                    <a:pt x="1021" y="1034"/>
                    <a:pt x="994" y="1045"/>
                    <a:pt x="974" y="1066"/>
                  </a:cubicBezTo>
                  <a:cubicBezTo>
                    <a:pt x="346" y="1717"/>
                    <a:pt x="0" y="2575"/>
                    <a:pt x="0" y="3480"/>
                  </a:cubicBezTo>
                  <a:cubicBezTo>
                    <a:pt x="0" y="4410"/>
                    <a:pt x="362" y="5285"/>
                    <a:pt x="1020" y="5942"/>
                  </a:cubicBezTo>
                  <a:cubicBezTo>
                    <a:pt x="1678" y="6600"/>
                    <a:pt x="2551" y="6961"/>
                    <a:pt x="3481" y="6961"/>
                  </a:cubicBezTo>
                  <a:cubicBezTo>
                    <a:pt x="4411" y="6961"/>
                    <a:pt x="5285" y="6600"/>
                    <a:pt x="5942" y="5942"/>
                  </a:cubicBezTo>
                  <a:cubicBezTo>
                    <a:pt x="6600" y="5284"/>
                    <a:pt x="6961" y="4410"/>
                    <a:pt x="6961" y="3480"/>
                  </a:cubicBezTo>
                  <a:cubicBezTo>
                    <a:pt x="6961" y="2554"/>
                    <a:pt x="6600" y="1679"/>
                    <a:pt x="5942" y="1021"/>
                  </a:cubicBezTo>
                  <a:cubicBezTo>
                    <a:pt x="5284" y="363"/>
                    <a:pt x="4411" y="1"/>
                    <a:pt x="3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5654297" y="2314182"/>
              <a:ext cx="159829" cy="108174"/>
            </a:xfrm>
            <a:custGeom>
              <a:avLst/>
              <a:gdLst/>
              <a:ahLst/>
              <a:cxnLst/>
              <a:rect l="l" t="t" r="r" b="b"/>
              <a:pathLst>
                <a:path w="3549" h="2402" extrusionOk="0">
                  <a:moveTo>
                    <a:pt x="1203" y="752"/>
                  </a:moveTo>
                  <a:cubicBezTo>
                    <a:pt x="1448" y="752"/>
                    <a:pt x="1788" y="942"/>
                    <a:pt x="2202" y="1199"/>
                  </a:cubicBezTo>
                  <a:cubicBezTo>
                    <a:pt x="1784" y="1460"/>
                    <a:pt x="1447" y="1648"/>
                    <a:pt x="1203" y="1648"/>
                  </a:cubicBezTo>
                  <a:cubicBezTo>
                    <a:pt x="1202" y="1648"/>
                    <a:pt x="1201" y="1648"/>
                    <a:pt x="1201" y="1648"/>
                  </a:cubicBezTo>
                  <a:cubicBezTo>
                    <a:pt x="955" y="1648"/>
                    <a:pt x="755" y="1447"/>
                    <a:pt x="755" y="1199"/>
                  </a:cubicBezTo>
                  <a:cubicBezTo>
                    <a:pt x="755" y="954"/>
                    <a:pt x="957" y="752"/>
                    <a:pt x="1203" y="752"/>
                  </a:cubicBezTo>
                  <a:close/>
                  <a:moveTo>
                    <a:pt x="1201" y="1"/>
                  </a:moveTo>
                  <a:cubicBezTo>
                    <a:pt x="539" y="1"/>
                    <a:pt x="1" y="539"/>
                    <a:pt x="1" y="1200"/>
                  </a:cubicBezTo>
                  <a:cubicBezTo>
                    <a:pt x="1" y="1863"/>
                    <a:pt x="539" y="2401"/>
                    <a:pt x="1201" y="2401"/>
                  </a:cubicBezTo>
                  <a:cubicBezTo>
                    <a:pt x="1444" y="2401"/>
                    <a:pt x="1696" y="2332"/>
                    <a:pt x="1999" y="2184"/>
                  </a:cubicBezTo>
                  <a:cubicBezTo>
                    <a:pt x="2049" y="2160"/>
                    <a:pt x="2070" y="2098"/>
                    <a:pt x="2044" y="2048"/>
                  </a:cubicBezTo>
                  <a:cubicBezTo>
                    <a:pt x="2027" y="2012"/>
                    <a:pt x="1991" y="1991"/>
                    <a:pt x="1954" y="1991"/>
                  </a:cubicBezTo>
                  <a:cubicBezTo>
                    <a:pt x="1938" y="1991"/>
                    <a:pt x="1923" y="1995"/>
                    <a:pt x="1908" y="2002"/>
                  </a:cubicBezTo>
                  <a:cubicBezTo>
                    <a:pt x="1635" y="2135"/>
                    <a:pt x="1411" y="2198"/>
                    <a:pt x="1201" y="2198"/>
                  </a:cubicBezTo>
                  <a:cubicBezTo>
                    <a:pt x="652" y="2198"/>
                    <a:pt x="205" y="1751"/>
                    <a:pt x="205" y="1200"/>
                  </a:cubicBezTo>
                  <a:cubicBezTo>
                    <a:pt x="205" y="652"/>
                    <a:pt x="652" y="204"/>
                    <a:pt x="1201" y="204"/>
                  </a:cubicBezTo>
                  <a:cubicBezTo>
                    <a:pt x="1645" y="204"/>
                    <a:pt x="2098" y="483"/>
                    <a:pt x="2714" y="876"/>
                  </a:cubicBezTo>
                  <a:cubicBezTo>
                    <a:pt x="2711" y="879"/>
                    <a:pt x="2708" y="880"/>
                    <a:pt x="2704" y="883"/>
                  </a:cubicBezTo>
                  <a:cubicBezTo>
                    <a:pt x="2627" y="931"/>
                    <a:pt x="2553" y="977"/>
                    <a:pt x="2481" y="1024"/>
                  </a:cubicBezTo>
                  <a:cubicBezTo>
                    <a:pt x="2451" y="1043"/>
                    <a:pt x="2421" y="1062"/>
                    <a:pt x="2392" y="1081"/>
                  </a:cubicBezTo>
                  <a:cubicBezTo>
                    <a:pt x="1913" y="778"/>
                    <a:pt x="1518" y="551"/>
                    <a:pt x="1201" y="551"/>
                  </a:cubicBezTo>
                  <a:cubicBezTo>
                    <a:pt x="843" y="551"/>
                    <a:pt x="550" y="844"/>
                    <a:pt x="550" y="1203"/>
                  </a:cubicBezTo>
                  <a:cubicBezTo>
                    <a:pt x="550" y="1562"/>
                    <a:pt x="843" y="1853"/>
                    <a:pt x="1201" y="1853"/>
                  </a:cubicBezTo>
                  <a:cubicBezTo>
                    <a:pt x="1559" y="1853"/>
                    <a:pt x="2015" y="1564"/>
                    <a:pt x="2591" y="1197"/>
                  </a:cubicBezTo>
                  <a:cubicBezTo>
                    <a:pt x="2663" y="1150"/>
                    <a:pt x="3343" y="719"/>
                    <a:pt x="3484" y="634"/>
                  </a:cubicBezTo>
                  <a:cubicBezTo>
                    <a:pt x="3532" y="606"/>
                    <a:pt x="3549" y="541"/>
                    <a:pt x="3518" y="493"/>
                  </a:cubicBezTo>
                  <a:cubicBezTo>
                    <a:pt x="3500" y="461"/>
                    <a:pt x="3466" y="443"/>
                    <a:pt x="3431" y="443"/>
                  </a:cubicBezTo>
                  <a:cubicBezTo>
                    <a:pt x="3413" y="443"/>
                    <a:pt x="3395" y="448"/>
                    <a:pt x="3378" y="458"/>
                  </a:cubicBezTo>
                  <a:cubicBezTo>
                    <a:pt x="3235" y="544"/>
                    <a:pt x="3086" y="639"/>
                    <a:pt x="2925" y="741"/>
                  </a:cubicBezTo>
                  <a:cubicBezTo>
                    <a:pt x="2925" y="741"/>
                    <a:pt x="2907" y="753"/>
                    <a:pt x="2905" y="755"/>
                  </a:cubicBezTo>
                  <a:cubicBezTo>
                    <a:pt x="2898" y="751"/>
                    <a:pt x="2893" y="747"/>
                    <a:pt x="2886" y="743"/>
                  </a:cubicBezTo>
                  <a:cubicBezTo>
                    <a:pt x="2209" y="312"/>
                    <a:pt x="1719" y="1"/>
                    <a:pt x="1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5756211" y="2314137"/>
              <a:ext cx="159739" cy="108174"/>
            </a:xfrm>
            <a:custGeom>
              <a:avLst/>
              <a:gdLst/>
              <a:ahLst/>
              <a:cxnLst/>
              <a:rect l="l" t="t" r="r" b="b"/>
              <a:pathLst>
                <a:path w="3547" h="2402" extrusionOk="0">
                  <a:moveTo>
                    <a:pt x="2346" y="753"/>
                  </a:moveTo>
                  <a:cubicBezTo>
                    <a:pt x="2592" y="753"/>
                    <a:pt x="2793" y="955"/>
                    <a:pt x="2793" y="1200"/>
                  </a:cubicBezTo>
                  <a:cubicBezTo>
                    <a:pt x="2793" y="1447"/>
                    <a:pt x="2592" y="1649"/>
                    <a:pt x="2346" y="1649"/>
                  </a:cubicBezTo>
                  <a:cubicBezTo>
                    <a:pt x="2099" y="1649"/>
                    <a:pt x="1761" y="1459"/>
                    <a:pt x="1347" y="1200"/>
                  </a:cubicBezTo>
                  <a:cubicBezTo>
                    <a:pt x="1764" y="939"/>
                    <a:pt x="2099" y="753"/>
                    <a:pt x="2346" y="753"/>
                  </a:cubicBezTo>
                  <a:close/>
                  <a:moveTo>
                    <a:pt x="2347" y="1"/>
                  </a:moveTo>
                  <a:cubicBezTo>
                    <a:pt x="2106" y="1"/>
                    <a:pt x="1853" y="68"/>
                    <a:pt x="1553" y="215"/>
                  </a:cubicBezTo>
                  <a:cubicBezTo>
                    <a:pt x="1502" y="240"/>
                    <a:pt x="1480" y="301"/>
                    <a:pt x="1506" y="351"/>
                  </a:cubicBezTo>
                  <a:cubicBezTo>
                    <a:pt x="1524" y="387"/>
                    <a:pt x="1561" y="408"/>
                    <a:pt x="1598" y="408"/>
                  </a:cubicBezTo>
                  <a:cubicBezTo>
                    <a:pt x="1613" y="408"/>
                    <a:pt x="1628" y="405"/>
                    <a:pt x="1642" y="398"/>
                  </a:cubicBezTo>
                  <a:cubicBezTo>
                    <a:pt x="1914" y="264"/>
                    <a:pt x="2137" y="203"/>
                    <a:pt x="2347" y="203"/>
                  </a:cubicBezTo>
                  <a:cubicBezTo>
                    <a:pt x="2896" y="203"/>
                    <a:pt x="3344" y="650"/>
                    <a:pt x="3344" y="1199"/>
                  </a:cubicBezTo>
                  <a:cubicBezTo>
                    <a:pt x="3344" y="1749"/>
                    <a:pt x="2896" y="2196"/>
                    <a:pt x="2347" y="2196"/>
                  </a:cubicBezTo>
                  <a:cubicBezTo>
                    <a:pt x="1903" y="2196"/>
                    <a:pt x="1451" y="1917"/>
                    <a:pt x="833" y="1525"/>
                  </a:cubicBezTo>
                  <a:cubicBezTo>
                    <a:pt x="838" y="1521"/>
                    <a:pt x="841" y="1520"/>
                    <a:pt x="844" y="1518"/>
                  </a:cubicBezTo>
                  <a:cubicBezTo>
                    <a:pt x="919" y="1471"/>
                    <a:pt x="994" y="1426"/>
                    <a:pt x="1066" y="1379"/>
                  </a:cubicBezTo>
                  <a:cubicBezTo>
                    <a:pt x="1096" y="1360"/>
                    <a:pt x="1126" y="1341"/>
                    <a:pt x="1155" y="1322"/>
                  </a:cubicBezTo>
                  <a:cubicBezTo>
                    <a:pt x="1635" y="1625"/>
                    <a:pt x="2029" y="1852"/>
                    <a:pt x="2346" y="1852"/>
                  </a:cubicBezTo>
                  <a:cubicBezTo>
                    <a:pt x="2705" y="1852"/>
                    <a:pt x="2997" y="1559"/>
                    <a:pt x="2997" y="1200"/>
                  </a:cubicBezTo>
                  <a:cubicBezTo>
                    <a:pt x="2997" y="841"/>
                    <a:pt x="2705" y="550"/>
                    <a:pt x="2346" y="550"/>
                  </a:cubicBezTo>
                  <a:cubicBezTo>
                    <a:pt x="1988" y="550"/>
                    <a:pt x="1533" y="839"/>
                    <a:pt x="956" y="1206"/>
                  </a:cubicBezTo>
                  <a:cubicBezTo>
                    <a:pt x="884" y="1253"/>
                    <a:pt x="204" y="1683"/>
                    <a:pt x="64" y="1769"/>
                  </a:cubicBezTo>
                  <a:cubicBezTo>
                    <a:pt x="16" y="1798"/>
                    <a:pt x="0" y="1862"/>
                    <a:pt x="30" y="1910"/>
                  </a:cubicBezTo>
                  <a:cubicBezTo>
                    <a:pt x="49" y="1940"/>
                    <a:pt x="83" y="1958"/>
                    <a:pt x="117" y="1958"/>
                  </a:cubicBezTo>
                  <a:cubicBezTo>
                    <a:pt x="135" y="1958"/>
                    <a:pt x="154" y="1953"/>
                    <a:pt x="170" y="1943"/>
                  </a:cubicBezTo>
                  <a:cubicBezTo>
                    <a:pt x="313" y="1857"/>
                    <a:pt x="463" y="1761"/>
                    <a:pt x="624" y="1659"/>
                  </a:cubicBezTo>
                  <a:cubicBezTo>
                    <a:pt x="624" y="1659"/>
                    <a:pt x="641" y="1649"/>
                    <a:pt x="643" y="1646"/>
                  </a:cubicBezTo>
                  <a:cubicBezTo>
                    <a:pt x="650" y="1651"/>
                    <a:pt x="656" y="1655"/>
                    <a:pt x="662" y="1659"/>
                  </a:cubicBezTo>
                  <a:cubicBezTo>
                    <a:pt x="1339" y="2090"/>
                    <a:pt x="1828" y="2401"/>
                    <a:pt x="2347" y="2401"/>
                  </a:cubicBezTo>
                  <a:cubicBezTo>
                    <a:pt x="3009" y="2401"/>
                    <a:pt x="3547" y="1863"/>
                    <a:pt x="3547" y="1200"/>
                  </a:cubicBezTo>
                  <a:cubicBezTo>
                    <a:pt x="3547" y="539"/>
                    <a:pt x="3009" y="1"/>
                    <a:pt x="2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>
            <a:spLocks noGrp="1"/>
          </p:cNvSpPr>
          <p:nvPr>
            <p:ph type="title" hasCustomPrompt="1"/>
          </p:nvPr>
        </p:nvSpPr>
        <p:spPr>
          <a:xfrm>
            <a:off x="3747775" y="540000"/>
            <a:ext cx="1648800" cy="1517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500" b="0">
                <a:solidFill>
                  <a:schemeClr val="accent4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 rot="188">
            <a:off x="1829109" y="4145250"/>
            <a:ext cx="5486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title" idx="2"/>
          </p:nvPr>
        </p:nvSpPr>
        <p:spPr>
          <a:xfrm>
            <a:off x="1828775" y="2149025"/>
            <a:ext cx="5486100" cy="19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66" name="Google Shape;66;p3"/>
          <p:cNvGrpSpPr/>
          <p:nvPr/>
        </p:nvGrpSpPr>
        <p:grpSpPr>
          <a:xfrm>
            <a:off x="766724" y="447435"/>
            <a:ext cx="8213987" cy="2016141"/>
            <a:chOff x="766724" y="447435"/>
            <a:chExt cx="8213987" cy="2016141"/>
          </a:xfrm>
        </p:grpSpPr>
        <p:grpSp>
          <p:nvGrpSpPr>
            <p:cNvPr id="67" name="Google Shape;67;p3"/>
            <p:cNvGrpSpPr/>
            <p:nvPr/>
          </p:nvGrpSpPr>
          <p:grpSpPr>
            <a:xfrm>
              <a:off x="766724" y="447435"/>
              <a:ext cx="318040" cy="185127"/>
              <a:chOff x="6003224" y="2843348"/>
              <a:chExt cx="318040" cy="185127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003224" y="2863195"/>
                <a:ext cx="73017" cy="159033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4992" extrusionOk="0">
                    <a:moveTo>
                      <a:pt x="601" y="416"/>
                    </a:moveTo>
                    <a:cubicBezTo>
                      <a:pt x="647" y="416"/>
                      <a:pt x="714" y="440"/>
                      <a:pt x="801" y="489"/>
                    </a:cubicBezTo>
                    <a:cubicBezTo>
                      <a:pt x="879" y="534"/>
                      <a:pt x="957" y="580"/>
                      <a:pt x="1035" y="624"/>
                    </a:cubicBezTo>
                    <a:cubicBezTo>
                      <a:pt x="1249" y="752"/>
                      <a:pt x="1625" y="1078"/>
                      <a:pt x="1704" y="1321"/>
                    </a:cubicBezTo>
                    <a:cubicBezTo>
                      <a:pt x="1969" y="2159"/>
                      <a:pt x="1064" y="2322"/>
                      <a:pt x="513" y="2381"/>
                    </a:cubicBezTo>
                    <a:cubicBezTo>
                      <a:pt x="514" y="2042"/>
                      <a:pt x="517" y="1701"/>
                      <a:pt x="523" y="1363"/>
                    </a:cubicBezTo>
                    <a:cubicBezTo>
                      <a:pt x="527" y="1191"/>
                      <a:pt x="457" y="773"/>
                      <a:pt x="537" y="624"/>
                    </a:cubicBezTo>
                    <a:cubicBezTo>
                      <a:pt x="502" y="485"/>
                      <a:pt x="523" y="416"/>
                      <a:pt x="601" y="416"/>
                    </a:cubicBezTo>
                    <a:close/>
                    <a:moveTo>
                      <a:pt x="533" y="1"/>
                    </a:moveTo>
                    <a:cubicBezTo>
                      <a:pt x="355" y="1"/>
                      <a:pt x="225" y="104"/>
                      <a:pt x="155" y="375"/>
                    </a:cubicBezTo>
                    <a:cubicBezTo>
                      <a:pt x="0" y="969"/>
                      <a:pt x="140" y="1858"/>
                      <a:pt x="142" y="2471"/>
                    </a:cubicBezTo>
                    <a:cubicBezTo>
                      <a:pt x="146" y="3272"/>
                      <a:pt x="149" y="4073"/>
                      <a:pt x="205" y="4871"/>
                    </a:cubicBezTo>
                    <a:cubicBezTo>
                      <a:pt x="210" y="4951"/>
                      <a:pt x="270" y="4991"/>
                      <a:pt x="330" y="4991"/>
                    </a:cubicBezTo>
                    <a:cubicBezTo>
                      <a:pt x="389" y="4991"/>
                      <a:pt x="448" y="4952"/>
                      <a:pt x="453" y="4871"/>
                    </a:cubicBezTo>
                    <a:cubicBezTo>
                      <a:pt x="487" y="4260"/>
                      <a:pt x="500" y="3645"/>
                      <a:pt x="507" y="3031"/>
                    </a:cubicBezTo>
                    <a:cubicBezTo>
                      <a:pt x="918" y="3608"/>
                      <a:pt x="1329" y="4185"/>
                      <a:pt x="1760" y="4748"/>
                    </a:cubicBezTo>
                    <a:cubicBezTo>
                      <a:pt x="1804" y="4805"/>
                      <a:pt x="1864" y="4829"/>
                      <a:pt x="1923" y="4829"/>
                    </a:cubicBezTo>
                    <a:cubicBezTo>
                      <a:pt x="2059" y="4829"/>
                      <a:pt x="2188" y="4700"/>
                      <a:pt x="2089" y="4555"/>
                    </a:cubicBezTo>
                    <a:cubicBezTo>
                      <a:pt x="1675" y="3942"/>
                      <a:pt x="1236" y="3346"/>
                      <a:pt x="799" y="2746"/>
                    </a:cubicBezTo>
                    <a:cubicBezTo>
                      <a:pt x="1412" y="2646"/>
                      <a:pt x="2168" y="2405"/>
                      <a:pt x="2230" y="1754"/>
                    </a:cubicBezTo>
                    <a:cubicBezTo>
                      <a:pt x="2291" y="1075"/>
                      <a:pt x="1525" y="391"/>
                      <a:pt x="978" y="133"/>
                    </a:cubicBezTo>
                    <a:cubicBezTo>
                      <a:pt x="809" y="53"/>
                      <a:pt x="659" y="1"/>
                      <a:pt x="5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075638" y="2960140"/>
                <a:ext cx="56929" cy="11246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53" extrusionOk="0">
                    <a:moveTo>
                      <a:pt x="163" y="1"/>
                    </a:moveTo>
                    <a:cubicBezTo>
                      <a:pt x="1" y="1"/>
                      <a:pt x="7" y="236"/>
                      <a:pt x="164" y="250"/>
                    </a:cubicBezTo>
                    <a:cubicBezTo>
                      <a:pt x="640" y="294"/>
                      <a:pt x="1118" y="315"/>
                      <a:pt x="1593" y="352"/>
                    </a:cubicBezTo>
                    <a:cubicBezTo>
                      <a:pt x="1598" y="352"/>
                      <a:pt x="1603" y="352"/>
                      <a:pt x="1607" y="352"/>
                    </a:cubicBezTo>
                    <a:cubicBezTo>
                      <a:pt x="1787" y="352"/>
                      <a:pt x="1786" y="54"/>
                      <a:pt x="1593" y="50"/>
                    </a:cubicBezTo>
                    <a:cubicBezTo>
                      <a:pt x="1118" y="37"/>
                      <a:pt x="641" y="8"/>
                      <a:pt x="164" y="1"/>
                    </a:cubicBezTo>
                    <a:cubicBezTo>
                      <a:pt x="164" y="1"/>
                      <a:pt x="163" y="1"/>
                      <a:pt x="1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082073" y="2939432"/>
                <a:ext cx="59128" cy="10194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20" extrusionOk="0">
                    <a:moveTo>
                      <a:pt x="1259" y="1"/>
                    </a:moveTo>
                    <a:cubicBezTo>
                      <a:pt x="895" y="1"/>
                      <a:pt x="528" y="26"/>
                      <a:pt x="167" y="31"/>
                    </a:cubicBezTo>
                    <a:cubicBezTo>
                      <a:pt x="1" y="35"/>
                      <a:pt x="1" y="287"/>
                      <a:pt x="167" y="289"/>
                    </a:cubicBezTo>
                    <a:cubicBezTo>
                      <a:pt x="532" y="294"/>
                      <a:pt x="904" y="319"/>
                      <a:pt x="1271" y="319"/>
                    </a:cubicBezTo>
                    <a:cubicBezTo>
                      <a:pt x="1403" y="319"/>
                      <a:pt x="1535" y="316"/>
                      <a:pt x="1666" y="307"/>
                    </a:cubicBezTo>
                    <a:cubicBezTo>
                      <a:pt x="1855" y="296"/>
                      <a:pt x="1855" y="27"/>
                      <a:pt x="1666" y="14"/>
                    </a:cubicBezTo>
                    <a:cubicBezTo>
                      <a:pt x="1531" y="4"/>
                      <a:pt x="1395" y="1"/>
                      <a:pt x="12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173507" y="2905376"/>
                <a:ext cx="45747" cy="101148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3175" extrusionOk="0">
                    <a:moveTo>
                      <a:pt x="674" y="386"/>
                    </a:moveTo>
                    <a:cubicBezTo>
                      <a:pt x="721" y="386"/>
                      <a:pt x="768" y="392"/>
                      <a:pt x="815" y="407"/>
                    </a:cubicBezTo>
                    <a:cubicBezTo>
                      <a:pt x="1066" y="489"/>
                      <a:pt x="1159" y="739"/>
                      <a:pt x="1030" y="961"/>
                    </a:cubicBezTo>
                    <a:cubicBezTo>
                      <a:pt x="905" y="1173"/>
                      <a:pt x="607" y="1299"/>
                      <a:pt x="536" y="1531"/>
                    </a:cubicBezTo>
                    <a:cubicBezTo>
                      <a:pt x="524" y="1162"/>
                      <a:pt x="501" y="792"/>
                      <a:pt x="471" y="421"/>
                    </a:cubicBezTo>
                    <a:cubicBezTo>
                      <a:pt x="537" y="400"/>
                      <a:pt x="605" y="386"/>
                      <a:pt x="674" y="386"/>
                    </a:cubicBezTo>
                    <a:close/>
                    <a:moveTo>
                      <a:pt x="290" y="1"/>
                    </a:moveTo>
                    <a:cubicBezTo>
                      <a:pt x="220" y="1"/>
                      <a:pt x="154" y="46"/>
                      <a:pt x="156" y="141"/>
                    </a:cubicBezTo>
                    <a:lnTo>
                      <a:pt x="161" y="334"/>
                    </a:lnTo>
                    <a:cubicBezTo>
                      <a:pt x="132" y="354"/>
                      <a:pt x="102" y="375"/>
                      <a:pt x="75" y="398"/>
                    </a:cubicBezTo>
                    <a:cubicBezTo>
                      <a:pt x="1" y="462"/>
                      <a:pt x="70" y="574"/>
                      <a:pt x="151" y="574"/>
                    </a:cubicBezTo>
                    <a:cubicBezTo>
                      <a:pt x="156" y="574"/>
                      <a:pt x="161" y="574"/>
                      <a:pt x="166" y="573"/>
                    </a:cubicBezTo>
                    <a:lnTo>
                      <a:pt x="166" y="573"/>
                    </a:lnTo>
                    <a:cubicBezTo>
                      <a:pt x="188" y="1378"/>
                      <a:pt x="206" y="2181"/>
                      <a:pt x="164" y="2987"/>
                    </a:cubicBezTo>
                    <a:cubicBezTo>
                      <a:pt x="158" y="3112"/>
                      <a:pt x="256" y="3175"/>
                      <a:pt x="355" y="3175"/>
                    </a:cubicBezTo>
                    <a:cubicBezTo>
                      <a:pt x="453" y="3175"/>
                      <a:pt x="552" y="3113"/>
                      <a:pt x="552" y="2987"/>
                    </a:cubicBezTo>
                    <a:cubicBezTo>
                      <a:pt x="552" y="2558"/>
                      <a:pt x="547" y="2128"/>
                      <a:pt x="537" y="1700"/>
                    </a:cubicBezTo>
                    <a:lnTo>
                      <a:pt x="537" y="1700"/>
                    </a:lnTo>
                    <a:cubicBezTo>
                      <a:pt x="560" y="1747"/>
                      <a:pt x="603" y="1787"/>
                      <a:pt x="652" y="1799"/>
                    </a:cubicBezTo>
                    <a:cubicBezTo>
                      <a:pt x="677" y="1804"/>
                      <a:pt x="701" y="1807"/>
                      <a:pt x="722" y="1807"/>
                    </a:cubicBezTo>
                    <a:cubicBezTo>
                      <a:pt x="781" y="1807"/>
                      <a:pt x="829" y="1786"/>
                      <a:pt x="881" y="1736"/>
                    </a:cubicBezTo>
                    <a:cubicBezTo>
                      <a:pt x="927" y="1691"/>
                      <a:pt x="940" y="1625"/>
                      <a:pt x="924" y="1564"/>
                    </a:cubicBezTo>
                    <a:cubicBezTo>
                      <a:pt x="988" y="1494"/>
                      <a:pt x="1117" y="1393"/>
                      <a:pt x="1147" y="1355"/>
                    </a:cubicBezTo>
                    <a:cubicBezTo>
                      <a:pt x="1227" y="1260"/>
                      <a:pt x="1302" y="1157"/>
                      <a:pt x="1348" y="1040"/>
                    </a:cubicBezTo>
                    <a:cubicBezTo>
                      <a:pt x="1435" y="828"/>
                      <a:pt x="1419" y="597"/>
                      <a:pt x="1282" y="413"/>
                    </a:cubicBezTo>
                    <a:cubicBezTo>
                      <a:pt x="1138" y="220"/>
                      <a:pt x="942" y="141"/>
                      <a:pt x="738" y="141"/>
                    </a:cubicBezTo>
                    <a:cubicBezTo>
                      <a:pt x="643" y="141"/>
                      <a:pt x="545" y="159"/>
                      <a:pt x="451" y="189"/>
                    </a:cubicBezTo>
                    <a:cubicBezTo>
                      <a:pt x="450" y="174"/>
                      <a:pt x="450" y="156"/>
                      <a:pt x="447" y="141"/>
                    </a:cubicBezTo>
                    <a:cubicBezTo>
                      <a:pt x="438" y="49"/>
                      <a:pt x="362" y="1"/>
                      <a:pt x="2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232986" y="2940260"/>
                <a:ext cx="81014" cy="12552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394" extrusionOk="0">
                    <a:moveTo>
                      <a:pt x="1586" y="0"/>
                    </a:moveTo>
                    <a:cubicBezTo>
                      <a:pt x="1119" y="0"/>
                      <a:pt x="647" y="34"/>
                      <a:pt x="194" y="82"/>
                    </a:cubicBezTo>
                    <a:cubicBezTo>
                      <a:pt x="9" y="102"/>
                      <a:pt x="0" y="377"/>
                      <a:pt x="194" y="377"/>
                    </a:cubicBezTo>
                    <a:cubicBezTo>
                      <a:pt x="756" y="377"/>
                      <a:pt x="1322" y="394"/>
                      <a:pt x="1885" y="394"/>
                    </a:cubicBezTo>
                    <a:cubicBezTo>
                      <a:pt x="2026" y="394"/>
                      <a:pt x="2167" y="393"/>
                      <a:pt x="2307" y="390"/>
                    </a:cubicBezTo>
                    <a:cubicBezTo>
                      <a:pt x="2542" y="384"/>
                      <a:pt x="2536" y="51"/>
                      <a:pt x="2307" y="31"/>
                    </a:cubicBezTo>
                    <a:cubicBezTo>
                      <a:pt x="2070" y="10"/>
                      <a:pt x="1829" y="0"/>
                      <a:pt x="15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253726" y="2843348"/>
                <a:ext cx="67538" cy="73527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2308" extrusionOk="0">
                    <a:moveTo>
                      <a:pt x="890" y="413"/>
                    </a:moveTo>
                    <a:cubicBezTo>
                      <a:pt x="1097" y="413"/>
                      <a:pt x="1170" y="532"/>
                      <a:pt x="1108" y="770"/>
                    </a:cubicBezTo>
                    <a:cubicBezTo>
                      <a:pt x="1091" y="853"/>
                      <a:pt x="1069" y="935"/>
                      <a:pt x="1041" y="1014"/>
                    </a:cubicBezTo>
                    <a:cubicBezTo>
                      <a:pt x="979" y="1207"/>
                      <a:pt x="899" y="1412"/>
                      <a:pt x="777" y="1568"/>
                    </a:cubicBezTo>
                    <a:cubicBezTo>
                      <a:pt x="610" y="1347"/>
                      <a:pt x="498" y="1070"/>
                      <a:pt x="511" y="856"/>
                    </a:cubicBezTo>
                    <a:cubicBezTo>
                      <a:pt x="518" y="737"/>
                      <a:pt x="557" y="517"/>
                      <a:pt x="674" y="444"/>
                    </a:cubicBezTo>
                    <a:cubicBezTo>
                      <a:pt x="758" y="423"/>
                      <a:pt x="830" y="413"/>
                      <a:pt x="890" y="413"/>
                    </a:cubicBezTo>
                    <a:close/>
                    <a:moveTo>
                      <a:pt x="876" y="0"/>
                    </a:moveTo>
                    <a:cubicBezTo>
                      <a:pt x="690" y="0"/>
                      <a:pt x="493" y="90"/>
                      <a:pt x="342" y="286"/>
                    </a:cubicBezTo>
                    <a:cubicBezTo>
                      <a:pt x="1" y="730"/>
                      <a:pt x="134" y="1364"/>
                      <a:pt x="453" y="1795"/>
                    </a:cubicBezTo>
                    <a:cubicBezTo>
                      <a:pt x="393" y="1814"/>
                      <a:pt x="329" y="1828"/>
                      <a:pt x="257" y="1828"/>
                    </a:cubicBezTo>
                    <a:cubicBezTo>
                      <a:pt x="247" y="1828"/>
                      <a:pt x="237" y="1827"/>
                      <a:pt x="227" y="1827"/>
                    </a:cubicBezTo>
                    <a:cubicBezTo>
                      <a:pt x="225" y="1827"/>
                      <a:pt x="222" y="1827"/>
                      <a:pt x="220" y="1827"/>
                    </a:cubicBezTo>
                    <a:cubicBezTo>
                      <a:pt x="73" y="1827"/>
                      <a:pt x="83" y="2045"/>
                      <a:pt x="227" y="2063"/>
                    </a:cubicBezTo>
                    <a:cubicBezTo>
                      <a:pt x="261" y="2067"/>
                      <a:pt x="293" y="2069"/>
                      <a:pt x="326" y="2069"/>
                    </a:cubicBezTo>
                    <a:cubicBezTo>
                      <a:pt x="437" y="2069"/>
                      <a:pt x="542" y="2045"/>
                      <a:pt x="640" y="2003"/>
                    </a:cubicBezTo>
                    <a:cubicBezTo>
                      <a:pt x="839" y="2184"/>
                      <a:pt x="1150" y="2308"/>
                      <a:pt x="1435" y="2308"/>
                    </a:cubicBezTo>
                    <a:cubicBezTo>
                      <a:pt x="1743" y="2308"/>
                      <a:pt x="2020" y="2164"/>
                      <a:pt x="2094" y="1791"/>
                    </a:cubicBezTo>
                    <a:cubicBezTo>
                      <a:pt x="2119" y="1662"/>
                      <a:pt x="2009" y="1557"/>
                      <a:pt x="1901" y="1557"/>
                    </a:cubicBezTo>
                    <a:cubicBezTo>
                      <a:pt x="1846" y="1557"/>
                      <a:pt x="1792" y="1584"/>
                      <a:pt x="1756" y="1649"/>
                    </a:cubicBezTo>
                    <a:cubicBezTo>
                      <a:pt x="1643" y="1857"/>
                      <a:pt x="1502" y="1940"/>
                      <a:pt x="1356" y="1940"/>
                    </a:cubicBezTo>
                    <a:cubicBezTo>
                      <a:pt x="1226" y="1940"/>
                      <a:pt x="1092" y="1874"/>
                      <a:pt x="970" y="1771"/>
                    </a:cubicBezTo>
                    <a:cubicBezTo>
                      <a:pt x="1248" y="1486"/>
                      <a:pt x="1416" y="1048"/>
                      <a:pt x="1443" y="689"/>
                    </a:cubicBezTo>
                    <a:cubicBezTo>
                      <a:pt x="1474" y="259"/>
                      <a:pt x="1192" y="0"/>
                      <a:pt x="8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248182" y="2960044"/>
                <a:ext cx="58172" cy="68430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2148" extrusionOk="0">
                    <a:moveTo>
                      <a:pt x="1163" y="0"/>
                    </a:moveTo>
                    <a:cubicBezTo>
                      <a:pt x="717" y="0"/>
                      <a:pt x="323" y="246"/>
                      <a:pt x="53" y="598"/>
                    </a:cubicBezTo>
                    <a:cubicBezTo>
                      <a:pt x="0" y="664"/>
                      <a:pt x="35" y="757"/>
                      <a:pt x="82" y="813"/>
                    </a:cubicBezTo>
                    <a:cubicBezTo>
                      <a:pt x="315" y="1108"/>
                      <a:pt x="645" y="1095"/>
                      <a:pt x="978" y="1194"/>
                    </a:cubicBezTo>
                    <a:cubicBezTo>
                      <a:pt x="1050" y="1215"/>
                      <a:pt x="1249" y="1265"/>
                      <a:pt x="1286" y="1351"/>
                    </a:cubicBezTo>
                    <a:cubicBezTo>
                      <a:pt x="1421" y="1649"/>
                      <a:pt x="1117" y="1685"/>
                      <a:pt x="955" y="1706"/>
                    </a:cubicBezTo>
                    <a:cubicBezTo>
                      <a:pt x="748" y="1732"/>
                      <a:pt x="579" y="1735"/>
                      <a:pt x="390" y="1828"/>
                    </a:cubicBezTo>
                    <a:cubicBezTo>
                      <a:pt x="212" y="1913"/>
                      <a:pt x="325" y="2148"/>
                      <a:pt x="490" y="2148"/>
                    </a:cubicBezTo>
                    <a:cubicBezTo>
                      <a:pt x="501" y="2148"/>
                      <a:pt x="512" y="2147"/>
                      <a:pt x="523" y="2145"/>
                    </a:cubicBezTo>
                    <a:cubicBezTo>
                      <a:pt x="938" y="2067"/>
                      <a:pt x="1826" y="2070"/>
                      <a:pt x="1719" y="1400"/>
                    </a:cubicBezTo>
                    <a:cubicBezTo>
                      <a:pt x="1618" y="761"/>
                      <a:pt x="851" y="930"/>
                      <a:pt x="450" y="664"/>
                    </a:cubicBezTo>
                    <a:cubicBezTo>
                      <a:pt x="678" y="409"/>
                      <a:pt x="977" y="293"/>
                      <a:pt x="1322" y="243"/>
                    </a:cubicBezTo>
                    <a:cubicBezTo>
                      <a:pt x="1467" y="222"/>
                      <a:pt x="1414" y="20"/>
                      <a:pt x="1289" y="7"/>
                    </a:cubicBezTo>
                    <a:cubicBezTo>
                      <a:pt x="1246" y="2"/>
                      <a:pt x="1204" y="0"/>
                      <a:pt x="11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5" name="Google Shape;75;p3"/>
            <p:cNvGrpSpPr/>
            <p:nvPr/>
          </p:nvGrpSpPr>
          <p:grpSpPr>
            <a:xfrm>
              <a:off x="8334641" y="1938182"/>
              <a:ext cx="646070" cy="525394"/>
              <a:chOff x="5852216" y="685332"/>
              <a:chExt cx="646070" cy="525394"/>
            </a:xfrm>
          </p:grpSpPr>
          <p:sp>
            <p:nvSpPr>
              <p:cNvPr id="76" name="Google Shape;76;p3"/>
              <p:cNvSpPr/>
              <p:nvPr/>
            </p:nvSpPr>
            <p:spPr>
              <a:xfrm>
                <a:off x="5852216" y="685332"/>
                <a:ext cx="646070" cy="525394"/>
              </a:xfrm>
              <a:custGeom>
                <a:avLst/>
                <a:gdLst/>
                <a:ahLst/>
                <a:cxnLst/>
                <a:rect l="l" t="t" r="r" b="b"/>
                <a:pathLst>
                  <a:path w="20280" h="16492" extrusionOk="0">
                    <a:moveTo>
                      <a:pt x="11131" y="301"/>
                    </a:moveTo>
                    <a:cubicBezTo>
                      <a:pt x="13810" y="2480"/>
                      <a:pt x="16625" y="4504"/>
                      <a:pt x="19388" y="6575"/>
                    </a:cubicBezTo>
                    <a:cubicBezTo>
                      <a:pt x="18150" y="6512"/>
                      <a:pt x="16907" y="6434"/>
                      <a:pt x="15662" y="6418"/>
                    </a:cubicBezTo>
                    <a:cubicBezTo>
                      <a:pt x="15627" y="6418"/>
                      <a:pt x="15597" y="6427"/>
                      <a:pt x="15571" y="6439"/>
                    </a:cubicBezTo>
                    <a:cubicBezTo>
                      <a:pt x="13765" y="5439"/>
                      <a:pt x="11960" y="4438"/>
                      <a:pt x="10151" y="3437"/>
                    </a:cubicBezTo>
                    <a:cubicBezTo>
                      <a:pt x="9225" y="2923"/>
                      <a:pt x="8298" y="2412"/>
                      <a:pt x="7372" y="1898"/>
                    </a:cubicBezTo>
                    <a:cubicBezTo>
                      <a:pt x="7053" y="1723"/>
                      <a:pt x="6461" y="1229"/>
                      <a:pt x="5989" y="1073"/>
                    </a:cubicBezTo>
                    <a:cubicBezTo>
                      <a:pt x="7665" y="993"/>
                      <a:pt x="9465" y="791"/>
                      <a:pt x="11065" y="343"/>
                    </a:cubicBezTo>
                    <a:cubicBezTo>
                      <a:pt x="11090" y="335"/>
                      <a:pt x="11112" y="320"/>
                      <a:pt x="11131" y="301"/>
                    </a:cubicBezTo>
                    <a:close/>
                    <a:moveTo>
                      <a:pt x="5784" y="1479"/>
                    </a:moveTo>
                    <a:cubicBezTo>
                      <a:pt x="5891" y="1479"/>
                      <a:pt x="6007" y="1543"/>
                      <a:pt x="6132" y="1671"/>
                    </a:cubicBezTo>
                    <a:cubicBezTo>
                      <a:pt x="6901" y="1912"/>
                      <a:pt x="7687" y="2532"/>
                      <a:pt x="8389" y="2921"/>
                    </a:cubicBezTo>
                    <a:cubicBezTo>
                      <a:pt x="9140" y="3339"/>
                      <a:pt x="9893" y="3756"/>
                      <a:pt x="10645" y="4173"/>
                    </a:cubicBezTo>
                    <a:cubicBezTo>
                      <a:pt x="12189" y="5029"/>
                      <a:pt x="13732" y="5882"/>
                      <a:pt x="15276" y="6737"/>
                    </a:cubicBezTo>
                    <a:cubicBezTo>
                      <a:pt x="14069" y="7904"/>
                      <a:pt x="13230" y="9456"/>
                      <a:pt x="12378" y="10881"/>
                    </a:cubicBezTo>
                    <a:cubicBezTo>
                      <a:pt x="12088" y="11367"/>
                      <a:pt x="11802" y="11853"/>
                      <a:pt x="11517" y="12346"/>
                    </a:cubicBezTo>
                    <a:cubicBezTo>
                      <a:pt x="11347" y="12284"/>
                      <a:pt x="11181" y="12220"/>
                      <a:pt x="11017" y="12143"/>
                    </a:cubicBezTo>
                    <a:cubicBezTo>
                      <a:pt x="10998" y="12133"/>
                      <a:pt x="10979" y="12129"/>
                      <a:pt x="10961" y="12129"/>
                    </a:cubicBezTo>
                    <a:cubicBezTo>
                      <a:pt x="10850" y="12129"/>
                      <a:pt x="10779" y="12283"/>
                      <a:pt x="10896" y="12353"/>
                    </a:cubicBezTo>
                    <a:cubicBezTo>
                      <a:pt x="11052" y="12446"/>
                      <a:pt x="11208" y="12529"/>
                      <a:pt x="11370" y="12601"/>
                    </a:cubicBezTo>
                    <a:cubicBezTo>
                      <a:pt x="10774" y="13639"/>
                      <a:pt x="10206" y="14696"/>
                      <a:pt x="9696" y="15777"/>
                    </a:cubicBezTo>
                    <a:cubicBezTo>
                      <a:pt x="9673" y="15768"/>
                      <a:pt x="9649" y="15762"/>
                      <a:pt x="9624" y="15762"/>
                    </a:cubicBezTo>
                    <a:cubicBezTo>
                      <a:pt x="9609" y="15762"/>
                      <a:pt x="9595" y="15764"/>
                      <a:pt x="9580" y="15768"/>
                    </a:cubicBezTo>
                    <a:lnTo>
                      <a:pt x="9571" y="15771"/>
                    </a:lnTo>
                    <a:cubicBezTo>
                      <a:pt x="9353" y="15587"/>
                      <a:pt x="9040" y="15407"/>
                      <a:pt x="9036" y="15407"/>
                    </a:cubicBezTo>
                    <a:lnTo>
                      <a:pt x="9036" y="15407"/>
                    </a:lnTo>
                    <a:cubicBezTo>
                      <a:pt x="9035" y="15407"/>
                      <a:pt x="9044" y="15412"/>
                      <a:pt x="9064" y="15424"/>
                    </a:cubicBezTo>
                    <a:cubicBezTo>
                      <a:pt x="8620" y="15161"/>
                      <a:pt x="8169" y="14909"/>
                      <a:pt x="7721" y="14653"/>
                    </a:cubicBezTo>
                    <a:cubicBezTo>
                      <a:pt x="6935" y="14205"/>
                      <a:pt x="6148" y="13761"/>
                      <a:pt x="5356" y="13324"/>
                    </a:cubicBezTo>
                    <a:cubicBezTo>
                      <a:pt x="3706" y="12412"/>
                      <a:pt x="2047" y="11487"/>
                      <a:pt x="328" y="10708"/>
                    </a:cubicBezTo>
                    <a:cubicBezTo>
                      <a:pt x="1309" y="9088"/>
                      <a:pt x="2241" y="7439"/>
                      <a:pt x="3172" y="5791"/>
                    </a:cubicBezTo>
                    <a:cubicBezTo>
                      <a:pt x="3573" y="5081"/>
                      <a:pt x="3973" y="4370"/>
                      <a:pt x="4372" y="3659"/>
                    </a:cubicBezTo>
                    <a:cubicBezTo>
                      <a:pt x="4636" y="3191"/>
                      <a:pt x="4875" y="2688"/>
                      <a:pt x="5173" y="2238"/>
                    </a:cubicBezTo>
                    <a:cubicBezTo>
                      <a:pt x="5238" y="2119"/>
                      <a:pt x="5304" y="2002"/>
                      <a:pt x="5373" y="1882"/>
                    </a:cubicBezTo>
                    <a:cubicBezTo>
                      <a:pt x="5492" y="1613"/>
                      <a:pt x="5628" y="1479"/>
                      <a:pt x="5784" y="1479"/>
                    </a:cubicBezTo>
                    <a:close/>
                    <a:moveTo>
                      <a:pt x="15773" y="6800"/>
                    </a:moveTo>
                    <a:cubicBezTo>
                      <a:pt x="16955" y="6893"/>
                      <a:pt x="18147" y="6935"/>
                      <a:pt x="19332" y="6985"/>
                    </a:cubicBezTo>
                    <a:cubicBezTo>
                      <a:pt x="18386" y="9067"/>
                      <a:pt x="17338" y="11103"/>
                      <a:pt x="16178" y="13079"/>
                    </a:cubicBezTo>
                    <a:cubicBezTo>
                      <a:pt x="15909" y="13537"/>
                      <a:pt x="15654" y="14137"/>
                      <a:pt x="15299" y="14531"/>
                    </a:cubicBezTo>
                    <a:cubicBezTo>
                      <a:pt x="14680" y="15218"/>
                      <a:pt x="14033" y="15268"/>
                      <a:pt x="13192" y="15424"/>
                    </a:cubicBezTo>
                    <a:cubicBezTo>
                      <a:pt x="12147" y="15618"/>
                      <a:pt x="11059" y="15755"/>
                      <a:pt x="10022" y="16020"/>
                    </a:cubicBezTo>
                    <a:cubicBezTo>
                      <a:pt x="10609" y="14926"/>
                      <a:pt x="11178" y="13828"/>
                      <a:pt x="11776" y="12743"/>
                    </a:cubicBezTo>
                    <a:cubicBezTo>
                      <a:pt x="11812" y="12751"/>
                      <a:pt x="11846" y="12764"/>
                      <a:pt x="11882" y="12773"/>
                    </a:cubicBezTo>
                    <a:cubicBezTo>
                      <a:pt x="11896" y="12776"/>
                      <a:pt x="11908" y="12777"/>
                      <a:pt x="11920" y="12777"/>
                    </a:cubicBezTo>
                    <a:cubicBezTo>
                      <a:pt x="12072" y="12777"/>
                      <a:pt x="12120" y="12551"/>
                      <a:pt x="11958" y="12496"/>
                    </a:cubicBezTo>
                    <a:cubicBezTo>
                      <a:pt x="11947" y="12492"/>
                      <a:pt x="11934" y="12486"/>
                      <a:pt x="11920" y="12483"/>
                    </a:cubicBezTo>
                    <a:cubicBezTo>
                      <a:pt x="12119" y="12127"/>
                      <a:pt x="12319" y="11773"/>
                      <a:pt x="12527" y="11422"/>
                    </a:cubicBezTo>
                    <a:cubicBezTo>
                      <a:pt x="13454" y="9849"/>
                      <a:pt x="14382" y="8069"/>
                      <a:pt x="15751" y="6835"/>
                    </a:cubicBezTo>
                    <a:cubicBezTo>
                      <a:pt x="15763" y="6826"/>
                      <a:pt x="15766" y="6812"/>
                      <a:pt x="15773" y="6800"/>
                    </a:cubicBezTo>
                    <a:close/>
                    <a:moveTo>
                      <a:pt x="11228" y="1"/>
                    </a:moveTo>
                    <a:cubicBezTo>
                      <a:pt x="11191" y="1"/>
                      <a:pt x="11156" y="16"/>
                      <a:pt x="11126" y="40"/>
                    </a:cubicBezTo>
                    <a:cubicBezTo>
                      <a:pt x="11104" y="22"/>
                      <a:pt x="11076" y="9"/>
                      <a:pt x="11041" y="9"/>
                    </a:cubicBezTo>
                    <a:cubicBezTo>
                      <a:pt x="11035" y="9"/>
                      <a:pt x="11028" y="9"/>
                      <a:pt x="11022" y="10"/>
                    </a:cubicBezTo>
                    <a:cubicBezTo>
                      <a:pt x="9198" y="212"/>
                      <a:pt x="7366" y="543"/>
                      <a:pt x="5546" y="792"/>
                    </a:cubicBezTo>
                    <a:cubicBezTo>
                      <a:pt x="5403" y="812"/>
                      <a:pt x="5410" y="1013"/>
                      <a:pt x="5518" y="1073"/>
                    </a:cubicBezTo>
                    <a:cubicBezTo>
                      <a:pt x="5160" y="1225"/>
                      <a:pt x="5009" y="1700"/>
                      <a:pt x="4823" y="2031"/>
                    </a:cubicBezTo>
                    <a:cubicBezTo>
                      <a:pt x="4289" y="2979"/>
                      <a:pt x="3756" y="3925"/>
                      <a:pt x="3225" y="4874"/>
                    </a:cubicBezTo>
                    <a:cubicBezTo>
                      <a:pt x="2160" y="6772"/>
                      <a:pt x="1093" y="8669"/>
                      <a:pt x="89" y="10598"/>
                    </a:cubicBezTo>
                    <a:cubicBezTo>
                      <a:pt x="78" y="10618"/>
                      <a:pt x="75" y="10638"/>
                      <a:pt x="72" y="10656"/>
                    </a:cubicBezTo>
                    <a:cubicBezTo>
                      <a:pt x="18" y="10696"/>
                      <a:pt x="1" y="10785"/>
                      <a:pt x="82" y="10832"/>
                    </a:cubicBezTo>
                    <a:cubicBezTo>
                      <a:pt x="1959" y="11968"/>
                      <a:pt x="3920" y="12972"/>
                      <a:pt x="5833" y="14044"/>
                    </a:cubicBezTo>
                    <a:cubicBezTo>
                      <a:pt x="6732" y="14548"/>
                      <a:pt x="7645" y="15039"/>
                      <a:pt x="8527" y="15578"/>
                    </a:cubicBezTo>
                    <a:cubicBezTo>
                      <a:pt x="8797" y="15742"/>
                      <a:pt x="9097" y="16090"/>
                      <a:pt x="9422" y="16202"/>
                    </a:cubicBezTo>
                    <a:cubicBezTo>
                      <a:pt x="9357" y="16272"/>
                      <a:pt x="9382" y="16413"/>
                      <a:pt x="9497" y="16413"/>
                    </a:cubicBezTo>
                    <a:cubicBezTo>
                      <a:pt x="9500" y="16413"/>
                      <a:pt x="9502" y="16413"/>
                      <a:pt x="9505" y="16412"/>
                    </a:cubicBezTo>
                    <a:cubicBezTo>
                      <a:pt x="9513" y="16412"/>
                      <a:pt x="9520" y="16410"/>
                      <a:pt x="9527" y="16410"/>
                    </a:cubicBezTo>
                    <a:cubicBezTo>
                      <a:pt x="9565" y="16459"/>
                      <a:pt x="9623" y="16491"/>
                      <a:pt x="9680" y="16491"/>
                    </a:cubicBezTo>
                    <a:cubicBezTo>
                      <a:pt x="9734" y="16491"/>
                      <a:pt x="9787" y="16463"/>
                      <a:pt x="9823" y="16395"/>
                    </a:cubicBezTo>
                    <a:lnTo>
                      <a:pt x="9829" y="16385"/>
                    </a:lnTo>
                    <a:cubicBezTo>
                      <a:pt x="11058" y="16278"/>
                      <a:pt x="12289" y="15980"/>
                      <a:pt x="13499" y="15765"/>
                    </a:cubicBezTo>
                    <a:cubicBezTo>
                      <a:pt x="14682" y="15555"/>
                      <a:pt x="15206" y="15436"/>
                      <a:pt x="15849" y="14409"/>
                    </a:cubicBezTo>
                    <a:cubicBezTo>
                      <a:pt x="17315" y="12067"/>
                      <a:pt x="18592" y="9605"/>
                      <a:pt x="19730" y="7088"/>
                    </a:cubicBezTo>
                    <a:cubicBezTo>
                      <a:pt x="19745" y="7058"/>
                      <a:pt x="19750" y="7027"/>
                      <a:pt x="19750" y="6998"/>
                    </a:cubicBezTo>
                    <a:cubicBezTo>
                      <a:pt x="19846" y="7001"/>
                      <a:pt x="19945" y="7005"/>
                      <a:pt x="20043" y="7009"/>
                    </a:cubicBezTo>
                    <a:cubicBezTo>
                      <a:pt x="20047" y="7010"/>
                      <a:pt x="20052" y="7010"/>
                      <a:pt x="20057" y="7010"/>
                    </a:cubicBezTo>
                    <a:cubicBezTo>
                      <a:pt x="20258" y="7010"/>
                      <a:pt x="20280" y="6745"/>
                      <a:pt x="20140" y="6637"/>
                    </a:cubicBezTo>
                    <a:cubicBezTo>
                      <a:pt x="17207" y="4428"/>
                      <a:pt x="14319" y="2127"/>
                      <a:pt x="11305" y="26"/>
                    </a:cubicBezTo>
                    <a:cubicBezTo>
                      <a:pt x="11280" y="8"/>
                      <a:pt x="11254" y="1"/>
                      <a:pt x="11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5867986" y="1010064"/>
                <a:ext cx="51832" cy="17171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539" extrusionOk="0">
                    <a:moveTo>
                      <a:pt x="1403" y="1"/>
                    </a:moveTo>
                    <a:cubicBezTo>
                      <a:pt x="1395" y="1"/>
                      <a:pt x="1387" y="1"/>
                      <a:pt x="1378" y="2"/>
                    </a:cubicBezTo>
                    <a:cubicBezTo>
                      <a:pt x="969" y="62"/>
                      <a:pt x="555" y="177"/>
                      <a:pt x="156" y="284"/>
                    </a:cubicBezTo>
                    <a:cubicBezTo>
                      <a:pt x="0" y="326"/>
                      <a:pt x="55" y="539"/>
                      <a:pt x="199" y="539"/>
                    </a:cubicBezTo>
                    <a:cubicBezTo>
                      <a:pt x="208" y="539"/>
                      <a:pt x="217" y="538"/>
                      <a:pt x="226" y="536"/>
                    </a:cubicBezTo>
                    <a:cubicBezTo>
                      <a:pt x="634" y="466"/>
                      <a:pt x="1058" y="396"/>
                      <a:pt x="1456" y="277"/>
                    </a:cubicBezTo>
                    <a:cubicBezTo>
                      <a:pt x="1626" y="225"/>
                      <a:pt x="1563" y="1"/>
                      <a:pt x="14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5930683" y="1000251"/>
                <a:ext cx="42498" cy="14304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449" extrusionOk="0">
                    <a:moveTo>
                      <a:pt x="1159" y="0"/>
                    </a:moveTo>
                    <a:cubicBezTo>
                      <a:pt x="1154" y="0"/>
                      <a:pt x="1149" y="1"/>
                      <a:pt x="1144" y="1"/>
                    </a:cubicBezTo>
                    <a:cubicBezTo>
                      <a:pt x="814" y="32"/>
                      <a:pt x="486" y="123"/>
                      <a:pt x="162" y="191"/>
                    </a:cubicBezTo>
                    <a:cubicBezTo>
                      <a:pt x="0" y="225"/>
                      <a:pt x="61" y="448"/>
                      <a:pt x="208" y="448"/>
                    </a:cubicBezTo>
                    <a:cubicBezTo>
                      <a:pt x="216" y="448"/>
                      <a:pt x="224" y="448"/>
                      <a:pt x="232" y="446"/>
                    </a:cubicBezTo>
                    <a:cubicBezTo>
                      <a:pt x="547" y="398"/>
                      <a:pt x="874" y="372"/>
                      <a:pt x="1182" y="289"/>
                    </a:cubicBezTo>
                    <a:cubicBezTo>
                      <a:pt x="1333" y="247"/>
                      <a:pt x="1315" y="0"/>
                      <a:pt x="11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5992424" y="993211"/>
                <a:ext cx="46576" cy="13762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432" extrusionOk="0">
                    <a:moveTo>
                      <a:pt x="1268" y="0"/>
                    </a:moveTo>
                    <a:cubicBezTo>
                      <a:pt x="1262" y="0"/>
                      <a:pt x="1256" y="1"/>
                      <a:pt x="1250" y="1"/>
                    </a:cubicBezTo>
                    <a:cubicBezTo>
                      <a:pt x="876" y="52"/>
                      <a:pt x="502" y="127"/>
                      <a:pt x="130" y="193"/>
                    </a:cubicBezTo>
                    <a:cubicBezTo>
                      <a:pt x="1" y="216"/>
                      <a:pt x="25" y="432"/>
                      <a:pt x="150" y="432"/>
                    </a:cubicBezTo>
                    <a:cubicBezTo>
                      <a:pt x="153" y="432"/>
                      <a:pt x="157" y="431"/>
                      <a:pt x="162" y="431"/>
                    </a:cubicBezTo>
                    <a:cubicBezTo>
                      <a:pt x="538" y="394"/>
                      <a:pt x="918" y="367"/>
                      <a:pt x="1291" y="314"/>
                    </a:cubicBezTo>
                    <a:cubicBezTo>
                      <a:pt x="1461" y="289"/>
                      <a:pt x="1430" y="0"/>
                      <a:pt x="12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6182236" y="706359"/>
                <a:ext cx="20962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658" h="959" extrusionOk="0">
                    <a:moveTo>
                      <a:pt x="499" y="1"/>
                    </a:moveTo>
                    <a:cubicBezTo>
                      <a:pt x="443" y="1"/>
                      <a:pt x="386" y="31"/>
                      <a:pt x="358" y="98"/>
                    </a:cubicBezTo>
                    <a:cubicBezTo>
                      <a:pt x="269" y="313"/>
                      <a:pt x="152" y="513"/>
                      <a:pt x="51" y="722"/>
                    </a:cubicBezTo>
                    <a:cubicBezTo>
                      <a:pt x="0" y="831"/>
                      <a:pt x="93" y="959"/>
                      <a:pt x="192" y="959"/>
                    </a:cubicBezTo>
                    <a:cubicBezTo>
                      <a:pt x="227" y="959"/>
                      <a:pt x="262" y="944"/>
                      <a:pt x="292" y="907"/>
                    </a:cubicBezTo>
                    <a:cubicBezTo>
                      <a:pt x="464" y="693"/>
                      <a:pt x="571" y="440"/>
                      <a:pt x="634" y="174"/>
                    </a:cubicBezTo>
                    <a:cubicBezTo>
                      <a:pt x="658" y="65"/>
                      <a:pt x="580" y="1"/>
                      <a:pt x="4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6159903" y="754210"/>
                <a:ext cx="17840" cy="2988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938" extrusionOk="0">
                    <a:moveTo>
                      <a:pt x="492" y="1"/>
                    </a:moveTo>
                    <a:cubicBezTo>
                      <a:pt x="474" y="1"/>
                      <a:pt x="455" y="9"/>
                      <a:pt x="443" y="28"/>
                    </a:cubicBezTo>
                    <a:cubicBezTo>
                      <a:pt x="287" y="260"/>
                      <a:pt x="135" y="510"/>
                      <a:pt x="35" y="774"/>
                    </a:cubicBezTo>
                    <a:cubicBezTo>
                      <a:pt x="1" y="866"/>
                      <a:pt x="87" y="938"/>
                      <a:pt x="169" y="938"/>
                    </a:cubicBezTo>
                    <a:cubicBezTo>
                      <a:pt x="211" y="938"/>
                      <a:pt x="252" y="919"/>
                      <a:pt x="276" y="874"/>
                    </a:cubicBezTo>
                    <a:cubicBezTo>
                      <a:pt x="402" y="623"/>
                      <a:pt x="483" y="343"/>
                      <a:pt x="550" y="71"/>
                    </a:cubicBezTo>
                    <a:cubicBezTo>
                      <a:pt x="560" y="29"/>
                      <a:pt x="526" y="1"/>
                      <a:pt x="4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133206" y="798716"/>
                <a:ext cx="20261" cy="29022"/>
              </a:xfrm>
              <a:custGeom>
                <a:avLst/>
                <a:gdLst/>
                <a:ahLst/>
                <a:cxnLst/>
                <a:rect l="l" t="t" r="r" b="b"/>
                <a:pathLst>
                  <a:path w="636" h="911" extrusionOk="0">
                    <a:moveTo>
                      <a:pt x="518" y="1"/>
                    </a:moveTo>
                    <a:cubicBezTo>
                      <a:pt x="486" y="1"/>
                      <a:pt x="455" y="14"/>
                      <a:pt x="435" y="44"/>
                    </a:cubicBezTo>
                    <a:cubicBezTo>
                      <a:pt x="290" y="263"/>
                      <a:pt x="137" y="492"/>
                      <a:pt x="41" y="737"/>
                    </a:cubicBezTo>
                    <a:cubicBezTo>
                      <a:pt x="0" y="838"/>
                      <a:pt x="91" y="911"/>
                      <a:pt x="180" y="911"/>
                    </a:cubicBezTo>
                    <a:cubicBezTo>
                      <a:pt x="226" y="911"/>
                      <a:pt x="272" y="891"/>
                      <a:pt x="299" y="847"/>
                    </a:cubicBezTo>
                    <a:cubicBezTo>
                      <a:pt x="435" y="627"/>
                      <a:pt x="522" y="363"/>
                      <a:pt x="609" y="120"/>
                    </a:cubicBezTo>
                    <a:cubicBezTo>
                      <a:pt x="636" y="48"/>
                      <a:pt x="577" y="1"/>
                      <a:pt x="5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6099563" y="852747"/>
                <a:ext cx="27143" cy="35617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118" extrusionOk="0">
                    <a:moveTo>
                      <a:pt x="737" y="1"/>
                    </a:moveTo>
                    <a:cubicBezTo>
                      <a:pt x="715" y="1"/>
                      <a:pt x="693" y="8"/>
                      <a:pt x="676" y="26"/>
                    </a:cubicBezTo>
                    <a:cubicBezTo>
                      <a:pt x="431" y="282"/>
                      <a:pt x="239" y="592"/>
                      <a:pt x="66" y="900"/>
                    </a:cubicBezTo>
                    <a:cubicBezTo>
                      <a:pt x="1" y="1016"/>
                      <a:pt x="98" y="1118"/>
                      <a:pt x="199" y="1118"/>
                    </a:cubicBezTo>
                    <a:cubicBezTo>
                      <a:pt x="244" y="1118"/>
                      <a:pt x="289" y="1098"/>
                      <a:pt x="321" y="1050"/>
                    </a:cubicBezTo>
                    <a:cubicBezTo>
                      <a:pt x="520" y="758"/>
                      <a:pt x="709" y="448"/>
                      <a:pt x="828" y="115"/>
                    </a:cubicBezTo>
                    <a:cubicBezTo>
                      <a:pt x="852" y="52"/>
                      <a:pt x="794" y="1"/>
                      <a:pt x="7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069999" y="911558"/>
                <a:ext cx="20007" cy="35553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116" extrusionOk="0">
                    <a:moveTo>
                      <a:pt x="539" y="1"/>
                    </a:moveTo>
                    <a:cubicBezTo>
                      <a:pt x="498" y="1"/>
                      <a:pt x="455" y="23"/>
                      <a:pt x="437" y="64"/>
                    </a:cubicBezTo>
                    <a:cubicBezTo>
                      <a:pt x="377" y="212"/>
                      <a:pt x="330" y="364"/>
                      <a:pt x="262" y="507"/>
                    </a:cubicBezTo>
                    <a:cubicBezTo>
                      <a:pt x="198" y="641"/>
                      <a:pt x="121" y="766"/>
                      <a:pt x="56" y="901"/>
                    </a:cubicBezTo>
                    <a:cubicBezTo>
                      <a:pt x="1" y="1016"/>
                      <a:pt x="90" y="1116"/>
                      <a:pt x="186" y="1116"/>
                    </a:cubicBezTo>
                    <a:cubicBezTo>
                      <a:pt x="229" y="1116"/>
                      <a:pt x="274" y="1095"/>
                      <a:pt x="307" y="1047"/>
                    </a:cubicBezTo>
                    <a:cubicBezTo>
                      <a:pt x="487" y="779"/>
                      <a:pt x="602" y="412"/>
                      <a:pt x="623" y="90"/>
                    </a:cubicBezTo>
                    <a:cubicBezTo>
                      <a:pt x="628" y="29"/>
                      <a:pt x="585" y="1"/>
                      <a:pt x="5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045118" y="963901"/>
                <a:ext cx="16407" cy="28321"/>
              </a:xfrm>
              <a:custGeom>
                <a:avLst/>
                <a:gdLst/>
                <a:ahLst/>
                <a:cxnLst/>
                <a:rect l="l" t="t" r="r" b="b"/>
                <a:pathLst>
                  <a:path w="515" h="889" extrusionOk="0">
                    <a:moveTo>
                      <a:pt x="412" y="1"/>
                    </a:moveTo>
                    <a:cubicBezTo>
                      <a:pt x="394" y="1"/>
                      <a:pt x="377" y="8"/>
                      <a:pt x="363" y="27"/>
                    </a:cubicBezTo>
                    <a:cubicBezTo>
                      <a:pt x="207" y="230"/>
                      <a:pt x="27" y="499"/>
                      <a:pt x="7" y="761"/>
                    </a:cubicBezTo>
                    <a:cubicBezTo>
                      <a:pt x="0" y="844"/>
                      <a:pt x="67" y="888"/>
                      <a:pt x="135" y="888"/>
                    </a:cubicBezTo>
                    <a:cubicBezTo>
                      <a:pt x="190" y="888"/>
                      <a:pt x="246" y="859"/>
                      <a:pt x="264" y="797"/>
                    </a:cubicBezTo>
                    <a:cubicBezTo>
                      <a:pt x="296" y="685"/>
                      <a:pt x="296" y="568"/>
                      <a:pt x="330" y="455"/>
                    </a:cubicBezTo>
                    <a:cubicBezTo>
                      <a:pt x="366" y="334"/>
                      <a:pt x="416" y="226"/>
                      <a:pt x="481" y="120"/>
                    </a:cubicBezTo>
                    <a:cubicBezTo>
                      <a:pt x="515" y="65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6066144" y="1009267"/>
                <a:ext cx="46576" cy="24594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772" extrusionOk="0">
                    <a:moveTo>
                      <a:pt x="149" y="0"/>
                    </a:moveTo>
                    <a:cubicBezTo>
                      <a:pt x="49" y="0"/>
                      <a:pt x="0" y="152"/>
                      <a:pt x="97" y="211"/>
                    </a:cubicBezTo>
                    <a:cubicBezTo>
                      <a:pt x="449" y="420"/>
                      <a:pt x="837" y="617"/>
                      <a:pt x="1221" y="762"/>
                    </a:cubicBezTo>
                    <a:cubicBezTo>
                      <a:pt x="1237" y="768"/>
                      <a:pt x="1253" y="771"/>
                      <a:pt x="1268" y="771"/>
                    </a:cubicBezTo>
                    <a:cubicBezTo>
                      <a:pt x="1395" y="771"/>
                      <a:pt x="1462" y="566"/>
                      <a:pt x="1333" y="495"/>
                    </a:cubicBezTo>
                    <a:cubicBezTo>
                      <a:pt x="973" y="302"/>
                      <a:pt x="570" y="135"/>
                      <a:pt x="183" y="6"/>
                    </a:cubicBezTo>
                    <a:cubicBezTo>
                      <a:pt x="171" y="2"/>
                      <a:pt x="159" y="0"/>
                      <a:pt x="1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6133429" y="1040361"/>
                <a:ext cx="44441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752" extrusionOk="0">
                    <a:moveTo>
                      <a:pt x="172" y="1"/>
                    </a:moveTo>
                    <a:cubicBezTo>
                      <a:pt x="43" y="1"/>
                      <a:pt x="1" y="187"/>
                      <a:pt x="137" y="233"/>
                    </a:cubicBezTo>
                    <a:cubicBezTo>
                      <a:pt x="495" y="354"/>
                      <a:pt x="802" y="523"/>
                      <a:pt x="1117" y="731"/>
                    </a:cubicBezTo>
                    <a:cubicBezTo>
                      <a:pt x="1138" y="745"/>
                      <a:pt x="1161" y="752"/>
                      <a:pt x="1183" y="752"/>
                    </a:cubicBezTo>
                    <a:cubicBezTo>
                      <a:pt x="1295" y="752"/>
                      <a:pt x="1395" y="592"/>
                      <a:pt x="1288" y="505"/>
                    </a:cubicBezTo>
                    <a:cubicBezTo>
                      <a:pt x="975" y="253"/>
                      <a:pt x="592" y="82"/>
                      <a:pt x="200" y="3"/>
                    </a:cubicBezTo>
                    <a:cubicBezTo>
                      <a:pt x="190" y="1"/>
                      <a:pt x="181" y="1"/>
                      <a:pt x="1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6267711" y="1102739"/>
                <a:ext cx="31316" cy="1586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498" extrusionOk="0">
                    <a:moveTo>
                      <a:pt x="168" y="0"/>
                    </a:moveTo>
                    <a:cubicBezTo>
                      <a:pt x="36" y="0"/>
                      <a:pt x="0" y="209"/>
                      <a:pt x="142" y="263"/>
                    </a:cubicBezTo>
                    <a:cubicBezTo>
                      <a:pt x="342" y="342"/>
                      <a:pt x="540" y="430"/>
                      <a:pt x="746" y="491"/>
                    </a:cubicBezTo>
                    <a:cubicBezTo>
                      <a:pt x="763" y="496"/>
                      <a:pt x="778" y="498"/>
                      <a:pt x="793" y="498"/>
                    </a:cubicBezTo>
                    <a:cubicBezTo>
                      <a:pt x="943" y="498"/>
                      <a:pt x="983" y="266"/>
                      <a:pt x="825" y="205"/>
                    </a:cubicBezTo>
                    <a:cubicBezTo>
                      <a:pt x="626" y="125"/>
                      <a:pt x="415" y="70"/>
                      <a:pt x="211" y="7"/>
                    </a:cubicBezTo>
                    <a:cubicBezTo>
                      <a:pt x="195" y="3"/>
                      <a:pt x="181" y="0"/>
                      <a:pt x="1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6309095" y="1127270"/>
                <a:ext cx="34151" cy="1526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479" extrusionOk="0">
                    <a:moveTo>
                      <a:pt x="163" y="1"/>
                    </a:moveTo>
                    <a:cubicBezTo>
                      <a:pt x="40" y="1"/>
                      <a:pt x="1" y="193"/>
                      <a:pt x="134" y="238"/>
                    </a:cubicBezTo>
                    <a:cubicBezTo>
                      <a:pt x="343" y="305"/>
                      <a:pt x="575" y="355"/>
                      <a:pt x="772" y="457"/>
                    </a:cubicBezTo>
                    <a:cubicBezTo>
                      <a:pt x="800" y="472"/>
                      <a:pt x="827" y="478"/>
                      <a:pt x="852" y="478"/>
                    </a:cubicBezTo>
                    <a:cubicBezTo>
                      <a:pt x="1014" y="478"/>
                      <a:pt x="1072" y="197"/>
                      <a:pt x="849" y="172"/>
                    </a:cubicBezTo>
                    <a:cubicBezTo>
                      <a:pt x="630" y="149"/>
                      <a:pt x="411" y="63"/>
                      <a:pt x="199" y="6"/>
                    </a:cubicBezTo>
                    <a:cubicBezTo>
                      <a:pt x="186" y="3"/>
                      <a:pt x="174" y="1"/>
                      <a:pt x="1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>
            <a:spLocks noGrp="1"/>
          </p:cNvSpPr>
          <p:nvPr>
            <p:ph type="subTitle" idx="1"/>
          </p:nvPr>
        </p:nvSpPr>
        <p:spPr>
          <a:xfrm>
            <a:off x="1517264" y="3599200"/>
            <a:ext cx="3372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subTitle" idx="2"/>
          </p:nvPr>
        </p:nvSpPr>
        <p:spPr>
          <a:xfrm>
            <a:off x="1517250" y="1993425"/>
            <a:ext cx="3372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3"/>
          </p:nvPr>
        </p:nvSpPr>
        <p:spPr>
          <a:xfrm>
            <a:off x="1517278" y="3284400"/>
            <a:ext cx="33720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ubTitle" idx="4"/>
          </p:nvPr>
        </p:nvSpPr>
        <p:spPr>
          <a:xfrm>
            <a:off x="1517264" y="1678575"/>
            <a:ext cx="33720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 txBox="1">
            <a:spLocks noGrp="1"/>
          </p:cNvSpPr>
          <p:nvPr>
            <p:ph type="body" idx="1"/>
          </p:nvPr>
        </p:nvSpPr>
        <p:spPr>
          <a:xfrm>
            <a:off x="720000" y="1752638"/>
            <a:ext cx="4503600" cy="22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8" name="Google Shape;218;p7"/>
          <p:cNvGrpSpPr/>
          <p:nvPr/>
        </p:nvGrpSpPr>
        <p:grpSpPr>
          <a:xfrm>
            <a:off x="7554541" y="211245"/>
            <a:ext cx="1513926" cy="4616536"/>
            <a:chOff x="7554541" y="211245"/>
            <a:chExt cx="1513926" cy="4616536"/>
          </a:xfrm>
        </p:grpSpPr>
        <p:grpSp>
          <p:nvGrpSpPr>
            <p:cNvPr id="219" name="Google Shape;219;p7"/>
            <p:cNvGrpSpPr/>
            <p:nvPr/>
          </p:nvGrpSpPr>
          <p:grpSpPr>
            <a:xfrm>
              <a:off x="7554541" y="4636722"/>
              <a:ext cx="970708" cy="191059"/>
              <a:chOff x="2990386" y="2661501"/>
              <a:chExt cx="805567" cy="158555"/>
            </a:xfrm>
          </p:grpSpPr>
          <p:sp>
            <p:nvSpPr>
              <p:cNvPr id="220" name="Google Shape;220;p7"/>
              <p:cNvSpPr/>
              <p:nvPr/>
            </p:nvSpPr>
            <p:spPr>
              <a:xfrm>
                <a:off x="2990386" y="2673256"/>
                <a:ext cx="76840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3981" extrusionOk="0">
                    <a:moveTo>
                      <a:pt x="704" y="397"/>
                    </a:moveTo>
                    <a:cubicBezTo>
                      <a:pt x="913" y="397"/>
                      <a:pt x="1308" y="514"/>
                      <a:pt x="1418" y="607"/>
                    </a:cubicBezTo>
                    <a:cubicBezTo>
                      <a:pt x="1751" y="1239"/>
                      <a:pt x="1711" y="1577"/>
                      <a:pt x="1300" y="1620"/>
                    </a:cubicBezTo>
                    <a:cubicBezTo>
                      <a:pt x="1094" y="1668"/>
                      <a:pt x="887" y="1699"/>
                      <a:pt x="678" y="1719"/>
                    </a:cubicBezTo>
                    <a:cubicBezTo>
                      <a:pt x="639" y="1725"/>
                      <a:pt x="609" y="1741"/>
                      <a:pt x="582" y="1759"/>
                    </a:cubicBezTo>
                    <a:cubicBezTo>
                      <a:pt x="566" y="1662"/>
                      <a:pt x="551" y="1566"/>
                      <a:pt x="539" y="1469"/>
                    </a:cubicBezTo>
                    <a:cubicBezTo>
                      <a:pt x="510" y="1254"/>
                      <a:pt x="484" y="1039"/>
                      <a:pt x="463" y="823"/>
                    </a:cubicBezTo>
                    <a:cubicBezTo>
                      <a:pt x="430" y="509"/>
                      <a:pt x="348" y="482"/>
                      <a:pt x="620" y="406"/>
                    </a:cubicBezTo>
                    <a:cubicBezTo>
                      <a:pt x="642" y="400"/>
                      <a:pt x="671" y="397"/>
                      <a:pt x="704" y="397"/>
                    </a:cubicBezTo>
                    <a:close/>
                    <a:moveTo>
                      <a:pt x="557" y="0"/>
                    </a:moveTo>
                    <a:cubicBezTo>
                      <a:pt x="83" y="0"/>
                      <a:pt x="1" y="240"/>
                      <a:pt x="69" y="823"/>
                    </a:cubicBezTo>
                    <a:cubicBezTo>
                      <a:pt x="186" y="1849"/>
                      <a:pt x="279" y="2991"/>
                      <a:pt x="718" y="3934"/>
                    </a:cubicBezTo>
                    <a:cubicBezTo>
                      <a:pt x="733" y="3967"/>
                      <a:pt x="762" y="3981"/>
                      <a:pt x="791" y="3981"/>
                    </a:cubicBezTo>
                    <a:cubicBezTo>
                      <a:pt x="841" y="3981"/>
                      <a:pt x="893" y="3943"/>
                      <a:pt x="892" y="3888"/>
                    </a:cubicBezTo>
                    <a:cubicBezTo>
                      <a:pt x="878" y="3290"/>
                      <a:pt x="752" y="2691"/>
                      <a:pt x="643" y="2097"/>
                    </a:cubicBezTo>
                    <a:lnTo>
                      <a:pt x="643" y="2097"/>
                    </a:lnTo>
                    <a:cubicBezTo>
                      <a:pt x="656" y="2099"/>
                      <a:pt x="665" y="2101"/>
                      <a:pt x="679" y="2101"/>
                    </a:cubicBezTo>
                    <a:cubicBezTo>
                      <a:pt x="1239" y="2071"/>
                      <a:pt x="2205" y="2014"/>
                      <a:pt x="2306" y="1295"/>
                    </a:cubicBezTo>
                    <a:cubicBezTo>
                      <a:pt x="2412" y="525"/>
                      <a:pt x="1489" y="113"/>
                      <a:pt x="881" y="27"/>
                    </a:cubicBezTo>
                    <a:cubicBezTo>
                      <a:pt x="757" y="9"/>
                      <a:pt x="649" y="0"/>
                      <a:pt x="5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3068280" y="2757394"/>
                <a:ext cx="55113" cy="13253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416" extrusionOk="0">
                    <a:moveTo>
                      <a:pt x="1513" y="0"/>
                    </a:moveTo>
                    <a:cubicBezTo>
                      <a:pt x="1512" y="0"/>
                      <a:pt x="1510" y="0"/>
                      <a:pt x="1509" y="0"/>
                    </a:cubicBezTo>
                    <a:cubicBezTo>
                      <a:pt x="1264" y="3"/>
                      <a:pt x="1022" y="63"/>
                      <a:pt x="777" y="79"/>
                    </a:cubicBezTo>
                    <a:cubicBezTo>
                      <a:pt x="556" y="93"/>
                      <a:pt x="334" y="79"/>
                      <a:pt x="117" y="113"/>
                    </a:cubicBezTo>
                    <a:cubicBezTo>
                      <a:pt x="1" y="131"/>
                      <a:pt x="18" y="301"/>
                      <a:pt x="117" y="330"/>
                    </a:cubicBezTo>
                    <a:cubicBezTo>
                      <a:pt x="316" y="387"/>
                      <a:pt x="569" y="416"/>
                      <a:pt x="822" y="416"/>
                    </a:cubicBezTo>
                    <a:cubicBezTo>
                      <a:pt x="1084" y="416"/>
                      <a:pt x="1347" y="385"/>
                      <a:pt x="1554" y="325"/>
                    </a:cubicBezTo>
                    <a:cubicBezTo>
                      <a:pt x="1729" y="276"/>
                      <a:pt x="1700" y="0"/>
                      <a:pt x="1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3069522" y="2730123"/>
                <a:ext cx="60211" cy="12233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384" extrusionOk="0">
                    <a:moveTo>
                      <a:pt x="816" y="1"/>
                    </a:moveTo>
                    <a:cubicBezTo>
                      <a:pt x="601" y="1"/>
                      <a:pt x="386" y="7"/>
                      <a:pt x="172" y="17"/>
                    </a:cubicBezTo>
                    <a:cubicBezTo>
                      <a:pt x="2" y="26"/>
                      <a:pt x="1" y="282"/>
                      <a:pt x="172" y="282"/>
                    </a:cubicBezTo>
                    <a:cubicBezTo>
                      <a:pt x="675" y="284"/>
                      <a:pt x="1172" y="322"/>
                      <a:pt x="1670" y="382"/>
                    </a:cubicBezTo>
                    <a:cubicBezTo>
                      <a:pt x="1678" y="383"/>
                      <a:pt x="1685" y="384"/>
                      <a:pt x="1692" y="384"/>
                    </a:cubicBezTo>
                    <a:cubicBezTo>
                      <a:pt x="1889" y="384"/>
                      <a:pt x="1887" y="55"/>
                      <a:pt x="1670" y="36"/>
                    </a:cubicBezTo>
                    <a:cubicBezTo>
                      <a:pt x="1387" y="11"/>
                      <a:pt x="1101" y="1"/>
                      <a:pt x="8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3153182" y="2661501"/>
                <a:ext cx="73750" cy="120899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3795" extrusionOk="0">
                    <a:moveTo>
                      <a:pt x="1077" y="436"/>
                    </a:moveTo>
                    <a:cubicBezTo>
                      <a:pt x="1164" y="436"/>
                      <a:pt x="1258" y="458"/>
                      <a:pt x="1357" y="507"/>
                    </a:cubicBezTo>
                    <a:cubicBezTo>
                      <a:pt x="1792" y="725"/>
                      <a:pt x="1798" y="1245"/>
                      <a:pt x="1397" y="1501"/>
                    </a:cubicBezTo>
                    <a:cubicBezTo>
                      <a:pt x="1139" y="1667"/>
                      <a:pt x="841" y="1666"/>
                      <a:pt x="543" y="1681"/>
                    </a:cubicBezTo>
                    <a:cubicBezTo>
                      <a:pt x="525" y="1684"/>
                      <a:pt x="512" y="1689"/>
                      <a:pt x="496" y="1694"/>
                    </a:cubicBezTo>
                    <a:cubicBezTo>
                      <a:pt x="485" y="1557"/>
                      <a:pt x="473" y="1417"/>
                      <a:pt x="463" y="1279"/>
                    </a:cubicBezTo>
                    <a:cubicBezTo>
                      <a:pt x="437" y="870"/>
                      <a:pt x="691" y="436"/>
                      <a:pt x="1077" y="436"/>
                    </a:cubicBezTo>
                    <a:close/>
                    <a:moveTo>
                      <a:pt x="932" y="0"/>
                    </a:moveTo>
                    <a:cubicBezTo>
                      <a:pt x="541" y="0"/>
                      <a:pt x="202" y="206"/>
                      <a:pt x="94" y="636"/>
                    </a:cubicBezTo>
                    <a:cubicBezTo>
                      <a:pt x="1" y="1009"/>
                      <a:pt x="89" y="1431"/>
                      <a:pt x="129" y="1803"/>
                    </a:cubicBezTo>
                    <a:cubicBezTo>
                      <a:pt x="191" y="2416"/>
                      <a:pt x="257" y="3029"/>
                      <a:pt x="334" y="3640"/>
                    </a:cubicBezTo>
                    <a:cubicBezTo>
                      <a:pt x="348" y="3742"/>
                      <a:pt x="435" y="3795"/>
                      <a:pt x="516" y="3795"/>
                    </a:cubicBezTo>
                    <a:cubicBezTo>
                      <a:pt x="594" y="3795"/>
                      <a:pt x="667" y="3745"/>
                      <a:pt x="661" y="3640"/>
                    </a:cubicBezTo>
                    <a:cubicBezTo>
                      <a:pt x="626" y="3118"/>
                      <a:pt x="575" y="2595"/>
                      <a:pt x="529" y="2072"/>
                    </a:cubicBezTo>
                    <a:cubicBezTo>
                      <a:pt x="533" y="2072"/>
                      <a:pt x="538" y="2075"/>
                      <a:pt x="543" y="2075"/>
                    </a:cubicBezTo>
                    <a:cubicBezTo>
                      <a:pt x="1145" y="2068"/>
                      <a:pt x="1941" y="1959"/>
                      <a:pt x="2141" y="1272"/>
                    </a:cubicBezTo>
                    <a:cubicBezTo>
                      <a:pt x="2315" y="679"/>
                      <a:pt x="1786" y="185"/>
                      <a:pt x="1256" y="45"/>
                    </a:cubicBezTo>
                    <a:cubicBezTo>
                      <a:pt x="1147" y="15"/>
                      <a:pt x="1037" y="0"/>
                      <a:pt x="9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3212215" y="2754495"/>
                <a:ext cx="31284" cy="21026"/>
              </a:xfrm>
              <a:custGeom>
                <a:avLst/>
                <a:gdLst/>
                <a:ahLst/>
                <a:cxnLst/>
                <a:rect l="l" t="t" r="r" b="b"/>
                <a:pathLst>
                  <a:path w="982" h="660" extrusionOk="0">
                    <a:moveTo>
                      <a:pt x="599" y="0"/>
                    </a:moveTo>
                    <a:cubicBezTo>
                      <a:pt x="551" y="0"/>
                      <a:pt x="503" y="8"/>
                      <a:pt x="456" y="23"/>
                    </a:cubicBezTo>
                    <a:cubicBezTo>
                      <a:pt x="439" y="28"/>
                      <a:pt x="420" y="35"/>
                      <a:pt x="403" y="44"/>
                    </a:cubicBezTo>
                    <a:cubicBezTo>
                      <a:pt x="381" y="28"/>
                      <a:pt x="356" y="15"/>
                      <a:pt x="324" y="15"/>
                    </a:cubicBezTo>
                    <a:cubicBezTo>
                      <a:pt x="46" y="18"/>
                      <a:pt x="0" y="369"/>
                      <a:pt x="154" y="544"/>
                    </a:cubicBezTo>
                    <a:cubicBezTo>
                      <a:pt x="227" y="627"/>
                      <a:pt x="312" y="659"/>
                      <a:pt x="399" y="659"/>
                    </a:cubicBezTo>
                    <a:cubicBezTo>
                      <a:pt x="585" y="659"/>
                      <a:pt x="783" y="511"/>
                      <a:pt x="905" y="379"/>
                    </a:cubicBezTo>
                    <a:cubicBezTo>
                      <a:pt x="970" y="312"/>
                      <a:pt x="981" y="187"/>
                      <a:pt x="904" y="120"/>
                    </a:cubicBezTo>
                    <a:cubicBezTo>
                      <a:pt x="817" y="41"/>
                      <a:pt x="710" y="0"/>
                      <a:pt x="5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3262838" y="2727543"/>
                <a:ext cx="64798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401" extrusionOk="0">
                    <a:moveTo>
                      <a:pt x="898" y="0"/>
                    </a:moveTo>
                    <a:cubicBezTo>
                      <a:pt x="651" y="0"/>
                      <a:pt x="405" y="11"/>
                      <a:pt x="167" y="35"/>
                    </a:cubicBezTo>
                    <a:cubicBezTo>
                      <a:pt x="1" y="52"/>
                      <a:pt x="1" y="277"/>
                      <a:pt x="167" y="293"/>
                    </a:cubicBezTo>
                    <a:cubicBezTo>
                      <a:pt x="705" y="349"/>
                      <a:pt x="1258" y="372"/>
                      <a:pt x="1801" y="400"/>
                    </a:cubicBezTo>
                    <a:cubicBezTo>
                      <a:pt x="1805" y="401"/>
                      <a:pt x="1809" y="401"/>
                      <a:pt x="1813" y="401"/>
                    </a:cubicBezTo>
                    <a:cubicBezTo>
                      <a:pt x="2034" y="401"/>
                      <a:pt x="2024" y="62"/>
                      <a:pt x="1801" y="42"/>
                    </a:cubicBezTo>
                    <a:cubicBezTo>
                      <a:pt x="1508" y="16"/>
                      <a:pt x="1202" y="0"/>
                      <a:pt x="8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3339298" y="2674594"/>
                <a:ext cx="48423" cy="121728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3821" extrusionOk="0">
                    <a:moveTo>
                      <a:pt x="1193" y="0"/>
                    </a:moveTo>
                    <a:cubicBezTo>
                      <a:pt x="1162" y="0"/>
                      <a:pt x="1130" y="11"/>
                      <a:pt x="1105" y="38"/>
                    </a:cubicBezTo>
                    <a:cubicBezTo>
                      <a:pt x="549" y="605"/>
                      <a:pt x="1" y="1292"/>
                      <a:pt x="29" y="2130"/>
                    </a:cubicBezTo>
                    <a:cubicBezTo>
                      <a:pt x="54" y="2843"/>
                      <a:pt x="595" y="3496"/>
                      <a:pt x="1218" y="3802"/>
                    </a:cubicBezTo>
                    <a:cubicBezTo>
                      <a:pt x="1243" y="3815"/>
                      <a:pt x="1268" y="3820"/>
                      <a:pt x="1293" y="3820"/>
                    </a:cubicBezTo>
                    <a:cubicBezTo>
                      <a:pt x="1421" y="3820"/>
                      <a:pt x="1519" y="3664"/>
                      <a:pt x="1411" y="3547"/>
                    </a:cubicBezTo>
                    <a:cubicBezTo>
                      <a:pt x="906" y="3010"/>
                      <a:pt x="311" y="2685"/>
                      <a:pt x="417" y="1832"/>
                    </a:cubicBezTo>
                    <a:cubicBezTo>
                      <a:pt x="496" y="1190"/>
                      <a:pt x="941" y="696"/>
                      <a:pt x="1319" y="204"/>
                    </a:cubicBezTo>
                    <a:cubicBezTo>
                      <a:pt x="1392" y="109"/>
                      <a:pt x="1292" y="0"/>
                      <a:pt x="11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3391418" y="2688899"/>
                <a:ext cx="62027" cy="95796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007" extrusionOk="0">
                    <a:moveTo>
                      <a:pt x="1725" y="0"/>
                    </a:moveTo>
                    <a:cubicBezTo>
                      <a:pt x="1652" y="0"/>
                      <a:pt x="1580" y="41"/>
                      <a:pt x="1552" y="133"/>
                    </a:cubicBezTo>
                    <a:cubicBezTo>
                      <a:pt x="1425" y="549"/>
                      <a:pt x="1323" y="975"/>
                      <a:pt x="1213" y="1394"/>
                    </a:cubicBezTo>
                    <a:cubicBezTo>
                      <a:pt x="1157" y="1606"/>
                      <a:pt x="1055" y="2375"/>
                      <a:pt x="870" y="2640"/>
                    </a:cubicBezTo>
                    <a:cubicBezTo>
                      <a:pt x="644" y="2189"/>
                      <a:pt x="452" y="1724"/>
                      <a:pt x="273" y="1251"/>
                    </a:cubicBezTo>
                    <a:cubicBezTo>
                      <a:pt x="252" y="1193"/>
                      <a:pt x="201" y="1167"/>
                      <a:pt x="151" y="1167"/>
                    </a:cubicBezTo>
                    <a:cubicBezTo>
                      <a:pt x="75" y="1167"/>
                      <a:pt x="1" y="1226"/>
                      <a:pt x="34" y="1318"/>
                    </a:cubicBezTo>
                    <a:cubicBezTo>
                      <a:pt x="235" y="1865"/>
                      <a:pt x="468" y="2399"/>
                      <a:pt x="694" y="2936"/>
                    </a:cubicBezTo>
                    <a:cubicBezTo>
                      <a:pt x="715" y="2983"/>
                      <a:pt x="771" y="3007"/>
                      <a:pt x="822" y="3007"/>
                    </a:cubicBezTo>
                    <a:cubicBezTo>
                      <a:pt x="834" y="3007"/>
                      <a:pt x="846" y="3005"/>
                      <a:pt x="858" y="3002"/>
                    </a:cubicBezTo>
                    <a:cubicBezTo>
                      <a:pt x="1234" y="2903"/>
                      <a:pt x="1286" y="2501"/>
                      <a:pt x="1380" y="2172"/>
                    </a:cubicBezTo>
                    <a:cubicBezTo>
                      <a:pt x="1565" y="1529"/>
                      <a:pt x="1761" y="883"/>
                      <a:pt x="1914" y="232"/>
                    </a:cubicBezTo>
                    <a:cubicBezTo>
                      <a:pt x="1946" y="91"/>
                      <a:pt x="1835" y="0"/>
                      <a:pt x="17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3459053" y="2739649"/>
                <a:ext cx="59637" cy="13253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416" extrusionOk="0">
                    <a:moveTo>
                      <a:pt x="201" y="0"/>
                    </a:moveTo>
                    <a:cubicBezTo>
                      <a:pt x="0" y="0"/>
                      <a:pt x="5" y="303"/>
                      <a:pt x="207" y="317"/>
                    </a:cubicBezTo>
                    <a:cubicBezTo>
                      <a:pt x="682" y="353"/>
                      <a:pt x="1160" y="388"/>
                      <a:pt x="1636" y="416"/>
                    </a:cubicBezTo>
                    <a:cubicBezTo>
                      <a:pt x="1640" y="416"/>
                      <a:pt x="1644" y="416"/>
                      <a:pt x="1649" y="416"/>
                    </a:cubicBezTo>
                    <a:cubicBezTo>
                      <a:pt x="1872" y="416"/>
                      <a:pt x="1870" y="57"/>
                      <a:pt x="1636" y="48"/>
                    </a:cubicBezTo>
                    <a:cubicBezTo>
                      <a:pt x="1160" y="26"/>
                      <a:pt x="682" y="13"/>
                      <a:pt x="207" y="0"/>
                    </a:cubicBezTo>
                    <a:cubicBezTo>
                      <a:pt x="205" y="0"/>
                      <a:pt x="203" y="0"/>
                      <a:pt x="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3550964" y="2698424"/>
                <a:ext cx="25390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797" h="3547" extrusionOk="0">
                    <a:moveTo>
                      <a:pt x="608" y="1"/>
                    </a:moveTo>
                    <a:cubicBezTo>
                      <a:pt x="588" y="1"/>
                      <a:pt x="567" y="6"/>
                      <a:pt x="548" y="18"/>
                    </a:cubicBezTo>
                    <a:cubicBezTo>
                      <a:pt x="267" y="197"/>
                      <a:pt x="412" y="687"/>
                      <a:pt x="407" y="958"/>
                    </a:cubicBezTo>
                    <a:cubicBezTo>
                      <a:pt x="390" y="1751"/>
                      <a:pt x="268" y="2534"/>
                      <a:pt x="39" y="3293"/>
                    </a:cubicBezTo>
                    <a:cubicBezTo>
                      <a:pt x="1" y="3422"/>
                      <a:pt x="125" y="3546"/>
                      <a:pt x="243" y="3546"/>
                    </a:cubicBezTo>
                    <a:cubicBezTo>
                      <a:pt x="288" y="3546"/>
                      <a:pt x="333" y="3528"/>
                      <a:pt x="367" y="3485"/>
                    </a:cubicBezTo>
                    <a:cubicBezTo>
                      <a:pt x="417" y="3422"/>
                      <a:pt x="467" y="3359"/>
                      <a:pt x="517" y="3299"/>
                    </a:cubicBezTo>
                    <a:cubicBezTo>
                      <a:pt x="591" y="3210"/>
                      <a:pt x="568" y="3100"/>
                      <a:pt x="505" y="3034"/>
                    </a:cubicBezTo>
                    <a:cubicBezTo>
                      <a:pt x="589" y="2669"/>
                      <a:pt x="655" y="2299"/>
                      <a:pt x="695" y="1924"/>
                    </a:cubicBezTo>
                    <a:cubicBezTo>
                      <a:pt x="719" y="1684"/>
                      <a:pt x="737" y="1443"/>
                      <a:pt x="739" y="1200"/>
                    </a:cubicBezTo>
                    <a:cubicBezTo>
                      <a:pt x="741" y="1072"/>
                      <a:pt x="643" y="437"/>
                      <a:pt x="686" y="259"/>
                    </a:cubicBezTo>
                    <a:cubicBezTo>
                      <a:pt x="751" y="233"/>
                      <a:pt x="797" y="163"/>
                      <a:pt x="744" y="91"/>
                    </a:cubicBezTo>
                    <a:cubicBezTo>
                      <a:pt x="737" y="83"/>
                      <a:pt x="729" y="74"/>
                      <a:pt x="724" y="64"/>
                    </a:cubicBezTo>
                    <a:cubicBezTo>
                      <a:pt x="696" y="28"/>
                      <a:pt x="653" y="1"/>
                      <a:pt x="6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3585594" y="2712060"/>
                <a:ext cx="100893" cy="60943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913" extrusionOk="0">
                    <a:moveTo>
                      <a:pt x="613" y="578"/>
                    </a:moveTo>
                    <a:cubicBezTo>
                      <a:pt x="953" y="606"/>
                      <a:pt x="1437" y="1438"/>
                      <a:pt x="928" y="1509"/>
                    </a:cubicBezTo>
                    <a:cubicBezTo>
                      <a:pt x="913" y="1511"/>
                      <a:pt x="898" y="1512"/>
                      <a:pt x="883" y="1512"/>
                    </a:cubicBezTo>
                    <a:cubicBezTo>
                      <a:pt x="656" y="1512"/>
                      <a:pt x="503" y="1261"/>
                      <a:pt x="496" y="1060"/>
                    </a:cubicBezTo>
                    <a:cubicBezTo>
                      <a:pt x="494" y="987"/>
                      <a:pt x="539" y="772"/>
                      <a:pt x="613" y="578"/>
                    </a:cubicBezTo>
                    <a:close/>
                    <a:moveTo>
                      <a:pt x="2243" y="814"/>
                    </a:moveTo>
                    <a:cubicBezTo>
                      <a:pt x="2287" y="814"/>
                      <a:pt x="2332" y="820"/>
                      <a:pt x="2379" y="832"/>
                    </a:cubicBezTo>
                    <a:cubicBezTo>
                      <a:pt x="2602" y="893"/>
                      <a:pt x="2721" y="1103"/>
                      <a:pt x="2667" y="1326"/>
                    </a:cubicBezTo>
                    <a:cubicBezTo>
                      <a:pt x="2631" y="1473"/>
                      <a:pt x="2532" y="1539"/>
                      <a:pt x="2421" y="1539"/>
                    </a:cubicBezTo>
                    <a:cubicBezTo>
                      <a:pt x="2330" y="1539"/>
                      <a:pt x="2232" y="1494"/>
                      <a:pt x="2155" y="1412"/>
                    </a:cubicBezTo>
                    <a:cubicBezTo>
                      <a:pt x="1999" y="1247"/>
                      <a:pt x="2005" y="1040"/>
                      <a:pt x="2067" y="842"/>
                    </a:cubicBezTo>
                    <a:cubicBezTo>
                      <a:pt x="2123" y="825"/>
                      <a:pt x="2181" y="814"/>
                      <a:pt x="2243" y="814"/>
                    </a:cubicBezTo>
                    <a:close/>
                    <a:moveTo>
                      <a:pt x="847" y="1"/>
                    </a:moveTo>
                    <a:cubicBezTo>
                      <a:pt x="710" y="1"/>
                      <a:pt x="587" y="92"/>
                      <a:pt x="483" y="226"/>
                    </a:cubicBezTo>
                    <a:cubicBezTo>
                      <a:pt x="219" y="265"/>
                      <a:pt x="0" y="437"/>
                      <a:pt x="10" y="763"/>
                    </a:cubicBezTo>
                    <a:cubicBezTo>
                      <a:pt x="15" y="866"/>
                      <a:pt x="93" y="932"/>
                      <a:pt x="179" y="945"/>
                    </a:cubicBezTo>
                    <a:cubicBezTo>
                      <a:pt x="165" y="1022"/>
                      <a:pt x="159" y="1094"/>
                      <a:pt x="162" y="1147"/>
                    </a:cubicBezTo>
                    <a:cubicBezTo>
                      <a:pt x="189" y="1531"/>
                      <a:pt x="534" y="1885"/>
                      <a:pt x="916" y="1885"/>
                    </a:cubicBezTo>
                    <a:cubicBezTo>
                      <a:pt x="999" y="1885"/>
                      <a:pt x="1084" y="1868"/>
                      <a:pt x="1167" y="1831"/>
                    </a:cubicBezTo>
                    <a:cubicBezTo>
                      <a:pt x="1507" y="1681"/>
                      <a:pt x="1563" y="1333"/>
                      <a:pt x="1478" y="1002"/>
                    </a:cubicBezTo>
                    <a:lnTo>
                      <a:pt x="1478" y="1002"/>
                    </a:lnTo>
                    <a:cubicBezTo>
                      <a:pt x="1514" y="1027"/>
                      <a:pt x="1559" y="1043"/>
                      <a:pt x="1604" y="1043"/>
                    </a:cubicBezTo>
                    <a:cubicBezTo>
                      <a:pt x="1630" y="1043"/>
                      <a:pt x="1656" y="1037"/>
                      <a:pt x="1680" y="1025"/>
                    </a:cubicBezTo>
                    <a:lnTo>
                      <a:pt x="1701" y="1015"/>
                    </a:lnTo>
                    <a:lnTo>
                      <a:pt x="1701" y="1015"/>
                    </a:lnTo>
                    <a:cubicBezTo>
                      <a:pt x="1676" y="1257"/>
                      <a:pt x="1734" y="1501"/>
                      <a:pt x="1926" y="1694"/>
                    </a:cubicBezTo>
                    <a:cubicBezTo>
                      <a:pt x="2067" y="1836"/>
                      <a:pt x="2256" y="1912"/>
                      <a:pt x="2440" y="1912"/>
                    </a:cubicBezTo>
                    <a:cubicBezTo>
                      <a:pt x="2651" y="1912"/>
                      <a:pt x="2855" y="1813"/>
                      <a:pt x="2973" y="1601"/>
                    </a:cubicBezTo>
                    <a:cubicBezTo>
                      <a:pt x="3166" y="1251"/>
                      <a:pt x="3062" y="767"/>
                      <a:pt x="2718" y="553"/>
                    </a:cubicBezTo>
                    <a:cubicBezTo>
                      <a:pt x="2581" y="467"/>
                      <a:pt x="2410" y="424"/>
                      <a:pt x="2238" y="421"/>
                    </a:cubicBezTo>
                    <a:cubicBezTo>
                      <a:pt x="2228" y="353"/>
                      <a:pt x="2164" y="296"/>
                      <a:pt x="2099" y="296"/>
                    </a:cubicBezTo>
                    <a:cubicBezTo>
                      <a:pt x="2069" y="296"/>
                      <a:pt x="2038" y="308"/>
                      <a:pt x="2012" y="338"/>
                    </a:cubicBezTo>
                    <a:cubicBezTo>
                      <a:pt x="1978" y="378"/>
                      <a:pt x="1946" y="420"/>
                      <a:pt x="1916" y="462"/>
                    </a:cubicBezTo>
                    <a:cubicBezTo>
                      <a:pt x="1721" y="515"/>
                      <a:pt x="1544" y="620"/>
                      <a:pt x="1429" y="777"/>
                    </a:cubicBezTo>
                    <a:cubicBezTo>
                      <a:pt x="1421" y="789"/>
                      <a:pt x="1418" y="800"/>
                      <a:pt x="1414" y="810"/>
                    </a:cubicBezTo>
                    <a:cubicBezTo>
                      <a:pt x="1349" y="659"/>
                      <a:pt x="1260" y="523"/>
                      <a:pt x="1160" y="424"/>
                    </a:cubicBezTo>
                    <a:cubicBezTo>
                      <a:pt x="1071" y="338"/>
                      <a:pt x="955" y="278"/>
                      <a:pt x="832" y="245"/>
                    </a:cubicBezTo>
                    <a:cubicBezTo>
                      <a:pt x="857" y="231"/>
                      <a:pt x="882" y="222"/>
                      <a:pt x="909" y="222"/>
                    </a:cubicBezTo>
                    <a:cubicBezTo>
                      <a:pt x="914" y="222"/>
                      <a:pt x="920" y="223"/>
                      <a:pt x="925" y="223"/>
                    </a:cubicBezTo>
                    <a:cubicBezTo>
                      <a:pt x="931" y="224"/>
                      <a:pt x="937" y="225"/>
                      <a:pt x="943" y="225"/>
                    </a:cubicBezTo>
                    <a:cubicBezTo>
                      <a:pt x="1038" y="225"/>
                      <a:pt x="1106" y="91"/>
                      <a:pt x="1003" y="40"/>
                    </a:cubicBezTo>
                    <a:cubicBezTo>
                      <a:pt x="949" y="13"/>
                      <a:pt x="897" y="1"/>
                      <a:pt x="8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3667120" y="2677366"/>
                <a:ext cx="44218" cy="142690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4479" extrusionOk="0">
                    <a:moveTo>
                      <a:pt x="284" y="0"/>
                    </a:moveTo>
                    <a:cubicBezTo>
                      <a:pt x="234" y="0"/>
                      <a:pt x="183" y="13"/>
                      <a:pt x="130" y="42"/>
                    </a:cubicBezTo>
                    <a:cubicBezTo>
                      <a:pt x="21" y="102"/>
                      <a:pt x="78" y="273"/>
                      <a:pt x="189" y="273"/>
                    </a:cubicBezTo>
                    <a:cubicBezTo>
                      <a:pt x="201" y="273"/>
                      <a:pt x="213" y="271"/>
                      <a:pt x="226" y="267"/>
                    </a:cubicBezTo>
                    <a:cubicBezTo>
                      <a:pt x="247" y="260"/>
                      <a:pt x="267" y="257"/>
                      <a:pt x="287" y="257"/>
                    </a:cubicBezTo>
                    <a:cubicBezTo>
                      <a:pt x="760" y="257"/>
                      <a:pt x="858" y="2202"/>
                      <a:pt x="816" y="2448"/>
                    </a:cubicBezTo>
                    <a:cubicBezTo>
                      <a:pt x="725" y="2991"/>
                      <a:pt x="494" y="3486"/>
                      <a:pt x="221" y="3957"/>
                    </a:cubicBezTo>
                    <a:cubicBezTo>
                      <a:pt x="206" y="3968"/>
                      <a:pt x="192" y="3983"/>
                      <a:pt x="181" y="4003"/>
                    </a:cubicBezTo>
                    <a:cubicBezTo>
                      <a:pt x="149" y="4064"/>
                      <a:pt x="115" y="4125"/>
                      <a:pt x="83" y="4186"/>
                    </a:cubicBezTo>
                    <a:cubicBezTo>
                      <a:pt x="0" y="4339"/>
                      <a:pt x="130" y="4479"/>
                      <a:pt x="262" y="4479"/>
                    </a:cubicBezTo>
                    <a:cubicBezTo>
                      <a:pt x="321" y="4479"/>
                      <a:pt x="381" y="4450"/>
                      <a:pt x="421" y="4382"/>
                    </a:cubicBezTo>
                    <a:cubicBezTo>
                      <a:pt x="974" y="3459"/>
                      <a:pt x="1388" y="2401"/>
                      <a:pt x="1138" y="1309"/>
                    </a:cubicBezTo>
                    <a:cubicBezTo>
                      <a:pt x="1073" y="1019"/>
                      <a:pt x="726" y="0"/>
                      <a:pt x="2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3718571" y="2700113"/>
                <a:ext cx="77382" cy="97006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3045" extrusionOk="0">
                    <a:moveTo>
                      <a:pt x="513" y="1"/>
                    </a:moveTo>
                    <a:cubicBezTo>
                      <a:pt x="414" y="1"/>
                      <a:pt x="312" y="64"/>
                      <a:pt x="305" y="189"/>
                    </a:cubicBezTo>
                    <a:cubicBezTo>
                      <a:pt x="245" y="938"/>
                      <a:pt x="151" y="1682"/>
                      <a:pt x="17" y="2421"/>
                    </a:cubicBezTo>
                    <a:cubicBezTo>
                      <a:pt x="0" y="2519"/>
                      <a:pt x="53" y="2626"/>
                      <a:pt x="139" y="2662"/>
                    </a:cubicBezTo>
                    <a:cubicBezTo>
                      <a:pt x="150" y="2732"/>
                      <a:pt x="220" y="2773"/>
                      <a:pt x="285" y="2773"/>
                    </a:cubicBezTo>
                    <a:cubicBezTo>
                      <a:pt x="342" y="2773"/>
                      <a:pt x="395" y="2743"/>
                      <a:pt x="404" y="2675"/>
                    </a:cubicBezTo>
                    <a:cubicBezTo>
                      <a:pt x="408" y="2653"/>
                      <a:pt x="410" y="2630"/>
                      <a:pt x="413" y="2609"/>
                    </a:cubicBezTo>
                    <a:cubicBezTo>
                      <a:pt x="510" y="2574"/>
                      <a:pt x="606" y="2540"/>
                      <a:pt x="698" y="2501"/>
                    </a:cubicBezTo>
                    <a:cubicBezTo>
                      <a:pt x="1172" y="2589"/>
                      <a:pt x="1614" y="2759"/>
                      <a:pt x="2034" y="3014"/>
                    </a:cubicBezTo>
                    <a:cubicBezTo>
                      <a:pt x="2069" y="3035"/>
                      <a:pt x="2105" y="3045"/>
                      <a:pt x="2138" y="3045"/>
                    </a:cubicBezTo>
                    <a:cubicBezTo>
                      <a:pt x="2313" y="3045"/>
                      <a:pt x="2428" y="2779"/>
                      <a:pt x="2241" y="2666"/>
                    </a:cubicBezTo>
                    <a:cubicBezTo>
                      <a:pt x="1923" y="2474"/>
                      <a:pt x="1598" y="2329"/>
                      <a:pt x="1256" y="2226"/>
                    </a:cubicBezTo>
                    <a:cubicBezTo>
                      <a:pt x="1530" y="2069"/>
                      <a:pt x="1792" y="1886"/>
                      <a:pt x="2038" y="1675"/>
                    </a:cubicBezTo>
                    <a:cubicBezTo>
                      <a:pt x="2173" y="1560"/>
                      <a:pt x="2059" y="1329"/>
                      <a:pt x="1900" y="1329"/>
                    </a:cubicBezTo>
                    <a:cubicBezTo>
                      <a:pt x="1881" y="1329"/>
                      <a:pt x="1862" y="1332"/>
                      <a:pt x="1843" y="1339"/>
                    </a:cubicBezTo>
                    <a:cubicBezTo>
                      <a:pt x="1365" y="1506"/>
                      <a:pt x="920" y="1722"/>
                      <a:pt x="494" y="1992"/>
                    </a:cubicBezTo>
                    <a:cubicBezTo>
                      <a:pt x="496" y="1980"/>
                      <a:pt x="496" y="1970"/>
                      <a:pt x="497" y="1957"/>
                    </a:cubicBezTo>
                    <a:cubicBezTo>
                      <a:pt x="585" y="1370"/>
                      <a:pt x="652" y="782"/>
                      <a:pt x="696" y="189"/>
                    </a:cubicBezTo>
                    <a:cubicBezTo>
                      <a:pt x="705" y="64"/>
                      <a:pt x="611" y="1"/>
                      <a:pt x="5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33" name="Google Shape;233;p7"/>
            <p:cNvGrpSpPr/>
            <p:nvPr/>
          </p:nvGrpSpPr>
          <p:grpSpPr>
            <a:xfrm>
              <a:off x="8525260" y="1361454"/>
              <a:ext cx="543206" cy="265997"/>
              <a:chOff x="4380713" y="3520718"/>
              <a:chExt cx="450793" cy="220744"/>
            </a:xfrm>
          </p:grpSpPr>
          <p:sp>
            <p:nvSpPr>
              <p:cNvPr id="234" name="Google Shape;234;p7"/>
              <p:cNvSpPr/>
              <p:nvPr/>
            </p:nvSpPr>
            <p:spPr>
              <a:xfrm>
                <a:off x="4380713" y="3574304"/>
                <a:ext cx="83530" cy="139345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374" extrusionOk="0">
                    <a:moveTo>
                      <a:pt x="817" y="1"/>
                    </a:moveTo>
                    <a:cubicBezTo>
                      <a:pt x="764" y="1"/>
                      <a:pt x="712" y="29"/>
                      <a:pt x="699" y="89"/>
                    </a:cubicBezTo>
                    <a:cubicBezTo>
                      <a:pt x="683" y="168"/>
                      <a:pt x="670" y="248"/>
                      <a:pt x="654" y="327"/>
                    </a:cubicBezTo>
                    <a:cubicBezTo>
                      <a:pt x="639" y="352"/>
                      <a:pt x="633" y="384"/>
                      <a:pt x="639" y="413"/>
                    </a:cubicBezTo>
                    <a:cubicBezTo>
                      <a:pt x="402" y="1643"/>
                      <a:pt x="219" y="2884"/>
                      <a:pt x="19" y="4121"/>
                    </a:cubicBezTo>
                    <a:cubicBezTo>
                      <a:pt x="1" y="4232"/>
                      <a:pt x="63" y="4374"/>
                      <a:pt x="195" y="4374"/>
                    </a:cubicBezTo>
                    <a:cubicBezTo>
                      <a:pt x="200" y="4374"/>
                      <a:pt x="206" y="4374"/>
                      <a:pt x="212" y="4373"/>
                    </a:cubicBezTo>
                    <a:cubicBezTo>
                      <a:pt x="849" y="4320"/>
                      <a:pt x="1486" y="4250"/>
                      <a:pt x="2108" y="4093"/>
                    </a:cubicBezTo>
                    <a:cubicBezTo>
                      <a:pt x="2335" y="4035"/>
                      <a:pt x="2247" y="3734"/>
                      <a:pt x="2040" y="3734"/>
                    </a:cubicBezTo>
                    <a:cubicBezTo>
                      <a:pt x="2030" y="3734"/>
                      <a:pt x="2019" y="3735"/>
                      <a:pt x="2009" y="3736"/>
                    </a:cubicBezTo>
                    <a:cubicBezTo>
                      <a:pt x="1486" y="3810"/>
                      <a:pt x="968" y="3893"/>
                      <a:pt x="444" y="3949"/>
                    </a:cubicBezTo>
                    <a:cubicBezTo>
                      <a:pt x="513" y="3450"/>
                      <a:pt x="584" y="2948"/>
                      <a:pt x="654" y="2447"/>
                    </a:cubicBezTo>
                    <a:cubicBezTo>
                      <a:pt x="866" y="2471"/>
                      <a:pt x="1093" y="2490"/>
                      <a:pt x="1316" y="2490"/>
                    </a:cubicBezTo>
                    <a:cubicBezTo>
                      <a:pt x="1516" y="2490"/>
                      <a:pt x="1713" y="2475"/>
                      <a:pt x="1892" y="2436"/>
                    </a:cubicBezTo>
                    <a:cubicBezTo>
                      <a:pt x="2086" y="2393"/>
                      <a:pt x="2035" y="2104"/>
                      <a:pt x="1844" y="2096"/>
                    </a:cubicBezTo>
                    <a:cubicBezTo>
                      <a:pt x="1827" y="2096"/>
                      <a:pt x="1809" y="2096"/>
                      <a:pt x="1791" y="2096"/>
                    </a:cubicBezTo>
                    <a:cubicBezTo>
                      <a:pt x="1584" y="2096"/>
                      <a:pt x="1373" y="2139"/>
                      <a:pt x="1163" y="2149"/>
                    </a:cubicBezTo>
                    <a:cubicBezTo>
                      <a:pt x="1007" y="2157"/>
                      <a:pt x="852" y="2158"/>
                      <a:pt x="694" y="2158"/>
                    </a:cubicBezTo>
                    <a:cubicBezTo>
                      <a:pt x="768" y="1620"/>
                      <a:pt x="835" y="1080"/>
                      <a:pt x="895" y="540"/>
                    </a:cubicBezTo>
                    <a:cubicBezTo>
                      <a:pt x="1097" y="567"/>
                      <a:pt x="1304" y="560"/>
                      <a:pt x="1506" y="564"/>
                    </a:cubicBezTo>
                    <a:cubicBezTo>
                      <a:pt x="1720" y="570"/>
                      <a:pt x="1936" y="582"/>
                      <a:pt x="2150" y="582"/>
                    </a:cubicBezTo>
                    <a:cubicBezTo>
                      <a:pt x="2229" y="582"/>
                      <a:pt x="2308" y="580"/>
                      <a:pt x="2387" y="576"/>
                    </a:cubicBezTo>
                    <a:cubicBezTo>
                      <a:pt x="2622" y="563"/>
                      <a:pt x="2622" y="225"/>
                      <a:pt x="2387" y="211"/>
                    </a:cubicBezTo>
                    <a:cubicBezTo>
                      <a:pt x="2305" y="206"/>
                      <a:pt x="2222" y="205"/>
                      <a:pt x="2139" y="205"/>
                    </a:cubicBezTo>
                    <a:cubicBezTo>
                      <a:pt x="1928" y="205"/>
                      <a:pt x="1717" y="216"/>
                      <a:pt x="1506" y="221"/>
                    </a:cubicBezTo>
                    <a:cubicBezTo>
                      <a:pt x="1314" y="226"/>
                      <a:pt x="1120" y="221"/>
                      <a:pt x="928" y="241"/>
                    </a:cubicBezTo>
                    <a:cubicBezTo>
                      <a:pt x="932" y="202"/>
                      <a:pt x="938" y="161"/>
                      <a:pt x="942" y="121"/>
                    </a:cubicBezTo>
                    <a:cubicBezTo>
                      <a:pt x="950" y="44"/>
                      <a:pt x="883" y="1"/>
                      <a:pt x="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4477467" y="3666533"/>
                <a:ext cx="52342" cy="5549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742" extrusionOk="0">
                    <a:moveTo>
                      <a:pt x="241" y="1"/>
                    </a:moveTo>
                    <a:cubicBezTo>
                      <a:pt x="208" y="1"/>
                      <a:pt x="175" y="20"/>
                      <a:pt x="159" y="63"/>
                    </a:cubicBezTo>
                    <a:cubicBezTo>
                      <a:pt x="0" y="510"/>
                      <a:pt x="23" y="1189"/>
                      <a:pt x="189" y="1633"/>
                    </a:cubicBezTo>
                    <a:cubicBezTo>
                      <a:pt x="216" y="1704"/>
                      <a:pt x="293" y="1742"/>
                      <a:pt x="364" y="1742"/>
                    </a:cubicBezTo>
                    <a:cubicBezTo>
                      <a:pt x="445" y="1742"/>
                      <a:pt x="519" y="1693"/>
                      <a:pt x="505" y="1590"/>
                    </a:cubicBezTo>
                    <a:cubicBezTo>
                      <a:pt x="487" y="1445"/>
                      <a:pt x="454" y="1305"/>
                      <a:pt x="424" y="1163"/>
                    </a:cubicBezTo>
                    <a:cubicBezTo>
                      <a:pt x="431" y="1156"/>
                      <a:pt x="437" y="1149"/>
                      <a:pt x="441" y="1145"/>
                    </a:cubicBezTo>
                    <a:cubicBezTo>
                      <a:pt x="451" y="1150"/>
                      <a:pt x="461" y="1159"/>
                      <a:pt x="474" y="1163"/>
                    </a:cubicBezTo>
                    <a:cubicBezTo>
                      <a:pt x="720" y="1255"/>
                      <a:pt x="1041" y="1326"/>
                      <a:pt x="1321" y="1326"/>
                    </a:cubicBezTo>
                    <a:cubicBezTo>
                      <a:pt x="1369" y="1326"/>
                      <a:pt x="1416" y="1324"/>
                      <a:pt x="1461" y="1319"/>
                    </a:cubicBezTo>
                    <a:cubicBezTo>
                      <a:pt x="1642" y="1299"/>
                      <a:pt x="1640" y="1060"/>
                      <a:pt x="1461" y="1039"/>
                    </a:cubicBezTo>
                    <a:cubicBezTo>
                      <a:pt x="1302" y="1019"/>
                      <a:pt x="1138" y="1031"/>
                      <a:pt x="977" y="1019"/>
                    </a:cubicBezTo>
                    <a:cubicBezTo>
                      <a:pt x="848" y="1010"/>
                      <a:pt x="723" y="990"/>
                      <a:pt x="594" y="976"/>
                    </a:cubicBezTo>
                    <a:cubicBezTo>
                      <a:pt x="760" y="791"/>
                      <a:pt x="924" y="600"/>
                      <a:pt x="1073" y="404"/>
                    </a:cubicBezTo>
                    <a:cubicBezTo>
                      <a:pt x="1141" y="316"/>
                      <a:pt x="1042" y="205"/>
                      <a:pt x="948" y="205"/>
                    </a:cubicBezTo>
                    <a:cubicBezTo>
                      <a:pt x="918" y="205"/>
                      <a:pt x="888" y="216"/>
                      <a:pt x="865" y="244"/>
                    </a:cubicBezTo>
                    <a:cubicBezTo>
                      <a:pt x="694" y="443"/>
                      <a:pt x="528" y="653"/>
                      <a:pt x="372" y="870"/>
                    </a:cubicBezTo>
                    <a:cubicBezTo>
                      <a:pt x="369" y="861"/>
                      <a:pt x="368" y="852"/>
                      <a:pt x="368" y="844"/>
                    </a:cubicBezTo>
                    <a:cubicBezTo>
                      <a:pt x="342" y="590"/>
                      <a:pt x="359" y="337"/>
                      <a:pt x="331" y="86"/>
                    </a:cubicBezTo>
                    <a:cubicBezTo>
                      <a:pt x="324" y="32"/>
                      <a:pt x="283" y="1"/>
                      <a:pt x="2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4501488" y="3642385"/>
                <a:ext cx="66359" cy="12233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384" extrusionOk="0">
                    <a:moveTo>
                      <a:pt x="1855" y="0"/>
                    </a:moveTo>
                    <a:cubicBezTo>
                      <a:pt x="1844" y="0"/>
                      <a:pt x="1833" y="1"/>
                      <a:pt x="1822" y="2"/>
                    </a:cubicBezTo>
                    <a:cubicBezTo>
                      <a:pt x="1266" y="81"/>
                      <a:pt x="722" y="107"/>
                      <a:pt x="162" y="107"/>
                    </a:cubicBezTo>
                    <a:cubicBezTo>
                      <a:pt x="1" y="107"/>
                      <a:pt x="8" y="338"/>
                      <a:pt x="162" y="352"/>
                    </a:cubicBezTo>
                    <a:cubicBezTo>
                      <a:pt x="382" y="373"/>
                      <a:pt x="605" y="383"/>
                      <a:pt x="829" y="383"/>
                    </a:cubicBezTo>
                    <a:cubicBezTo>
                      <a:pt x="1176" y="383"/>
                      <a:pt x="1524" y="359"/>
                      <a:pt x="1865" y="317"/>
                    </a:cubicBezTo>
                    <a:cubicBezTo>
                      <a:pt x="2083" y="290"/>
                      <a:pt x="2057" y="0"/>
                      <a:pt x="18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4503909" y="3622410"/>
                <a:ext cx="69672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354" extrusionOk="0">
                    <a:moveTo>
                      <a:pt x="1398" y="1"/>
                    </a:moveTo>
                    <a:cubicBezTo>
                      <a:pt x="981" y="1"/>
                      <a:pt x="553" y="32"/>
                      <a:pt x="154" y="57"/>
                    </a:cubicBezTo>
                    <a:cubicBezTo>
                      <a:pt x="1" y="67"/>
                      <a:pt x="1" y="286"/>
                      <a:pt x="154" y="297"/>
                    </a:cubicBezTo>
                    <a:cubicBezTo>
                      <a:pt x="553" y="322"/>
                      <a:pt x="981" y="354"/>
                      <a:pt x="1398" y="354"/>
                    </a:cubicBezTo>
                    <a:cubicBezTo>
                      <a:pt x="1600" y="354"/>
                      <a:pt x="1800" y="346"/>
                      <a:pt x="1992" y="327"/>
                    </a:cubicBezTo>
                    <a:cubicBezTo>
                      <a:pt x="2186" y="310"/>
                      <a:pt x="2187" y="47"/>
                      <a:pt x="1992" y="27"/>
                    </a:cubicBezTo>
                    <a:cubicBezTo>
                      <a:pt x="1800" y="8"/>
                      <a:pt x="1600" y="1"/>
                      <a:pt x="13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4601491" y="3645284"/>
                <a:ext cx="184391" cy="20198"/>
              </a:xfrm>
              <a:custGeom>
                <a:avLst/>
                <a:gdLst/>
                <a:ahLst/>
                <a:cxnLst/>
                <a:rect l="l" t="t" r="r" b="b"/>
                <a:pathLst>
                  <a:path w="5788" h="634" extrusionOk="0">
                    <a:moveTo>
                      <a:pt x="1084" y="1"/>
                    </a:moveTo>
                    <a:cubicBezTo>
                      <a:pt x="773" y="1"/>
                      <a:pt x="463" y="8"/>
                      <a:pt x="155" y="25"/>
                    </a:cubicBezTo>
                    <a:cubicBezTo>
                      <a:pt x="40" y="30"/>
                      <a:pt x="0" y="215"/>
                      <a:pt x="126" y="236"/>
                    </a:cubicBezTo>
                    <a:cubicBezTo>
                      <a:pt x="1888" y="534"/>
                      <a:pt x="3755" y="530"/>
                      <a:pt x="5537" y="633"/>
                    </a:cubicBezTo>
                    <a:cubicBezTo>
                      <a:pt x="5542" y="633"/>
                      <a:pt x="5546" y="634"/>
                      <a:pt x="5551" y="634"/>
                    </a:cubicBezTo>
                    <a:cubicBezTo>
                      <a:pt x="5788" y="634"/>
                      <a:pt x="5782" y="258"/>
                      <a:pt x="5537" y="245"/>
                    </a:cubicBezTo>
                    <a:cubicBezTo>
                      <a:pt x="4075" y="163"/>
                      <a:pt x="2564" y="1"/>
                      <a:pt x="10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4611845" y="3573412"/>
                <a:ext cx="72285" cy="49666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1559" extrusionOk="0">
                    <a:moveTo>
                      <a:pt x="882" y="1"/>
                    </a:moveTo>
                    <a:cubicBezTo>
                      <a:pt x="865" y="1"/>
                      <a:pt x="848" y="2"/>
                      <a:pt x="831" y="4"/>
                    </a:cubicBezTo>
                    <a:cubicBezTo>
                      <a:pt x="599" y="33"/>
                      <a:pt x="424" y="220"/>
                      <a:pt x="308" y="452"/>
                    </a:cubicBezTo>
                    <a:cubicBezTo>
                      <a:pt x="301" y="375"/>
                      <a:pt x="294" y="296"/>
                      <a:pt x="291" y="216"/>
                    </a:cubicBezTo>
                    <a:cubicBezTo>
                      <a:pt x="288" y="137"/>
                      <a:pt x="234" y="99"/>
                      <a:pt x="178" y="99"/>
                    </a:cubicBezTo>
                    <a:cubicBezTo>
                      <a:pt x="120" y="99"/>
                      <a:pt x="59" y="139"/>
                      <a:pt x="49" y="216"/>
                    </a:cubicBezTo>
                    <a:cubicBezTo>
                      <a:pt x="0" y="610"/>
                      <a:pt x="33" y="1036"/>
                      <a:pt x="141" y="1420"/>
                    </a:cubicBezTo>
                    <a:cubicBezTo>
                      <a:pt x="164" y="1504"/>
                      <a:pt x="230" y="1540"/>
                      <a:pt x="298" y="1540"/>
                    </a:cubicBezTo>
                    <a:cubicBezTo>
                      <a:pt x="401" y="1540"/>
                      <a:pt x="506" y="1457"/>
                      <a:pt x="470" y="1328"/>
                    </a:cubicBezTo>
                    <a:cubicBezTo>
                      <a:pt x="436" y="1204"/>
                      <a:pt x="407" y="1079"/>
                      <a:pt x="381" y="956"/>
                    </a:cubicBezTo>
                    <a:cubicBezTo>
                      <a:pt x="437" y="733"/>
                      <a:pt x="537" y="484"/>
                      <a:pt x="706" y="413"/>
                    </a:cubicBezTo>
                    <a:cubicBezTo>
                      <a:pt x="794" y="428"/>
                      <a:pt x="881" y="442"/>
                      <a:pt x="968" y="459"/>
                    </a:cubicBezTo>
                    <a:cubicBezTo>
                      <a:pt x="997" y="547"/>
                      <a:pt x="1021" y="634"/>
                      <a:pt x="1038" y="724"/>
                    </a:cubicBezTo>
                    <a:cubicBezTo>
                      <a:pt x="1067" y="856"/>
                      <a:pt x="1079" y="990"/>
                      <a:pt x="1086" y="1125"/>
                    </a:cubicBezTo>
                    <a:cubicBezTo>
                      <a:pt x="1086" y="1161"/>
                      <a:pt x="1087" y="1197"/>
                      <a:pt x="1093" y="1227"/>
                    </a:cubicBezTo>
                    <a:cubicBezTo>
                      <a:pt x="1105" y="1331"/>
                      <a:pt x="1194" y="1386"/>
                      <a:pt x="1276" y="1386"/>
                    </a:cubicBezTo>
                    <a:cubicBezTo>
                      <a:pt x="1357" y="1386"/>
                      <a:pt x="1431" y="1334"/>
                      <a:pt x="1425" y="1227"/>
                    </a:cubicBezTo>
                    <a:cubicBezTo>
                      <a:pt x="1411" y="1051"/>
                      <a:pt x="1416" y="883"/>
                      <a:pt x="1477" y="717"/>
                    </a:cubicBezTo>
                    <a:cubicBezTo>
                      <a:pt x="1518" y="602"/>
                      <a:pt x="1580" y="498"/>
                      <a:pt x="1660" y="406"/>
                    </a:cubicBezTo>
                    <a:cubicBezTo>
                      <a:pt x="1797" y="454"/>
                      <a:pt x="1870" y="541"/>
                      <a:pt x="1882" y="673"/>
                    </a:cubicBezTo>
                    <a:cubicBezTo>
                      <a:pt x="1962" y="962"/>
                      <a:pt x="1749" y="1204"/>
                      <a:pt x="1863" y="1472"/>
                    </a:cubicBezTo>
                    <a:cubicBezTo>
                      <a:pt x="1890" y="1533"/>
                      <a:pt x="1962" y="1558"/>
                      <a:pt x="2026" y="1558"/>
                    </a:cubicBezTo>
                    <a:cubicBezTo>
                      <a:pt x="2040" y="1558"/>
                      <a:pt x="2054" y="1557"/>
                      <a:pt x="2067" y="1555"/>
                    </a:cubicBezTo>
                    <a:cubicBezTo>
                      <a:pt x="2168" y="1535"/>
                      <a:pt x="2204" y="1479"/>
                      <a:pt x="2240" y="1386"/>
                    </a:cubicBezTo>
                    <a:cubicBezTo>
                      <a:pt x="2261" y="1328"/>
                      <a:pt x="2234" y="1263"/>
                      <a:pt x="2190" y="1220"/>
                    </a:cubicBezTo>
                    <a:cubicBezTo>
                      <a:pt x="2205" y="1125"/>
                      <a:pt x="2253" y="1018"/>
                      <a:pt x="2256" y="935"/>
                    </a:cubicBezTo>
                    <a:cubicBezTo>
                      <a:pt x="2268" y="774"/>
                      <a:pt x="2248" y="611"/>
                      <a:pt x="2197" y="456"/>
                    </a:cubicBezTo>
                    <a:cubicBezTo>
                      <a:pt x="2131" y="260"/>
                      <a:pt x="1999" y="38"/>
                      <a:pt x="1776" y="5"/>
                    </a:cubicBezTo>
                    <a:cubicBezTo>
                      <a:pt x="1755" y="2"/>
                      <a:pt x="1734" y="1"/>
                      <a:pt x="1714" y="1"/>
                    </a:cubicBezTo>
                    <a:cubicBezTo>
                      <a:pt x="1515" y="1"/>
                      <a:pt x="1369" y="137"/>
                      <a:pt x="1269" y="325"/>
                    </a:cubicBezTo>
                    <a:cubicBezTo>
                      <a:pt x="1190" y="139"/>
                      <a:pt x="1069" y="1"/>
                      <a:pt x="8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4684546" y="3530276"/>
                <a:ext cx="87608" cy="10659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3346" extrusionOk="0">
                    <a:moveTo>
                      <a:pt x="2479" y="1"/>
                    </a:moveTo>
                    <a:cubicBezTo>
                      <a:pt x="2419" y="1"/>
                      <a:pt x="2361" y="30"/>
                      <a:pt x="2323" y="99"/>
                    </a:cubicBezTo>
                    <a:cubicBezTo>
                      <a:pt x="1907" y="865"/>
                      <a:pt x="1633" y="1699"/>
                      <a:pt x="1526" y="2561"/>
                    </a:cubicBezTo>
                    <a:cubicBezTo>
                      <a:pt x="1070" y="1772"/>
                      <a:pt x="652" y="963"/>
                      <a:pt x="247" y="148"/>
                    </a:cubicBezTo>
                    <a:cubicBezTo>
                      <a:pt x="226" y="105"/>
                      <a:pt x="192" y="87"/>
                      <a:pt x="157" y="87"/>
                    </a:cubicBezTo>
                    <a:cubicBezTo>
                      <a:pt x="81" y="87"/>
                      <a:pt x="1" y="174"/>
                      <a:pt x="42" y="268"/>
                    </a:cubicBezTo>
                    <a:cubicBezTo>
                      <a:pt x="480" y="1286"/>
                      <a:pt x="984" y="2273"/>
                      <a:pt x="1500" y="3254"/>
                    </a:cubicBezTo>
                    <a:cubicBezTo>
                      <a:pt x="1534" y="3319"/>
                      <a:pt x="1589" y="3346"/>
                      <a:pt x="1645" y="3346"/>
                    </a:cubicBezTo>
                    <a:cubicBezTo>
                      <a:pt x="1740" y="3346"/>
                      <a:pt x="1838" y="3268"/>
                      <a:pt x="1846" y="3161"/>
                    </a:cubicBezTo>
                    <a:cubicBezTo>
                      <a:pt x="1928" y="2140"/>
                      <a:pt x="2187" y="1208"/>
                      <a:pt x="2667" y="303"/>
                    </a:cubicBezTo>
                    <a:cubicBezTo>
                      <a:pt x="2749" y="145"/>
                      <a:pt x="2612" y="1"/>
                      <a:pt x="24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4778146" y="3520718"/>
                <a:ext cx="53361" cy="57407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802" extrusionOk="0">
                    <a:moveTo>
                      <a:pt x="505" y="0"/>
                    </a:moveTo>
                    <a:cubicBezTo>
                      <a:pt x="405" y="0"/>
                      <a:pt x="302" y="34"/>
                      <a:pt x="206" y="113"/>
                    </a:cubicBezTo>
                    <a:cubicBezTo>
                      <a:pt x="96" y="202"/>
                      <a:pt x="197" y="353"/>
                      <a:pt x="314" y="353"/>
                    </a:cubicBezTo>
                    <a:cubicBezTo>
                      <a:pt x="335" y="353"/>
                      <a:pt x="358" y="348"/>
                      <a:pt x="379" y="336"/>
                    </a:cubicBezTo>
                    <a:cubicBezTo>
                      <a:pt x="433" y="308"/>
                      <a:pt x="477" y="295"/>
                      <a:pt x="515" y="295"/>
                    </a:cubicBezTo>
                    <a:cubicBezTo>
                      <a:pt x="747" y="295"/>
                      <a:pt x="685" y="787"/>
                      <a:pt x="621" y="926"/>
                    </a:cubicBezTo>
                    <a:cubicBezTo>
                      <a:pt x="528" y="1127"/>
                      <a:pt x="378" y="1257"/>
                      <a:pt x="186" y="1359"/>
                    </a:cubicBezTo>
                    <a:cubicBezTo>
                      <a:pt x="1" y="1457"/>
                      <a:pt x="101" y="1714"/>
                      <a:pt x="286" y="1725"/>
                    </a:cubicBezTo>
                    <a:cubicBezTo>
                      <a:pt x="664" y="1754"/>
                      <a:pt x="1043" y="1800"/>
                      <a:pt x="1420" y="1801"/>
                    </a:cubicBezTo>
                    <a:cubicBezTo>
                      <a:pt x="1422" y="1801"/>
                      <a:pt x="1424" y="1801"/>
                      <a:pt x="1426" y="1801"/>
                    </a:cubicBezTo>
                    <a:cubicBezTo>
                      <a:pt x="1675" y="1801"/>
                      <a:pt x="1656" y="1450"/>
                      <a:pt x="1419" y="1419"/>
                    </a:cubicBezTo>
                    <a:cubicBezTo>
                      <a:pt x="1208" y="1390"/>
                      <a:pt x="995" y="1376"/>
                      <a:pt x="780" y="1363"/>
                    </a:cubicBezTo>
                    <a:cubicBezTo>
                      <a:pt x="972" y="1121"/>
                      <a:pt x="1079" y="813"/>
                      <a:pt x="1031" y="504"/>
                    </a:cubicBezTo>
                    <a:cubicBezTo>
                      <a:pt x="985" y="221"/>
                      <a:pt x="757" y="0"/>
                      <a:pt x="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4649725" y="3669369"/>
                <a:ext cx="99714" cy="72094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2263" extrusionOk="0">
                    <a:moveTo>
                      <a:pt x="1460" y="1"/>
                    </a:moveTo>
                    <a:cubicBezTo>
                      <a:pt x="941" y="1"/>
                      <a:pt x="0" y="407"/>
                      <a:pt x="565" y="771"/>
                    </a:cubicBezTo>
                    <a:cubicBezTo>
                      <a:pt x="584" y="783"/>
                      <a:pt x="604" y="788"/>
                      <a:pt x="623" y="788"/>
                    </a:cubicBezTo>
                    <a:cubicBezTo>
                      <a:pt x="720" y="788"/>
                      <a:pt x="805" y="652"/>
                      <a:pt x="714" y="579"/>
                    </a:cubicBezTo>
                    <a:cubicBezTo>
                      <a:pt x="632" y="513"/>
                      <a:pt x="1215" y="326"/>
                      <a:pt x="1323" y="326"/>
                    </a:cubicBezTo>
                    <a:cubicBezTo>
                      <a:pt x="1326" y="326"/>
                      <a:pt x="1329" y="326"/>
                      <a:pt x="1331" y="327"/>
                    </a:cubicBezTo>
                    <a:cubicBezTo>
                      <a:pt x="1861" y="395"/>
                      <a:pt x="1758" y="844"/>
                      <a:pt x="1605" y="1141"/>
                    </a:cubicBezTo>
                    <a:cubicBezTo>
                      <a:pt x="1457" y="1429"/>
                      <a:pt x="1246" y="1696"/>
                      <a:pt x="1065" y="1965"/>
                    </a:cubicBezTo>
                    <a:cubicBezTo>
                      <a:pt x="981" y="2088"/>
                      <a:pt x="1091" y="2263"/>
                      <a:pt x="1233" y="2263"/>
                    </a:cubicBezTo>
                    <a:cubicBezTo>
                      <a:pt x="1235" y="2263"/>
                      <a:pt x="1236" y="2263"/>
                      <a:pt x="1237" y="2263"/>
                    </a:cubicBezTo>
                    <a:cubicBezTo>
                      <a:pt x="1784" y="2254"/>
                      <a:pt x="2338" y="2263"/>
                      <a:pt x="2884" y="2218"/>
                    </a:cubicBezTo>
                    <a:cubicBezTo>
                      <a:pt x="3126" y="2197"/>
                      <a:pt x="3130" y="1846"/>
                      <a:pt x="2884" y="1837"/>
                    </a:cubicBezTo>
                    <a:cubicBezTo>
                      <a:pt x="2760" y="1833"/>
                      <a:pt x="2637" y="1831"/>
                      <a:pt x="2513" y="1831"/>
                    </a:cubicBezTo>
                    <a:cubicBezTo>
                      <a:pt x="2214" y="1831"/>
                      <a:pt x="1914" y="1842"/>
                      <a:pt x="1615" y="1853"/>
                    </a:cubicBezTo>
                    <a:cubicBezTo>
                      <a:pt x="1994" y="1270"/>
                      <a:pt x="2484" y="370"/>
                      <a:pt x="1667" y="33"/>
                    </a:cubicBezTo>
                    <a:cubicBezTo>
                      <a:pt x="1613" y="11"/>
                      <a:pt x="1542" y="1"/>
                      <a:pt x="14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43" name="Google Shape;243;p7"/>
            <p:cNvGrpSpPr/>
            <p:nvPr/>
          </p:nvGrpSpPr>
          <p:grpSpPr>
            <a:xfrm>
              <a:off x="7602154" y="211245"/>
              <a:ext cx="603438" cy="281391"/>
              <a:chOff x="3663966" y="1783200"/>
              <a:chExt cx="500778" cy="233519"/>
            </a:xfrm>
          </p:grpSpPr>
          <p:sp>
            <p:nvSpPr>
              <p:cNvPr id="244" name="Google Shape;244;p7"/>
              <p:cNvSpPr/>
              <p:nvPr/>
            </p:nvSpPr>
            <p:spPr>
              <a:xfrm>
                <a:off x="3663966" y="1857048"/>
                <a:ext cx="82479" cy="115547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3627" extrusionOk="0">
                    <a:moveTo>
                      <a:pt x="2425" y="0"/>
                    </a:moveTo>
                    <a:cubicBezTo>
                      <a:pt x="2397" y="0"/>
                      <a:pt x="2369" y="12"/>
                      <a:pt x="2347" y="40"/>
                    </a:cubicBezTo>
                    <a:cubicBezTo>
                      <a:pt x="2155" y="290"/>
                      <a:pt x="1972" y="542"/>
                      <a:pt x="1787" y="795"/>
                    </a:cubicBezTo>
                    <a:cubicBezTo>
                      <a:pt x="1690" y="930"/>
                      <a:pt x="1510" y="1122"/>
                      <a:pt x="1379" y="1309"/>
                    </a:cubicBezTo>
                    <a:cubicBezTo>
                      <a:pt x="1240" y="1167"/>
                      <a:pt x="1096" y="1034"/>
                      <a:pt x="960" y="894"/>
                    </a:cubicBezTo>
                    <a:cubicBezTo>
                      <a:pt x="716" y="645"/>
                      <a:pt x="480" y="390"/>
                      <a:pt x="234" y="144"/>
                    </a:cubicBezTo>
                    <a:cubicBezTo>
                      <a:pt x="209" y="119"/>
                      <a:pt x="182" y="109"/>
                      <a:pt x="156" y="109"/>
                    </a:cubicBezTo>
                    <a:cubicBezTo>
                      <a:pt x="71" y="109"/>
                      <a:pt x="1" y="220"/>
                      <a:pt x="72" y="305"/>
                    </a:cubicBezTo>
                    <a:cubicBezTo>
                      <a:pt x="284" y="557"/>
                      <a:pt x="504" y="805"/>
                      <a:pt x="719" y="1053"/>
                    </a:cubicBezTo>
                    <a:cubicBezTo>
                      <a:pt x="887" y="1249"/>
                      <a:pt x="1046" y="1471"/>
                      <a:pt x="1226" y="1660"/>
                    </a:cubicBezTo>
                    <a:cubicBezTo>
                      <a:pt x="1210" y="1879"/>
                      <a:pt x="1323" y="2154"/>
                      <a:pt x="1366" y="2357"/>
                    </a:cubicBezTo>
                    <a:cubicBezTo>
                      <a:pt x="1445" y="2737"/>
                      <a:pt x="1515" y="3119"/>
                      <a:pt x="1616" y="3493"/>
                    </a:cubicBezTo>
                    <a:cubicBezTo>
                      <a:pt x="1641" y="3587"/>
                      <a:pt x="1709" y="3627"/>
                      <a:pt x="1779" y="3627"/>
                    </a:cubicBezTo>
                    <a:cubicBezTo>
                      <a:pt x="1885" y="3627"/>
                      <a:pt x="1996" y="3534"/>
                      <a:pt x="1975" y="3395"/>
                    </a:cubicBezTo>
                    <a:cubicBezTo>
                      <a:pt x="1898" y="2896"/>
                      <a:pt x="1637" y="2303"/>
                      <a:pt x="1644" y="1800"/>
                    </a:cubicBezTo>
                    <a:cubicBezTo>
                      <a:pt x="1644" y="1777"/>
                      <a:pt x="1647" y="1752"/>
                      <a:pt x="1650" y="1729"/>
                    </a:cubicBezTo>
                    <a:cubicBezTo>
                      <a:pt x="1653" y="1710"/>
                      <a:pt x="1654" y="1694"/>
                      <a:pt x="1654" y="1679"/>
                    </a:cubicBezTo>
                    <a:cubicBezTo>
                      <a:pt x="1739" y="1160"/>
                      <a:pt x="2287" y="605"/>
                      <a:pt x="2538" y="187"/>
                    </a:cubicBezTo>
                    <a:cubicBezTo>
                      <a:pt x="2589" y="101"/>
                      <a:pt x="2506" y="0"/>
                      <a:pt x="24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3732748" y="1930162"/>
                <a:ext cx="58841" cy="1338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420" extrusionOk="0">
                    <a:moveTo>
                      <a:pt x="160" y="1"/>
                    </a:moveTo>
                    <a:cubicBezTo>
                      <a:pt x="39" y="1"/>
                      <a:pt x="0" y="185"/>
                      <a:pt x="131" y="228"/>
                    </a:cubicBezTo>
                    <a:cubicBezTo>
                      <a:pt x="449" y="331"/>
                      <a:pt x="838" y="419"/>
                      <a:pt x="1206" y="419"/>
                    </a:cubicBezTo>
                    <a:cubicBezTo>
                      <a:pt x="1379" y="419"/>
                      <a:pt x="1547" y="400"/>
                      <a:pt x="1700" y="353"/>
                    </a:cubicBezTo>
                    <a:cubicBezTo>
                      <a:pt x="1846" y="309"/>
                      <a:pt x="1819" y="87"/>
                      <a:pt x="1663" y="85"/>
                    </a:cubicBezTo>
                    <a:cubicBezTo>
                      <a:pt x="1653" y="85"/>
                      <a:pt x="1643" y="85"/>
                      <a:pt x="1632" y="85"/>
                    </a:cubicBezTo>
                    <a:cubicBezTo>
                      <a:pt x="1422" y="85"/>
                      <a:pt x="1214" y="123"/>
                      <a:pt x="1001" y="123"/>
                    </a:cubicBezTo>
                    <a:cubicBezTo>
                      <a:pt x="987" y="123"/>
                      <a:pt x="974" y="123"/>
                      <a:pt x="960" y="122"/>
                    </a:cubicBezTo>
                    <a:cubicBezTo>
                      <a:pt x="698" y="115"/>
                      <a:pt x="444" y="67"/>
                      <a:pt x="192" y="5"/>
                    </a:cubicBezTo>
                    <a:cubicBezTo>
                      <a:pt x="181" y="2"/>
                      <a:pt x="170" y="1"/>
                      <a:pt x="1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727428" y="1909295"/>
                <a:ext cx="66582" cy="12456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391" extrusionOk="0">
                    <a:moveTo>
                      <a:pt x="114" y="1"/>
                    </a:moveTo>
                    <a:cubicBezTo>
                      <a:pt x="16" y="1"/>
                      <a:pt x="0" y="160"/>
                      <a:pt x="97" y="183"/>
                    </a:cubicBezTo>
                    <a:cubicBezTo>
                      <a:pt x="576" y="304"/>
                      <a:pt x="1118" y="391"/>
                      <a:pt x="1626" y="391"/>
                    </a:cubicBezTo>
                    <a:cubicBezTo>
                      <a:pt x="1716" y="391"/>
                      <a:pt x="1805" y="388"/>
                      <a:pt x="1893" y="382"/>
                    </a:cubicBezTo>
                    <a:cubicBezTo>
                      <a:pt x="2088" y="369"/>
                      <a:pt x="2089" y="87"/>
                      <a:pt x="1893" y="77"/>
                    </a:cubicBezTo>
                    <a:cubicBezTo>
                      <a:pt x="1300" y="51"/>
                      <a:pt x="715" y="49"/>
                      <a:pt x="123" y="1"/>
                    </a:cubicBezTo>
                    <a:cubicBezTo>
                      <a:pt x="120" y="1"/>
                      <a:pt x="117" y="1"/>
                      <a:pt x="1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3805544" y="1881100"/>
                <a:ext cx="72062" cy="76139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2390" extrusionOk="0">
                    <a:moveTo>
                      <a:pt x="1301" y="0"/>
                    </a:moveTo>
                    <a:cubicBezTo>
                      <a:pt x="526" y="0"/>
                      <a:pt x="1" y="971"/>
                      <a:pt x="300" y="1650"/>
                    </a:cubicBezTo>
                    <a:cubicBezTo>
                      <a:pt x="488" y="2075"/>
                      <a:pt x="1012" y="2390"/>
                      <a:pt x="1502" y="2390"/>
                    </a:cubicBezTo>
                    <a:cubicBezTo>
                      <a:pt x="1744" y="2390"/>
                      <a:pt x="1977" y="2313"/>
                      <a:pt x="2157" y="2135"/>
                    </a:cubicBezTo>
                    <a:cubicBezTo>
                      <a:pt x="2261" y="2032"/>
                      <a:pt x="2181" y="1837"/>
                      <a:pt x="2046" y="1837"/>
                    </a:cubicBezTo>
                    <a:cubicBezTo>
                      <a:pt x="2029" y="1837"/>
                      <a:pt x="2010" y="1840"/>
                      <a:pt x="1991" y="1847"/>
                    </a:cubicBezTo>
                    <a:cubicBezTo>
                      <a:pt x="1798" y="1918"/>
                      <a:pt x="1589" y="1970"/>
                      <a:pt x="1390" y="1970"/>
                    </a:cubicBezTo>
                    <a:cubicBezTo>
                      <a:pt x="1101" y="1970"/>
                      <a:pt x="832" y="1861"/>
                      <a:pt x="658" y="1548"/>
                    </a:cubicBezTo>
                    <a:cubicBezTo>
                      <a:pt x="332" y="962"/>
                      <a:pt x="843" y="389"/>
                      <a:pt x="1373" y="218"/>
                    </a:cubicBezTo>
                    <a:cubicBezTo>
                      <a:pt x="1490" y="179"/>
                      <a:pt x="1469" y="7"/>
                      <a:pt x="1343" y="1"/>
                    </a:cubicBezTo>
                    <a:cubicBezTo>
                      <a:pt x="1329" y="1"/>
                      <a:pt x="1315" y="0"/>
                      <a:pt x="13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3875792" y="1920955"/>
                <a:ext cx="43836" cy="57630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809" extrusionOk="0">
                    <a:moveTo>
                      <a:pt x="945" y="0"/>
                    </a:moveTo>
                    <a:cubicBezTo>
                      <a:pt x="877" y="0"/>
                      <a:pt x="812" y="38"/>
                      <a:pt x="790" y="125"/>
                    </a:cubicBezTo>
                    <a:cubicBezTo>
                      <a:pt x="767" y="217"/>
                      <a:pt x="738" y="325"/>
                      <a:pt x="650" y="376"/>
                    </a:cubicBezTo>
                    <a:cubicBezTo>
                      <a:pt x="612" y="397"/>
                      <a:pt x="555" y="411"/>
                      <a:pt x="500" y="411"/>
                    </a:cubicBezTo>
                    <a:cubicBezTo>
                      <a:pt x="390" y="411"/>
                      <a:pt x="285" y="357"/>
                      <a:pt x="335" y="198"/>
                    </a:cubicBezTo>
                    <a:cubicBezTo>
                      <a:pt x="361" y="110"/>
                      <a:pt x="296" y="57"/>
                      <a:pt x="227" y="57"/>
                    </a:cubicBezTo>
                    <a:cubicBezTo>
                      <a:pt x="180" y="57"/>
                      <a:pt x="131" y="82"/>
                      <a:pt x="108" y="136"/>
                    </a:cubicBezTo>
                    <a:cubicBezTo>
                      <a:pt x="1" y="394"/>
                      <a:pt x="191" y="688"/>
                      <a:pt x="461" y="735"/>
                    </a:cubicBezTo>
                    <a:cubicBezTo>
                      <a:pt x="491" y="741"/>
                      <a:pt x="521" y="743"/>
                      <a:pt x="550" y="743"/>
                    </a:cubicBezTo>
                    <a:cubicBezTo>
                      <a:pt x="686" y="743"/>
                      <a:pt x="803" y="685"/>
                      <a:pt x="900" y="596"/>
                    </a:cubicBezTo>
                    <a:cubicBezTo>
                      <a:pt x="968" y="918"/>
                      <a:pt x="973" y="1242"/>
                      <a:pt x="917" y="1580"/>
                    </a:cubicBezTo>
                    <a:cubicBezTo>
                      <a:pt x="895" y="1717"/>
                      <a:pt x="1011" y="1809"/>
                      <a:pt x="1116" y="1809"/>
                    </a:cubicBezTo>
                    <a:cubicBezTo>
                      <a:pt x="1185" y="1809"/>
                      <a:pt x="1250" y="1769"/>
                      <a:pt x="1268" y="1677"/>
                    </a:cubicBezTo>
                    <a:cubicBezTo>
                      <a:pt x="1376" y="1156"/>
                      <a:pt x="1324" y="619"/>
                      <a:pt x="1129" y="125"/>
                    </a:cubicBezTo>
                    <a:cubicBezTo>
                      <a:pt x="1098" y="46"/>
                      <a:pt x="1019" y="0"/>
                      <a:pt x="9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930970" y="1878138"/>
                <a:ext cx="52883" cy="86684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721" extrusionOk="0">
                    <a:moveTo>
                      <a:pt x="828" y="452"/>
                    </a:moveTo>
                    <a:cubicBezTo>
                      <a:pt x="882" y="452"/>
                      <a:pt x="941" y="467"/>
                      <a:pt x="1005" y="500"/>
                    </a:cubicBezTo>
                    <a:cubicBezTo>
                      <a:pt x="1196" y="594"/>
                      <a:pt x="1246" y="681"/>
                      <a:pt x="1183" y="891"/>
                    </a:cubicBezTo>
                    <a:cubicBezTo>
                      <a:pt x="1084" y="1213"/>
                      <a:pt x="716" y="1340"/>
                      <a:pt x="418" y="1416"/>
                    </a:cubicBezTo>
                    <a:cubicBezTo>
                      <a:pt x="404" y="1216"/>
                      <a:pt x="407" y="1017"/>
                      <a:pt x="467" y="822"/>
                    </a:cubicBezTo>
                    <a:cubicBezTo>
                      <a:pt x="533" y="611"/>
                      <a:pt x="652" y="452"/>
                      <a:pt x="828" y="452"/>
                    </a:cubicBezTo>
                    <a:close/>
                    <a:moveTo>
                      <a:pt x="934" y="1"/>
                    </a:moveTo>
                    <a:cubicBezTo>
                      <a:pt x="658" y="1"/>
                      <a:pt x="385" y="171"/>
                      <a:pt x="229" y="399"/>
                    </a:cubicBezTo>
                    <a:cubicBezTo>
                      <a:pt x="203" y="361"/>
                      <a:pt x="160" y="341"/>
                      <a:pt x="118" y="341"/>
                    </a:cubicBezTo>
                    <a:cubicBezTo>
                      <a:pt x="60" y="341"/>
                      <a:pt x="5" y="380"/>
                      <a:pt x="3" y="460"/>
                    </a:cubicBezTo>
                    <a:cubicBezTo>
                      <a:pt x="0" y="1154"/>
                      <a:pt x="30" y="1848"/>
                      <a:pt x="37" y="2544"/>
                    </a:cubicBezTo>
                    <a:cubicBezTo>
                      <a:pt x="38" y="2661"/>
                      <a:pt x="124" y="2721"/>
                      <a:pt x="213" y="2721"/>
                    </a:cubicBezTo>
                    <a:cubicBezTo>
                      <a:pt x="287" y="2721"/>
                      <a:pt x="365" y="2679"/>
                      <a:pt x="397" y="2593"/>
                    </a:cubicBezTo>
                    <a:cubicBezTo>
                      <a:pt x="494" y="2334"/>
                      <a:pt x="483" y="2070"/>
                      <a:pt x="457" y="1807"/>
                    </a:cubicBezTo>
                    <a:lnTo>
                      <a:pt x="460" y="1807"/>
                    </a:lnTo>
                    <a:cubicBezTo>
                      <a:pt x="912" y="1700"/>
                      <a:pt x="1418" y="1483"/>
                      <a:pt x="1561" y="995"/>
                    </a:cubicBezTo>
                    <a:cubicBezTo>
                      <a:pt x="1660" y="657"/>
                      <a:pt x="1549" y="238"/>
                      <a:pt x="1220" y="69"/>
                    </a:cubicBezTo>
                    <a:cubicBezTo>
                      <a:pt x="1128" y="22"/>
                      <a:pt x="1030" y="1"/>
                      <a:pt x="9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995101" y="1906046"/>
                <a:ext cx="88659" cy="19242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604" extrusionOk="0">
                    <a:moveTo>
                      <a:pt x="166" y="0"/>
                    </a:moveTo>
                    <a:cubicBezTo>
                      <a:pt x="33" y="0"/>
                      <a:pt x="0" y="205"/>
                      <a:pt x="135" y="236"/>
                    </a:cubicBezTo>
                    <a:cubicBezTo>
                      <a:pt x="914" y="431"/>
                      <a:pt x="1752" y="496"/>
                      <a:pt x="2548" y="602"/>
                    </a:cubicBezTo>
                    <a:cubicBezTo>
                      <a:pt x="2557" y="603"/>
                      <a:pt x="2566" y="603"/>
                      <a:pt x="2575" y="603"/>
                    </a:cubicBezTo>
                    <a:cubicBezTo>
                      <a:pt x="2782" y="603"/>
                      <a:pt x="2774" y="255"/>
                      <a:pt x="2548" y="229"/>
                    </a:cubicBezTo>
                    <a:cubicBezTo>
                      <a:pt x="1766" y="141"/>
                      <a:pt x="954" y="0"/>
                      <a:pt x="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4000039" y="1810375"/>
                <a:ext cx="73591" cy="83371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2617" extrusionOk="0">
                    <a:moveTo>
                      <a:pt x="2100" y="1"/>
                    </a:moveTo>
                    <a:cubicBezTo>
                      <a:pt x="2048" y="1"/>
                      <a:pt x="1998" y="27"/>
                      <a:pt x="1966" y="89"/>
                    </a:cubicBezTo>
                    <a:cubicBezTo>
                      <a:pt x="1655" y="698"/>
                      <a:pt x="1448" y="1381"/>
                      <a:pt x="1197" y="2027"/>
                    </a:cubicBezTo>
                    <a:cubicBezTo>
                      <a:pt x="849" y="1461"/>
                      <a:pt x="551" y="871"/>
                      <a:pt x="246" y="281"/>
                    </a:cubicBezTo>
                    <a:cubicBezTo>
                      <a:pt x="226" y="242"/>
                      <a:pt x="190" y="225"/>
                      <a:pt x="152" y="225"/>
                    </a:cubicBezTo>
                    <a:cubicBezTo>
                      <a:pt x="78" y="225"/>
                      <a:pt x="0" y="289"/>
                      <a:pt x="31" y="373"/>
                    </a:cubicBezTo>
                    <a:cubicBezTo>
                      <a:pt x="311" y="1120"/>
                      <a:pt x="690" y="1826"/>
                      <a:pt x="1070" y="2526"/>
                    </a:cubicBezTo>
                    <a:cubicBezTo>
                      <a:pt x="1102" y="2585"/>
                      <a:pt x="1170" y="2617"/>
                      <a:pt x="1236" y="2617"/>
                    </a:cubicBezTo>
                    <a:cubicBezTo>
                      <a:pt x="1300" y="2617"/>
                      <a:pt x="1362" y="2588"/>
                      <a:pt x="1390" y="2526"/>
                    </a:cubicBezTo>
                    <a:cubicBezTo>
                      <a:pt x="1723" y="1806"/>
                      <a:pt x="2135" y="1004"/>
                      <a:pt x="2285" y="225"/>
                    </a:cubicBezTo>
                    <a:cubicBezTo>
                      <a:pt x="2309" y="103"/>
                      <a:pt x="2202" y="1"/>
                      <a:pt x="21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4074842" y="1783200"/>
                <a:ext cx="48838" cy="59828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878" extrusionOk="0">
                    <a:moveTo>
                      <a:pt x="566" y="0"/>
                    </a:moveTo>
                    <a:cubicBezTo>
                      <a:pt x="398" y="0"/>
                      <a:pt x="239" y="85"/>
                      <a:pt x="198" y="274"/>
                    </a:cubicBezTo>
                    <a:cubicBezTo>
                      <a:pt x="177" y="372"/>
                      <a:pt x="266" y="455"/>
                      <a:pt x="350" y="455"/>
                    </a:cubicBezTo>
                    <a:cubicBezTo>
                      <a:pt x="392" y="455"/>
                      <a:pt x="433" y="434"/>
                      <a:pt x="458" y="383"/>
                    </a:cubicBezTo>
                    <a:cubicBezTo>
                      <a:pt x="483" y="329"/>
                      <a:pt x="524" y="305"/>
                      <a:pt x="565" y="305"/>
                    </a:cubicBezTo>
                    <a:cubicBezTo>
                      <a:pt x="632" y="305"/>
                      <a:pt x="702" y="367"/>
                      <a:pt x="712" y="460"/>
                    </a:cubicBezTo>
                    <a:cubicBezTo>
                      <a:pt x="728" y="594"/>
                      <a:pt x="617" y="728"/>
                      <a:pt x="533" y="816"/>
                    </a:cubicBezTo>
                    <a:cubicBezTo>
                      <a:pt x="388" y="967"/>
                      <a:pt x="215" y="1081"/>
                      <a:pt x="76" y="1240"/>
                    </a:cubicBezTo>
                    <a:cubicBezTo>
                      <a:pt x="0" y="1329"/>
                      <a:pt x="5" y="1465"/>
                      <a:pt x="115" y="1529"/>
                    </a:cubicBezTo>
                    <a:cubicBezTo>
                      <a:pt x="437" y="1719"/>
                      <a:pt x="823" y="1878"/>
                      <a:pt x="1204" y="1878"/>
                    </a:cubicBezTo>
                    <a:cubicBezTo>
                      <a:pt x="1226" y="1878"/>
                      <a:pt x="1248" y="1877"/>
                      <a:pt x="1270" y="1876"/>
                    </a:cubicBezTo>
                    <a:cubicBezTo>
                      <a:pt x="1465" y="1863"/>
                      <a:pt x="1532" y="1555"/>
                      <a:pt x="1319" y="1514"/>
                    </a:cubicBezTo>
                    <a:cubicBezTo>
                      <a:pt x="1034" y="1458"/>
                      <a:pt x="773" y="1415"/>
                      <a:pt x="516" y="1312"/>
                    </a:cubicBezTo>
                    <a:cubicBezTo>
                      <a:pt x="824" y="1011"/>
                      <a:pt x="1235" y="656"/>
                      <a:pt x="983" y="221"/>
                    </a:cubicBezTo>
                    <a:cubicBezTo>
                      <a:pt x="901" y="80"/>
                      <a:pt x="729" y="0"/>
                      <a:pt x="5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4004180" y="1939210"/>
                <a:ext cx="86175" cy="77509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2433" extrusionOk="0">
                    <a:moveTo>
                      <a:pt x="715" y="1"/>
                    </a:moveTo>
                    <a:cubicBezTo>
                      <a:pt x="478" y="1"/>
                      <a:pt x="255" y="138"/>
                      <a:pt x="202" y="427"/>
                    </a:cubicBezTo>
                    <a:cubicBezTo>
                      <a:pt x="188" y="511"/>
                      <a:pt x="253" y="566"/>
                      <a:pt x="316" y="566"/>
                    </a:cubicBezTo>
                    <a:cubicBezTo>
                      <a:pt x="359" y="566"/>
                      <a:pt x="400" y="542"/>
                      <a:pt x="417" y="487"/>
                    </a:cubicBezTo>
                    <a:cubicBezTo>
                      <a:pt x="467" y="323"/>
                      <a:pt x="550" y="261"/>
                      <a:pt x="638" y="261"/>
                    </a:cubicBezTo>
                    <a:cubicBezTo>
                      <a:pt x="829" y="261"/>
                      <a:pt x="1049" y="547"/>
                      <a:pt x="1044" y="716"/>
                    </a:cubicBezTo>
                    <a:cubicBezTo>
                      <a:pt x="1038" y="919"/>
                      <a:pt x="910" y="1118"/>
                      <a:pt x="784" y="1269"/>
                    </a:cubicBezTo>
                    <a:cubicBezTo>
                      <a:pt x="589" y="1498"/>
                      <a:pt x="343" y="1684"/>
                      <a:pt x="131" y="1899"/>
                    </a:cubicBezTo>
                    <a:cubicBezTo>
                      <a:pt x="0" y="2031"/>
                      <a:pt x="108" y="2214"/>
                      <a:pt x="271" y="2234"/>
                    </a:cubicBezTo>
                    <a:cubicBezTo>
                      <a:pt x="809" y="2301"/>
                      <a:pt x="1356" y="2400"/>
                      <a:pt x="1899" y="2430"/>
                    </a:cubicBezTo>
                    <a:cubicBezTo>
                      <a:pt x="1932" y="2432"/>
                      <a:pt x="1966" y="2433"/>
                      <a:pt x="1999" y="2433"/>
                    </a:cubicBezTo>
                    <a:cubicBezTo>
                      <a:pt x="2257" y="2433"/>
                      <a:pt x="2506" y="2370"/>
                      <a:pt x="2629" y="2117"/>
                    </a:cubicBezTo>
                    <a:cubicBezTo>
                      <a:pt x="2704" y="1963"/>
                      <a:pt x="2579" y="1825"/>
                      <a:pt x="2450" y="1825"/>
                    </a:cubicBezTo>
                    <a:cubicBezTo>
                      <a:pt x="2392" y="1825"/>
                      <a:pt x="2333" y="1853"/>
                      <a:pt x="2291" y="1920"/>
                    </a:cubicBezTo>
                    <a:cubicBezTo>
                      <a:pt x="2232" y="2016"/>
                      <a:pt x="2095" y="2047"/>
                      <a:pt x="1939" y="2047"/>
                    </a:cubicBezTo>
                    <a:cubicBezTo>
                      <a:pt x="1701" y="2047"/>
                      <a:pt x="1417" y="1976"/>
                      <a:pt x="1296" y="1962"/>
                    </a:cubicBezTo>
                    <a:cubicBezTo>
                      <a:pt x="1091" y="1938"/>
                      <a:pt x="888" y="1913"/>
                      <a:pt x="682" y="1890"/>
                    </a:cubicBezTo>
                    <a:cubicBezTo>
                      <a:pt x="1113" y="1454"/>
                      <a:pt x="1621" y="927"/>
                      <a:pt x="1266" y="315"/>
                    </a:cubicBezTo>
                    <a:cubicBezTo>
                      <a:pt x="1146" y="109"/>
                      <a:pt x="925" y="1"/>
                      <a:pt x="7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4086279" y="1863706"/>
                <a:ext cx="78465" cy="99969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3138" extrusionOk="0">
                    <a:moveTo>
                      <a:pt x="1463" y="1"/>
                    </a:moveTo>
                    <a:cubicBezTo>
                      <a:pt x="1108" y="1"/>
                      <a:pt x="765" y="96"/>
                      <a:pt x="467" y="320"/>
                    </a:cubicBezTo>
                    <a:cubicBezTo>
                      <a:pt x="240" y="492"/>
                      <a:pt x="1" y="768"/>
                      <a:pt x="193" y="1057"/>
                    </a:cubicBezTo>
                    <a:cubicBezTo>
                      <a:pt x="447" y="1448"/>
                      <a:pt x="1113" y="1336"/>
                      <a:pt x="1497" y="1475"/>
                    </a:cubicBezTo>
                    <a:cubicBezTo>
                      <a:pt x="1789" y="1580"/>
                      <a:pt x="1955" y="1726"/>
                      <a:pt x="1934" y="2049"/>
                    </a:cubicBezTo>
                    <a:cubicBezTo>
                      <a:pt x="1912" y="2353"/>
                      <a:pt x="1743" y="2542"/>
                      <a:pt x="1441" y="2611"/>
                    </a:cubicBezTo>
                    <a:cubicBezTo>
                      <a:pt x="1145" y="2679"/>
                      <a:pt x="930" y="2609"/>
                      <a:pt x="655" y="2761"/>
                    </a:cubicBezTo>
                    <a:cubicBezTo>
                      <a:pt x="464" y="2869"/>
                      <a:pt x="581" y="3137"/>
                      <a:pt x="759" y="3137"/>
                    </a:cubicBezTo>
                    <a:cubicBezTo>
                      <a:pt x="791" y="3137"/>
                      <a:pt x="825" y="3129"/>
                      <a:pt x="860" y="3109"/>
                    </a:cubicBezTo>
                    <a:cubicBezTo>
                      <a:pt x="1097" y="2974"/>
                      <a:pt x="1434" y="3050"/>
                      <a:pt x="1690" y="2950"/>
                    </a:cubicBezTo>
                    <a:cubicBezTo>
                      <a:pt x="1858" y="2886"/>
                      <a:pt x="2020" y="2774"/>
                      <a:pt x="2141" y="2639"/>
                    </a:cubicBezTo>
                    <a:cubicBezTo>
                      <a:pt x="2362" y="2396"/>
                      <a:pt x="2462" y="2059"/>
                      <a:pt x="2345" y="1747"/>
                    </a:cubicBezTo>
                    <a:cubicBezTo>
                      <a:pt x="2213" y="1389"/>
                      <a:pt x="1869" y="1182"/>
                      <a:pt x="1517" y="1083"/>
                    </a:cubicBezTo>
                    <a:cubicBezTo>
                      <a:pt x="1375" y="1043"/>
                      <a:pt x="1234" y="1026"/>
                      <a:pt x="1089" y="1004"/>
                    </a:cubicBezTo>
                    <a:cubicBezTo>
                      <a:pt x="813" y="963"/>
                      <a:pt x="738" y="1054"/>
                      <a:pt x="752" y="726"/>
                    </a:cubicBezTo>
                    <a:cubicBezTo>
                      <a:pt x="765" y="427"/>
                      <a:pt x="901" y="378"/>
                      <a:pt x="1178" y="295"/>
                    </a:cubicBezTo>
                    <a:cubicBezTo>
                      <a:pt x="1315" y="253"/>
                      <a:pt x="1453" y="238"/>
                      <a:pt x="1593" y="238"/>
                    </a:cubicBezTo>
                    <a:cubicBezTo>
                      <a:pt x="1663" y="238"/>
                      <a:pt x="1733" y="242"/>
                      <a:pt x="1803" y="248"/>
                    </a:cubicBezTo>
                    <a:cubicBezTo>
                      <a:pt x="1807" y="248"/>
                      <a:pt x="1810" y="249"/>
                      <a:pt x="1813" y="249"/>
                    </a:cubicBezTo>
                    <a:cubicBezTo>
                      <a:pt x="1927" y="249"/>
                      <a:pt x="1950" y="54"/>
                      <a:pt x="1832" y="33"/>
                    </a:cubicBezTo>
                    <a:cubicBezTo>
                      <a:pt x="1708" y="12"/>
                      <a:pt x="1585" y="1"/>
                      <a:pt x="14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 txBox="1">
            <a:spLocks noGrp="1"/>
          </p:cNvSpPr>
          <p:nvPr>
            <p:ph type="title"/>
          </p:nvPr>
        </p:nvSpPr>
        <p:spPr>
          <a:xfrm>
            <a:off x="1018750" y="936750"/>
            <a:ext cx="7106400" cy="3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7" name="Google Shape;257;p8"/>
          <p:cNvSpPr/>
          <p:nvPr/>
        </p:nvSpPr>
        <p:spPr>
          <a:xfrm>
            <a:off x="274982" y="2225581"/>
            <a:ext cx="745879" cy="763615"/>
          </a:xfrm>
          <a:custGeom>
            <a:avLst/>
            <a:gdLst/>
            <a:ahLst/>
            <a:cxnLst/>
            <a:rect l="l" t="t" r="r" b="b"/>
            <a:pathLst>
              <a:path w="19429" h="19891" extrusionOk="0">
                <a:moveTo>
                  <a:pt x="12778" y="0"/>
                </a:moveTo>
                <a:cubicBezTo>
                  <a:pt x="12701" y="0"/>
                  <a:pt x="12632" y="44"/>
                  <a:pt x="12618" y="147"/>
                </a:cubicBezTo>
                <a:cubicBezTo>
                  <a:pt x="12250" y="2877"/>
                  <a:pt x="11927" y="5618"/>
                  <a:pt x="11503" y="8341"/>
                </a:cubicBezTo>
                <a:cubicBezTo>
                  <a:pt x="11320" y="9514"/>
                  <a:pt x="11096" y="10687"/>
                  <a:pt x="10715" y="11812"/>
                </a:cubicBezTo>
                <a:cubicBezTo>
                  <a:pt x="10408" y="12716"/>
                  <a:pt x="9541" y="14959"/>
                  <a:pt x="8311" y="15385"/>
                </a:cubicBezTo>
                <a:cubicBezTo>
                  <a:pt x="8457" y="11095"/>
                  <a:pt x="8847" y="6802"/>
                  <a:pt x="8562" y="2525"/>
                </a:cubicBezTo>
                <a:lnTo>
                  <a:pt x="8562" y="2525"/>
                </a:lnTo>
                <a:cubicBezTo>
                  <a:pt x="8649" y="2681"/>
                  <a:pt x="8724" y="2846"/>
                  <a:pt x="8778" y="3019"/>
                </a:cubicBezTo>
                <a:cubicBezTo>
                  <a:pt x="8814" y="3113"/>
                  <a:pt x="8897" y="3154"/>
                  <a:pt x="8977" y="3154"/>
                </a:cubicBezTo>
                <a:cubicBezTo>
                  <a:pt x="9100" y="3154"/>
                  <a:pt x="9219" y="3059"/>
                  <a:pt x="9163" y="2913"/>
                </a:cubicBezTo>
                <a:cubicBezTo>
                  <a:pt x="9003" y="2481"/>
                  <a:pt x="8795" y="2120"/>
                  <a:pt x="8506" y="1760"/>
                </a:cubicBezTo>
                <a:lnTo>
                  <a:pt x="8506" y="1755"/>
                </a:lnTo>
                <a:cubicBezTo>
                  <a:pt x="8496" y="1643"/>
                  <a:pt x="8388" y="1555"/>
                  <a:pt x="8286" y="1555"/>
                </a:cubicBezTo>
                <a:cubicBezTo>
                  <a:pt x="8228" y="1555"/>
                  <a:pt x="8171" y="1584"/>
                  <a:pt x="8137" y="1654"/>
                </a:cubicBezTo>
                <a:cubicBezTo>
                  <a:pt x="7869" y="2206"/>
                  <a:pt x="7601" y="2757"/>
                  <a:pt x="7335" y="3311"/>
                </a:cubicBezTo>
                <a:cubicBezTo>
                  <a:pt x="7258" y="3469"/>
                  <a:pt x="7390" y="3612"/>
                  <a:pt x="7522" y="3612"/>
                </a:cubicBezTo>
                <a:cubicBezTo>
                  <a:pt x="7581" y="3612"/>
                  <a:pt x="7640" y="3583"/>
                  <a:pt x="7680" y="3513"/>
                </a:cubicBezTo>
                <a:cubicBezTo>
                  <a:pt x="7845" y="3218"/>
                  <a:pt x="8009" y="2924"/>
                  <a:pt x="8174" y="2628"/>
                </a:cubicBezTo>
                <a:lnTo>
                  <a:pt x="8174" y="2628"/>
                </a:lnTo>
                <a:cubicBezTo>
                  <a:pt x="8427" y="6898"/>
                  <a:pt x="7853" y="11186"/>
                  <a:pt x="7843" y="15455"/>
                </a:cubicBezTo>
                <a:cubicBezTo>
                  <a:pt x="7676" y="15446"/>
                  <a:pt x="7504" y="15405"/>
                  <a:pt x="7329" y="15319"/>
                </a:cubicBezTo>
                <a:cubicBezTo>
                  <a:pt x="6773" y="15051"/>
                  <a:pt x="6355" y="14110"/>
                  <a:pt x="6060" y="13593"/>
                </a:cubicBezTo>
                <a:cubicBezTo>
                  <a:pt x="5745" y="13039"/>
                  <a:pt x="5455" y="12471"/>
                  <a:pt x="5184" y="11895"/>
                </a:cubicBezTo>
                <a:cubicBezTo>
                  <a:pt x="4629" y="10701"/>
                  <a:pt x="4173" y="9462"/>
                  <a:pt x="3828" y="8192"/>
                </a:cubicBezTo>
                <a:cubicBezTo>
                  <a:pt x="3126" y="5619"/>
                  <a:pt x="2886" y="2975"/>
                  <a:pt x="3022" y="318"/>
                </a:cubicBezTo>
                <a:cubicBezTo>
                  <a:pt x="3026" y="254"/>
                  <a:pt x="2980" y="223"/>
                  <a:pt x="2931" y="223"/>
                </a:cubicBezTo>
                <a:cubicBezTo>
                  <a:pt x="2882" y="223"/>
                  <a:pt x="2830" y="255"/>
                  <a:pt x="2824" y="318"/>
                </a:cubicBezTo>
                <a:cubicBezTo>
                  <a:pt x="2531" y="3340"/>
                  <a:pt x="2869" y="6392"/>
                  <a:pt x="3777" y="9289"/>
                </a:cubicBezTo>
                <a:cubicBezTo>
                  <a:pt x="4215" y="10685"/>
                  <a:pt x="4783" y="12044"/>
                  <a:pt x="5480" y="13330"/>
                </a:cubicBezTo>
                <a:cubicBezTo>
                  <a:pt x="5827" y="13973"/>
                  <a:pt x="6268" y="14989"/>
                  <a:pt x="6948" y="15512"/>
                </a:cubicBezTo>
                <a:cubicBezTo>
                  <a:pt x="4683" y="15419"/>
                  <a:pt x="2419" y="15317"/>
                  <a:pt x="154" y="15218"/>
                </a:cubicBezTo>
                <a:cubicBezTo>
                  <a:pt x="152" y="15218"/>
                  <a:pt x="149" y="15218"/>
                  <a:pt x="147" y="15218"/>
                </a:cubicBezTo>
                <a:cubicBezTo>
                  <a:pt x="1" y="15218"/>
                  <a:pt x="7" y="15439"/>
                  <a:pt x="154" y="15453"/>
                </a:cubicBezTo>
                <a:cubicBezTo>
                  <a:pt x="2707" y="15698"/>
                  <a:pt x="5274" y="15863"/>
                  <a:pt x="7845" y="15979"/>
                </a:cubicBezTo>
                <a:cubicBezTo>
                  <a:pt x="7857" y="17252"/>
                  <a:pt x="7923" y="18525"/>
                  <a:pt x="8084" y="19793"/>
                </a:cubicBezTo>
                <a:cubicBezTo>
                  <a:pt x="8092" y="19857"/>
                  <a:pt x="8144" y="19890"/>
                  <a:pt x="8194" y="19890"/>
                </a:cubicBezTo>
                <a:cubicBezTo>
                  <a:pt x="8243" y="19890"/>
                  <a:pt x="8288" y="19859"/>
                  <a:pt x="8287" y="19793"/>
                </a:cubicBezTo>
                <a:cubicBezTo>
                  <a:pt x="8247" y="18530"/>
                  <a:pt x="8260" y="17265"/>
                  <a:pt x="8294" y="15999"/>
                </a:cubicBezTo>
                <a:cubicBezTo>
                  <a:pt x="11646" y="16142"/>
                  <a:pt x="15005" y="16199"/>
                  <a:pt x="18353" y="16218"/>
                </a:cubicBezTo>
                <a:cubicBezTo>
                  <a:pt x="18293" y="16264"/>
                  <a:pt x="18234" y="16308"/>
                  <a:pt x="18174" y="16351"/>
                </a:cubicBezTo>
                <a:cubicBezTo>
                  <a:pt x="17852" y="16541"/>
                  <a:pt x="17531" y="16731"/>
                  <a:pt x="17209" y="16921"/>
                </a:cubicBezTo>
                <a:cubicBezTo>
                  <a:pt x="17013" y="17037"/>
                  <a:pt x="17133" y="17293"/>
                  <a:pt x="17317" y="17293"/>
                </a:cubicBezTo>
                <a:cubicBezTo>
                  <a:pt x="17348" y="17293"/>
                  <a:pt x="17380" y="17286"/>
                  <a:pt x="17412" y="17270"/>
                </a:cubicBezTo>
                <a:cubicBezTo>
                  <a:pt x="17775" y="17096"/>
                  <a:pt x="18105" y="16899"/>
                  <a:pt x="18418" y="16676"/>
                </a:cubicBezTo>
                <a:cubicBezTo>
                  <a:pt x="18690" y="16514"/>
                  <a:pt x="18962" y="16355"/>
                  <a:pt x="19231" y="16194"/>
                </a:cubicBezTo>
                <a:cubicBezTo>
                  <a:pt x="19337" y="16132"/>
                  <a:pt x="19350" y="16005"/>
                  <a:pt x="19295" y="15914"/>
                </a:cubicBezTo>
                <a:cubicBezTo>
                  <a:pt x="19312" y="15897"/>
                  <a:pt x="19330" y="15881"/>
                  <a:pt x="19345" y="15864"/>
                </a:cubicBezTo>
                <a:cubicBezTo>
                  <a:pt x="19428" y="15771"/>
                  <a:pt x="19421" y="15604"/>
                  <a:pt x="19302" y="15545"/>
                </a:cubicBezTo>
                <a:cubicBezTo>
                  <a:pt x="18834" y="15309"/>
                  <a:pt x="18369" y="15145"/>
                  <a:pt x="17849" y="15047"/>
                </a:cubicBezTo>
                <a:cubicBezTo>
                  <a:pt x="17834" y="15044"/>
                  <a:pt x="17820" y="15042"/>
                  <a:pt x="17806" y="15042"/>
                </a:cubicBezTo>
                <a:cubicBezTo>
                  <a:pt x="17586" y="15042"/>
                  <a:pt x="17503" y="15390"/>
                  <a:pt x="17742" y="15435"/>
                </a:cubicBezTo>
                <a:cubicBezTo>
                  <a:pt x="18141" y="15511"/>
                  <a:pt x="18496" y="15619"/>
                  <a:pt x="18856" y="15778"/>
                </a:cubicBezTo>
                <a:cubicBezTo>
                  <a:pt x="18843" y="15791"/>
                  <a:pt x="18830" y="15803"/>
                  <a:pt x="18818" y="15814"/>
                </a:cubicBezTo>
                <a:cubicBezTo>
                  <a:pt x="15454" y="15804"/>
                  <a:pt x="12096" y="15707"/>
                  <a:pt x="8738" y="15579"/>
                </a:cubicBezTo>
                <a:cubicBezTo>
                  <a:pt x="9219" y="15286"/>
                  <a:pt x="9613" y="14795"/>
                  <a:pt x="9908" y="14361"/>
                </a:cubicBezTo>
                <a:cubicBezTo>
                  <a:pt x="10735" y="13144"/>
                  <a:pt x="11219" y="11718"/>
                  <a:pt x="11546" y="10291"/>
                </a:cubicBezTo>
                <a:cubicBezTo>
                  <a:pt x="12295" y="7012"/>
                  <a:pt x="12557" y="3584"/>
                  <a:pt x="13006" y="254"/>
                </a:cubicBezTo>
                <a:cubicBezTo>
                  <a:pt x="13027" y="101"/>
                  <a:pt x="12895" y="0"/>
                  <a:pt x="12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>
            <a:spLocks noGrp="1"/>
          </p:cNvSpPr>
          <p:nvPr>
            <p:ph type="title" hasCustomPrompt="1"/>
          </p:nvPr>
        </p:nvSpPr>
        <p:spPr>
          <a:xfrm rot="2960">
            <a:off x="1365600" y="1708800"/>
            <a:ext cx="1045200" cy="88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>
                <a:solidFill>
                  <a:schemeClr val="accent4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1"/>
          </p:nvPr>
        </p:nvSpPr>
        <p:spPr>
          <a:xfrm>
            <a:off x="825450" y="3409001"/>
            <a:ext cx="2125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title" idx="2" hasCustomPrompt="1"/>
          </p:nvPr>
        </p:nvSpPr>
        <p:spPr>
          <a:xfrm rot="2960">
            <a:off x="4049400" y="1708800"/>
            <a:ext cx="1045200" cy="88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>
                <a:solidFill>
                  <a:schemeClr val="accent4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3"/>
          </p:nvPr>
        </p:nvSpPr>
        <p:spPr>
          <a:xfrm>
            <a:off x="3509250" y="3409001"/>
            <a:ext cx="2125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4" hasCustomPrompt="1"/>
          </p:nvPr>
        </p:nvSpPr>
        <p:spPr>
          <a:xfrm rot="2960">
            <a:off x="6733200" y="1708800"/>
            <a:ext cx="1045200" cy="88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>
                <a:solidFill>
                  <a:schemeClr val="accent4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subTitle" idx="5"/>
          </p:nvPr>
        </p:nvSpPr>
        <p:spPr>
          <a:xfrm>
            <a:off x="6193050" y="3409001"/>
            <a:ext cx="2125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subTitle" idx="6"/>
          </p:nvPr>
        </p:nvSpPr>
        <p:spPr>
          <a:xfrm>
            <a:off x="825450" y="2649729"/>
            <a:ext cx="2125500" cy="89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subTitle" idx="7"/>
          </p:nvPr>
        </p:nvSpPr>
        <p:spPr>
          <a:xfrm>
            <a:off x="3509250" y="2649729"/>
            <a:ext cx="2125500" cy="89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8"/>
          </p:nvPr>
        </p:nvSpPr>
        <p:spPr>
          <a:xfrm>
            <a:off x="6193050" y="2649729"/>
            <a:ext cx="2125500" cy="89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7" name="Google Shape;347;p13"/>
          <p:cNvGrpSpPr/>
          <p:nvPr/>
        </p:nvGrpSpPr>
        <p:grpSpPr>
          <a:xfrm>
            <a:off x="8155988" y="954377"/>
            <a:ext cx="747134" cy="718416"/>
            <a:chOff x="3149451" y="2157009"/>
            <a:chExt cx="439361" cy="422473"/>
          </a:xfrm>
        </p:grpSpPr>
        <p:sp>
          <p:nvSpPr>
            <p:cNvPr id="348" name="Google Shape;348;p13"/>
            <p:cNvSpPr/>
            <p:nvPr/>
          </p:nvSpPr>
          <p:spPr>
            <a:xfrm>
              <a:off x="3149451" y="2157009"/>
              <a:ext cx="439361" cy="422473"/>
            </a:xfrm>
            <a:custGeom>
              <a:avLst/>
              <a:gdLst/>
              <a:ahLst/>
              <a:cxnLst/>
              <a:rect l="l" t="t" r="r" b="b"/>
              <a:pathLst>
                <a:path w="9756" h="9381" extrusionOk="0">
                  <a:moveTo>
                    <a:pt x="4695" y="0"/>
                  </a:moveTo>
                  <a:cubicBezTo>
                    <a:pt x="3652" y="0"/>
                    <a:pt x="2666" y="333"/>
                    <a:pt x="1843" y="963"/>
                  </a:cubicBezTo>
                  <a:cubicBezTo>
                    <a:pt x="1284" y="1392"/>
                    <a:pt x="821" y="1948"/>
                    <a:pt x="503" y="2577"/>
                  </a:cubicBezTo>
                  <a:cubicBezTo>
                    <a:pt x="176" y="3226"/>
                    <a:pt x="7" y="3926"/>
                    <a:pt x="2" y="4656"/>
                  </a:cubicBezTo>
                  <a:lnTo>
                    <a:pt x="2" y="4680"/>
                  </a:lnTo>
                  <a:lnTo>
                    <a:pt x="2" y="4683"/>
                  </a:lnTo>
                  <a:cubicBezTo>
                    <a:pt x="0" y="4970"/>
                    <a:pt x="24" y="5260"/>
                    <a:pt x="76" y="5549"/>
                  </a:cubicBezTo>
                  <a:cubicBezTo>
                    <a:pt x="192" y="6227"/>
                    <a:pt x="468" y="6884"/>
                    <a:pt x="871" y="7444"/>
                  </a:cubicBezTo>
                  <a:cubicBezTo>
                    <a:pt x="940" y="7540"/>
                    <a:pt x="1020" y="7626"/>
                    <a:pt x="1109" y="7702"/>
                  </a:cubicBezTo>
                  <a:cubicBezTo>
                    <a:pt x="1166" y="7801"/>
                    <a:pt x="1239" y="7896"/>
                    <a:pt x="1323" y="7983"/>
                  </a:cubicBezTo>
                  <a:cubicBezTo>
                    <a:pt x="1792" y="8461"/>
                    <a:pt x="2371" y="8837"/>
                    <a:pt x="2996" y="9071"/>
                  </a:cubicBezTo>
                  <a:cubicBezTo>
                    <a:pt x="3547" y="9277"/>
                    <a:pt x="4119" y="9381"/>
                    <a:pt x="4696" y="9381"/>
                  </a:cubicBezTo>
                  <a:cubicBezTo>
                    <a:pt x="5577" y="9381"/>
                    <a:pt x="6438" y="9133"/>
                    <a:pt x="7183" y="8666"/>
                  </a:cubicBezTo>
                  <a:cubicBezTo>
                    <a:pt x="7779" y="8293"/>
                    <a:pt x="8293" y="7781"/>
                    <a:pt x="8668" y="7185"/>
                  </a:cubicBezTo>
                  <a:cubicBezTo>
                    <a:pt x="8927" y="6771"/>
                    <a:pt x="9117" y="6330"/>
                    <a:pt x="9236" y="5863"/>
                  </a:cubicBezTo>
                  <a:cubicBezTo>
                    <a:pt x="9255" y="5842"/>
                    <a:pt x="9273" y="5821"/>
                    <a:pt x="9290" y="5799"/>
                  </a:cubicBezTo>
                  <a:cubicBezTo>
                    <a:pt x="9626" y="5384"/>
                    <a:pt x="9756" y="4847"/>
                    <a:pt x="9644" y="4324"/>
                  </a:cubicBezTo>
                  <a:cubicBezTo>
                    <a:pt x="9579" y="4019"/>
                    <a:pt x="9436" y="3745"/>
                    <a:pt x="9239" y="3521"/>
                  </a:cubicBezTo>
                  <a:cubicBezTo>
                    <a:pt x="9229" y="3483"/>
                    <a:pt x="9220" y="3444"/>
                    <a:pt x="9209" y="3406"/>
                  </a:cubicBezTo>
                  <a:cubicBezTo>
                    <a:pt x="9029" y="2741"/>
                    <a:pt x="8693" y="2115"/>
                    <a:pt x="8241" y="1593"/>
                  </a:cubicBezTo>
                  <a:cubicBezTo>
                    <a:pt x="8163" y="1503"/>
                    <a:pt x="8076" y="1425"/>
                    <a:pt x="7981" y="1358"/>
                  </a:cubicBezTo>
                  <a:cubicBezTo>
                    <a:pt x="7913" y="1263"/>
                    <a:pt x="7832" y="1176"/>
                    <a:pt x="7740" y="1099"/>
                  </a:cubicBezTo>
                  <a:cubicBezTo>
                    <a:pt x="7229" y="666"/>
                    <a:pt x="6619" y="346"/>
                    <a:pt x="5974" y="172"/>
                  </a:cubicBezTo>
                  <a:cubicBezTo>
                    <a:pt x="5554" y="58"/>
                    <a:pt x="5123" y="0"/>
                    <a:pt x="4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3201106" y="2223301"/>
              <a:ext cx="319028" cy="289800"/>
            </a:xfrm>
            <a:custGeom>
              <a:avLst/>
              <a:gdLst/>
              <a:ahLst/>
              <a:cxnLst/>
              <a:rect l="l" t="t" r="r" b="b"/>
              <a:pathLst>
                <a:path w="7084" h="6435" extrusionOk="0">
                  <a:moveTo>
                    <a:pt x="3610" y="1"/>
                  </a:moveTo>
                  <a:cubicBezTo>
                    <a:pt x="2776" y="1"/>
                    <a:pt x="1935" y="324"/>
                    <a:pt x="1292" y="967"/>
                  </a:cubicBezTo>
                  <a:cubicBezTo>
                    <a:pt x="22" y="2236"/>
                    <a:pt x="1" y="4274"/>
                    <a:pt x="1243" y="5516"/>
                  </a:cubicBezTo>
                  <a:cubicBezTo>
                    <a:pt x="1856" y="6129"/>
                    <a:pt x="2662" y="6434"/>
                    <a:pt x="3474" y="6434"/>
                  </a:cubicBezTo>
                  <a:cubicBezTo>
                    <a:pt x="4309" y="6434"/>
                    <a:pt x="5149" y="6111"/>
                    <a:pt x="5793" y="5468"/>
                  </a:cubicBezTo>
                  <a:cubicBezTo>
                    <a:pt x="7062" y="4198"/>
                    <a:pt x="7084" y="2162"/>
                    <a:pt x="5841" y="919"/>
                  </a:cubicBezTo>
                  <a:cubicBezTo>
                    <a:pt x="5228" y="306"/>
                    <a:pt x="4422" y="1"/>
                    <a:pt x="3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3251050" y="2258338"/>
              <a:ext cx="276110" cy="255348"/>
            </a:xfrm>
            <a:custGeom>
              <a:avLst/>
              <a:gdLst/>
              <a:ahLst/>
              <a:cxnLst/>
              <a:rect l="l" t="t" r="r" b="b"/>
              <a:pathLst>
                <a:path w="6131" h="5670" extrusionOk="0">
                  <a:moveTo>
                    <a:pt x="4580" y="1"/>
                  </a:moveTo>
                  <a:cubicBezTo>
                    <a:pt x="5048" y="531"/>
                    <a:pt x="5336" y="1234"/>
                    <a:pt x="5376" y="1987"/>
                  </a:cubicBezTo>
                  <a:cubicBezTo>
                    <a:pt x="5227" y="2083"/>
                    <a:pt x="5125" y="2249"/>
                    <a:pt x="5125" y="2442"/>
                  </a:cubicBezTo>
                  <a:cubicBezTo>
                    <a:pt x="5125" y="2600"/>
                    <a:pt x="5196" y="2744"/>
                    <a:pt x="5306" y="2842"/>
                  </a:cubicBezTo>
                  <a:cubicBezTo>
                    <a:pt x="4993" y="4296"/>
                    <a:pt x="3698" y="5386"/>
                    <a:pt x="2151" y="5386"/>
                  </a:cubicBezTo>
                  <a:cubicBezTo>
                    <a:pt x="1331" y="5386"/>
                    <a:pt x="569" y="5095"/>
                    <a:pt x="0" y="4592"/>
                  </a:cubicBezTo>
                  <a:lnTo>
                    <a:pt x="0" y="4592"/>
                  </a:lnTo>
                  <a:cubicBezTo>
                    <a:pt x="399" y="5048"/>
                    <a:pt x="930" y="5385"/>
                    <a:pt x="1534" y="5548"/>
                  </a:cubicBezTo>
                  <a:cubicBezTo>
                    <a:pt x="1840" y="5631"/>
                    <a:pt x="2142" y="5670"/>
                    <a:pt x="2434" y="5670"/>
                  </a:cubicBezTo>
                  <a:cubicBezTo>
                    <a:pt x="4511" y="5670"/>
                    <a:pt x="6130" y="3710"/>
                    <a:pt x="5542" y="1540"/>
                  </a:cubicBezTo>
                  <a:cubicBezTo>
                    <a:pt x="5377" y="935"/>
                    <a:pt x="5037" y="402"/>
                    <a:pt x="4580" y="1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3491221" y="2354803"/>
              <a:ext cx="29633" cy="26931"/>
            </a:xfrm>
            <a:custGeom>
              <a:avLst/>
              <a:gdLst/>
              <a:ahLst/>
              <a:cxnLst/>
              <a:rect l="l" t="t" r="r" b="b"/>
              <a:pathLst>
                <a:path w="658" h="598" extrusionOk="0">
                  <a:moveTo>
                    <a:pt x="333" y="1"/>
                  </a:moveTo>
                  <a:cubicBezTo>
                    <a:pt x="256" y="1"/>
                    <a:pt x="179" y="30"/>
                    <a:pt x="120" y="90"/>
                  </a:cubicBezTo>
                  <a:cubicBezTo>
                    <a:pt x="2" y="207"/>
                    <a:pt x="0" y="396"/>
                    <a:pt x="117" y="512"/>
                  </a:cubicBezTo>
                  <a:cubicBezTo>
                    <a:pt x="174" y="569"/>
                    <a:pt x="249" y="597"/>
                    <a:pt x="325" y="597"/>
                  </a:cubicBezTo>
                  <a:cubicBezTo>
                    <a:pt x="402" y="597"/>
                    <a:pt x="479" y="568"/>
                    <a:pt x="539" y="508"/>
                  </a:cubicBezTo>
                  <a:cubicBezTo>
                    <a:pt x="656" y="392"/>
                    <a:pt x="657" y="203"/>
                    <a:pt x="542" y="86"/>
                  </a:cubicBezTo>
                  <a:cubicBezTo>
                    <a:pt x="484" y="29"/>
                    <a:pt x="409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3493743" y="2355839"/>
              <a:ext cx="25850" cy="25850"/>
            </a:xfrm>
            <a:custGeom>
              <a:avLst/>
              <a:gdLst/>
              <a:ahLst/>
              <a:cxnLst/>
              <a:rect l="l" t="t" r="r" b="b"/>
              <a:pathLst>
                <a:path w="574" h="574" extrusionOk="0">
                  <a:moveTo>
                    <a:pt x="393" y="0"/>
                  </a:moveTo>
                  <a:lnTo>
                    <a:pt x="393" y="0"/>
                  </a:lnTo>
                  <a:cubicBezTo>
                    <a:pt x="409" y="37"/>
                    <a:pt x="417" y="76"/>
                    <a:pt x="417" y="119"/>
                  </a:cubicBezTo>
                  <a:cubicBezTo>
                    <a:pt x="417" y="283"/>
                    <a:pt x="285" y="418"/>
                    <a:pt x="118" y="418"/>
                  </a:cubicBezTo>
                  <a:cubicBezTo>
                    <a:pt x="77" y="418"/>
                    <a:pt x="37" y="409"/>
                    <a:pt x="1" y="393"/>
                  </a:cubicBezTo>
                  <a:lnTo>
                    <a:pt x="1" y="393"/>
                  </a:lnTo>
                  <a:cubicBezTo>
                    <a:pt x="46" y="500"/>
                    <a:pt x="151" y="573"/>
                    <a:pt x="275" y="573"/>
                  </a:cubicBezTo>
                  <a:cubicBezTo>
                    <a:pt x="439" y="573"/>
                    <a:pt x="574" y="441"/>
                    <a:pt x="574" y="274"/>
                  </a:cubicBezTo>
                  <a:cubicBezTo>
                    <a:pt x="574" y="153"/>
                    <a:pt x="499" y="46"/>
                    <a:pt x="393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3338417" y="2348003"/>
              <a:ext cx="44450" cy="40396"/>
            </a:xfrm>
            <a:custGeom>
              <a:avLst/>
              <a:gdLst/>
              <a:ahLst/>
              <a:cxnLst/>
              <a:rect l="l" t="t" r="r" b="b"/>
              <a:pathLst>
                <a:path w="987" h="897" extrusionOk="0">
                  <a:moveTo>
                    <a:pt x="500" y="1"/>
                  </a:moveTo>
                  <a:cubicBezTo>
                    <a:pt x="384" y="1"/>
                    <a:pt x="268" y="45"/>
                    <a:pt x="179" y="134"/>
                  </a:cubicBezTo>
                  <a:cubicBezTo>
                    <a:pt x="3" y="310"/>
                    <a:pt x="1" y="594"/>
                    <a:pt x="174" y="768"/>
                  </a:cubicBezTo>
                  <a:cubicBezTo>
                    <a:pt x="260" y="854"/>
                    <a:pt x="373" y="896"/>
                    <a:pt x="486" y="896"/>
                  </a:cubicBezTo>
                  <a:cubicBezTo>
                    <a:pt x="602" y="896"/>
                    <a:pt x="719" y="852"/>
                    <a:pt x="808" y="763"/>
                  </a:cubicBezTo>
                  <a:cubicBezTo>
                    <a:pt x="984" y="587"/>
                    <a:pt x="986" y="303"/>
                    <a:pt x="812" y="130"/>
                  </a:cubicBezTo>
                  <a:cubicBezTo>
                    <a:pt x="726" y="43"/>
                    <a:pt x="614" y="1"/>
                    <a:pt x="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3342921" y="2350480"/>
              <a:ext cx="38010" cy="38010"/>
            </a:xfrm>
            <a:custGeom>
              <a:avLst/>
              <a:gdLst/>
              <a:ahLst/>
              <a:cxnLst/>
              <a:rect l="l" t="t" r="r" b="b"/>
              <a:pathLst>
                <a:path w="844" h="844" extrusionOk="0">
                  <a:moveTo>
                    <a:pt x="610" y="1"/>
                  </a:moveTo>
                  <a:lnTo>
                    <a:pt x="610" y="1"/>
                  </a:lnTo>
                  <a:cubicBezTo>
                    <a:pt x="645" y="65"/>
                    <a:pt x="664" y="138"/>
                    <a:pt x="664" y="216"/>
                  </a:cubicBezTo>
                  <a:cubicBezTo>
                    <a:pt x="664" y="463"/>
                    <a:pt x="463" y="664"/>
                    <a:pt x="215" y="664"/>
                  </a:cubicBezTo>
                  <a:cubicBezTo>
                    <a:pt x="138" y="664"/>
                    <a:pt x="65" y="644"/>
                    <a:pt x="1" y="610"/>
                  </a:cubicBezTo>
                  <a:lnTo>
                    <a:pt x="1" y="610"/>
                  </a:lnTo>
                  <a:cubicBezTo>
                    <a:pt x="77" y="750"/>
                    <a:pt x="225" y="844"/>
                    <a:pt x="395" y="844"/>
                  </a:cubicBezTo>
                  <a:cubicBezTo>
                    <a:pt x="643" y="844"/>
                    <a:pt x="844" y="642"/>
                    <a:pt x="844" y="394"/>
                  </a:cubicBezTo>
                  <a:cubicBezTo>
                    <a:pt x="844" y="224"/>
                    <a:pt x="748" y="77"/>
                    <a:pt x="610" y="1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3210698" y="2218257"/>
              <a:ext cx="250079" cy="240307"/>
            </a:xfrm>
            <a:custGeom>
              <a:avLst/>
              <a:gdLst/>
              <a:ahLst/>
              <a:cxnLst/>
              <a:rect l="l" t="t" r="r" b="b"/>
              <a:pathLst>
                <a:path w="5553" h="5336" extrusionOk="0">
                  <a:moveTo>
                    <a:pt x="3337" y="1"/>
                  </a:moveTo>
                  <a:cubicBezTo>
                    <a:pt x="2605" y="1"/>
                    <a:pt x="1897" y="235"/>
                    <a:pt x="1311" y="684"/>
                  </a:cubicBezTo>
                  <a:cubicBezTo>
                    <a:pt x="913" y="989"/>
                    <a:pt x="583" y="1386"/>
                    <a:pt x="358" y="1832"/>
                  </a:cubicBezTo>
                  <a:cubicBezTo>
                    <a:pt x="122" y="2296"/>
                    <a:pt x="2" y="2799"/>
                    <a:pt x="1" y="3323"/>
                  </a:cubicBezTo>
                  <a:lnTo>
                    <a:pt x="1" y="3329"/>
                  </a:lnTo>
                  <a:cubicBezTo>
                    <a:pt x="0" y="3536"/>
                    <a:pt x="19" y="3748"/>
                    <a:pt x="54" y="3958"/>
                  </a:cubicBezTo>
                  <a:cubicBezTo>
                    <a:pt x="137" y="4436"/>
                    <a:pt x="331" y="4898"/>
                    <a:pt x="615" y="5293"/>
                  </a:cubicBezTo>
                  <a:cubicBezTo>
                    <a:pt x="635" y="5320"/>
                    <a:pt x="666" y="5335"/>
                    <a:pt x="697" y="5335"/>
                  </a:cubicBezTo>
                  <a:cubicBezTo>
                    <a:pt x="718" y="5335"/>
                    <a:pt x="739" y="5329"/>
                    <a:pt x="757" y="5317"/>
                  </a:cubicBezTo>
                  <a:cubicBezTo>
                    <a:pt x="804" y="5284"/>
                    <a:pt x="813" y="5220"/>
                    <a:pt x="780" y="5173"/>
                  </a:cubicBezTo>
                  <a:cubicBezTo>
                    <a:pt x="513" y="4801"/>
                    <a:pt x="332" y="4370"/>
                    <a:pt x="255" y="3921"/>
                  </a:cubicBezTo>
                  <a:cubicBezTo>
                    <a:pt x="220" y="3726"/>
                    <a:pt x="203" y="3530"/>
                    <a:pt x="203" y="3338"/>
                  </a:cubicBezTo>
                  <a:lnTo>
                    <a:pt x="203" y="3332"/>
                  </a:lnTo>
                  <a:cubicBezTo>
                    <a:pt x="203" y="2349"/>
                    <a:pt x="652" y="1444"/>
                    <a:pt x="1433" y="846"/>
                  </a:cubicBezTo>
                  <a:cubicBezTo>
                    <a:pt x="1984" y="425"/>
                    <a:pt x="2649" y="206"/>
                    <a:pt x="3337" y="206"/>
                  </a:cubicBezTo>
                  <a:cubicBezTo>
                    <a:pt x="3625" y="206"/>
                    <a:pt x="3917" y="244"/>
                    <a:pt x="4206" y="322"/>
                  </a:cubicBezTo>
                  <a:cubicBezTo>
                    <a:pt x="4630" y="438"/>
                    <a:pt x="5035" y="648"/>
                    <a:pt x="5372" y="934"/>
                  </a:cubicBezTo>
                  <a:cubicBezTo>
                    <a:pt x="5391" y="951"/>
                    <a:pt x="5415" y="959"/>
                    <a:pt x="5438" y="959"/>
                  </a:cubicBezTo>
                  <a:cubicBezTo>
                    <a:pt x="5467" y="959"/>
                    <a:pt x="5495" y="946"/>
                    <a:pt x="5516" y="922"/>
                  </a:cubicBezTo>
                  <a:cubicBezTo>
                    <a:pt x="5553" y="879"/>
                    <a:pt x="5547" y="815"/>
                    <a:pt x="5504" y="778"/>
                  </a:cubicBezTo>
                  <a:cubicBezTo>
                    <a:pt x="5144" y="473"/>
                    <a:pt x="4714" y="248"/>
                    <a:pt x="4260" y="125"/>
                  </a:cubicBezTo>
                  <a:cubicBezTo>
                    <a:pt x="3953" y="42"/>
                    <a:pt x="3643" y="1"/>
                    <a:pt x="3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3250914" y="2267345"/>
              <a:ext cx="274038" cy="250980"/>
            </a:xfrm>
            <a:custGeom>
              <a:avLst/>
              <a:gdLst/>
              <a:ahLst/>
              <a:cxnLst/>
              <a:rect l="l" t="t" r="r" b="b"/>
              <a:pathLst>
                <a:path w="6085" h="5573" extrusionOk="0">
                  <a:moveTo>
                    <a:pt x="5668" y="2043"/>
                  </a:moveTo>
                  <a:cubicBezTo>
                    <a:pt x="5683" y="2043"/>
                    <a:pt x="5698" y="2044"/>
                    <a:pt x="5711" y="2047"/>
                  </a:cubicBezTo>
                  <a:cubicBezTo>
                    <a:pt x="5785" y="2062"/>
                    <a:pt x="5845" y="2122"/>
                    <a:pt x="5860" y="2195"/>
                  </a:cubicBezTo>
                  <a:cubicBezTo>
                    <a:pt x="5872" y="2258"/>
                    <a:pt x="5858" y="2318"/>
                    <a:pt x="5820" y="2364"/>
                  </a:cubicBezTo>
                  <a:cubicBezTo>
                    <a:pt x="5783" y="2411"/>
                    <a:pt x="5727" y="2438"/>
                    <a:pt x="5667" y="2438"/>
                  </a:cubicBezTo>
                  <a:cubicBezTo>
                    <a:pt x="5652" y="2438"/>
                    <a:pt x="5638" y="2436"/>
                    <a:pt x="5623" y="2433"/>
                  </a:cubicBezTo>
                  <a:cubicBezTo>
                    <a:pt x="5550" y="2418"/>
                    <a:pt x="5491" y="2358"/>
                    <a:pt x="5475" y="2285"/>
                  </a:cubicBezTo>
                  <a:cubicBezTo>
                    <a:pt x="5461" y="2223"/>
                    <a:pt x="5476" y="2163"/>
                    <a:pt x="5515" y="2116"/>
                  </a:cubicBezTo>
                  <a:cubicBezTo>
                    <a:pt x="5553" y="2070"/>
                    <a:pt x="5608" y="2043"/>
                    <a:pt x="5668" y="2043"/>
                  </a:cubicBezTo>
                  <a:close/>
                  <a:moveTo>
                    <a:pt x="4884" y="0"/>
                  </a:moveTo>
                  <a:cubicBezTo>
                    <a:pt x="4860" y="0"/>
                    <a:pt x="4837" y="9"/>
                    <a:pt x="4817" y="26"/>
                  </a:cubicBezTo>
                  <a:cubicBezTo>
                    <a:pt x="4775" y="63"/>
                    <a:pt x="4769" y="128"/>
                    <a:pt x="4808" y="171"/>
                  </a:cubicBezTo>
                  <a:cubicBezTo>
                    <a:pt x="5107" y="514"/>
                    <a:pt x="5329" y="928"/>
                    <a:pt x="5447" y="1367"/>
                  </a:cubicBezTo>
                  <a:cubicBezTo>
                    <a:pt x="5492" y="1530"/>
                    <a:pt x="5523" y="1696"/>
                    <a:pt x="5542" y="1861"/>
                  </a:cubicBezTo>
                  <a:cubicBezTo>
                    <a:pt x="5470" y="1884"/>
                    <a:pt x="5405" y="1928"/>
                    <a:pt x="5356" y="1989"/>
                  </a:cubicBezTo>
                  <a:cubicBezTo>
                    <a:pt x="5319" y="2035"/>
                    <a:pt x="5293" y="2086"/>
                    <a:pt x="5280" y="2140"/>
                  </a:cubicBezTo>
                  <a:cubicBezTo>
                    <a:pt x="5226" y="2145"/>
                    <a:pt x="5184" y="2188"/>
                    <a:pt x="5184" y="2243"/>
                  </a:cubicBezTo>
                  <a:cubicBezTo>
                    <a:pt x="5184" y="2297"/>
                    <a:pt x="5226" y="2341"/>
                    <a:pt x="5280" y="2345"/>
                  </a:cubicBezTo>
                  <a:cubicBezTo>
                    <a:pt x="5313" y="2478"/>
                    <a:pt x="5412" y="2582"/>
                    <a:pt x="5542" y="2624"/>
                  </a:cubicBezTo>
                  <a:cubicBezTo>
                    <a:pt x="5428" y="3564"/>
                    <a:pt x="4904" y="4388"/>
                    <a:pt x="4098" y="4893"/>
                  </a:cubicBezTo>
                  <a:cubicBezTo>
                    <a:pt x="3596" y="5209"/>
                    <a:pt x="3025" y="5369"/>
                    <a:pt x="2442" y="5369"/>
                  </a:cubicBezTo>
                  <a:cubicBezTo>
                    <a:pt x="2057" y="5369"/>
                    <a:pt x="1667" y="5299"/>
                    <a:pt x="1288" y="5158"/>
                  </a:cubicBezTo>
                  <a:cubicBezTo>
                    <a:pt x="876" y="5004"/>
                    <a:pt x="494" y="4755"/>
                    <a:pt x="185" y="4440"/>
                  </a:cubicBezTo>
                  <a:cubicBezTo>
                    <a:pt x="165" y="4419"/>
                    <a:pt x="139" y="4409"/>
                    <a:pt x="113" y="4409"/>
                  </a:cubicBezTo>
                  <a:cubicBezTo>
                    <a:pt x="87" y="4409"/>
                    <a:pt x="61" y="4419"/>
                    <a:pt x="40" y="4439"/>
                  </a:cubicBezTo>
                  <a:cubicBezTo>
                    <a:pt x="0" y="4478"/>
                    <a:pt x="0" y="4542"/>
                    <a:pt x="39" y="4582"/>
                  </a:cubicBezTo>
                  <a:cubicBezTo>
                    <a:pt x="370" y="4919"/>
                    <a:pt x="777" y="5184"/>
                    <a:pt x="1217" y="5348"/>
                  </a:cubicBezTo>
                  <a:cubicBezTo>
                    <a:pt x="1620" y="5497"/>
                    <a:pt x="2033" y="5572"/>
                    <a:pt x="2442" y="5572"/>
                  </a:cubicBezTo>
                  <a:cubicBezTo>
                    <a:pt x="3062" y="5572"/>
                    <a:pt x="3671" y="5401"/>
                    <a:pt x="4205" y="5066"/>
                  </a:cubicBezTo>
                  <a:cubicBezTo>
                    <a:pt x="4629" y="4800"/>
                    <a:pt x="4994" y="4435"/>
                    <a:pt x="5260" y="4012"/>
                  </a:cubicBezTo>
                  <a:cubicBezTo>
                    <a:pt x="5524" y="3592"/>
                    <a:pt x="5687" y="3130"/>
                    <a:pt x="5746" y="2635"/>
                  </a:cubicBezTo>
                  <a:cubicBezTo>
                    <a:pt x="5836" y="2618"/>
                    <a:pt x="5918" y="2569"/>
                    <a:pt x="5978" y="2494"/>
                  </a:cubicBezTo>
                  <a:cubicBezTo>
                    <a:pt x="6056" y="2399"/>
                    <a:pt x="6084" y="2275"/>
                    <a:pt x="6058" y="2155"/>
                  </a:cubicBezTo>
                  <a:cubicBezTo>
                    <a:pt x="6026" y="2000"/>
                    <a:pt x="5906" y="1880"/>
                    <a:pt x="5753" y="1848"/>
                  </a:cubicBezTo>
                  <a:cubicBezTo>
                    <a:pt x="5749" y="1848"/>
                    <a:pt x="5747" y="1847"/>
                    <a:pt x="5746" y="1847"/>
                  </a:cubicBezTo>
                  <a:cubicBezTo>
                    <a:pt x="5726" y="1668"/>
                    <a:pt x="5692" y="1489"/>
                    <a:pt x="5643" y="1313"/>
                  </a:cubicBezTo>
                  <a:cubicBezTo>
                    <a:pt x="5516" y="845"/>
                    <a:pt x="5280" y="403"/>
                    <a:pt x="4961" y="36"/>
                  </a:cubicBezTo>
                  <a:cubicBezTo>
                    <a:pt x="4941" y="13"/>
                    <a:pt x="4913" y="0"/>
                    <a:pt x="4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3334905" y="2343454"/>
              <a:ext cx="54267" cy="49584"/>
            </a:xfrm>
            <a:custGeom>
              <a:avLst/>
              <a:gdLst/>
              <a:ahLst/>
              <a:cxnLst/>
              <a:rect l="l" t="t" r="r" b="b"/>
              <a:pathLst>
                <a:path w="1205" h="1101" extrusionOk="0">
                  <a:moveTo>
                    <a:pt x="575" y="205"/>
                  </a:moveTo>
                  <a:cubicBezTo>
                    <a:pt x="603" y="205"/>
                    <a:pt x="631" y="207"/>
                    <a:pt x="658" y="213"/>
                  </a:cubicBezTo>
                  <a:cubicBezTo>
                    <a:pt x="782" y="243"/>
                    <a:pt x="881" y="342"/>
                    <a:pt x="910" y="466"/>
                  </a:cubicBezTo>
                  <a:cubicBezTo>
                    <a:pt x="935" y="574"/>
                    <a:pt x="912" y="680"/>
                    <a:pt x="844" y="766"/>
                  </a:cubicBezTo>
                  <a:cubicBezTo>
                    <a:pt x="778" y="848"/>
                    <a:pt x="679" y="897"/>
                    <a:pt x="573" y="897"/>
                  </a:cubicBezTo>
                  <a:cubicBezTo>
                    <a:pt x="544" y="897"/>
                    <a:pt x="516" y="895"/>
                    <a:pt x="489" y="889"/>
                  </a:cubicBezTo>
                  <a:cubicBezTo>
                    <a:pt x="365" y="859"/>
                    <a:pt x="266" y="760"/>
                    <a:pt x="238" y="636"/>
                  </a:cubicBezTo>
                  <a:cubicBezTo>
                    <a:pt x="211" y="528"/>
                    <a:pt x="234" y="422"/>
                    <a:pt x="303" y="336"/>
                  </a:cubicBezTo>
                  <a:cubicBezTo>
                    <a:pt x="369" y="254"/>
                    <a:pt x="468" y="205"/>
                    <a:pt x="575" y="205"/>
                  </a:cubicBezTo>
                  <a:close/>
                  <a:moveTo>
                    <a:pt x="575" y="0"/>
                  </a:moveTo>
                  <a:cubicBezTo>
                    <a:pt x="406" y="0"/>
                    <a:pt x="248" y="76"/>
                    <a:pt x="143" y="209"/>
                  </a:cubicBezTo>
                  <a:cubicBezTo>
                    <a:pt x="38" y="341"/>
                    <a:pt x="0" y="512"/>
                    <a:pt x="40" y="682"/>
                  </a:cubicBezTo>
                  <a:cubicBezTo>
                    <a:pt x="86" y="881"/>
                    <a:pt x="245" y="1039"/>
                    <a:pt x="443" y="1086"/>
                  </a:cubicBezTo>
                  <a:cubicBezTo>
                    <a:pt x="487" y="1094"/>
                    <a:pt x="530" y="1101"/>
                    <a:pt x="575" y="1101"/>
                  </a:cubicBezTo>
                  <a:cubicBezTo>
                    <a:pt x="742" y="1101"/>
                    <a:pt x="901" y="1025"/>
                    <a:pt x="1005" y="892"/>
                  </a:cubicBezTo>
                  <a:cubicBezTo>
                    <a:pt x="1061" y="821"/>
                    <a:pt x="1099" y="739"/>
                    <a:pt x="1114" y="652"/>
                  </a:cubicBezTo>
                  <a:cubicBezTo>
                    <a:pt x="1165" y="646"/>
                    <a:pt x="1204" y="603"/>
                    <a:pt x="1204" y="549"/>
                  </a:cubicBezTo>
                  <a:cubicBezTo>
                    <a:pt x="1204" y="497"/>
                    <a:pt x="1165" y="455"/>
                    <a:pt x="1114" y="448"/>
                  </a:cubicBezTo>
                  <a:cubicBezTo>
                    <a:pt x="1113" y="440"/>
                    <a:pt x="1110" y="429"/>
                    <a:pt x="1109" y="419"/>
                  </a:cubicBezTo>
                  <a:cubicBezTo>
                    <a:pt x="1062" y="220"/>
                    <a:pt x="903" y="61"/>
                    <a:pt x="705" y="15"/>
                  </a:cubicBezTo>
                  <a:cubicBezTo>
                    <a:pt x="662" y="6"/>
                    <a:pt x="618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3462039" y="2363630"/>
              <a:ext cx="16348" cy="9187"/>
            </a:xfrm>
            <a:custGeom>
              <a:avLst/>
              <a:gdLst/>
              <a:ahLst/>
              <a:cxnLst/>
              <a:rect l="l" t="t" r="r" b="b"/>
              <a:pathLst>
                <a:path w="363" h="204" extrusionOk="0">
                  <a:moveTo>
                    <a:pt x="103" y="0"/>
                  </a:moveTo>
                  <a:cubicBezTo>
                    <a:pt x="48" y="0"/>
                    <a:pt x="1" y="46"/>
                    <a:pt x="1" y="101"/>
                  </a:cubicBezTo>
                  <a:cubicBezTo>
                    <a:pt x="1" y="158"/>
                    <a:pt x="48" y="204"/>
                    <a:pt x="103" y="204"/>
                  </a:cubicBezTo>
                  <a:lnTo>
                    <a:pt x="260" y="204"/>
                  </a:lnTo>
                  <a:cubicBezTo>
                    <a:pt x="315" y="204"/>
                    <a:pt x="362" y="158"/>
                    <a:pt x="362" y="101"/>
                  </a:cubicBezTo>
                  <a:cubicBezTo>
                    <a:pt x="362" y="46"/>
                    <a:pt x="315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3395207" y="2363630"/>
              <a:ext cx="16303" cy="9187"/>
            </a:xfrm>
            <a:custGeom>
              <a:avLst/>
              <a:gdLst/>
              <a:ahLst/>
              <a:cxnLst/>
              <a:rect l="l" t="t" r="r" b="b"/>
              <a:pathLst>
                <a:path w="362" h="204" extrusionOk="0">
                  <a:moveTo>
                    <a:pt x="103" y="0"/>
                  </a:moveTo>
                  <a:cubicBezTo>
                    <a:pt x="47" y="0"/>
                    <a:pt x="0" y="46"/>
                    <a:pt x="0" y="101"/>
                  </a:cubicBezTo>
                  <a:cubicBezTo>
                    <a:pt x="0" y="158"/>
                    <a:pt x="47" y="204"/>
                    <a:pt x="103" y="204"/>
                  </a:cubicBezTo>
                  <a:lnTo>
                    <a:pt x="259" y="204"/>
                  </a:lnTo>
                  <a:cubicBezTo>
                    <a:pt x="315" y="204"/>
                    <a:pt x="361" y="158"/>
                    <a:pt x="361" y="101"/>
                  </a:cubicBezTo>
                  <a:cubicBezTo>
                    <a:pt x="361" y="46"/>
                    <a:pt x="315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3417499" y="2363630"/>
              <a:ext cx="16303" cy="9187"/>
            </a:xfrm>
            <a:custGeom>
              <a:avLst/>
              <a:gdLst/>
              <a:ahLst/>
              <a:cxnLst/>
              <a:rect l="l" t="t" r="r" b="b"/>
              <a:pathLst>
                <a:path w="362" h="204" extrusionOk="0">
                  <a:moveTo>
                    <a:pt x="102" y="0"/>
                  </a:moveTo>
                  <a:cubicBezTo>
                    <a:pt x="47" y="0"/>
                    <a:pt x="0" y="46"/>
                    <a:pt x="0" y="101"/>
                  </a:cubicBezTo>
                  <a:cubicBezTo>
                    <a:pt x="0" y="158"/>
                    <a:pt x="47" y="204"/>
                    <a:pt x="102" y="204"/>
                  </a:cubicBezTo>
                  <a:lnTo>
                    <a:pt x="259" y="204"/>
                  </a:lnTo>
                  <a:cubicBezTo>
                    <a:pt x="315" y="204"/>
                    <a:pt x="361" y="158"/>
                    <a:pt x="361" y="101"/>
                  </a:cubicBezTo>
                  <a:cubicBezTo>
                    <a:pt x="361" y="46"/>
                    <a:pt x="315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3439791" y="2363630"/>
              <a:ext cx="16303" cy="9187"/>
            </a:xfrm>
            <a:custGeom>
              <a:avLst/>
              <a:gdLst/>
              <a:ahLst/>
              <a:cxnLst/>
              <a:rect l="l" t="t" r="r" b="b"/>
              <a:pathLst>
                <a:path w="362" h="204" extrusionOk="0">
                  <a:moveTo>
                    <a:pt x="102" y="0"/>
                  </a:moveTo>
                  <a:cubicBezTo>
                    <a:pt x="47" y="0"/>
                    <a:pt x="0" y="46"/>
                    <a:pt x="0" y="101"/>
                  </a:cubicBezTo>
                  <a:cubicBezTo>
                    <a:pt x="0" y="158"/>
                    <a:pt x="47" y="204"/>
                    <a:pt x="102" y="204"/>
                  </a:cubicBezTo>
                  <a:lnTo>
                    <a:pt x="259" y="204"/>
                  </a:lnTo>
                  <a:cubicBezTo>
                    <a:pt x="314" y="204"/>
                    <a:pt x="361" y="158"/>
                    <a:pt x="361" y="101"/>
                  </a:cubicBezTo>
                  <a:cubicBezTo>
                    <a:pt x="361" y="46"/>
                    <a:pt x="31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3414707" y="2297654"/>
              <a:ext cx="36118" cy="56339"/>
            </a:xfrm>
            <a:custGeom>
              <a:avLst/>
              <a:gdLst/>
              <a:ahLst/>
              <a:cxnLst/>
              <a:rect l="l" t="t" r="r" b="b"/>
              <a:pathLst>
                <a:path w="802" h="1251" extrusionOk="0">
                  <a:moveTo>
                    <a:pt x="402" y="205"/>
                  </a:moveTo>
                  <a:cubicBezTo>
                    <a:pt x="510" y="205"/>
                    <a:pt x="598" y="293"/>
                    <a:pt x="598" y="401"/>
                  </a:cubicBezTo>
                  <a:cubicBezTo>
                    <a:pt x="598" y="510"/>
                    <a:pt x="510" y="598"/>
                    <a:pt x="402" y="598"/>
                  </a:cubicBezTo>
                  <a:lnTo>
                    <a:pt x="204" y="598"/>
                  </a:lnTo>
                  <a:lnTo>
                    <a:pt x="204" y="205"/>
                  </a:lnTo>
                  <a:close/>
                  <a:moveTo>
                    <a:pt x="102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1150"/>
                  </a:lnTo>
                  <a:cubicBezTo>
                    <a:pt x="0" y="1205"/>
                    <a:pt x="46" y="1251"/>
                    <a:pt x="102" y="1251"/>
                  </a:cubicBezTo>
                  <a:cubicBezTo>
                    <a:pt x="158" y="1251"/>
                    <a:pt x="204" y="1205"/>
                    <a:pt x="204" y="1150"/>
                  </a:cubicBezTo>
                  <a:lnTo>
                    <a:pt x="204" y="803"/>
                  </a:lnTo>
                  <a:lnTo>
                    <a:pt x="402" y="803"/>
                  </a:lnTo>
                  <a:cubicBezTo>
                    <a:pt x="510" y="803"/>
                    <a:pt x="598" y="891"/>
                    <a:pt x="598" y="1000"/>
                  </a:cubicBezTo>
                  <a:lnTo>
                    <a:pt x="598" y="1150"/>
                  </a:lnTo>
                  <a:cubicBezTo>
                    <a:pt x="598" y="1205"/>
                    <a:pt x="644" y="1251"/>
                    <a:pt x="701" y="1251"/>
                  </a:cubicBezTo>
                  <a:cubicBezTo>
                    <a:pt x="756" y="1251"/>
                    <a:pt x="802" y="1205"/>
                    <a:pt x="802" y="1150"/>
                  </a:cubicBezTo>
                  <a:lnTo>
                    <a:pt x="802" y="1000"/>
                  </a:lnTo>
                  <a:cubicBezTo>
                    <a:pt x="802" y="881"/>
                    <a:pt x="751" y="775"/>
                    <a:pt x="668" y="701"/>
                  </a:cubicBezTo>
                  <a:cubicBezTo>
                    <a:pt x="751" y="628"/>
                    <a:pt x="802" y="520"/>
                    <a:pt x="802" y="401"/>
                  </a:cubicBezTo>
                  <a:cubicBezTo>
                    <a:pt x="802" y="180"/>
                    <a:pt x="622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3" name="Google Shape;363;p13"/>
          <p:cNvGrpSpPr/>
          <p:nvPr/>
        </p:nvGrpSpPr>
        <p:grpSpPr>
          <a:xfrm>
            <a:off x="1681886" y="179539"/>
            <a:ext cx="5586220" cy="4870080"/>
            <a:chOff x="1681886" y="179539"/>
            <a:chExt cx="5586220" cy="4870080"/>
          </a:xfrm>
        </p:grpSpPr>
        <p:grpSp>
          <p:nvGrpSpPr>
            <p:cNvPr id="364" name="Google Shape;364;p13"/>
            <p:cNvGrpSpPr/>
            <p:nvPr/>
          </p:nvGrpSpPr>
          <p:grpSpPr>
            <a:xfrm>
              <a:off x="2527587" y="4742189"/>
              <a:ext cx="560768" cy="203251"/>
              <a:chOff x="1683687" y="2851089"/>
              <a:chExt cx="560768" cy="203251"/>
            </a:xfrm>
          </p:grpSpPr>
          <p:sp>
            <p:nvSpPr>
              <p:cNvPr id="365" name="Google Shape;365;p13"/>
              <p:cNvSpPr/>
              <p:nvPr/>
            </p:nvSpPr>
            <p:spPr>
              <a:xfrm>
                <a:off x="1683687" y="2851089"/>
                <a:ext cx="125009" cy="203251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6380" extrusionOk="0">
                    <a:moveTo>
                      <a:pt x="536" y="1"/>
                    </a:moveTo>
                    <a:cubicBezTo>
                      <a:pt x="411" y="1"/>
                      <a:pt x="286" y="18"/>
                      <a:pt x="208" y="93"/>
                    </a:cubicBezTo>
                    <a:cubicBezTo>
                      <a:pt x="0" y="294"/>
                      <a:pt x="120" y="907"/>
                      <a:pt x="122" y="1126"/>
                    </a:cubicBezTo>
                    <a:lnTo>
                      <a:pt x="122" y="3307"/>
                    </a:lnTo>
                    <a:cubicBezTo>
                      <a:pt x="122" y="4034"/>
                      <a:pt x="115" y="4763"/>
                      <a:pt x="122" y="5489"/>
                    </a:cubicBezTo>
                    <a:cubicBezTo>
                      <a:pt x="123" y="5703"/>
                      <a:pt x="63" y="6039"/>
                      <a:pt x="241" y="6206"/>
                    </a:cubicBezTo>
                    <a:cubicBezTo>
                      <a:pt x="363" y="6323"/>
                      <a:pt x="606" y="6348"/>
                      <a:pt x="843" y="6348"/>
                    </a:cubicBezTo>
                    <a:cubicBezTo>
                      <a:pt x="1023" y="6348"/>
                      <a:pt x="1199" y="6333"/>
                      <a:pt x="1313" y="6333"/>
                    </a:cubicBezTo>
                    <a:cubicBezTo>
                      <a:pt x="1323" y="6333"/>
                      <a:pt x="1334" y="6333"/>
                      <a:pt x="1343" y="6334"/>
                    </a:cubicBezTo>
                    <a:cubicBezTo>
                      <a:pt x="2077" y="6357"/>
                      <a:pt x="2810" y="6380"/>
                      <a:pt x="3544" y="6380"/>
                    </a:cubicBezTo>
                    <a:cubicBezTo>
                      <a:pt x="3606" y="6380"/>
                      <a:pt x="3668" y="6380"/>
                      <a:pt x="3730" y="6379"/>
                    </a:cubicBezTo>
                    <a:cubicBezTo>
                      <a:pt x="3923" y="6376"/>
                      <a:pt x="3918" y="6096"/>
                      <a:pt x="3729" y="6080"/>
                    </a:cubicBezTo>
                    <a:cubicBezTo>
                      <a:pt x="3199" y="6036"/>
                      <a:pt x="2669" y="6004"/>
                      <a:pt x="2138" y="5980"/>
                    </a:cubicBezTo>
                    <a:cubicBezTo>
                      <a:pt x="2112" y="5979"/>
                      <a:pt x="2085" y="5978"/>
                      <a:pt x="2056" y="5978"/>
                    </a:cubicBezTo>
                    <a:cubicBezTo>
                      <a:pt x="1874" y="5978"/>
                      <a:pt x="1640" y="6000"/>
                      <a:pt x="1422" y="6000"/>
                    </a:cubicBezTo>
                    <a:cubicBezTo>
                      <a:pt x="1236" y="6000"/>
                      <a:pt x="1062" y="5984"/>
                      <a:pt x="944" y="5925"/>
                    </a:cubicBezTo>
                    <a:cubicBezTo>
                      <a:pt x="185" y="5550"/>
                      <a:pt x="523" y="3987"/>
                      <a:pt x="523" y="3307"/>
                    </a:cubicBezTo>
                    <a:lnTo>
                      <a:pt x="523" y="3095"/>
                    </a:lnTo>
                    <a:cubicBezTo>
                      <a:pt x="543" y="3105"/>
                      <a:pt x="566" y="3112"/>
                      <a:pt x="594" y="3116"/>
                    </a:cubicBezTo>
                    <a:cubicBezTo>
                      <a:pt x="996" y="3155"/>
                      <a:pt x="1412" y="3171"/>
                      <a:pt x="1827" y="3171"/>
                    </a:cubicBezTo>
                    <a:cubicBezTo>
                      <a:pt x="2169" y="3171"/>
                      <a:pt x="2510" y="3160"/>
                      <a:pt x="2842" y="3145"/>
                    </a:cubicBezTo>
                    <a:cubicBezTo>
                      <a:pt x="3087" y="3133"/>
                      <a:pt x="3090" y="2774"/>
                      <a:pt x="2842" y="2764"/>
                    </a:cubicBezTo>
                    <a:cubicBezTo>
                      <a:pt x="2511" y="2748"/>
                      <a:pt x="2170" y="2738"/>
                      <a:pt x="1828" y="2738"/>
                    </a:cubicBezTo>
                    <a:cubicBezTo>
                      <a:pt x="1412" y="2738"/>
                      <a:pt x="996" y="2753"/>
                      <a:pt x="594" y="2792"/>
                    </a:cubicBezTo>
                    <a:cubicBezTo>
                      <a:pt x="566" y="2795"/>
                      <a:pt x="543" y="2803"/>
                      <a:pt x="523" y="2814"/>
                    </a:cubicBezTo>
                    <a:lnTo>
                      <a:pt x="523" y="1919"/>
                    </a:lnTo>
                    <a:cubicBezTo>
                      <a:pt x="523" y="1601"/>
                      <a:pt x="395" y="995"/>
                      <a:pt x="523" y="728"/>
                    </a:cubicBezTo>
                    <a:cubicBezTo>
                      <a:pt x="659" y="445"/>
                      <a:pt x="1097" y="365"/>
                      <a:pt x="1589" y="365"/>
                    </a:cubicBezTo>
                    <a:cubicBezTo>
                      <a:pt x="2195" y="365"/>
                      <a:pt x="2883" y="486"/>
                      <a:pt x="3192" y="501"/>
                    </a:cubicBezTo>
                    <a:cubicBezTo>
                      <a:pt x="3195" y="502"/>
                      <a:pt x="3199" y="502"/>
                      <a:pt x="3203" y="502"/>
                    </a:cubicBezTo>
                    <a:cubicBezTo>
                      <a:pt x="3443" y="502"/>
                      <a:pt x="3431" y="136"/>
                      <a:pt x="3192" y="115"/>
                    </a:cubicBezTo>
                    <a:cubicBezTo>
                      <a:pt x="2451" y="45"/>
                      <a:pt x="1706" y="11"/>
                      <a:pt x="964" y="11"/>
                    </a:cubicBezTo>
                    <a:cubicBezTo>
                      <a:pt x="918" y="11"/>
                      <a:pt x="873" y="12"/>
                      <a:pt x="828" y="12"/>
                    </a:cubicBezTo>
                    <a:cubicBezTo>
                      <a:pt x="824" y="12"/>
                      <a:pt x="820" y="12"/>
                      <a:pt x="816" y="12"/>
                    </a:cubicBezTo>
                    <a:cubicBezTo>
                      <a:pt x="739" y="12"/>
                      <a:pt x="637" y="1"/>
                      <a:pt x="5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1832975" y="2956094"/>
                <a:ext cx="84550" cy="20293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637" extrusionOk="0">
                    <a:moveTo>
                      <a:pt x="2382" y="1"/>
                    </a:moveTo>
                    <a:cubicBezTo>
                      <a:pt x="2364" y="1"/>
                      <a:pt x="2345" y="3"/>
                      <a:pt x="2325" y="9"/>
                    </a:cubicBezTo>
                    <a:cubicBezTo>
                      <a:pt x="1626" y="207"/>
                      <a:pt x="924" y="287"/>
                      <a:pt x="198" y="317"/>
                    </a:cubicBezTo>
                    <a:cubicBezTo>
                      <a:pt x="1" y="327"/>
                      <a:pt x="1" y="616"/>
                      <a:pt x="198" y="628"/>
                    </a:cubicBezTo>
                    <a:cubicBezTo>
                      <a:pt x="307" y="633"/>
                      <a:pt x="416" y="636"/>
                      <a:pt x="525" y="636"/>
                    </a:cubicBezTo>
                    <a:cubicBezTo>
                      <a:pt x="1167" y="636"/>
                      <a:pt x="1806" y="539"/>
                      <a:pt x="2429" y="389"/>
                    </a:cubicBezTo>
                    <a:cubicBezTo>
                      <a:pt x="2654" y="333"/>
                      <a:pt x="2583" y="1"/>
                      <a:pt x="23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" name="Google Shape;367;p13"/>
              <p:cNvSpPr/>
              <p:nvPr/>
            </p:nvSpPr>
            <p:spPr>
              <a:xfrm>
                <a:off x="1818192" y="2935864"/>
                <a:ext cx="91495" cy="13603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427" extrusionOk="0">
                    <a:moveTo>
                      <a:pt x="2649" y="1"/>
                    </a:moveTo>
                    <a:cubicBezTo>
                      <a:pt x="2645" y="1"/>
                      <a:pt x="2642" y="1"/>
                      <a:pt x="2638" y="1"/>
                    </a:cubicBezTo>
                    <a:cubicBezTo>
                      <a:pt x="1821" y="41"/>
                      <a:pt x="1003" y="99"/>
                      <a:pt x="185" y="142"/>
                    </a:cubicBezTo>
                    <a:cubicBezTo>
                      <a:pt x="5" y="150"/>
                      <a:pt x="1" y="426"/>
                      <a:pt x="181" y="426"/>
                    </a:cubicBezTo>
                    <a:cubicBezTo>
                      <a:pt x="183" y="426"/>
                      <a:pt x="184" y="426"/>
                      <a:pt x="185" y="426"/>
                    </a:cubicBezTo>
                    <a:cubicBezTo>
                      <a:pt x="1003" y="401"/>
                      <a:pt x="1821" y="394"/>
                      <a:pt x="2638" y="365"/>
                    </a:cubicBezTo>
                    <a:cubicBezTo>
                      <a:pt x="2868" y="356"/>
                      <a:pt x="2872" y="1"/>
                      <a:pt x="26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>
                <a:off x="1963848" y="2918692"/>
                <a:ext cx="129724" cy="73113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2295" extrusionOk="0">
                    <a:moveTo>
                      <a:pt x="170" y="1"/>
                    </a:moveTo>
                    <a:cubicBezTo>
                      <a:pt x="86" y="1"/>
                      <a:pt x="1" y="54"/>
                      <a:pt x="14" y="151"/>
                    </a:cubicBezTo>
                    <a:cubicBezTo>
                      <a:pt x="105" y="831"/>
                      <a:pt x="277" y="1477"/>
                      <a:pt x="528" y="2117"/>
                    </a:cubicBezTo>
                    <a:cubicBezTo>
                      <a:pt x="560" y="2200"/>
                      <a:pt x="657" y="2255"/>
                      <a:pt x="744" y="2255"/>
                    </a:cubicBezTo>
                    <a:cubicBezTo>
                      <a:pt x="819" y="2255"/>
                      <a:pt x="888" y="2215"/>
                      <a:pt x="903" y="2117"/>
                    </a:cubicBezTo>
                    <a:cubicBezTo>
                      <a:pt x="944" y="1860"/>
                      <a:pt x="984" y="1603"/>
                      <a:pt x="1032" y="1348"/>
                    </a:cubicBezTo>
                    <a:cubicBezTo>
                      <a:pt x="1086" y="1057"/>
                      <a:pt x="1015" y="855"/>
                      <a:pt x="1334" y="855"/>
                    </a:cubicBezTo>
                    <a:cubicBezTo>
                      <a:pt x="1348" y="855"/>
                      <a:pt x="1363" y="856"/>
                      <a:pt x="1378" y="857"/>
                    </a:cubicBezTo>
                    <a:cubicBezTo>
                      <a:pt x="1846" y="880"/>
                      <a:pt x="1869" y="1567"/>
                      <a:pt x="1929" y="1959"/>
                    </a:cubicBezTo>
                    <a:cubicBezTo>
                      <a:pt x="1944" y="2060"/>
                      <a:pt x="2017" y="2103"/>
                      <a:pt x="2097" y="2103"/>
                    </a:cubicBezTo>
                    <a:cubicBezTo>
                      <a:pt x="2187" y="2103"/>
                      <a:pt x="2287" y="2048"/>
                      <a:pt x="2319" y="1959"/>
                    </a:cubicBezTo>
                    <a:cubicBezTo>
                      <a:pt x="2419" y="1680"/>
                      <a:pt x="2674" y="1028"/>
                      <a:pt x="2963" y="908"/>
                    </a:cubicBezTo>
                    <a:cubicBezTo>
                      <a:pt x="3040" y="876"/>
                      <a:pt x="3106" y="862"/>
                      <a:pt x="3161" y="862"/>
                    </a:cubicBezTo>
                    <a:cubicBezTo>
                      <a:pt x="3588" y="862"/>
                      <a:pt x="3387" y="1739"/>
                      <a:pt x="3300" y="2067"/>
                    </a:cubicBezTo>
                    <a:cubicBezTo>
                      <a:pt x="3261" y="2209"/>
                      <a:pt x="3367" y="2294"/>
                      <a:pt x="3476" y="2294"/>
                    </a:cubicBezTo>
                    <a:cubicBezTo>
                      <a:pt x="3551" y="2294"/>
                      <a:pt x="3627" y="2255"/>
                      <a:pt x="3662" y="2167"/>
                    </a:cubicBezTo>
                    <a:cubicBezTo>
                      <a:pt x="3844" y="1706"/>
                      <a:pt x="4071" y="474"/>
                      <a:pt x="3353" y="317"/>
                    </a:cubicBezTo>
                    <a:cubicBezTo>
                      <a:pt x="3311" y="308"/>
                      <a:pt x="3269" y="303"/>
                      <a:pt x="3229" y="303"/>
                    </a:cubicBezTo>
                    <a:cubicBezTo>
                      <a:pt x="2801" y="303"/>
                      <a:pt x="2443" y="781"/>
                      <a:pt x="2201" y="1239"/>
                    </a:cubicBezTo>
                    <a:cubicBezTo>
                      <a:pt x="2075" y="766"/>
                      <a:pt x="1846" y="281"/>
                      <a:pt x="1380" y="198"/>
                    </a:cubicBezTo>
                    <a:cubicBezTo>
                      <a:pt x="1343" y="191"/>
                      <a:pt x="1309" y="188"/>
                      <a:pt x="1276" y="188"/>
                    </a:cubicBezTo>
                    <a:cubicBezTo>
                      <a:pt x="847" y="188"/>
                      <a:pt x="687" y="720"/>
                      <a:pt x="612" y="1229"/>
                    </a:cubicBezTo>
                    <a:cubicBezTo>
                      <a:pt x="493" y="864"/>
                      <a:pt x="397" y="493"/>
                      <a:pt x="319" y="109"/>
                    </a:cubicBezTo>
                    <a:cubicBezTo>
                      <a:pt x="303" y="35"/>
                      <a:pt x="237" y="1"/>
                      <a:pt x="1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>
                <a:off x="2102496" y="2931722"/>
                <a:ext cx="68525" cy="63651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998" extrusionOk="0">
                    <a:moveTo>
                      <a:pt x="1434" y="0"/>
                    </a:moveTo>
                    <a:cubicBezTo>
                      <a:pt x="1329" y="0"/>
                      <a:pt x="1221" y="20"/>
                      <a:pt x="1128" y="51"/>
                    </a:cubicBezTo>
                    <a:cubicBezTo>
                      <a:pt x="720" y="191"/>
                      <a:pt x="312" y="449"/>
                      <a:pt x="192" y="892"/>
                    </a:cubicBezTo>
                    <a:cubicBezTo>
                      <a:pt x="0" y="1601"/>
                      <a:pt x="656" y="1997"/>
                      <a:pt x="1288" y="1997"/>
                    </a:cubicBezTo>
                    <a:cubicBezTo>
                      <a:pt x="1539" y="1997"/>
                      <a:pt x="1786" y="1935"/>
                      <a:pt x="1975" y="1805"/>
                    </a:cubicBezTo>
                    <a:cubicBezTo>
                      <a:pt x="2151" y="1686"/>
                      <a:pt x="2049" y="1442"/>
                      <a:pt x="1877" y="1442"/>
                    </a:cubicBezTo>
                    <a:cubicBezTo>
                      <a:pt x="1846" y="1442"/>
                      <a:pt x="1814" y="1450"/>
                      <a:pt x="1780" y="1467"/>
                    </a:cubicBezTo>
                    <a:cubicBezTo>
                      <a:pt x="1630" y="1545"/>
                      <a:pt x="1407" y="1603"/>
                      <a:pt x="1192" y="1603"/>
                    </a:cubicBezTo>
                    <a:cubicBezTo>
                      <a:pt x="897" y="1603"/>
                      <a:pt x="617" y="1494"/>
                      <a:pt x="559" y="1178"/>
                    </a:cubicBezTo>
                    <a:cubicBezTo>
                      <a:pt x="511" y="916"/>
                      <a:pt x="700" y="691"/>
                      <a:pt x="907" y="556"/>
                    </a:cubicBezTo>
                    <a:cubicBezTo>
                      <a:pt x="974" y="513"/>
                      <a:pt x="1313" y="328"/>
                      <a:pt x="1492" y="328"/>
                    </a:cubicBezTo>
                    <a:cubicBezTo>
                      <a:pt x="1555" y="328"/>
                      <a:pt x="1599" y="352"/>
                      <a:pt x="1602" y="413"/>
                    </a:cubicBezTo>
                    <a:cubicBezTo>
                      <a:pt x="1608" y="507"/>
                      <a:pt x="1679" y="553"/>
                      <a:pt x="1749" y="553"/>
                    </a:cubicBezTo>
                    <a:cubicBezTo>
                      <a:pt x="1819" y="553"/>
                      <a:pt x="1888" y="507"/>
                      <a:pt x="1893" y="413"/>
                    </a:cubicBezTo>
                    <a:cubicBezTo>
                      <a:pt x="1909" y="106"/>
                      <a:pt x="1680" y="0"/>
                      <a:pt x="14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>
                <a:off x="2165639" y="2874059"/>
                <a:ext cx="78815" cy="65945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2070" extrusionOk="0">
                    <a:moveTo>
                      <a:pt x="1007" y="0"/>
                    </a:moveTo>
                    <a:cubicBezTo>
                      <a:pt x="650" y="0"/>
                      <a:pt x="220" y="361"/>
                      <a:pt x="64" y="628"/>
                    </a:cubicBezTo>
                    <a:cubicBezTo>
                      <a:pt x="1" y="737"/>
                      <a:pt x="92" y="832"/>
                      <a:pt x="188" y="832"/>
                    </a:cubicBezTo>
                    <a:cubicBezTo>
                      <a:pt x="231" y="832"/>
                      <a:pt x="274" y="813"/>
                      <a:pt x="305" y="768"/>
                    </a:cubicBezTo>
                    <a:cubicBezTo>
                      <a:pt x="410" y="618"/>
                      <a:pt x="631" y="376"/>
                      <a:pt x="841" y="376"/>
                    </a:cubicBezTo>
                    <a:cubicBezTo>
                      <a:pt x="847" y="376"/>
                      <a:pt x="852" y="376"/>
                      <a:pt x="858" y="376"/>
                    </a:cubicBezTo>
                    <a:cubicBezTo>
                      <a:pt x="1174" y="393"/>
                      <a:pt x="1142" y="650"/>
                      <a:pt x="1117" y="863"/>
                    </a:cubicBezTo>
                    <a:cubicBezTo>
                      <a:pt x="1075" y="1202"/>
                      <a:pt x="902" y="1477"/>
                      <a:pt x="638" y="1688"/>
                    </a:cubicBezTo>
                    <a:cubicBezTo>
                      <a:pt x="528" y="1778"/>
                      <a:pt x="587" y="1993"/>
                      <a:pt x="727" y="2017"/>
                    </a:cubicBezTo>
                    <a:cubicBezTo>
                      <a:pt x="918" y="2051"/>
                      <a:pt x="1105" y="2069"/>
                      <a:pt x="1291" y="2069"/>
                    </a:cubicBezTo>
                    <a:cubicBezTo>
                      <a:pt x="1616" y="2069"/>
                      <a:pt x="1935" y="2015"/>
                      <a:pt x="2255" y="1901"/>
                    </a:cubicBezTo>
                    <a:cubicBezTo>
                      <a:pt x="2473" y="1826"/>
                      <a:pt x="2410" y="1504"/>
                      <a:pt x="2216" y="1504"/>
                    </a:cubicBezTo>
                    <a:cubicBezTo>
                      <a:pt x="2195" y="1504"/>
                      <a:pt x="2172" y="1507"/>
                      <a:pt x="2148" y="1516"/>
                    </a:cubicBezTo>
                    <a:cubicBezTo>
                      <a:pt x="1855" y="1621"/>
                      <a:pt x="1560" y="1674"/>
                      <a:pt x="1260" y="1674"/>
                    </a:cubicBezTo>
                    <a:cubicBezTo>
                      <a:pt x="1238" y="1674"/>
                      <a:pt x="1215" y="1674"/>
                      <a:pt x="1193" y="1673"/>
                    </a:cubicBezTo>
                    <a:cubicBezTo>
                      <a:pt x="1483" y="1273"/>
                      <a:pt x="1639" y="714"/>
                      <a:pt x="1415" y="269"/>
                    </a:cubicBezTo>
                    <a:cubicBezTo>
                      <a:pt x="1316" y="75"/>
                      <a:pt x="1169" y="0"/>
                      <a:pt x="10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71" name="Google Shape;371;p13"/>
            <p:cNvGrpSpPr/>
            <p:nvPr/>
          </p:nvGrpSpPr>
          <p:grpSpPr>
            <a:xfrm>
              <a:off x="6115491" y="179539"/>
              <a:ext cx="350567" cy="152661"/>
              <a:chOff x="7138016" y="1996714"/>
              <a:chExt cx="350567" cy="152661"/>
            </a:xfrm>
          </p:grpSpPr>
          <p:sp>
            <p:nvSpPr>
              <p:cNvPr id="372" name="Google Shape;372;p13"/>
              <p:cNvSpPr/>
              <p:nvPr/>
            </p:nvSpPr>
            <p:spPr>
              <a:xfrm>
                <a:off x="7138016" y="2009903"/>
                <a:ext cx="115802" cy="136924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4298" extrusionOk="0">
                    <a:moveTo>
                      <a:pt x="2106" y="0"/>
                    </a:moveTo>
                    <a:cubicBezTo>
                      <a:pt x="1458" y="0"/>
                      <a:pt x="776" y="201"/>
                      <a:pt x="453" y="502"/>
                    </a:cubicBezTo>
                    <a:cubicBezTo>
                      <a:pt x="1" y="924"/>
                      <a:pt x="267" y="1365"/>
                      <a:pt x="657" y="1720"/>
                    </a:cubicBezTo>
                    <a:cubicBezTo>
                      <a:pt x="963" y="2000"/>
                      <a:pt x="1321" y="2207"/>
                      <a:pt x="1670" y="2423"/>
                    </a:cubicBezTo>
                    <a:cubicBezTo>
                      <a:pt x="1925" y="2582"/>
                      <a:pt x="2292" y="2743"/>
                      <a:pt x="2435" y="3022"/>
                    </a:cubicBezTo>
                    <a:cubicBezTo>
                      <a:pt x="2726" y="3588"/>
                      <a:pt x="2131" y="3907"/>
                      <a:pt x="1628" y="3907"/>
                    </a:cubicBezTo>
                    <a:cubicBezTo>
                      <a:pt x="1619" y="3907"/>
                      <a:pt x="1611" y="3907"/>
                      <a:pt x="1602" y="3907"/>
                    </a:cubicBezTo>
                    <a:cubicBezTo>
                      <a:pt x="1600" y="3907"/>
                      <a:pt x="1599" y="3907"/>
                      <a:pt x="1598" y="3907"/>
                    </a:cubicBezTo>
                    <a:cubicBezTo>
                      <a:pt x="1351" y="3907"/>
                      <a:pt x="1357" y="4278"/>
                      <a:pt x="1602" y="4293"/>
                    </a:cubicBezTo>
                    <a:cubicBezTo>
                      <a:pt x="1645" y="4296"/>
                      <a:pt x="1689" y="4298"/>
                      <a:pt x="1733" y="4298"/>
                    </a:cubicBezTo>
                    <a:cubicBezTo>
                      <a:pt x="2626" y="4298"/>
                      <a:pt x="3485" y="3704"/>
                      <a:pt x="2757" y="2774"/>
                    </a:cubicBezTo>
                    <a:cubicBezTo>
                      <a:pt x="2354" y="2260"/>
                      <a:pt x="1676" y="2022"/>
                      <a:pt x="1165" y="1637"/>
                    </a:cubicBezTo>
                    <a:cubicBezTo>
                      <a:pt x="803" y="1365"/>
                      <a:pt x="539" y="897"/>
                      <a:pt x="1032" y="592"/>
                    </a:cubicBezTo>
                    <a:cubicBezTo>
                      <a:pt x="1265" y="447"/>
                      <a:pt x="1623" y="377"/>
                      <a:pt x="1884" y="361"/>
                    </a:cubicBezTo>
                    <a:cubicBezTo>
                      <a:pt x="1940" y="358"/>
                      <a:pt x="2000" y="356"/>
                      <a:pt x="2062" y="356"/>
                    </a:cubicBezTo>
                    <a:cubicBezTo>
                      <a:pt x="2596" y="356"/>
                      <a:pt x="3327" y="504"/>
                      <a:pt x="3410" y="1100"/>
                    </a:cubicBezTo>
                    <a:cubicBezTo>
                      <a:pt x="3418" y="1155"/>
                      <a:pt x="3459" y="1179"/>
                      <a:pt x="3502" y="1179"/>
                    </a:cubicBezTo>
                    <a:cubicBezTo>
                      <a:pt x="3559" y="1179"/>
                      <a:pt x="3620" y="1139"/>
                      <a:pt x="3621" y="1072"/>
                    </a:cubicBezTo>
                    <a:cubicBezTo>
                      <a:pt x="3634" y="297"/>
                      <a:pt x="2894" y="0"/>
                      <a:pt x="21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7237605" y="2089358"/>
                <a:ext cx="59382" cy="11787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370" extrusionOk="0">
                    <a:moveTo>
                      <a:pt x="1678" y="1"/>
                    </a:moveTo>
                    <a:cubicBezTo>
                      <a:pt x="1675" y="1"/>
                      <a:pt x="1672" y="1"/>
                      <a:pt x="1669" y="1"/>
                    </a:cubicBezTo>
                    <a:cubicBezTo>
                      <a:pt x="1192" y="33"/>
                      <a:pt x="731" y="79"/>
                      <a:pt x="254" y="79"/>
                    </a:cubicBezTo>
                    <a:cubicBezTo>
                      <a:pt x="226" y="79"/>
                      <a:pt x="199" y="79"/>
                      <a:pt x="171" y="78"/>
                    </a:cubicBezTo>
                    <a:cubicBezTo>
                      <a:pt x="171" y="78"/>
                      <a:pt x="170" y="78"/>
                      <a:pt x="170" y="78"/>
                    </a:cubicBezTo>
                    <a:cubicBezTo>
                      <a:pt x="1" y="78"/>
                      <a:pt x="8" y="320"/>
                      <a:pt x="171" y="336"/>
                    </a:cubicBezTo>
                    <a:cubicBezTo>
                      <a:pt x="381" y="357"/>
                      <a:pt x="599" y="370"/>
                      <a:pt x="818" y="370"/>
                    </a:cubicBezTo>
                    <a:cubicBezTo>
                      <a:pt x="1120" y="370"/>
                      <a:pt x="1423" y="346"/>
                      <a:pt x="1709" y="286"/>
                    </a:cubicBezTo>
                    <a:cubicBezTo>
                      <a:pt x="1864" y="254"/>
                      <a:pt x="1833" y="1"/>
                      <a:pt x="16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7233910" y="2074066"/>
                <a:ext cx="65085" cy="9653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303" extrusionOk="0">
                    <a:moveTo>
                      <a:pt x="1622" y="0"/>
                    </a:moveTo>
                    <a:cubicBezTo>
                      <a:pt x="1129" y="0"/>
                      <a:pt x="639" y="17"/>
                      <a:pt x="145" y="63"/>
                    </a:cubicBezTo>
                    <a:cubicBezTo>
                      <a:pt x="7" y="74"/>
                      <a:pt x="1" y="286"/>
                      <a:pt x="139" y="286"/>
                    </a:cubicBezTo>
                    <a:cubicBezTo>
                      <a:pt x="141" y="286"/>
                      <a:pt x="143" y="286"/>
                      <a:pt x="145" y="286"/>
                    </a:cubicBezTo>
                    <a:cubicBezTo>
                      <a:pt x="400" y="273"/>
                      <a:pt x="655" y="265"/>
                      <a:pt x="910" y="265"/>
                    </a:cubicBezTo>
                    <a:cubicBezTo>
                      <a:pt x="1224" y="265"/>
                      <a:pt x="1538" y="277"/>
                      <a:pt x="1852" y="302"/>
                    </a:cubicBezTo>
                    <a:cubicBezTo>
                      <a:pt x="1856" y="302"/>
                      <a:pt x="1861" y="302"/>
                      <a:pt x="1865" y="302"/>
                    </a:cubicBezTo>
                    <a:cubicBezTo>
                      <a:pt x="2043" y="302"/>
                      <a:pt x="2043" y="3"/>
                      <a:pt x="1852" y="1"/>
                    </a:cubicBezTo>
                    <a:cubicBezTo>
                      <a:pt x="1775" y="0"/>
                      <a:pt x="1699" y="0"/>
                      <a:pt x="16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279658" y="1996714"/>
                <a:ext cx="92196" cy="152661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4792" extrusionOk="0">
                    <a:moveTo>
                      <a:pt x="2556" y="1"/>
                    </a:moveTo>
                    <a:cubicBezTo>
                      <a:pt x="2471" y="1"/>
                      <a:pt x="2389" y="46"/>
                      <a:pt x="2374" y="144"/>
                    </a:cubicBezTo>
                    <a:cubicBezTo>
                      <a:pt x="2146" y="1511"/>
                      <a:pt x="1987" y="2887"/>
                      <a:pt x="1912" y="4272"/>
                    </a:cubicBezTo>
                    <a:cubicBezTo>
                      <a:pt x="1566" y="3938"/>
                      <a:pt x="1300" y="3134"/>
                      <a:pt x="1134" y="2814"/>
                    </a:cubicBezTo>
                    <a:cubicBezTo>
                      <a:pt x="841" y="2256"/>
                      <a:pt x="568" y="1690"/>
                      <a:pt x="287" y="1128"/>
                    </a:cubicBezTo>
                    <a:cubicBezTo>
                      <a:pt x="262" y="1078"/>
                      <a:pt x="223" y="1057"/>
                      <a:pt x="182" y="1057"/>
                    </a:cubicBezTo>
                    <a:cubicBezTo>
                      <a:pt x="93" y="1057"/>
                      <a:pt x="1" y="1158"/>
                      <a:pt x="48" y="1268"/>
                    </a:cubicBezTo>
                    <a:cubicBezTo>
                      <a:pt x="405" y="2087"/>
                      <a:pt x="797" y="2892"/>
                      <a:pt x="1201" y="3686"/>
                    </a:cubicBezTo>
                    <a:cubicBezTo>
                      <a:pt x="1408" y="4095"/>
                      <a:pt x="1559" y="4637"/>
                      <a:pt x="2034" y="4783"/>
                    </a:cubicBezTo>
                    <a:cubicBezTo>
                      <a:pt x="2052" y="4789"/>
                      <a:pt x="2070" y="4792"/>
                      <a:pt x="2088" y="4792"/>
                    </a:cubicBezTo>
                    <a:cubicBezTo>
                      <a:pt x="2189" y="4792"/>
                      <a:pt x="2271" y="4701"/>
                      <a:pt x="2278" y="4599"/>
                    </a:cubicBezTo>
                    <a:cubicBezTo>
                      <a:pt x="2365" y="3223"/>
                      <a:pt x="2507" y="1857"/>
                      <a:pt x="2724" y="496"/>
                    </a:cubicBezTo>
                    <a:cubicBezTo>
                      <a:pt x="2822" y="458"/>
                      <a:pt x="2893" y="343"/>
                      <a:pt x="2825" y="231"/>
                    </a:cubicBezTo>
                    <a:cubicBezTo>
                      <a:pt x="2796" y="187"/>
                      <a:pt x="2769" y="140"/>
                      <a:pt x="2740" y="95"/>
                    </a:cubicBezTo>
                    <a:cubicBezTo>
                      <a:pt x="2703" y="34"/>
                      <a:pt x="2628" y="1"/>
                      <a:pt x="25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7386957" y="2085917"/>
                <a:ext cx="26219" cy="19051"/>
              </a:xfrm>
              <a:custGeom>
                <a:avLst/>
                <a:gdLst/>
                <a:ahLst/>
                <a:cxnLst/>
                <a:rect l="l" t="t" r="r" b="b"/>
                <a:pathLst>
                  <a:path w="823" h="598" extrusionOk="0">
                    <a:moveTo>
                      <a:pt x="595" y="0"/>
                    </a:moveTo>
                    <a:cubicBezTo>
                      <a:pt x="504" y="0"/>
                      <a:pt x="408" y="35"/>
                      <a:pt x="337" y="96"/>
                    </a:cubicBezTo>
                    <a:cubicBezTo>
                      <a:pt x="321" y="92"/>
                      <a:pt x="304" y="90"/>
                      <a:pt x="288" y="90"/>
                    </a:cubicBezTo>
                    <a:cubicBezTo>
                      <a:pt x="177" y="90"/>
                      <a:pt x="75" y="175"/>
                      <a:pt x="44" y="286"/>
                    </a:cubicBezTo>
                    <a:cubicBezTo>
                      <a:pt x="1" y="440"/>
                      <a:pt x="112" y="547"/>
                      <a:pt x="251" y="583"/>
                    </a:cubicBezTo>
                    <a:cubicBezTo>
                      <a:pt x="289" y="593"/>
                      <a:pt x="326" y="597"/>
                      <a:pt x="363" y="597"/>
                    </a:cubicBezTo>
                    <a:cubicBezTo>
                      <a:pt x="591" y="597"/>
                      <a:pt x="783" y="416"/>
                      <a:pt x="811" y="186"/>
                    </a:cubicBezTo>
                    <a:cubicBezTo>
                      <a:pt x="823" y="82"/>
                      <a:pt x="714" y="10"/>
                      <a:pt x="625" y="2"/>
                    </a:cubicBezTo>
                    <a:cubicBezTo>
                      <a:pt x="615" y="1"/>
                      <a:pt x="605" y="0"/>
                      <a:pt x="5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423275" y="2014969"/>
                <a:ext cx="65308" cy="115961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640" extrusionOk="0">
                    <a:moveTo>
                      <a:pt x="626" y="0"/>
                    </a:moveTo>
                    <a:cubicBezTo>
                      <a:pt x="598" y="0"/>
                      <a:pt x="570" y="16"/>
                      <a:pt x="552" y="54"/>
                    </a:cubicBezTo>
                    <a:cubicBezTo>
                      <a:pt x="162" y="891"/>
                      <a:pt x="0" y="2277"/>
                      <a:pt x="483" y="3115"/>
                    </a:cubicBezTo>
                    <a:cubicBezTo>
                      <a:pt x="657" y="3418"/>
                      <a:pt x="1032" y="3639"/>
                      <a:pt x="1375" y="3639"/>
                    </a:cubicBezTo>
                    <a:cubicBezTo>
                      <a:pt x="1624" y="3639"/>
                      <a:pt x="1855" y="3523"/>
                      <a:pt x="1982" y="3238"/>
                    </a:cubicBezTo>
                    <a:cubicBezTo>
                      <a:pt x="2050" y="3092"/>
                      <a:pt x="1943" y="2971"/>
                      <a:pt x="1823" y="2971"/>
                    </a:cubicBezTo>
                    <a:cubicBezTo>
                      <a:pt x="1768" y="2971"/>
                      <a:pt x="1710" y="2996"/>
                      <a:pt x="1666" y="3056"/>
                    </a:cubicBezTo>
                    <a:cubicBezTo>
                      <a:pt x="1549" y="3214"/>
                      <a:pt x="1427" y="3277"/>
                      <a:pt x="1311" y="3277"/>
                    </a:cubicBezTo>
                    <a:cubicBezTo>
                      <a:pt x="1022" y="3277"/>
                      <a:pt x="766" y="2891"/>
                      <a:pt x="685" y="2629"/>
                    </a:cubicBezTo>
                    <a:cubicBezTo>
                      <a:pt x="609" y="2382"/>
                      <a:pt x="588" y="2118"/>
                      <a:pt x="579" y="1858"/>
                    </a:cubicBezTo>
                    <a:lnTo>
                      <a:pt x="579" y="1858"/>
                    </a:lnTo>
                    <a:cubicBezTo>
                      <a:pt x="884" y="1869"/>
                      <a:pt x="1187" y="1862"/>
                      <a:pt x="1492" y="1898"/>
                    </a:cubicBezTo>
                    <a:cubicBezTo>
                      <a:pt x="1499" y="1899"/>
                      <a:pt x="1506" y="1899"/>
                      <a:pt x="1512" y="1899"/>
                    </a:cubicBezTo>
                    <a:cubicBezTo>
                      <a:pt x="1703" y="1899"/>
                      <a:pt x="1707" y="1561"/>
                      <a:pt x="1495" y="1561"/>
                    </a:cubicBezTo>
                    <a:cubicBezTo>
                      <a:pt x="1494" y="1561"/>
                      <a:pt x="1493" y="1561"/>
                      <a:pt x="1492" y="1561"/>
                    </a:cubicBezTo>
                    <a:cubicBezTo>
                      <a:pt x="1192" y="1564"/>
                      <a:pt x="878" y="1570"/>
                      <a:pt x="578" y="1626"/>
                    </a:cubicBezTo>
                    <a:cubicBezTo>
                      <a:pt x="579" y="1120"/>
                      <a:pt x="671" y="633"/>
                      <a:pt x="738" y="132"/>
                    </a:cubicBezTo>
                    <a:cubicBezTo>
                      <a:pt x="747" y="64"/>
                      <a:pt x="685" y="0"/>
                      <a:pt x="6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1681886" y="4517153"/>
              <a:ext cx="564356" cy="532466"/>
              <a:chOff x="737336" y="3409628"/>
              <a:chExt cx="564356" cy="532466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737336" y="3409628"/>
                <a:ext cx="564356" cy="532466"/>
              </a:xfrm>
              <a:custGeom>
                <a:avLst/>
                <a:gdLst/>
                <a:ahLst/>
                <a:cxnLst/>
                <a:rect l="l" t="t" r="r" b="b"/>
                <a:pathLst>
                  <a:path w="17715" h="16714" extrusionOk="0">
                    <a:moveTo>
                      <a:pt x="9636" y="395"/>
                    </a:moveTo>
                    <a:cubicBezTo>
                      <a:pt x="9773" y="395"/>
                      <a:pt x="9910" y="398"/>
                      <a:pt x="10047" y="404"/>
                    </a:cubicBezTo>
                    <a:cubicBezTo>
                      <a:pt x="7419" y="2168"/>
                      <a:pt x="5712" y="5149"/>
                      <a:pt x="5594" y="8331"/>
                    </a:cubicBezTo>
                    <a:cubicBezTo>
                      <a:pt x="4029" y="7679"/>
                      <a:pt x="2623" y="6703"/>
                      <a:pt x="1488" y="5378"/>
                    </a:cubicBezTo>
                    <a:cubicBezTo>
                      <a:pt x="1938" y="4183"/>
                      <a:pt x="2700" y="3110"/>
                      <a:pt x="3794" y="2317"/>
                    </a:cubicBezTo>
                    <a:cubicBezTo>
                      <a:pt x="5461" y="1109"/>
                      <a:pt x="7560" y="395"/>
                      <a:pt x="9636" y="395"/>
                    </a:cubicBezTo>
                    <a:close/>
                    <a:moveTo>
                      <a:pt x="10654" y="467"/>
                    </a:moveTo>
                    <a:cubicBezTo>
                      <a:pt x="10601" y="554"/>
                      <a:pt x="10612" y="683"/>
                      <a:pt x="10734" y="705"/>
                    </a:cubicBezTo>
                    <a:cubicBezTo>
                      <a:pt x="10736" y="705"/>
                      <a:pt x="10739" y="705"/>
                      <a:pt x="10741" y="705"/>
                    </a:cubicBezTo>
                    <a:cubicBezTo>
                      <a:pt x="10745" y="705"/>
                      <a:pt x="10749" y="705"/>
                      <a:pt x="10753" y="705"/>
                    </a:cubicBezTo>
                    <a:cubicBezTo>
                      <a:pt x="10760" y="726"/>
                      <a:pt x="10766" y="748"/>
                      <a:pt x="10776" y="769"/>
                    </a:cubicBezTo>
                    <a:cubicBezTo>
                      <a:pt x="10804" y="821"/>
                      <a:pt x="10852" y="858"/>
                      <a:pt x="10910" y="868"/>
                    </a:cubicBezTo>
                    <a:cubicBezTo>
                      <a:pt x="10917" y="869"/>
                      <a:pt x="10923" y="869"/>
                      <a:pt x="10929" y="869"/>
                    </a:cubicBezTo>
                    <a:cubicBezTo>
                      <a:pt x="11050" y="869"/>
                      <a:pt x="11100" y="705"/>
                      <a:pt x="10983" y="656"/>
                    </a:cubicBezTo>
                    <a:cubicBezTo>
                      <a:pt x="10983" y="655"/>
                      <a:pt x="10983" y="650"/>
                      <a:pt x="10985" y="647"/>
                    </a:cubicBezTo>
                    <a:cubicBezTo>
                      <a:pt x="10989" y="634"/>
                      <a:pt x="10983" y="610"/>
                      <a:pt x="10982" y="596"/>
                    </a:cubicBezTo>
                    <a:cubicBezTo>
                      <a:pt x="10978" y="561"/>
                      <a:pt x="10970" y="526"/>
                      <a:pt x="10956" y="496"/>
                    </a:cubicBezTo>
                    <a:lnTo>
                      <a:pt x="10956" y="496"/>
                    </a:lnTo>
                    <a:cubicBezTo>
                      <a:pt x="11699" y="610"/>
                      <a:pt x="12425" y="822"/>
                      <a:pt x="13115" y="1150"/>
                    </a:cubicBezTo>
                    <a:cubicBezTo>
                      <a:pt x="15966" y="2500"/>
                      <a:pt x="17163" y="5252"/>
                      <a:pt x="17185" y="8228"/>
                    </a:cubicBezTo>
                    <a:cubicBezTo>
                      <a:pt x="17162" y="8223"/>
                      <a:pt x="17140" y="8223"/>
                      <a:pt x="17119" y="8223"/>
                    </a:cubicBezTo>
                    <a:cubicBezTo>
                      <a:pt x="17118" y="8223"/>
                      <a:pt x="17117" y="8223"/>
                      <a:pt x="17117" y="8223"/>
                    </a:cubicBezTo>
                    <a:cubicBezTo>
                      <a:pt x="16954" y="8223"/>
                      <a:pt x="16906" y="8380"/>
                      <a:pt x="16961" y="8493"/>
                    </a:cubicBezTo>
                    <a:cubicBezTo>
                      <a:pt x="15750" y="9084"/>
                      <a:pt x="14374" y="9203"/>
                      <a:pt x="13035" y="9294"/>
                    </a:cubicBezTo>
                    <a:cubicBezTo>
                      <a:pt x="12792" y="9310"/>
                      <a:pt x="12545" y="9323"/>
                      <a:pt x="12302" y="9333"/>
                    </a:cubicBezTo>
                    <a:cubicBezTo>
                      <a:pt x="12305" y="9330"/>
                      <a:pt x="12306" y="9326"/>
                      <a:pt x="12308" y="9320"/>
                    </a:cubicBezTo>
                    <a:cubicBezTo>
                      <a:pt x="12399" y="8945"/>
                      <a:pt x="12422" y="8524"/>
                      <a:pt x="12431" y="8139"/>
                    </a:cubicBezTo>
                    <a:cubicBezTo>
                      <a:pt x="12433" y="8053"/>
                      <a:pt x="12373" y="8011"/>
                      <a:pt x="12309" y="8011"/>
                    </a:cubicBezTo>
                    <a:cubicBezTo>
                      <a:pt x="12243" y="8011"/>
                      <a:pt x="12174" y="8055"/>
                      <a:pt x="12165" y="8139"/>
                    </a:cubicBezTo>
                    <a:cubicBezTo>
                      <a:pt x="12126" y="8514"/>
                      <a:pt x="12093" y="8922"/>
                      <a:pt x="12133" y="9296"/>
                    </a:cubicBezTo>
                    <a:cubicBezTo>
                      <a:pt x="12134" y="9312"/>
                      <a:pt x="12142" y="9326"/>
                      <a:pt x="12149" y="9339"/>
                    </a:cubicBezTo>
                    <a:cubicBezTo>
                      <a:pt x="11870" y="9349"/>
                      <a:pt x="11591" y="9354"/>
                      <a:pt x="11313" y="9354"/>
                    </a:cubicBezTo>
                    <a:cubicBezTo>
                      <a:pt x="10359" y="9354"/>
                      <a:pt x="9405" y="9292"/>
                      <a:pt x="8463" y="9138"/>
                    </a:cubicBezTo>
                    <a:cubicBezTo>
                      <a:pt x="7613" y="9001"/>
                      <a:pt x="6786" y="8783"/>
                      <a:pt x="5997" y="8488"/>
                    </a:cubicBezTo>
                    <a:cubicBezTo>
                      <a:pt x="6002" y="8189"/>
                      <a:pt x="6016" y="7888"/>
                      <a:pt x="6055" y="7591"/>
                    </a:cubicBezTo>
                    <a:cubicBezTo>
                      <a:pt x="6091" y="7286"/>
                      <a:pt x="6145" y="6985"/>
                      <a:pt x="6212" y="6690"/>
                    </a:cubicBezTo>
                    <a:cubicBezTo>
                      <a:pt x="6602" y="6764"/>
                      <a:pt x="6993" y="6855"/>
                      <a:pt x="7386" y="6886"/>
                    </a:cubicBezTo>
                    <a:cubicBezTo>
                      <a:pt x="7390" y="6886"/>
                      <a:pt x="7394" y="6887"/>
                      <a:pt x="7398" y="6887"/>
                    </a:cubicBezTo>
                    <a:cubicBezTo>
                      <a:pt x="7534" y="6887"/>
                      <a:pt x="7562" y="6659"/>
                      <a:pt x="7422" y="6628"/>
                    </a:cubicBezTo>
                    <a:cubicBezTo>
                      <a:pt x="7043" y="6548"/>
                      <a:pt x="6646" y="6524"/>
                      <a:pt x="6257" y="6485"/>
                    </a:cubicBezTo>
                    <a:cubicBezTo>
                      <a:pt x="6859" y="4012"/>
                      <a:pt x="8447" y="1839"/>
                      <a:pt x="10624" y="496"/>
                    </a:cubicBezTo>
                    <a:cubicBezTo>
                      <a:pt x="10637" y="488"/>
                      <a:pt x="10645" y="477"/>
                      <a:pt x="10654" y="467"/>
                    </a:cubicBezTo>
                    <a:close/>
                    <a:moveTo>
                      <a:pt x="1382" y="5679"/>
                    </a:moveTo>
                    <a:lnTo>
                      <a:pt x="1382" y="5679"/>
                    </a:lnTo>
                    <a:cubicBezTo>
                      <a:pt x="2478" y="7089"/>
                      <a:pt x="3954" y="8096"/>
                      <a:pt x="5589" y="8753"/>
                    </a:cubicBezTo>
                    <a:cubicBezTo>
                      <a:pt x="5607" y="10484"/>
                      <a:pt x="6116" y="12180"/>
                      <a:pt x="6871" y="13729"/>
                    </a:cubicBezTo>
                    <a:cubicBezTo>
                      <a:pt x="7207" y="14422"/>
                      <a:pt x="7716" y="15618"/>
                      <a:pt x="8463" y="16215"/>
                    </a:cubicBezTo>
                    <a:cubicBezTo>
                      <a:pt x="5534" y="15862"/>
                      <a:pt x="2885" y="14170"/>
                      <a:pt x="1680" y="11382"/>
                    </a:cubicBezTo>
                    <a:cubicBezTo>
                      <a:pt x="901" y="9582"/>
                      <a:pt x="788" y="7505"/>
                      <a:pt x="1382" y="5679"/>
                    </a:cubicBezTo>
                    <a:close/>
                    <a:moveTo>
                      <a:pt x="17169" y="8841"/>
                    </a:moveTo>
                    <a:lnTo>
                      <a:pt x="17169" y="8841"/>
                    </a:lnTo>
                    <a:cubicBezTo>
                      <a:pt x="17168" y="8925"/>
                      <a:pt x="17168" y="9010"/>
                      <a:pt x="17160" y="9095"/>
                    </a:cubicBezTo>
                    <a:cubicBezTo>
                      <a:pt x="17020" y="11163"/>
                      <a:pt x="16139" y="12856"/>
                      <a:pt x="14463" y="14078"/>
                    </a:cubicBezTo>
                    <a:cubicBezTo>
                      <a:pt x="13214" y="14988"/>
                      <a:pt x="11318" y="16163"/>
                      <a:pt x="9709" y="16299"/>
                    </a:cubicBezTo>
                    <a:cubicBezTo>
                      <a:pt x="9702" y="16298"/>
                      <a:pt x="9695" y="16296"/>
                      <a:pt x="9686" y="16296"/>
                    </a:cubicBezTo>
                    <a:cubicBezTo>
                      <a:pt x="9664" y="16298"/>
                      <a:pt x="9641" y="16298"/>
                      <a:pt x="9619" y="16298"/>
                    </a:cubicBezTo>
                    <a:cubicBezTo>
                      <a:pt x="8086" y="16298"/>
                      <a:pt x="7022" y="13248"/>
                      <a:pt x="6613" y="12095"/>
                    </a:cubicBezTo>
                    <a:cubicBezTo>
                      <a:pt x="6249" y="11070"/>
                      <a:pt x="6029" y="9993"/>
                      <a:pt x="5999" y="8911"/>
                    </a:cubicBezTo>
                    <a:lnTo>
                      <a:pt x="5999" y="8911"/>
                    </a:lnTo>
                    <a:cubicBezTo>
                      <a:pt x="6821" y="9209"/>
                      <a:pt x="7676" y="9420"/>
                      <a:pt x="8539" y="9555"/>
                    </a:cubicBezTo>
                    <a:cubicBezTo>
                      <a:pt x="8715" y="9582"/>
                      <a:pt x="8894" y="9605"/>
                      <a:pt x="9073" y="9627"/>
                    </a:cubicBezTo>
                    <a:cubicBezTo>
                      <a:pt x="9020" y="9947"/>
                      <a:pt x="8964" y="10268"/>
                      <a:pt x="8954" y="10592"/>
                    </a:cubicBezTo>
                    <a:cubicBezTo>
                      <a:pt x="8951" y="10669"/>
                      <a:pt x="9005" y="10707"/>
                      <a:pt x="9062" y="10707"/>
                    </a:cubicBezTo>
                    <a:cubicBezTo>
                      <a:pt x="9120" y="10707"/>
                      <a:pt x="9183" y="10667"/>
                      <a:pt x="9193" y="10592"/>
                    </a:cubicBezTo>
                    <a:cubicBezTo>
                      <a:pt x="9233" y="10278"/>
                      <a:pt x="9233" y="9962"/>
                      <a:pt x="9229" y="9645"/>
                    </a:cubicBezTo>
                    <a:lnTo>
                      <a:pt x="9229" y="9645"/>
                    </a:lnTo>
                    <a:cubicBezTo>
                      <a:pt x="9937" y="9724"/>
                      <a:pt x="10649" y="9758"/>
                      <a:pt x="11360" y="9758"/>
                    </a:cubicBezTo>
                    <a:cubicBezTo>
                      <a:pt x="12042" y="9758"/>
                      <a:pt x="12724" y="9726"/>
                      <a:pt x="13403" y="9671"/>
                    </a:cubicBezTo>
                    <a:cubicBezTo>
                      <a:pt x="14700" y="9567"/>
                      <a:pt x="16002" y="9419"/>
                      <a:pt x="17169" y="8841"/>
                    </a:cubicBezTo>
                    <a:close/>
                    <a:moveTo>
                      <a:pt x="9664" y="0"/>
                    </a:moveTo>
                    <a:cubicBezTo>
                      <a:pt x="7884" y="0"/>
                      <a:pt x="6084" y="504"/>
                      <a:pt x="4520" y="1381"/>
                    </a:cubicBezTo>
                    <a:cubicBezTo>
                      <a:pt x="1371" y="3146"/>
                      <a:pt x="1" y="6640"/>
                      <a:pt x="838" y="10132"/>
                    </a:cubicBezTo>
                    <a:cubicBezTo>
                      <a:pt x="1724" y="13832"/>
                      <a:pt x="5112" y="16553"/>
                      <a:pt x="8911" y="16553"/>
                    </a:cubicBezTo>
                    <a:cubicBezTo>
                      <a:pt x="8988" y="16553"/>
                      <a:pt x="9065" y="16552"/>
                      <a:pt x="9142" y="16550"/>
                    </a:cubicBezTo>
                    <a:cubicBezTo>
                      <a:pt x="9152" y="16551"/>
                      <a:pt x="9163" y="16555"/>
                      <a:pt x="9173" y="16557"/>
                    </a:cubicBezTo>
                    <a:cubicBezTo>
                      <a:pt x="9192" y="16640"/>
                      <a:pt x="9251" y="16712"/>
                      <a:pt x="9359" y="16713"/>
                    </a:cubicBezTo>
                    <a:cubicBezTo>
                      <a:pt x="9380" y="16713"/>
                      <a:pt x="9401" y="16714"/>
                      <a:pt x="9421" y="16714"/>
                    </a:cubicBezTo>
                    <a:cubicBezTo>
                      <a:pt x="11092" y="16714"/>
                      <a:pt x="12922" y="15578"/>
                      <a:pt x="14275" y="14694"/>
                    </a:cubicBezTo>
                    <a:cubicBezTo>
                      <a:pt x="15706" y="13758"/>
                      <a:pt x="16822" y="12512"/>
                      <a:pt x="17285" y="10838"/>
                    </a:cubicBezTo>
                    <a:cubicBezTo>
                      <a:pt x="17490" y="10106"/>
                      <a:pt x="17606" y="9342"/>
                      <a:pt x="17634" y="8574"/>
                    </a:cubicBezTo>
                    <a:cubicBezTo>
                      <a:pt x="17715" y="8497"/>
                      <a:pt x="17710" y="8372"/>
                      <a:pt x="17640" y="8295"/>
                    </a:cubicBezTo>
                    <a:cubicBezTo>
                      <a:pt x="17662" y="5672"/>
                      <a:pt x="16645" y="3037"/>
                      <a:pt x="14474" y="1485"/>
                    </a:cubicBezTo>
                    <a:cubicBezTo>
                      <a:pt x="13037" y="458"/>
                      <a:pt x="11360" y="0"/>
                      <a:pt x="9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806437" y="3558693"/>
                <a:ext cx="53680" cy="1194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375" extrusionOk="0">
                    <a:moveTo>
                      <a:pt x="1299" y="0"/>
                    </a:moveTo>
                    <a:cubicBezTo>
                      <a:pt x="881" y="0"/>
                      <a:pt x="426" y="69"/>
                      <a:pt x="60" y="241"/>
                    </a:cubicBezTo>
                    <a:cubicBezTo>
                      <a:pt x="0" y="270"/>
                      <a:pt x="24" y="375"/>
                      <a:pt x="89" y="375"/>
                    </a:cubicBezTo>
                    <a:cubicBezTo>
                      <a:pt x="91" y="375"/>
                      <a:pt x="93" y="374"/>
                      <a:pt x="96" y="374"/>
                    </a:cubicBezTo>
                    <a:cubicBezTo>
                      <a:pt x="581" y="324"/>
                      <a:pt x="1043" y="248"/>
                      <a:pt x="1533" y="243"/>
                    </a:cubicBezTo>
                    <a:cubicBezTo>
                      <a:pt x="1685" y="238"/>
                      <a:pt x="1683" y="16"/>
                      <a:pt x="1535" y="8"/>
                    </a:cubicBezTo>
                    <a:cubicBezTo>
                      <a:pt x="1458" y="3"/>
                      <a:pt x="1379" y="0"/>
                      <a:pt x="1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885414" y="3558183"/>
                <a:ext cx="49443" cy="10386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326" extrusionOk="0">
                    <a:moveTo>
                      <a:pt x="732" y="1"/>
                    </a:moveTo>
                    <a:cubicBezTo>
                      <a:pt x="537" y="1"/>
                      <a:pt x="341" y="14"/>
                      <a:pt x="147" y="37"/>
                    </a:cubicBezTo>
                    <a:cubicBezTo>
                      <a:pt x="10" y="52"/>
                      <a:pt x="1" y="257"/>
                      <a:pt x="140" y="257"/>
                    </a:cubicBezTo>
                    <a:cubicBezTo>
                      <a:pt x="142" y="257"/>
                      <a:pt x="144" y="257"/>
                      <a:pt x="147" y="257"/>
                    </a:cubicBezTo>
                    <a:cubicBezTo>
                      <a:pt x="225" y="253"/>
                      <a:pt x="303" y="252"/>
                      <a:pt x="381" y="252"/>
                    </a:cubicBezTo>
                    <a:cubicBezTo>
                      <a:pt x="714" y="252"/>
                      <a:pt x="1042" y="284"/>
                      <a:pt x="1374" y="324"/>
                    </a:cubicBezTo>
                    <a:cubicBezTo>
                      <a:pt x="1379" y="325"/>
                      <a:pt x="1384" y="325"/>
                      <a:pt x="1389" y="325"/>
                    </a:cubicBezTo>
                    <a:cubicBezTo>
                      <a:pt x="1525" y="325"/>
                      <a:pt x="1552" y="87"/>
                      <a:pt x="1410" y="61"/>
                    </a:cubicBezTo>
                    <a:cubicBezTo>
                      <a:pt x="1186" y="19"/>
                      <a:pt x="959" y="1"/>
                      <a:pt x="7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963753" y="3568314"/>
                <a:ext cx="46862" cy="10609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333" extrusionOk="0">
                    <a:moveTo>
                      <a:pt x="128" y="0"/>
                    </a:moveTo>
                    <a:cubicBezTo>
                      <a:pt x="0" y="0"/>
                      <a:pt x="10" y="194"/>
                      <a:pt x="136" y="208"/>
                    </a:cubicBezTo>
                    <a:cubicBezTo>
                      <a:pt x="520" y="254"/>
                      <a:pt x="909" y="321"/>
                      <a:pt x="1297" y="333"/>
                    </a:cubicBezTo>
                    <a:cubicBezTo>
                      <a:pt x="1298" y="333"/>
                      <a:pt x="1298" y="333"/>
                      <a:pt x="1299" y="333"/>
                    </a:cubicBezTo>
                    <a:cubicBezTo>
                      <a:pt x="1434" y="333"/>
                      <a:pt x="1470" y="108"/>
                      <a:pt x="1329" y="87"/>
                    </a:cubicBezTo>
                    <a:cubicBezTo>
                      <a:pt x="935" y="28"/>
                      <a:pt x="533" y="25"/>
                      <a:pt x="136" y="1"/>
                    </a:cubicBezTo>
                    <a:cubicBezTo>
                      <a:pt x="133" y="0"/>
                      <a:pt x="131" y="0"/>
                      <a:pt x="1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1036518" y="3566530"/>
                <a:ext cx="70118" cy="45556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430" extrusionOk="0">
                    <a:moveTo>
                      <a:pt x="442" y="1"/>
                    </a:moveTo>
                    <a:cubicBezTo>
                      <a:pt x="397" y="1"/>
                      <a:pt x="349" y="31"/>
                      <a:pt x="352" y="84"/>
                    </a:cubicBezTo>
                    <a:cubicBezTo>
                      <a:pt x="355" y="147"/>
                      <a:pt x="352" y="210"/>
                      <a:pt x="351" y="271"/>
                    </a:cubicBezTo>
                    <a:lnTo>
                      <a:pt x="200" y="246"/>
                    </a:lnTo>
                    <a:cubicBezTo>
                      <a:pt x="193" y="244"/>
                      <a:pt x="185" y="244"/>
                      <a:pt x="178" y="244"/>
                    </a:cubicBezTo>
                    <a:cubicBezTo>
                      <a:pt x="51" y="244"/>
                      <a:pt x="1" y="438"/>
                      <a:pt x="139" y="468"/>
                    </a:cubicBezTo>
                    <a:cubicBezTo>
                      <a:pt x="205" y="482"/>
                      <a:pt x="272" y="499"/>
                      <a:pt x="338" y="515"/>
                    </a:cubicBezTo>
                    <a:cubicBezTo>
                      <a:pt x="312" y="773"/>
                      <a:pt x="265" y="1027"/>
                      <a:pt x="205" y="1284"/>
                    </a:cubicBezTo>
                    <a:cubicBezTo>
                      <a:pt x="184" y="1375"/>
                      <a:pt x="251" y="1430"/>
                      <a:pt x="319" y="1430"/>
                    </a:cubicBezTo>
                    <a:cubicBezTo>
                      <a:pt x="366" y="1430"/>
                      <a:pt x="413" y="1404"/>
                      <a:pt x="435" y="1348"/>
                    </a:cubicBezTo>
                    <a:cubicBezTo>
                      <a:pt x="536" y="1098"/>
                      <a:pt x="571" y="836"/>
                      <a:pt x="568" y="571"/>
                    </a:cubicBezTo>
                    <a:lnTo>
                      <a:pt x="568" y="571"/>
                    </a:lnTo>
                    <a:cubicBezTo>
                      <a:pt x="1044" y="698"/>
                      <a:pt x="1503" y="864"/>
                      <a:pt x="1972" y="1030"/>
                    </a:cubicBezTo>
                    <a:cubicBezTo>
                      <a:pt x="1985" y="1035"/>
                      <a:pt x="1998" y="1037"/>
                      <a:pt x="2011" y="1037"/>
                    </a:cubicBezTo>
                    <a:cubicBezTo>
                      <a:pt x="2131" y="1037"/>
                      <a:pt x="2201" y="842"/>
                      <a:pt x="2076" y="784"/>
                    </a:cubicBezTo>
                    <a:cubicBezTo>
                      <a:pt x="1597" y="556"/>
                      <a:pt x="1075" y="413"/>
                      <a:pt x="553" y="310"/>
                    </a:cubicBezTo>
                    <a:cubicBezTo>
                      <a:pt x="544" y="227"/>
                      <a:pt x="533" y="143"/>
                      <a:pt x="518" y="61"/>
                    </a:cubicBezTo>
                    <a:cubicBezTo>
                      <a:pt x="511" y="19"/>
                      <a:pt x="477" y="1"/>
                      <a:pt x="4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1121579" y="3575865"/>
                <a:ext cx="50303" cy="44824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1407" extrusionOk="0">
                    <a:moveTo>
                      <a:pt x="454" y="1"/>
                    </a:moveTo>
                    <a:cubicBezTo>
                      <a:pt x="380" y="1"/>
                      <a:pt x="302" y="64"/>
                      <a:pt x="320" y="160"/>
                    </a:cubicBezTo>
                    <a:cubicBezTo>
                      <a:pt x="361" y="372"/>
                      <a:pt x="411" y="583"/>
                      <a:pt x="467" y="792"/>
                    </a:cubicBezTo>
                    <a:cubicBezTo>
                      <a:pt x="373" y="762"/>
                      <a:pt x="280" y="730"/>
                      <a:pt x="184" y="700"/>
                    </a:cubicBezTo>
                    <a:cubicBezTo>
                      <a:pt x="169" y="695"/>
                      <a:pt x="156" y="693"/>
                      <a:pt x="143" y="693"/>
                    </a:cubicBezTo>
                    <a:cubicBezTo>
                      <a:pt x="30" y="693"/>
                      <a:pt x="1" y="876"/>
                      <a:pt x="122" y="926"/>
                    </a:cubicBezTo>
                    <a:cubicBezTo>
                      <a:pt x="262" y="985"/>
                      <a:pt x="404" y="1045"/>
                      <a:pt x="547" y="1107"/>
                    </a:cubicBezTo>
                    <a:cubicBezTo>
                      <a:pt x="560" y="1155"/>
                      <a:pt x="573" y="1201"/>
                      <a:pt x="585" y="1250"/>
                    </a:cubicBezTo>
                    <a:cubicBezTo>
                      <a:pt x="598" y="1301"/>
                      <a:pt x="635" y="1322"/>
                      <a:pt x="674" y="1322"/>
                    </a:cubicBezTo>
                    <a:cubicBezTo>
                      <a:pt x="731" y="1322"/>
                      <a:pt x="790" y="1276"/>
                      <a:pt x="782" y="1206"/>
                    </a:cubicBezTo>
                    <a:lnTo>
                      <a:pt x="782" y="1206"/>
                    </a:lnTo>
                    <a:cubicBezTo>
                      <a:pt x="968" y="1280"/>
                      <a:pt x="1157" y="1350"/>
                      <a:pt x="1349" y="1402"/>
                    </a:cubicBezTo>
                    <a:cubicBezTo>
                      <a:pt x="1361" y="1405"/>
                      <a:pt x="1372" y="1406"/>
                      <a:pt x="1382" y="1406"/>
                    </a:cubicBezTo>
                    <a:cubicBezTo>
                      <a:pt x="1505" y="1406"/>
                      <a:pt x="1579" y="1223"/>
                      <a:pt x="1451" y="1160"/>
                    </a:cubicBezTo>
                    <a:cubicBezTo>
                      <a:pt x="1219" y="1048"/>
                      <a:pt x="974" y="958"/>
                      <a:pt x="725" y="876"/>
                    </a:cubicBezTo>
                    <a:cubicBezTo>
                      <a:pt x="678" y="613"/>
                      <a:pt x="630" y="349"/>
                      <a:pt x="566" y="92"/>
                    </a:cubicBezTo>
                    <a:cubicBezTo>
                      <a:pt x="550" y="28"/>
                      <a:pt x="503" y="1"/>
                      <a:pt x="4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1190393" y="3623684"/>
                <a:ext cx="33865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684" extrusionOk="0">
                    <a:moveTo>
                      <a:pt x="170" y="0"/>
                    </a:moveTo>
                    <a:cubicBezTo>
                      <a:pt x="40" y="0"/>
                      <a:pt x="1" y="200"/>
                      <a:pt x="140" y="250"/>
                    </a:cubicBezTo>
                    <a:cubicBezTo>
                      <a:pt x="375" y="330"/>
                      <a:pt x="572" y="468"/>
                      <a:pt x="750" y="640"/>
                    </a:cubicBezTo>
                    <a:cubicBezTo>
                      <a:pt x="781" y="670"/>
                      <a:pt x="816" y="683"/>
                      <a:pt x="849" y="683"/>
                    </a:cubicBezTo>
                    <a:cubicBezTo>
                      <a:pt x="963" y="683"/>
                      <a:pt x="1063" y="536"/>
                      <a:pt x="959" y="431"/>
                    </a:cubicBezTo>
                    <a:cubicBezTo>
                      <a:pt x="751" y="221"/>
                      <a:pt x="491" y="80"/>
                      <a:pt x="207" y="5"/>
                    </a:cubicBezTo>
                    <a:cubicBezTo>
                      <a:pt x="194" y="2"/>
                      <a:pt x="182" y="0"/>
                      <a:pt x="1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1228432" y="3644169"/>
                <a:ext cx="51514" cy="31857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000" extrusionOk="0">
                    <a:moveTo>
                      <a:pt x="392" y="0"/>
                    </a:moveTo>
                    <a:cubicBezTo>
                      <a:pt x="263" y="0"/>
                      <a:pt x="239" y="217"/>
                      <a:pt x="372" y="246"/>
                    </a:cubicBezTo>
                    <a:cubicBezTo>
                      <a:pt x="551" y="286"/>
                      <a:pt x="723" y="345"/>
                      <a:pt x="881" y="436"/>
                    </a:cubicBezTo>
                    <a:cubicBezTo>
                      <a:pt x="989" y="501"/>
                      <a:pt x="1080" y="579"/>
                      <a:pt x="1168" y="661"/>
                    </a:cubicBezTo>
                    <a:cubicBezTo>
                      <a:pt x="859" y="609"/>
                      <a:pt x="550" y="566"/>
                      <a:pt x="240" y="524"/>
                    </a:cubicBezTo>
                    <a:cubicBezTo>
                      <a:pt x="233" y="522"/>
                      <a:pt x="226" y="522"/>
                      <a:pt x="219" y="522"/>
                    </a:cubicBezTo>
                    <a:cubicBezTo>
                      <a:pt x="65" y="522"/>
                      <a:pt x="1" y="750"/>
                      <a:pt x="169" y="784"/>
                    </a:cubicBezTo>
                    <a:cubicBezTo>
                      <a:pt x="530" y="859"/>
                      <a:pt x="889" y="939"/>
                      <a:pt x="1254" y="997"/>
                    </a:cubicBezTo>
                    <a:cubicBezTo>
                      <a:pt x="1264" y="999"/>
                      <a:pt x="1274" y="1000"/>
                      <a:pt x="1283" y="1000"/>
                    </a:cubicBezTo>
                    <a:cubicBezTo>
                      <a:pt x="1394" y="1000"/>
                      <a:pt x="1461" y="897"/>
                      <a:pt x="1455" y="808"/>
                    </a:cubicBezTo>
                    <a:cubicBezTo>
                      <a:pt x="1545" y="783"/>
                      <a:pt x="1616" y="690"/>
                      <a:pt x="1545" y="589"/>
                    </a:cubicBezTo>
                    <a:cubicBezTo>
                      <a:pt x="1294" y="236"/>
                      <a:pt x="822" y="47"/>
                      <a:pt x="405" y="1"/>
                    </a:cubicBezTo>
                    <a:cubicBezTo>
                      <a:pt x="401" y="0"/>
                      <a:pt x="396" y="0"/>
                      <a:pt x="3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1031452" y="3879729"/>
                <a:ext cx="32367" cy="46831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470" extrusionOk="0">
                    <a:moveTo>
                      <a:pt x="867" y="1"/>
                    </a:moveTo>
                    <a:cubicBezTo>
                      <a:pt x="816" y="1"/>
                      <a:pt x="763" y="28"/>
                      <a:pt x="739" y="88"/>
                    </a:cubicBezTo>
                    <a:cubicBezTo>
                      <a:pt x="557" y="532"/>
                      <a:pt x="342" y="933"/>
                      <a:pt x="54" y="1316"/>
                    </a:cubicBezTo>
                    <a:cubicBezTo>
                      <a:pt x="0" y="1388"/>
                      <a:pt x="76" y="1470"/>
                      <a:pt x="150" y="1470"/>
                    </a:cubicBezTo>
                    <a:cubicBezTo>
                      <a:pt x="174" y="1470"/>
                      <a:pt x="197" y="1461"/>
                      <a:pt x="216" y="1442"/>
                    </a:cubicBezTo>
                    <a:cubicBezTo>
                      <a:pt x="564" y="1082"/>
                      <a:pt x="842" y="638"/>
                      <a:pt x="987" y="159"/>
                    </a:cubicBezTo>
                    <a:cubicBezTo>
                      <a:pt x="1016" y="60"/>
                      <a:pt x="943" y="1"/>
                      <a:pt x="8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1076117" y="3807666"/>
                <a:ext cx="26665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837" h="1491" extrusionOk="0">
                    <a:moveTo>
                      <a:pt x="670" y="1"/>
                    </a:moveTo>
                    <a:cubicBezTo>
                      <a:pt x="628" y="1"/>
                      <a:pt x="587" y="20"/>
                      <a:pt x="563" y="65"/>
                    </a:cubicBezTo>
                    <a:cubicBezTo>
                      <a:pt x="349" y="463"/>
                      <a:pt x="186" y="907"/>
                      <a:pt x="33" y="1334"/>
                    </a:cubicBezTo>
                    <a:cubicBezTo>
                      <a:pt x="1" y="1421"/>
                      <a:pt x="84" y="1491"/>
                      <a:pt x="162" y="1491"/>
                    </a:cubicBezTo>
                    <a:cubicBezTo>
                      <a:pt x="202" y="1491"/>
                      <a:pt x="241" y="1473"/>
                      <a:pt x="262" y="1430"/>
                    </a:cubicBezTo>
                    <a:cubicBezTo>
                      <a:pt x="461" y="1024"/>
                      <a:pt x="666" y="598"/>
                      <a:pt x="806" y="168"/>
                    </a:cubicBezTo>
                    <a:cubicBezTo>
                      <a:pt x="836" y="74"/>
                      <a:pt x="751" y="1"/>
                      <a:pt x="6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1106638" y="3731588"/>
                <a:ext cx="18318" cy="55528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743" extrusionOk="0">
                    <a:moveTo>
                      <a:pt x="403" y="1"/>
                    </a:moveTo>
                    <a:cubicBezTo>
                      <a:pt x="349" y="1"/>
                      <a:pt x="297" y="32"/>
                      <a:pt x="278" y="106"/>
                    </a:cubicBezTo>
                    <a:cubicBezTo>
                      <a:pt x="149" y="602"/>
                      <a:pt x="71" y="1129"/>
                      <a:pt x="8" y="1638"/>
                    </a:cubicBezTo>
                    <a:cubicBezTo>
                      <a:pt x="0" y="1706"/>
                      <a:pt x="56" y="1743"/>
                      <a:pt x="113" y="1743"/>
                    </a:cubicBezTo>
                    <a:cubicBezTo>
                      <a:pt x="160" y="1743"/>
                      <a:pt x="207" y="1718"/>
                      <a:pt x="222" y="1667"/>
                    </a:cubicBezTo>
                    <a:cubicBezTo>
                      <a:pt x="359" y="1186"/>
                      <a:pt x="487" y="680"/>
                      <a:pt x="558" y="185"/>
                    </a:cubicBezTo>
                    <a:cubicBezTo>
                      <a:pt x="575" y="76"/>
                      <a:pt x="486" y="1"/>
                      <a:pt x="4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1117310" y="3519444"/>
                <a:ext cx="11692" cy="28767"/>
              </a:xfrm>
              <a:custGeom>
                <a:avLst/>
                <a:gdLst/>
                <a:ahLst/>
                <a:cxnLst/>
                <a:rect l="l" t="t" r="r" b="b"/>
                <a:pathLst>
                  <a:path w="367" h="903" extrusionOk="0">
                    <a:moveTo>
                      <a:pt x="158" y="0"/>
                    </a:moveTo>
                    <a:cubicBezTo>
                      <a:pt x="79" y="0"/>
                      <a:pt x="0" y="63"/>
                      <a:pt x="28" y="161"/>
                    </a:cubicBezTo>
                    <a:cubicBezTo>
                      <a:pt x="89" y="379"/>
                      <a:pt x="123" y="585"/>
                      <a:pt x="120" y="809"/>
                    </a:cubicBezTo>
                    <a:cubicBezTo>
                      <a:pt x="119" y="868"/>
                      <a:pt x="169" y="902"/>
                      <a:pt x="218" y="902"/>
                    </a:cubicBezTo>
                    <a:cubicBezTo>
                      <a:pt x="257" y="902"/>
                      <a:pt x="296" y="881"/>
                      <a:pt x="308" y="833"/>
                    </a:cubicBezTo>
                    <a:cubicBezTo>
                      <a:pt x="366" y="594"/>
                      <a:pt x="364" y="330"/>
                      <a:pt x="285" y="93"/>
                    </a:cubicBezTo>
                    <a:cubicBezTo>
                      <a:pt x="263" y="28"/>
                      <a:pt x="210" y="0"/>
                      <a:pt x="1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1099087" y="3449929"/>
                <a:ext cx="2029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637" h="988" extrusionOk="0">
                    <a:moveTo>
                      <a:pt x="192" y="1"/>
                    </a:moveTo>
                    <a:cubicBezTo>
                      <a:pt x="97" y="1"/>
                      <a:pt x="0" y="105"/>
                      <a:pt x="71" y="196"/>
                    </a:cubicBezTo>
                    <a:cubicBezTo>
                      <a:pt x="238" y="416"/>
                      <a:pt x="364" y="635"/>
                      <a:pt x="420" y="910"/>
                    </a:cubicBezTo>
                    <a:cubicBezTo>
                      <a:pt x="430" y="963"/>
                      <a:pt x="475" y="987"/>
                      <a:pt x="521" y="987"/>
                    </a:cubicBezTo>
                    <a:cubicBezTo>
                      <a:pt x="578" y="987"/>
                      <a:pt x="637" y="949"/>
                      <a:pt x="631" y="882"/>
                    </a:cubicBezTo>
                    <a:cubicBezTo>
                      <a:pt x="602" y="572"/>
                      <a:pt x="493" y="264"/>
                      <a:pt x="277" y="37"/>
                    </a:cubicBezTo>
                    <a:cubicBezTo>
                      <a:pt x="252" y="11"/>
                      <a:pt x="222" y="1"/>
                      <a:pt x="1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1066114" y="3442633"/>
                <a:ext cx="14400" cy="45843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439" extrusionOk="0">
                    <a:moveTo>
                      <a:pt x="355" y="1"/>
                    </a:moveTo>
                    <a:cubicBezTo>
                      <a:pt x="315" y="1"/>
                      <a:pt x="274" y="23"/>
                      <a:pt x="259" y="68"/>
                    </a:cubicBezTo>
                    <a:cubicBezTo>
                      <a:pt x="132" y="462"/>
                      <a:pt x="48" y="906"/>
                      <a:pt x="9" y="1317"/>
                    </a:cubicBezTo>
                    <a:cubicBezTo>
                      <a:pt x="1" y="1396"/>
                      <a:pt x="66" y="1438"/>
                      <a:pt x="131" y="1438"/>
                    </a:cubicBezTo>
                    <a:cubicBezTo>
                      <a:pt x="185" y="1438"/>
                      <a:pt x="238" y="1410"/>
                      <a:pt x="254" y="1351"/>
                    </a:cubicBezTo>
                    <a:cubicBezTo>
                      <a:pt x="360" y="953"/>
                      <a:pt x="431" y="505"/>
                      <a:pt x="448" y="94"/>
                    </a:cubicBezTo>
                    <a:cubicBezTo>
                      <a:pt x="452" y="33"/>
                      <a:pt x="404" y="1"/>
                      <a:pt x="3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1052574" y="3506382"/>
                <a:ext cx="12839" cy="36254"/>
              </a:xfrm>
              <a:custGeom>
                <a:avLst/>
                <a:gdLst/>
                <a:ahLst/>
                <a:cxnLst/>
                <a:rect l="l" t="t" r="r" b="b"/>
                <a:pathLst>
                  <a:path w="403" h="1138" extrusionOk="0">
                    <a:moveTo>
                      <a:pt x="282" y="0"/>
                    </a:moveTo>
                    <a:cubicBezTo>
                      <a:pt x="248" y="0"/>
                      <a:pt x="213" y="24"/>
                      <a:pt x="212" y="65"/>
                    </a:cubicBezTo>
                    <a:cubicBezTo>
                      <a:pt x="205" y="382"/>
                      <a:pt x="127" y="685"/>
                      <a:pt x="30" y="988"/>
                    </a:cubicBezTo>
                    <a:cubicBezTo>
                      <a:pt x="0" y="1081"/>
                      <a:pt x="72" y="1138"/>
                      <a:pt x="146" y="1138"/>
                    </a:cubicBezTo>
                    <a:cubicBezTo>
                      <a:pt x="196" y="1138"/>
                      <a:pt x="248" y="1112"/>
                      <a:pt x="271" y="1054"/>
                    </a:cubicBezTo>
                    <a:cubicBezTo>
                      <a:pt x="398" y="728"/>
                      <a:pt x="402" y="387"/>
                      <a:pt x="338" y="46"/>
                    </a:cubicBezTo>
                    <a:cubicBezTo>
                      <a:pt x="332" y="14"/>
                      <a:pt x="307" y="0"/>
                      <a:pt x="2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998001" y="3630502"/>
                <a:ext cx="60051" cy="4638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456" extrusionOk="0">
                    <a:moveTo>
                      <a:pt x="139" y="1"/>
                    </a:moveTo>
                    <a:cubicBezTo>
                      <a:pt x="23" y="1"/>
                      <a:pt x="1" y="200"/>
                      <a:pt x="122" y="225"/>
                    </a:cubicBezTo>
                    <a:cubicBezTo>
                      <a:pt x="503" y="310"/>
                      <a:pt x="898" y="408"/>
                      <a:pt x="1295" y="466"/>
                    </a:cubicBezTo>
                    <a:cubicBezTo>
                      <a:pt x="1235" y="748"/>
                      <a:pt x="1159" y="1024"/>
                      <a:pt x="1116" y="1310"/>
                    </a:cubicBezTo>
                    <a:cubicBezTo>
                      <a:pt x="1102" y="1397"/>
                      <a:pt x="1174" y="1455"/>
                      <a:pt x="1240" y="1455"/>
                    </a:cubicBezTo>
                    <a:cubicBezTo>
                      <a:pt x="1284" y="1455"/>
                      <a:pt x="1325" y="1430"/>
                      <a:pt x="1338" y="1371"/>
                    </a:cubicBezTo>
                    <a:cubicBezTo>
                      <a:pt x="1398" y="1076"/>
                      <a:pt x="1419" y="781"/>
                      <a:pt x="1464" y="483"/>
                    </a:cubicBezTo>
                    <a:cubicBezTo>
                      <a:pt x="1550" y="491"/>
                      <a:pt x="1636" y="503"/>
                      <a:pt x="1720" y="509"/>
                    </a:cubicBezTo>
                    <a:cubicBezTo>
                      <a:pt x="1722" y="509"/>
                      <a:pt x="1724" y="509"/>
                      <a:pt x="1726" y="509"/>
                    </a:cubicBezTo>
                    <a:cubicBezTo>
                      <a:pt x="1865" y="509"/>
                      <a:pt x="1885" y="299"/>
                      <a:pt x="1753" y="259"/>
                    </a:cubicBezTo>
                    <a:cubicBezTo>
                      <a:pt x="1245" y="108"/>
                      <a:pt x="679" y="65"/>
                      <a:pt x="152" y="2"/>
                    </a:cubicBezTo>
                    <a:cubicBezTo>
                      <a:pt x="148" y="1"/>
                      <a:pt x="143" y="1"/>
                      <a:pt x="1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1013834" y="3772844"/>
                <a:ext cx="11660" cy="3622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137" extrusionOk="0">
                    <a:moveTo>
                      <a:pt x="270" y="1"/>
                    </a:moveTo>
                    <a:cubicBezTo>
                      <a:pt x="232" y="1"/>
                      <a:pt x="194" y="26"/>
                      <a:pt x="191" y="77"/>
                    </a:cubicBezTo>
                    <a:cubicBezTo>
                      <a:pt x="172" y="388"/>
                      <a:pt x="101" y="700"/>
                      <a:pt x="22" y="1001"/>
                    </a:cubicBezTo>
                    <a:cubicBezTo>
                      <a:pt x="0" y="1084"/>
                      <a:pt x="66" y="1137"/>
                      <a:pt x="131" y="1137"/>
                    </a:cubicBezTo>
                    <a:cubicBezTo>
                      <a:pt x="175" y="1137"/>
                      <a:pt x="219" y="1113"/>
                      <a:pt x="237" y="1059"/>
                    </a:cubicBezTo>
                    <a:cubicBezTo>
                      <a:pt x="344" y="731"/>
                      <a:pt x="365" y="416"/>
                      <a:pt x="348" y="77"/>
                    </a:cubicBezTo>
                    <a:cubicBezTo>
                      <a:pt x="345" y="26"/>
                      <a:pt x="308" y="1"/>
                      <a:pt x="2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1014153" y="3835478"/>
                <a:ext cx="9175" cy="29914"/>
              </a:xfrm>
              <a:custGeom>
                <a:avLst/>
                <a:gdLst/>
                <a:ahLst/>
                <a:cxnLst/>
                <a:rect l="l" t="t" r="r" b="b"/>
                <a:pathLst>
                  <a:path w="288" h="939" extrusionOk="0">
                    <a:moveTo>
                      <a:pt x="196" y="0"/>
                    </a:moveTo>
                    <a:cubicBezTo>
                      <a:pt x="160" y="0"/>
                      <a:pt x="125" y="20"/>
                      <a:pt x="115" y="63"/>
                    </a:cubicBezTo>
                    <a:cubicBezTo>
                      <a:pt x="55" y="318"/>
                      <a:pt x="15" y="571"/>
                      <a:pt x="3" y="833"/>
                    </a:cubicBezTo>
                    <a:cubicBezTo>
                      <a:pt x="0" y="900"/>
                      <a:pt x="59" y="939"/>
                      <a:pt x="116" y="939"/>
                    </a:cubicBezTo>
                    <a:cubicBezTo>
                      <a:pt x="161" y="939"/>
                      <a:pt x="204" y="915"/>
                      <a:pt x="215" y="862"/>
                    </a:cubicBezTo>
                    <a:cubicBezTo>
                      <a:pt x="264" y="604"/>
                      <a:pt x="287" y="348"/>
                      <a:pt x="287" y="87"/>
                    </a:cubicBezTo>
                    <a:cubicBezTo>
                      <a:pt x="288" y="32"/>
                      <a:pt x="241" y="0"/>
                      <a:pt x="1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1013452" y="3880685"/>
                <a:ext cx="13603" cy="35712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121" extrusionOk="0">
                    <a:moveTo>
                      <a:pt x="198" y="0"/>
                    </a:moveTo>
                    <a:cubicBezTo>
                      <a:pt x="161" y="0"/>
                      <a:pt x="124" y="20"/>
                      <a:pt x="110" y="67"/>
                    </a:cubicBezTo>
                    <a:cubicBezTo>
                      <a:pt x="15" y="393"/>
                      <a:pt x="1" y="741"/>
                      <a:pt x="147" y="1055"/>
                    </a:cubicBezTo>
                    <a:cubicBezTo>
                      <a:pt x="168" y="1101"/>
                      <a:pt x="210" y="1121"/>
                      <a:pt x="252" y="1121"/>
                    </a:cubicBezTo>
                    <a:cubicBezTo>
                      <a:pt x="336" y="1121"/>
                      <a:pt x="426" y="1047"/>
                      <a:pt x="390" y="953"/>
                    </a:cubicBezTo>
                    <a:cubicBezTo>
                      <a:pt x="284" y="676"/>
                      <a:pt x="219" y="412"/>
                      <a:pt x="294" y="117"/>
                    </a:cubicBezTo>
                    <a:cubicBezTo>
                      <a:pt x="313" y="46"/>
                      <a:pt x="255" y="0"/>
                      <a:pt x="1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790826" y="3579274"/>
                <a:ext cx="48073" cy="1621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509" extrusionOk="0">
                    <a:moveTo>
                      <a:pt x="123" y="0"/>
                    </a:moveTo>
                    <a:cubicBezTo>
                      <a:pt x="33" y="0"/>
                      <a:pt x="0" y="133"/>
                      <a:pt x="96" y="164"/>
                    </a:cubicBezTo>
                    <a:cubicBezTo>
                      <a:pt x="491" y="287"/>
                      <a:pt x="896" y="423"/>
                      <a:pt x="1304" y="506"/>
                    </a:cubicBezTo>
                    <a:cubicBezTo>
                      <a:pt x="1314" y="508"/>
                      <a:pt x="1323" y="509"/>
                      <a:pt x="1332" y="509"/>
                    </a:cubicBezTo>
                    <a:cubicBezTo>
                      <a:pt x="1463" y="509"/>
                      <a:pt x="1508" y="315"/>
                      <a:pt x="1369" y="272"/>
                    </a:cubicBezTo>
                    <a:cubicBezTo>
                      <a:pt x="971" y="154"/>
                      <a:pt x="548" y="82"/>
                      <a:pt x="140" y="2"/>
                    </a:cubicBezTo>
                    <a:cubicBezTo>
                      <a:pt x="134" y="1"/>
                      <a:pt x="128" y="0"/>
                      <a:pt x="1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857920" y="3599089"/>
                <a:ext cx="52629" cy="15515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487" extrusionOk="0">
                    <a:moveTo>
                      <a:pt x="128" y="0"/>
                    </a:moveTo>
                    <a:cubicBezTo>
                      <a:pt x="39" y="0"/>
                      <a:pt x="1" y="130"/>
                      <a:pt x="99" y="159"/>
                    </a:cubicBezTo>
                    <a:cubicBezTo>
                      <a:pt x="541" y="286"/>
                      <a:pt x="992" y="421"/>
                      <a:pt x="1449" y="485"/>
                    </a:cubicBezTo>
                    <a:cubicBezTo>
                      <a:pt x="1456" y="486"/>
                      <a:pt x="1463" y="487"/>
                      <a:pt x="1469" y="487"/>
                    </a:cubicBezTo>
                    <a:cubicBezTo>
                      <a:pt x="1598" y="487"/>
                      <a:pt x="1651" y="304"/>
                      <a:pt x="1511" y="262"/>
                    </a:cubicBezTo>
                    <a:cubicBezTo>
                      <a:pt x="1068" y="130"/>
                      <a:pt x="599" y="68"/>
                      <a:pt x="142" y="1"/>
                    </a:cubicBezTo>
                    <a:cubicBezTo>
                      <a:pt x="137" y="0"/>
                      <a:pt x="133" y="0"/>
                      <a:pt x="1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>
                <a:off x="1078571" y="3645093"/>
                <a:ext cx="60115" cy="12552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394" extrusionOk="0">
                    <a:moveTo>
                      <a:pt x="708" y="0"/>
                    </a:moveTo>
                    <a:cubicBezTo>
                      <a:pt x="515" y="0"/>
                      <a:pt x="325" y="11"/>
                      <a:pt x="142" y="29"/>
                    </a:cubicBezTo>
                    <a:cubicBezTo>
                      <a:pt x="6" y="43"/>
                      <a:pt x="0" y="238"/>
                      <a:pt x="142" y="244"/>
                    </a:cubicBezTo>
                    <a:cubicBezTo>
                      <a:pt x="672" y="265"/>
                      <a:pt x="1186" y="340"/>
                      <a:pt x="1711" y="393"/>
                    </a:cubicBezTo>
                    <a:cubicBezTo>
                      <a:pt x="1716" y="393"/>
                      <a:pt x="1720" y="393"/>
                      <a:pt x="1724" y="393"/>
                    </a:cubicBezTo>
                    <a:cubicBezTo>
                      <a:pt x="1867" y="393"/>
                      <a:pt x="1886" y="165"/>
                      <a:pt x="1747" y="128"/>
                    </a:cubicBezTo>
                    <a:cubicBezTo>
                      <a:pt x="1419" y="36"/>
                      <a:pt x="1061" y="0"/>
                      <a:pt x="7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1166563" y="3655542"/>
                <a:ext cx="39790" cy="9462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297" extrusionOk="0">
                    <a:moveTo>
                      <a:pt x="1058" y="0"/>
                    </a:moveTo>
                    <a:cubicBezTo>
                      <a:pt x="762" y="0"/>
                      <a:pt x="467" y="6"/>
                      <a:pt x="172" y="15"/>
                    </a:cubicBezTo>
                    <a:cubicBezTo>
                      <a:pt x="0" y="18"/>
                      <a:pt x="0" y="280"/>
                      <a:pt x="172" y="282"/>
                    </a:cubicBezTo>
                    <a:cubicBezTo>
                      <a:pt x="467" y="290"/>
                      <a:pt x="762" y="297"/>
                      <a:pt x="1058" y="297"/>
                    </a:cubicBezTo>
                    <a:cubicBezTo>
                      <a:pt x="1249" y="297"/>
                      <a:pt x="1249" y="0"/>
                      <a:pt x="10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02" name="Google Shape;402;p13"/>
            <p:cNvGrpSpPr/>
            <p:nvPr/>
          </p:nvGrpSpPr>
          <p:grpSpPr>
            <a:xfrm>
              <a:off x="6832320" y="211137"/>
              <a:ext cx="435786" cy="252665"/>
              <a:chOff x="7626945" y="2746562"/>
              <a:chExt cx="435786" cy="252665"/>
            </a:xfrm>
          </p:grpSpPr>
          <p:sp>
            <p:nvSpPr>
              <p:cNvPr id="403" name="Google Shape;403;p13"/>
              <p:cNvSpPr/>
              <p:nvPr/>
            </p:nvSpPr>
            <p:spPr>
              <a:xfrm>
                <a:off x="7626945" y="2813465"/>
                <a:ext cx="77860" cy="84231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2644" extrusionOk="0">
                    <a:moveTo>
                      <a:pt x="377" y="1"/>
                    </a:moveTo>
                    <a:cubicBezTo>
                      <a:pt x="255" y="1"/>
                      <a:pt x="140" y="25"/>
                      <a:pt x="51" y="100"/>
                    </a:cubicBezTo>
                    <a:cubicBezTo>
                      <a:pt x="12" y="133"/>
                      <a:pt x="1" y="211"/>
                      <a:pt x="32" y="255"/>
                    </a:cubicBezTo>
                    <a:cubicBezTo>
                      <a:pt x="81" y="327"/>
                      <a:pt x="110" y="342"/>
                      <a:pt x="198" y="351"/>
                    </a:cubicBezTo>
                    <a:cubicBezTo>
                      <a:pt x="200" y="351"/>
                      <a:pt x="202" y="351"/>
                      <a:pt x="204" y="351"/>
                    </a:cubicBezTo>
                    <a:cubicBezTo>
                      <a:pt x="238" y="351"/>
                      <a:pt x="267" y="328"/>
                      <a:pt x="286" y="299"/>
                    </a:cubicBezTo>
                    <a:cubicBezTo>
                      <a:pt x="291" y="291"/>
                      <a:pt x="299" y="282"/>
                      <a:pt x="303" y="274"/>
                    </a:cubicBezTo>
                    <a:cubicBezTo>
                      <a:pt x="307" y="268"/>
                      <a:pt x="307" y="264"/>
                      <a:pt x="309" y="259"/>
                    </a:cubicBezTo>
                    <a:cubicBezTo>
                      <a:pt x="466" y="305"/>
                      <a:pt x="685" y="341"/>
                      <a:pt x="731" y="348"/>
                    </a:cubicBezTo>
                    <a:lnTo>
                      <a:pt x="1289" y="428"/>
                    </a:lnTo>
                    <a:cubicBezTo>
                      <a:pt x="1294" y="428"/>
                      <a:pt x="1297" y="431"/>
                      <a:pt x="1298" y="431"/>
                    </a:cubicBezTo>
                    <a:cubicBezTo>
                      <a:pt x="1186" y="1128"/>
                      <a:pt x="1053" y="1823"/>
                      <a:pt x="943" y="2522"/>
                    </a:cubicBezTo>
                    <a:cubicBezTo>
                      <a:pt x="931" y="2595"/>
                      <a:pt x="986" y="2643"/>
                      <a:pt x="1041" y="2643"/>
                    </a:cubicBezTo>
                    <a:cubicBezTo>
                      <a:pt x="1078" y="2643"/>
                      <a:pt x="1115" y="2622"/>
                      <a:pt x="1132" y="2573"/>
                    </a:cubicBezTo>
                    <a:cubicBezTo>
                      <a:pt x="1365" y="1916"/>
                      <a:pt x="1524" y="1176"/>
                      <a:pt x="1625" y="478"/>
                    </a:cubicBezTo>
                    <a:cubicBezTo>
                      <a:pt x="1822" y="510"/>
                      <a:pt x="2017" y="536"/>
                      <a:pt x="2216" y="554"/>
                    </a:cubicBezTo>
                    <a:cubicBezTo>
                      <a:pt x="2220" y="555"/>
                      <a:pt x="2225" y="555"/>
                      <a:pt x="2229" y="555"/>
                    </a:cubicBezTo>
                    <a:cubicBezTo>
                      <a:pt x="2405" y="555"/>
                      <a:pt x="2443" y="247"/>
                      <a:pt x="2259" y="218"/>
                    </a:cubicBezTo>
                    <a:cubicBezTo>
                      <a:pt x="1819" y="148"/>
                      <a:pt x="1373" y="117"/>
                      <a:pt x="930" y="73"/>
                    </a:cubicBezTo>
                    <a:cubicBezTo>
                      <a:pt x="768" y="57"/>
                      <a:pt x="564" y="1"/>
                      <a:pt x="3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7690598" y="2855454"/>
                <a:ext cx="38802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288" extrusionOk="0">
                    <a:moveTo>
                      <a:pt x="1047" y="0"/>
                    </a:moveTo>
                    <a:cubicBezTo>
                      <a:pt x="1043" y="0"/>
                      <a:pt x="1039" y="1"/>
                      <a:pt x="1036" y="1"/>
                    </a:cubicBezTo>
                    <a:cubicBezTo>
                      <a:pt x="741" y="21"/>
                      <a:pt x="444" y="22"/>
                      <a:pt x="149" y="28"/>
                    </a:cubicBezTo>
                    <a:cubicBezTo>
                      <a:pt x="0" y="31"/>
                      <a:pt x="0" y="257"/>
                      <a:pt x="149" y="259"/>
                    </a:cubicBezTo>
                    <a:cubicBezTo>
                      <a:pt x="444" y="264"/>
                      <a:pt x="741" y="266"/>
                      <a:pt x="1036" y="287"/>
                    </a:cubicBezTo>
                    <a:cubicBezTo>
                      <a:pt x="1040" y="287"/>
                      <a:pt x="1044" y="288"/>
                      <a:pt x="1048" y="288"/>
                    </a:cubicBezTo>
                    <a:cubicBezTo>
                      <a:pt x="1217" y="288"/>
                      <a:pt x="1218" y="0"/>
                      <a:pt x="10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7697384" y="2838123"/>
                <a:ext cx="44696" cy="9016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283" extrusionOk="0">
                    <a:moveTo>
                      <a:pt x="140" y="1"/>
                    </a:moveTo>
                    <a:cubicBezTo>
                      <a:pt x="1" y="1"/>
                      <a:pt x="3" y="211"/>
                      <a:pt x="142" y="218"/>
                    </a:cubicBezTo>
                    <a:cubicBezTo>
                      <a:pt x="503" y="240"/>
                      <a:pt x="867" y="273"/>
                      <a:pt x="1231" y="283"/>
                    </a:cubicBezTo>
                    <a:cubicBezTo>
                      <a:pt x="1232" y="283"/>
                      <a:pt x="1233" y="283"/>
                      <a:pt x="1235" y="283"/>
                    </a:cubicBezTo>
                    <a:cubicBezTo>
                      <a:pt x="1402" y="283"/>
                      <a:pt x="1400" y="25"/>
                      <a:pt x="1231" y="18"/>
                    </a:cubicBezTo>
                    <a:cubicBezTo>
                      <a:pt x="868" y="1"/>
                      <a:pt x="503" y="6"/>
                      <a:pt x="142" y="1"/>
                    </a:cubicBezTo>
                    <a:cubicBezTo>
                      <a:pt x="141" y="1"/>
                      <a:pt x="140" y="1"/>
                      <a:pt x="1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7740042" y="2816842"/>
                <a:ext cx="76203" cy="81906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2571" extrusionOk="0">
                    <a:moveTo>
                      <a:pt x="623" y="1"/>
                    </a:moveTo>
                    <a:cubicBezTo>
                      <a:pt x="424" y="1"/>
                      <a:pt x="228" y="77"/>
                      <a:pt x="76" y="253"/>
                    </a:cubicBezTo>
                    <a:cubicBezTo>
                      <a:pt x="0" y="342"/>
                      <a:pt x="71" y="450"/>
                      <a:pt x="160" y="450"/>
                    </a:cubicBezTo>
                    <a:cubicBezTo>
                      <a:pt x="187" y="450"/>
                      <a:pt x="215" y="440"/>
                      <a:pt x="241" y="418"/>
                    </a:cubicBezTo>
                    <a:cubicBezTo>
                      <a:pt x="369" y="307"/>
                      <a:pt x="497" y="260"/>
                      <a:pt x="615" y="260"/>
                    </a:cubicBezTo>
                    <a:cubicBezTo>
                      <a:pt x="1003" y="260"/>
                      <a:pt x="1291" y="762"/>
                      <a:pt x="1176" y="1184"/>
                    </a:cubicBezTo>
                    <a:cubicBezTo>
                      <a:pt x="1054" y="1628"/>
                      <a:pt x="645" y="1912"/>
                      <a:pt x="245" y="2089"/>
                    </a:cubicBezTo>
                    <a:cubicBezTo>
                      <a:pt x="101" y="2154"/>
                      <a:pt x="138" y="2404"/>
                      <a:pt x="291" y="2433"/>
                    </a:cubicBezTo>
                    <a:cubicBezTo>
                      <a:pt x="702" y="2509"/>
                      <a:pt x="1132" y="2570"/>
                      <a:pt x="1557" y="2570"/>
                    </a:cubicBezTo>
                    <a:cubicBezTo>
                      <a:pt x="1770" y="2570"/>
                      <a:pt x="1981" y="2555"/>
                      <a:pt x="2188" y="2519"/>
                    </a:cubicBezTo>
                    <a:cubicBezTo>
                      <a:pt x="2392" y="2483"/>
                      <a:pt x="2336" y="2178"/>
                      <a:pt x="2143" y="2172"/>
                    </a:cubicBezTo>
                    <a:cubicBezTo>
                      <a:pt x="1704" y="2161"/>
                      <a:pt x="1283" y="2169"/>
                      <a:pt x="857" y="2132"/>
                    </a:cubicBezTo>
                    <a:cubicBezTo>
                      <a:pt x="1323" y="1763"/>
                      <a:pt x="1680" y="1241"/>
                      <a:pt x="1465" y="609"/>
                    </a:cubicBezTo>
                    <a:cubicBezTo>
                      <a:pt x="1343" y="248"/>
                      <a:pt x="979" y="1"/>
                      <a:pt x="6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7831539" y="2818084"/>
                <a:ext cx="78051" cy="80727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534" extrusionOk="0">
                    <a:moveTo>
                      <a:pt x="521" y="0"/>
                    </a:moveTo>
                    <a:cubicBezTo>
                      <a:pt x="341" y="0"/>
                      <a:pt x="173" y="75"/>
                      <a:pt x="58" y="243"/>
                    </a:cubicBezTo>
                    <a:cubicBezTo>
                      <a:pt x="1" y="326"/>
                      <a:pt x="80" y="410"/>
                      <a:pt x="161" y="410"/>
                    </a:cubicBezTo>
                    <a:cubicBezTo>
                      <a:pt x="188" y="410"/>
                      <a:pt x="215" y="401"/>
                      <a:pt x="237" y="381"/>
                    </a:cubicBezTo>
                    <a:cubicBezTo>
                      <a:pt x="319" y="306"/>
                      <a:pt x="401" y="276"/>
                      <a:pt x="484" y="276"/>
                    </a:cubicBezTo>
                    <a:cubicBezTo>
                      <a:pt x="573" y="276"/>
                      <a:pt x="662" y="312"/>
                      <a:pt x="751" y="368"/>
                    </a:cubicBezTo>
                    <a:cubicBezTo>
                      <a:pt x="612" y="876"/>
                      <a:pt x="541" y="1473"/>
                      <a:pt x="542" y="1997"/>
                    </a:cubicBezTo>
                    <a:cubicBezTo>
                      <a:pt x="542" y="2094"/>
                      <a:pt x="612" y="2142"/>
                      <a:pt x="684" y="2142"/>
                    </a:cubicBezTo>
                    <a:cubicBezTo>
                      <a:pt x="758" y="2142"/>
                      <a:pt x="834" y="2093"/>
                      <a:pt x="843" y="1997"/>
                    </a:cubicBezTo>
                    <a:cubicBezTo>
                      <a:pt x="883" y="1509"/>
                      <a:pt x="917" y="1003"/>
                      <a:pt x="933" y="511"/>
                    </a:cubicBezTo>
                    <a:cubicBezTo>
                      <a:pt x="1139" y="697"/>
                      <a:pt x="1338" y="940"/>
                      <a:pt x="1517" y="1043"/>
                    </a:cubicBezTo>
                    <a:cubicBezTo>
                      <a:pt x="1523" y="1187"/>
                      <a:pt x="1526" y="1330"/>
                      <a:pt x="1519" y="1473"/>
                    </a:cubicBezTo>
                    <a:cubicBezTo>
                      <a:pt x="1511" y="1616"/>
                      <a:pt x="1499" y="1761"/>
                      <a:pt x="1476" y="1903"/>
                    </a:cubicBezTo>
                    <a:cubicBezTo>
                      <a:pt x="1468" y="1947"/>
                      <a:pt x="1460" y="2096"/>
                      <a:pt x="1440" y="2176"/>
                    </a:cubicBezTo>
                    <a:cubicBezTo>
                      <a:pt x="1407" y="2189"/>
                      <a:pt x="1374" y="2213"/>
                      <a:pt x="1358" y="2242"/>
                    </a:cubicBezTo>
                    <a:cubicBezTo>
                      <a:pt x="1352" y="2251"/>
                      <a:pt x="1348" y="2258"/>
                      <a:pt x="1344" y="2266"/>
                    </a:cubicBezTo>
                    <a:cubicBezTo>
                      <a:pt x="1317" y="2318"/>
                      <a:pt x="1312" y="2379"/>
                      <a:pt x="1344" y="2430"/>
                    </a:cubicBezTo>
                    <a:cubicBezTo>
                      <a:pt x="1348" y="2437"/>
                      <a:pt x="1352" y="2444"/>
                      <a:pt x="1358" y="2451"/>
                    </a:cubicBezTo>
                    <a:cubicBezTo>
                      <a:pt x="1389" y="2503"/>
                      <a:pt x="1445" y="2533"/>
                      <a:pt x="1503" y="2533"/>
                    </a:cubicBezTo>
                    <a:cubicBezTo>
                      <a:pt x="1531" y="2533"/>
                      <a:pt x="1560" y="2526"/>
                      <a:pt x="1586" y="2511"/>
                    </a:cubicBezTo>
                    <a:cubicBezTo>
                      <a:pt x="1795" y="2387"/>
                      <a:pt x="1775" y="2040"/>
                      <a:pt x="1791" y="1825"/>
                    </a:cubicBezTo>
                    <a:cubicBezTo>
                      <a:pt x="1809" y="1590"/>
                      <a:pt x="1802" y="1353"/>
                      <a:pt x="1773" y="1119"/>
                    </a:cubicBezTo>
                    <a:lnTo>
                      <a:pt x="1773" y="1119"/>
                    </a:lnTo>
                    <a:cubicBezTo>
                      <a:pt x="1804" y="1123"/>
                      <a:pt x="1834" y="1125"/>
                      <a:pt x="1864" y="1125"/>
                    </a:cubicBezTo>
                    <a:cubicBezTo>
                      <a:pt x="2067" y="1125"/>
                      <a:pt x="2255" y="1039"/>
                      <a:pt x="2371" y="847"/>
                    </a:cubicBezTo>
                    <a:cubicBezTo>
                      <a:pt x="2449" y="718"/>
                      <a:pt x="2335" y="601"/>
                      <a:pt x="2218" y="601"/>
                    </a:cubicBezTo>
                    <a:cubicBezTo>
                      <a:pt x="2166" y="601"/>
                      <a:pt x="2114" y="624"/>
                      <a:pt x="2077" y="678"/>
                    </a:cubicBezTo>
                    <a:cubicBezTo>
                      <a:pt x="2016" y="770"/>
                      <a:pt x="1941" y="808"/>
                      <a:pt x="1859" y="808"/>
                    </a:cubicBezTo>
                    <a:cubicBezTo>
                      <a:pt x="1810" y="808"/>
                      <a:pt x="1759" y="794"/>
                      <a:pt x="1706" y="771"/>
                    </a:cubicBezTo>
                    <a:cubicBezTo>
                      <a:pt x="1705" y="761"/>
                      <a:pt x="1703" y="751"/>
                      <a:pt x="1700" y="740"/>
                    </a:cubicBezTo>
                    <a:cubicBezTo>
                      <a:pt x="1687" y="692"/>
                      <a:pt x="1645" y="670"/>
                      <a:pt x="1604" y="670"/>
                    </a:cubicBezTo>
                    <a:cubicBezTo>
                      <a:pt x="1586" y="670"/>
                      <a:pt x="1569" y="674"/>
                      <a:pt x="1554" y="681"/>
                    </a:cubicBezTo>
                    <a:cubicBezTo>
                      <a:pt x="1287" y="494"/>
                      <a:pt x="1005" y="150"/>
                      <a:pt x="847" y="77"/>
                    </a:cubicBezTo>
                    <a:cubicBezTo>
                      <a:pt x="740" y="27"/>
                      <a:pt x="628" y="0"/>
                      <a:pt x="5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7922749" y="2746562"/>
                <a:ext cx="139982" cy="202136"/>
              </a:xfrm>
              <a:custGeom>
                <a:avLst/>
                <a:gdLst/>
                <a:ahLst/>
                <a:cxnLst/>
                <a:rect l="l" t="t" r="r" b="b"/>
                <a:pathLst>
                  <a:path w="4394" h="6345" extrusionOk="0">
                    <a:moveTo>
                      <a:pt x="2473" y="1"/>
                    </a:moveTo>
                    <a:cubicBezTo>
                      <a:pt x="2041" y="1"/>
                      <a:pt x="1594" y="47"/>
                      <a:pt x="1219" y="47"/>
                    </a:cubicBezTo>
                    <a:cubicBezTo>
                      <a:pt x="1205" y="47"/>
                      <a:pt x="1190" y="47"/>
                      <a:pt x="1176" y="47"/>
                    </a:cubicBezTo>
                    <a:cubicBezTo>
                      <a:pt x="1175" y="47"/>
                      <a:pt x="1174" y="47"/>
                      <a:pt x="1173" y="47"/>
                    </a:cubicBezTo>
                    <a:cubicBezTo>
                      <a:pt x="1067" y="47"/>
                      <a:pt x="975" y="141"/>
                      <a:pt x="975" y="247"/>
                    </a:cubicBezTo>
                    <a:cubicBezTo>
                      <a:pt x="982" y="1209"/>
                      <a:pt x="1246" y="2140"/>
                      <a:pt x="1252" y="3105"/>
                    </a:cubicBezTo>
                    <a:cubicBezTo>
                      <a:pt x="1256" y="3959"/>
                      <a:pt x="1123" y="4788"/>
                      <a:pt x="895" y="5601"/>
                    </a:cubicBezTo>
                    <a:cubicBezTo>
                      <a:pt x="566" y="4745"/>
                      <a:pt x="374" y="3873"/>
                      <a:pt x="275" y="2948"/>
                    </a:cubicBezTo>
                    <a:cubicBezTo>
                      <a:pt x="266" y="2863"/>
                      <a:pt x="195" y="2819"/>
                      <a:pt x="128" y="2819"/>
                    </a:cubicBezTo>
                    <a:cubicBezTo>
                      <a:pt x="62" y="2819"/>
                      <a:pt x="0" y="2861"/>
                      <a:pt x="6" y="2948"/>
                    </a:cubicBezTo>
                    <a:cubicBezTo>
                      <a:pt x="75" y="4082"/>
                      <a:pt x="331" y="5150"/>
                      <a:pt x="740" y="6211"/>
                    </a:cubicBezTo>
                    <a:cubicBezTo>
                      <a:pt x="774" y="6299"/>
                      <a:pt x="851" y="6344"/>
                      <a:pt x="927" y="6344"/>
                    </a:cubicBezTo>
                    <a:cubicBezTo>
                      <a:pt x="1000" y="6344"/>
                      <a:pt x="1073" y="6301"/>
                      <a:pt x="1104" y="6211"/>
                    </a:cubicBezTo>
                    <a:cubicBezTo>
                      <a:pt x="1383" y="5412"/>
                      <a:pt x="1557" y="4591"/>
                      <a:pt x="1618" y="3755"/>
                    </a:cubicBezTo>
                    <a:cubicBezTo>
                      <a:pt x="2373" y="3789"/>
                      <a:pt x="3134" y="3805"/>
                      <a:pt x="3890" y="3805"/>
                    </a:cubicBezTo>
                    <a:cubicBezTo>
                      <a:pt x="3981" y="3805"/>
                      <a:pt x="4071" y="3804"/>
                      <a:pt x="4161" y="3804"/>
                    </a:cubicBezTo>
                    <a:cubicBezTo>
                      <a:pt x="4393" y="3804"/>
                      <a:pt x="4393" y="3457"/>
                      <a:pt x="4168" y="3456"/>
                    </a:cubicBezTo>
                    <a:cubicBezTo>
                      <a:pt x="4050" y="3455"/>
                      <a:pt x="3932" y="3455"/>
                      <a:pt x="3814" y="3455"/>
                    </a:cubicBezTo>
                    <a:cubicBezTo>
                      <a:pt x="3091" y="3455"/>
                      <a:pt x="2363" y="3470"/>
                      <a:pt x="1641" y="3503"/>
                    </a:cubicBezTo>
                    <a:cubicBezTo>
                      <a:pt x="1655" y="3190"/>
                      <a:pt x="1652" y="2873"/>
                      <a:pt x="1632" y="2555"/>
                    </a:cubicBezTo>
                    <a:cubicBezTo>
                      <a:pt x="1608" y="2173"/>
                      <a:pt x="1226" y="904"/>
                      <a:pt x="1382" y="642"/>
                    </a:cubicBezTo>
                    <a:cubicBezTo>
                      <a:pt x="1483" y="473"/>
                      <a:pt x="1633" y="436"/>
                      <a:pt x="1801" y="436"/>
                    </a:cubicBezTo>
                    <a:cubicBezTo>
                      <a:pt x="1932" y="436"/>
                      <a:pt x="2074" y="459"/>
                      <a:pt x="2214" y="461"/>
                    </a:cubicBezTo>
                    <a:cubicBezTo>
                      <a:pt x="2276" y="461"/>
                      <a:pt x="2500" y="465"/>
                      <a:pt x="2719" y="465"/>
                    </a:cubicBezTo>
                    <a:cubicBezTo>
                      <a:pt x="2969" y="465"/>
                      <a:pt x="3213" y="460"/>
                      <a:pt x="3212" y="442"/>
                    </a:cubicBezTo>
                    <a:lnTo>
                      <a:pt x="3212" y="442"/>
                    </a:lnTo>
                    <a:cubicBezTo>
                      <a:pt x="3223" y="567"/>
                      <a:pt x="3322" y="631"/>
                      <a:pt x="3418" y="631"/>
                    </a:cubicBezTo>
                    <a:cubicBezTo>
                      <a:pt x="3512" y="631"/>
                      <a:pt x="3602" y="569"/>
                      <a:pt x="3603" y="442"/>
                    </a:cubicBezTo>
                    <a:lnTo>
                      <a:pt x="3603" y="339"/>
                    </a:lnTo>
                    <a:cubicBezTo>
                      <a:pt x="3603" y="274"/>
                      <a:pt x="3565" y="191"/>
                      <a:pt x="3502" y="164"/>
                    </a:cubicBezTo>
                    <a:cubicBezTo>
                      <a:pt x="3209" y="35"/>
                      <a:pt x="2847" y="1"/>
                      <a:pt x="24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7981369" y="2782148"/>
                <a:ext cx="70979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610" extrusionOk="0">
                    <a:moveTo>
                      <a:pt x="1003" y="323"/>
                    </a:moveTo>
                    <a:cubicBezTo>
                      <a:pt x="1165" y="323"/>
                      <a:pt x="1312" y="401"/>
                      <a:pt x="1333" y="584"/>
                    </a:cubicBezTo>
                    <a:cubicBezTo>
                      <a:pt x="1369" y="892"/>
                      <a:pt x="1074" y="951"/>
                      <a:pt x="799" y="951"/>
                    </a:cubicBezTo>
                    <a:cubicBezTo>
                      <a:pt x="753" y="951"/>
                      <a:pt x="708" y="950"/>
                      <a:pt x="664" y="947"/>
                    </a:cubicBezTo>
                    <a:cubicBezTo>
                      <a:pt x="634" y="916"/>
                      <a:pt x="609" y="884"/>
                      <a:pt x="589" y="850"/>
                    </a:cubicBezTo>
                    <a:cubicBezTo>
                      <a:pt x="421" y="541"/>
                      <a:pt x="732" y="323"/>
                      <a:pt x="1003" y="323"/>
                    </a:cubicBezTo>
                    <a:close/>
                    <a:moveTo>
                      <a:pt x="985" y="1"/>
                    </a:moveTo>
                    <a:cubicBezTo>
                      <a:pt x="778" y="1"/>
                      <a:pt x="571" y="64"/>
                      <a:pt x="437" y="188"/>
                    </a:cubicBezTo>
                    <a:cubicBezTo>
                      <a:pt x="0" y="591"/>
                      <a:pt x="249" y="1155"/>
                      <a:pt x="715" y="1385"/>
                    </a:cubicBezTo>
                    <a:cubicBezTo>
                      <a:pt x="933" y="1493"/>
                      <a:pt x="1269" y="1610"/>
                      <a:pt x="1573" y="1610"/>
                    </a:cubicBezTo>
                    <a:cubicBezTo>
                      <a:pt x="1817" y="1610"/>
                      <a:pt x="2040" y="1534"/>
                      <a:pt x="2161" y="1317"/>
                    </a:cubicBezTo>
                    <a:cubicBezTo>
                      <a:pt x="2227" y="1195"/>
                      <a:pt x="2123" y="1069"/>
                      <a:pt x="2009" y="1069"/>
                    </a:cubicBezTo>
                    <a:cubicBezTo>
                      <a:pt x="1971" y="1069"/>
                      <a:pt x="1932" y="1083"/>
                      <a:pt x="1897" y="1116"/>
                    </a:cubicBezTo>
                    <a:cubicBezTo>
                      <a:pt x="1806" y="1205"/>
                      <a:pt x="1655" y="1243"/>
                      <a:pt x="1487" y="1243"/>
                    </a:cubicBezTo>
                    <a:cubicBezTo>
                      <a:pt x="1361" y="1243"/>
                      <a:pt x="1224" y="1222"/>
                      <a:pt x="1095" y="1184"/>
                    </a:cubicBezTo>
                    <a:cubicBezTo>
                      <a:pt x="1425" y="1129"/>
                      <a:pt x="1710" y="962"/>
                      <a:pt x="1698" y="558"/>
                    </a:cubicBezTo>
                    <a:cubicBezTo>
                      <a:pt x="1688" y="182"/>
                      <a:pt x="1335" y="1"/>
                      <a:pt x="9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7965057" y="2897666"/>
                <a:ext cx="82479" cy="101562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3188" extrusionOk="0">
                    <a:moveTo>
                      <a:pt x="1369" y="268"/>
                    </a:moveTo>
                    <a:cubicBezTo>
                      <a:pt x="1419" y="268"/>
                      <a:pt x="1470" y="273"/>
                      <a:pt x="1520" y="281"/>
                    </a:cubicBezTo>
                    <a:cubicBezTo>
                      <a:pt x="1590" y="467"/>
                      <a:pt x="1597" y="650"/>
                      <a:pt x="1509" y="829"/>
                    </a:cubicBezTo>
                    <a:cubicBezTo>
                      <a:pt x="1431" y="985"/>
                      <a:pt x="1266" y="1117"/>
                      <a:pt x="1109" y="1117"/>
                    </a:cubicBezTo>
                    <a:cubicBezTo>
                      <a:pt x="1010" y="1117"/>
                      <a:pt x="915" y="1064"/>
                      <a:pt x="849" y="932"/>
                    </a:cubicBezTo>
                    <a:cubicBezTo>
                      <a:pt x="713" y="662"/>
                      <a:pt x="919" y="367"/>
                      <a:pt x="1198" y="290"/>
                    </a:cubicBezTo>
                    <a:cubicBezTo>
                      <a:pt x="1254" y="274"/>
                      <a:pt x="1311" y="268"/>
                      <a:pt x="1369" y="268"/>
                    </a:cubicBezTo>
                    <a:close/>
                    <a:moveTo>
                      <a:pt x="1281" y="1"/>
                    </a:moveTo>
                    <a:cubicBezTo>
                      <a:pt x="1105" y="1"/>
                      <a:pt x="931" y="54"/>
                      <a:pt x="781" y="174"/>
                    </a:cubicBezTo>
                    <a:cubicBezTo>
                      <a:pt x="481" y="416"/>
                      <a:pt x="373" y="848"/>
                      <a:pt x="609" y="1170"/>
                    </a:cubicBezTo>
                    <a:cubicBezTo>
                      <a:pt x="733" y="1339"/>
                      <a:pt x="906" y="1426"/>
                      <a:pt x="1089" y="1436"/>
                    </a:cubicBezTo>
                    <a:cubicBezTo>
                      <a:pt x="1443" y="1829"/>
                      <a:pt x="1735" y="2824"/>
                      <a:pt x="1029" y="2830"/>
                    </a:cubicBezTo>
                    <a:cubicBezTo>
                      <a:pt x="1028" y="2830"/>
                      <a:pt x="1028" y="2830"/>
                      <a:pt x="1027" y="2830"/>
                    </a:cubicBezTo>
                    <a:cubicBezTo>
                      <a:pt x="734" y="2830"/>
                      <a:pt x="455" y="2504"/>
                      <a:pt x="548" y="2210"/>
                    </a:cubicBezTo>
                    <a:cubicBezTo>
                      <a:pt x="602" y="2043"/>
                      <a:pt x="723" y="1974"/>
                      <a:pt x="857" y="1974"/>
                    </a:cubicBezTo>
                    <a:cubicBezTo>
                      <a:pt x="950" y="1974"/>
                      <a:pt x="1050" y="2008"/>
                      <a:pt x="1136" y="2065"/>
                    </a:cubicBezTo>
                    <a:cubicBezTo>
                      <a:pt x="1159" y="2080"/>
                      <a:pt x="1183" y="2087"/>
                      <a:pt x="1207" y="2087"/>
                    </a:cubicBezTo>
                    <a:cubicBezTo>
                      <a:pt x="1311" y="2087"/>
                      <a:pt x="1407" y="1962"/>
                      <a:pt x="1341" y="1862"/>
                    </a:cubicBezTo>
                    <a:cubicBezTo>
                      <a:pt x="1232" y="1699"/>
                      <a:pt x="1059" y="1627"/>
                      <a:pt x="880" y="1627"/>
                    </a:cubicBezTo>
                    <a:cubicBezTo>
                      <a:pt x="671" y="1627"/>
                      <a:pt x="453" y="1726"/>
                      <a:pt x="320" y="1895"/>
                    </a:cubicBezTo>
                    <a:cubicBezTo>
                      <a:pt x="1" y="2301"/>
                      <a:pt x="263" y="2893"/>
                      <a:pt x="684" y="3105"/>
                    </a:cubicBezTo>
                    <a:cubicBezTo>
                      <a:pt x="796" y="3161"/>
                      <a:pt x="910" y="3188"/>
                      <a:pt x="1021" y="3188"/>
                    </a:cubicBezTo>
                    <a:cubicBezTo>
                      <a:pt x="1365" y="3188"/>
                      <a:pt x="1670" y="2931"/>
                      <a:pt x="1749" y="2559"/>
                    </a:cubicBezTo>
                    <a:cubicBezTo>
                      <a:pt x="1834" y="2165"/>
                      <a:pt x="1672" y="1691"/>
                      <a:pt x="1378" y="1389"/>
                    </a:cubicBezTo>
                    <a:cubicBezTo>
                      <a:pt x="1434" y="1365"/>
                      <a:pt x="1487" y="1339"/>
                      <a:pt x="1539" y="1299"/>
                    </a:cubicBezTo>
                    <a:cubicBezTo>
                      <a:pt x="1814" y="1093"/>
                      <a:pt x="1917" y="752"/>
                      <a:pt x="1871" y="428"/>
                    </a:cubicBezTo>
                    <a:lnTo>
                      <a:pt x="1871" y="428"/>
                    </a:lnTo>
                    <a:cubicBezTo>
                      <a:pt x="1919" y="433"/>
                      <a:pt x="1968" y="436"/>
                      <a:pt x="2016" y="436"/>
                    </a:cubicBezTo>
                    <a:cubicBezTo>
                      <a:pt x="2149" y="436"/>
                      <a:pt x="2282" y="417"/>
                      <a:pt x="2419" y="377"/>
                    </a:cubicBezTo>
                    <a:cubicBezTo>
                      <a:pt x="2589" y="328"/>
                      <a:pt x="2537" y="81"/>
                      <a:pt x="2383" y="81"/>
                    </a:cubicBezTo>
                    <a:cubicBezTo>
                      <a:pt x="2369" y="81"/>
                      <a:pt x="2355" y="83"/>
                      <a:pt x="2339" y="88"/>
                    </a:cubicBezTo>
                    <a:cubicBezTo>
                      <a:pt x="2228" y="120"/>
                      <a:pt x="2124" y="137"/>
                      <a:pt x="2020" y="137"/>
                    </a:cubicBezTo>
                    <a:cubicBezTo>
                      <a:pt x="1918" y="137"/>
                      <a:pt x="1815" y="121"/>
                      <a:pt x="1706" y="89"/>
                    </a:cubicBezTo>
                    <a:cubicBezTo>
                      <a:pt x="1693" y="86"/>
                      <a:pt x="1680" y="85"/>
                      <a:pt x="1670" y="85"/>
                    </a:cubicBezTo>
                    <a:cubicBezTo>
                      <a:pt x="1546" y="31"/>
                      <a:pt x="1413" y="1"/>
                      <a:pt x="12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40" name="Google Shape;440;p15"/>
          <p:cNvGrpSpPr/>
          <p:nvPr/>
        </p:nvGrpSpPr>
        <p:grpSpPr>
          <a:xfrm>
            <a:off x="204415" y="349307"/>
            <a:ext cx="8800921" cy="4618602"/>
            <a:chOff x="204415" y="349307"/>
            <a:chExt cx="8800921" cy="4618602"/>
          </a:xfrm>
        </p:grpSpPr>
        <p:grpSp>
          <p:nvGrpSpPr>
            <p:cNvPr id="441" name="Google Shape;441;p15"/>
            <p:cNvGrpSpPr/>
            <p:nvPr/>
          </p:nvGrpSpPr>
          <p:grpSpPr>
            <a:xfrm>
              <a:off x="2953174" y="4757348"/>
              <a:ext cx="318040" cy="185127"/>
              <a:chOff x="6003224" y="2843348"/>
              <a:chExt cx="318040" cy="185127"/>
            </a:xfrm>
          </p:grpSpPr>
          <p:sp>
            <p:nvSpPr>
              <p:cNvPr id="442" name="Google Shape;442;p15"/>
              <p:cNvSpPr/>
              <p:nvPr/>
            </p:nvSpPr>
            <p:spPr>
              <a:xfrm>
                <a:off x="6003224" y="2863195"/>
                <a:ext cx="73017" cy="159033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4992" extrusionOk="0">
                    <a:moveTo>
                      <a:pt x="601" y="416"/>
                    </a:moveTo>
                    <a:cubicBezTo>
                      <a:pt x="647" y="416"/>
                      <a:pt x="714" y="440"/>
                      <a:pt x="801" y="489"/>
                    </a:cubicBezTo>
                    <a:cubicBezTo>
                      <a:pt x="879" y="534"/>
                      <a:pt x="957" y="580"/>
                      <a:pt x="1035" y="624"/>
                    </a:cubicBezTo>
                    <a:cubicBezTo>
                      <a:pt x="1249" y="752"/>
                      <a:pt x="1625" y="1078"/>
                      <a:pt x="1704" y="1321"/>
                    </a:cubicBezTo>
                    <a:cubicBezTo>
                      <a:pt x="1969" y="2159"/>
                      <a:pt x="1064" y="2322"/>
                      <a:pt x="513" y="2381"/>
                    </a:cubicBezTo>
                    <a:cubicBezTo>
                      <a:pt x="514" y="2042"/>
                      <a:pt x="517" y="1701"/>
                      <a:pt x="523" y="1363"/>
                    </a:cubicBezTo>
                    <a:cubicBezTo>
                      <a:pt x="527" y="1191"/>
                      <a:pt x="457" y="773"/>
                      <a:pt x="537" y="624"/>
                    </a:cubicBezTo>
                    <a:cubicBezTo>
                      <a:pt x="502" y="485"/>
                      <a:pt x="523" y="416"/>
                      <a:pt x="601" y="416"/>
                    </a:cubicBezTo>
                    <a:close/>
                    <a:moveTo>
                      <a:pt x="533" y="1"/>
                    </a:moveTo>
                    <a:cubicBezTo>
                      <a:pt x="355" y="1"/>
                      <a:pt x="225" y="104"/>
                      <a:pt x="155" y="375"/>
                    </a:cubicBezTo>
                    <a:cubicBezTo>
                      <a:pt x="0" y="969"/>
                      <a:pt x="140" y="1858"/>
                      <a:pt x="142" y="2471"/>
                    </a:cubicBezTo>
                    <a:cubicBezTo>
                      <a:pt x="146" y="3272"/>
                      <a:pt x="149" y="4073"/>
                      <a:pt x="205" y="4871"/>
                    </a:cubicBezTo>
                    <a:cubicBezTo>
                      <a:pt x="210" y="4951"/>
                      <a:pt x="270" y="4991"/>
                      <a:pt x="330" y="4991"/>
                    </a:cubicBezTo>
                    <a:cubicBezTo>
                      <a:pt x="389" y="4991"/>
                      <a:pt x="448" y="4952"/>
                      <a:pt x="453" y="4871"/>
                    </a:cubicBezTo>
                    <a:cubicBezTo>
                      <a:pt x="487" y="4260"/>
                      <a:pt x="500" y="3645"/>
                      <a:pt x="507" y="3031"/>
                    </a:cubicBezTo>
                    <a:cubicBezTo>
                      <a:pt x="918" y="3608"/>
                      <a:pt x="1329" y="4185"/>
                      <a:pt x="1760" y="4748"/>
                    </a:cubicBezTo>
                    <a:cubicBezTo>
                      <a:pt x="1804" y="4805"/>
                      <a:pt x="1864" y="4829"/>
                      <a:pt x="1923" y="4829"/>
                    </a:cubicBezTo>
                    <a:cubicBezTo>
                      <a:pt x="2059" y="4829"/>
                      <a:pt x="2188" y="4700"/>
                      <a:pt x="2089" y="4555"/>
                    </a:cubicBezTo>
                    <a:cubicBezTo>
                      <a:pt x="1675" y="3942"/>
                      <a:pt x="1236" y="3346"/>
                      <a:pt x="799" y="2746"/>
                    </a:cubicBezTo>
                    <a:cubicBezTo>
                      <a:pt x="1412" y="2646"/>
                      <a:pt x="2168" y="2405"/>
                      <a:pt x="2230" y="1754"/>
                    </a:cubicBezTo>
                    <a:cubicBezTo>
                      <a:pt x="2291" y="1075"/>
                      <a:pt x="1525" y="391"/>
                      <a:pt x="978" y="133"/>
                    </a:cubicBezTo>
                    <a:cubicBezTo>
                      <a:pt x="809" y="53"/>
                      <a:pt x="659" y="1"/>
                      <a:pt x="5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6075638" y="2960140"/>
                <a:ext cx="56929" cy="11246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53" extrusionOk="0">
                    <a:moveTo>
                      <a:pt x="163" y="1"/>
                    </a:moveTo>
                    <a:cubicBezTo>
                      <a:pt x="1" y="1"/>
                      <a:pt x="7" y="236"/>
                      <a:pt x="164" y="250"/>
                    </a:cubicBezTo>
                    <a:cubicBezTo>
                      <a:pt x="640" y="294"/>
                      <a:pt x="1118" y="315"/>
                      <a:pt x="1593" y="352"/>
                    </a:cubicBezTo>
                    <a:cubicBezTo>
                      <a:pt x="1598" y="352"/>
                      <a:pt x="1603" y="352"/>
                      <a:pt x="1607" y="352"/>
                    </a:cubicBezTo>
                    <a:cubicBezTo>
                      <a:pt x="1787" y="352"/>
                      <a:pt x="1786" y="54"/>
                      <a:pt x="1593" y="50"/>
                    </a:cubicBezTo>
                    <a:cubicBezTo>
                      <a:pt x="1118" y="37"/>
                      <a:pt x="641" y="8"/>
                      <a:pt x="164" y="1"/>
                    </a:cubicBezTo>
                    <a:cubicBezTo>
                      <a:pt x="164" y="1"/>
                      <a:pt x="163" y="1"/>
                      <a:pt x="1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6082073" y="2939432"/>
                <a:ext cx="59128" cy="10194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20" extrusionOk="0">
                    <a:moveTo>
                      <a:pt x="1259" y="1"/>
                    </a:moveTo>
                    <a:cubicBezTo>
                      <a:pt x="895" y="1"/>
                      <a:pt x="528" y="26"/>
                      <a:pt x="167" y="31"/>
                    </a:cubicBezTo>
                    <a:cubicBezTo>
                      <a:pt x="1" y="35"/>
                      <a:pt x="1" y="287"/>
                      <a:pt x="167" y="289"/>
                    </a:cubicBezTo>
                    <a:cubicBezTo>
                      <a:pt x="532" y="294"/>
                      <a:pt x="904" y="319"/>
                      <a:pt x="1271" y="319"/>
                    </a:cubicBezTo>
                    <a:cubicBezTo>
                      <a:pt x="1403" y="319"/>
                      <a:pt x="1535" y="316"/>
                      <a:pt x="1666" y="307"/>
                    </a:cubicBezTo>
                    <a:cubicBezTo>
                      <a:pt x="1855" y="296"/>
                      <a:pt x="1855" y="27"/>
                      <a:pt x="1666" y="14"/>
                    </a:cubicBezTo>
                    <a:cubicBezTo>
                      <a:pt x="1531" y="4"/>
                      <a:pt x="1395" y="1"/>
                      <a:pt x="12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6173507" y="2905376"/>
                <a:ext cx="45747" cy="101148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3175" extrusionOk="0">
                    <a:moveTo>
                      <a:pt x="674" y="386"/>
                    </a:moveTo>
                    <a:cubicBezTo>
                      <a:pt x="721" y="386"/>
                      <a:pt x="768" y="392"/>
                      <a:pt x="815" y="407"/>
                    </a:cubicBezTo>
                    <a:cubicBezTo>
                      <a:pt x="1066" y="489"/>
                      <a:pt x="1159" y="739"/>
                      <a:pt x="1030" y="961"/>
                    </a:cubicBezTo>
                    <a:cubicBezTo>
                      <a:pt x="905" y="1173"/>
                      <a:pt x="607" y="1299"/>
                      <a:pt x="536" y="1531"/>
                    </a:cubicBezTo>
                    <a:cubicBezTo>
                      <a:pt x="524" y="1162"/>
                      <a:pt x="501" y="792"/>
                      <a:pt x="471" y="421"/>
                    </a:cubicBezTo>
                    <a:cubicBezTo>
                      <a:pt x="537" y="400"/>
                      <a:pt x="605" y="386"/>
                      <a:pt x="674" y="386"/>
                    </a:cubicBezTo>
                    <a:close/>
                    <a:moveTo>
                      <a:pt x="290" y="1"/>
                    </a:moveTo>
                    <a:cubicBezTo>
                      <a:pt x="220" y="1"/>
                      <a:pt x="154" y="46"/>
                      <a:pt x="156" y="141"/>
                    </a:cubicBezTo>
                    <a:lnTo>
                      <a:pt x="161" y="334"/>
                    </a:lnTo>
                    <a:cubicBezTo>
                      <a:pt x="132" y="354"/>
                      <a:pt x="102" y="375"/>
                      <a:pt x="75" y="398"/>
                    </a:cubicBezTo>
                    <a:cubicBezTo>
                      <a:pt x="1" y="462"/>
                      <a:pt x="70" y="574"/>
                      <a:pt x="151" y="574"/>
                    </a:cubicBezTo>
                    <a:cubicBezTo>
                      <a:pt x="156" y="574"/>
                      <a:pt x="161" y="574"/>
                      <a:pt x="166" y="573"/>
                    </a:cubicBezTo>
                    <a:lnTo>
                      <a:pt x="166" y="573"/>
                    </a:lnTo>
                    <a:cubicBezTo>
                      <a:pt x="188" y="1378"/>
                      <a:pt x="206" y="2181"/>
                      <a:pt x="164" y="2987"/>
                    </a:cubicBezTo>
                    <a:cubicBezTo>
                      <a:pt x="158" y="3112"/>
                      <a:pt x="256" y="3175"/>
                      <a:pt x="355" y="3175"/>
                    </a:cubicBezTo>
                    <a:cubicBezTo>
                      <a:pt x="453" y="3175"/>
                      <a:pt x="552" y="3113"/>
                      <a:pt x="552" y="2987"/>
                    </a:cubicBezTo>
                    <a:cubicBezTo>
                      <a:pt x="552" y="2558"/>
                      <a:pt x="547" y="2128"/>
                      <a:pt x="537" y="1700"/>
                    </a:cubicBezTo>
                    <a:lnTo>
                      <a:pt x="537" y="1700"/>
                    </a:lnTo>
                    <a:cubicBezTo>
                      <a:pt x="560" y="1747"/>
                      <a:pt x="603" y="1787"/>
                      <a:pt x="652" y="1799"/>
                    </a:cubicBezTo>
                    <a:cubicBezTo>
                      <a:pt x="677" y="1804"/>
                      <a:pt x="701" y="1807"/>
                      <a:pt x="722" y="1807"/>
                    </a:cubicBezTo>
                    <a:cubicBezTo>
                      <a:pt x="781" y="1807"/>
                      <a:pt x="829" y="1786"/>
                      <a:pt x="881" y="1736"/>
                    </a:cubicBezTo>
                    <a:cubicBezTo>
                      <a:pt x="927" y="1691"/>
                      <a:pt x="940" y="1625"/>
                      <a:pt x="924" y="1564"/>
                    </a:cubicBezTo>
                    <a:cubicBezTo>
                      <a:pt x="988" y="1494"/>
                      <a:pt x="1117" y="1393"/>
                      <a:pt x="1147" y="1355"/>
                    </a:cubicBezTo>
                    <a:cubicBezTo>
                      <a:pt x="1227" y="1260"/>
                      <a:pt x="1302" y="1157"/>
                      <a:pt x="1348" y="1040"/>
                    </a:cubicBezTo>
                    <a:cubicBezTo>
                      <a:pt x="1435" y="828"/>
                      <a:pt x="1419" y="597"/>
                      <a:pt x="1282" y="413"/>
                    </a:cubicBezTo>
                    <a:cubicBezTo>
                      <a:pt x="1138" y="220"/>
                      <a:pt x="942" y="141"/>
                      <a:pt x="738" y="141"/>
                    </a:cubicBezTo>
                    <a:cubicBezTo>
                      <a:pt x="643" y="141"/>
                      <a:pt x="545" y="159"/>
                      <a:pt x="451" y="189"/>
                    </a:cubicBezTo>
                    <a:cubicBezTo>
                      <a:pt x="450" y="174"/>
                      <a:pt x="450" y="156"/>
                      <a:pt x="447" y="141"/>
                    </a:cubicBezTo>
                    <a:cubicBezTo>
                      <a:pt x="438" y="49"/>
                      <a:pt x="362" y="1"/>
                      <a:pt x="2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6232986" y="2940260"/>
                <a:ext cx="81014" cy="12552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394" extrusionOk="0">
                    <a:moveTo>
                      <a:pt x="1586" y="0"/>
                    </a:moveTo>
                    <a:cubicBezTo>
                      <a:pt x="1119" y="0"/>
                      <a:pt x="647" y="34"/>
                      <a:pt x="194" y="82"/>
                    </a:cubicBezTo>
                    <a:cubicBezTo>
                      <a:pt x="9" y="102"/>
                      <a:pt x="0" y="377"/>
                      <a:pt x="194" y="377"/>
                    </a:cubicBezTo>
                    <a:cubicBezTo>
                      <a:pt x="756" y="377"/>
                      <a:pt x="1322" y="394"/>
                      <a:pt x="1885" y="394"/>
                    </a:cubicBezTo>
                    <a:cubicBezTo>
                      <a:pt x="2026" y="394"/>
                      <a:pt x="2167" y="393"/>
                      <a:pt x="2307" y="390"/>
                    </a:cubicBezTo>
                    <a:cubicBezTo>
                      <a:pt x="2542" y="384"/>
                      <a:pt x="2536" y="51"/>
                      <a:pt x="2307" y="31"/>
                    </a:cubicBezTo>
                    <a:cubicBezTo>
                      <a:pt x="2070" y="10"/>
                      <a:pt x="1829" y="0"/>
                      <a:pt x="15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6253726" y="2843348"/>
                <a:ext cx="67538" cy="73527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2308" extrusionOk="0">
                    <a:moveTo>
                      <a:pt x="890" y="413"/>
                    </a:moveTo>
                    <a:cubicBezTo>
                      <a:pt x="1097" y="413"/>
                      <a:pt x="1170" y="532"/>
                      <a:pt x="1108" y="770"/>
                    </a:cubicBezTo>
                    <a:cubicBezTo>
                      <a:pt x="1091" y="853"/>
                      <a:pt x="1069" y="935"/>
                      <a:pt x="1041" y="1014"/>
                    </a:cubicBezTo>
                    <a:cubicBezTo>
                      <a:pt x="979" y="1207"/>
                      <a:pt x="899" y="1412"/>
                      <a:pt x="777" y="1568"/>
                    </a:cubicBezTo>
                    <a:cubicBezTo>
                      <a:pt x="610" y="1347"/>
                      <a:pt x="498" y="1070"/>
                      <a:pt x="511" y="856"/>
                    </a:cubicBezTo>
                    <a:cubicBezTo>
                      <a:pt x="518" y="737"/>
                      <a:pt x="557" y="517"/>
                      <a:pt x="674" y="444"/>
                    </a:cubicBezTo>
                    <a:cubicBezTo>
                      <a:pt x="758" y="423"/>
                      <a:pt x="830" y="413"/>
                      <a:pt x="890" y="413"/>
                    </a:cubicBezTo>
                    <a:close/>
                    <a:moveTo>
                      <a:pt x="876" y="0"/>
                    </a:moveTo>
                    <a:cubicBezTo>
                      <a:pt x="690" y="0"/>
                      <a:pt x="493" y="90"/>
                      <a:pt x="342" y="286"/>
                    </a:cubicBezTo>
                    <a:cubicBezTo>
                      <a:pt x="1" y="730"/>
                      <a:pt x="134" y="1364"/>
                      <a:pt x="453" y="1795"/>
                    </a:cubicBezTo>
                    <a:cubicBezTo>
                      <a:pt x="393" y="1814"/>
                      <a:pt x="329" y="1828"/>
                      <a:pt x="257" y="1828"/>
                    </a:cubicBezTo>
                    <a:cubicBezTo>
                      <a:pt x="247" y="1828"/>
                      <a:pt x="237" y="1827"/>
                      <a:pt x="227" y="1827"/>
                    </a:cubicBezTo>
                    <a:cubicBezTo>
                      <a:pt x="225" y="1827"/>
                      <a:pt x="222" y="1827"/>
                      <a:pt x="220" y="1827"/>
                    </a:cubicBezTo>
                    <a:cubicBezTo>
                      <a:pt x="73" y="1827"/>
                      <a:pt x="83" y="2045"/>
                      <a:pt x="227" y="2063"/>
                    </a:cubicBezTo>
                    <a:cubicBezTo>
                      <a:pt x="261" y="2067"/>
                      <a:pt x="293" y="2069"/>
                      <a:pt x="326" y="2069"/>
                    </a:cubicBezTo>
                    <a:cubicBezTo>
                      <a:pt x="437" y="2069"/>
                      <a:pt x="542" y="2045"/>
                      <a:pt x="640" y="2003"/>
                    </a:cubicBezTo>
                    <a:cubicBezTo>
                      <a:pt x="839" y="2184"/>
                      <a:pt x="1150" y="2308"/>
                      <a:pt x="1435" y="2308"/>
                    </a:cubicBezTo>
                    <a:cubicBezTo>
                      <a:pt x="1743" y="2308"/>
                      <a:pt x="2020" y="2164"/>
                      <a:pt x="2094" y="1791"/>
                    </a:cubicBezTo>
                    <a:cubicBezTo>
                      <a:pt x="2119" y="1662"/>
                      <a:pt x="2009" y="1557"/>
                      <a:pt x="1901" y="1557"/>
                    </a:cubicBezTo>
                    <a:cubicBezTo>
                      <a:pt x="1846" y="1557"/>
                      <a:pt x="1792" y="1584"/>
                      <a:pt x="1756" y="1649"/>
                    </a:cubicBezTo>
                    <a:cubicBezTo>
                      <a:pt x="1643" y="1857"/>
                      <a:pt x="1502" y="1940"/>
                      <a:pt x="1356" y="1940"/>
                    </a:cubicBezTo>
                    <a:cubicBezTo>
                      <a:pt x="1226" y="1940"/>
                      <a:pt x="1092" y="1874"/>
                      <a:pt x="970" y="1771"/>
                    </a:cubicBezTo>
                    <a:cubicBezTo>
                      <a:pt x="1248" y="1486"/>
                      <a:pt x="1416" y="1048"/>
                      <a:pt x="1443" y="689"/>
                    </a:cubicBezTo>
                    <a:cubicBezTo>
                      <a:pt x="1474" y="259"/>
                      <a:pt x="1192" y="0"/>
                      <a:pt x="8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6248182" y="2960044"/>
                <a:ext cx="58172" cy="68430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2148" extrusionOk="0">
                    <a:moveTo>
                      <a:pt x="1163" y="0"/>
                    </a:moveTo>
                    <a:cubicBezTo>
                      <a:pt x="717" y="0"/>
                      <a:pt x="323" y="246"/>
                      <a:pt x="53" y="598"/>
                    </a:cubicBezTo>
                    <a:cubicBezTo>
                      <a:pt x="0" y="664"/>
                      <a:pt x="35" y="757"/>
                      <a:pt x="82" y="813"/>
                    </a:cubicBezTo>
                    <a:cubicBezTo>
                      <a:pt x="315" y="1108"/>
                      <a:pt x="645" y="1095"/>
                      <a:pt x="978" y="1194"/>
                    </a:cubicBezTo>
                    <a:cubicBezTo>
                      <a:pt x="1050" y="1215"/>
                      <a:pt x="1249" y="1265"/>
                      <a:pt x="1286" y="1351"/>
                    </a:cubicBezTo>
                    <a:cubicBezTo>
                      <a:pt x="1421" y="1649"/>
                      <a:pt x="1117" y="1685"/>
                      <a:pt x="955" y="1706"/>
                    </a:cubicBezTo>
                    <a:cubicBezTo>
                      <a:pt x="748" y="1732"/>
                      <a:pt x="579" y="1735"/>
                      <a:pt x="390" y="1828"/>
                    </a:cubicBezTo>
                    <a:cubicBezTo>
                      <a:pt x="212" y="1913"/>
                      <a:pt x="325" y="2148"/>
                      <a:pt x="490" y="2148"/>
                    </a:cubicBezTo>
                    <a:cubicBezTo>
                      <a:pt x="501" y="2148"/>
                      <a:pt x="512" y="2147"/>
                      <a:pt x="523" y="2145"/>
                    </a:cubicBezTo>
                    <a:cubicBezTo>
                      <a:pt x="938" y="2067"/>
                      <a:pt x="1826" y="2070"/>
                      <a:pt x="1719" y="1400"/>
                    </a:cubicBezTo>
                    <a:cubicBezTo>
                      <a:pt x="1618" y="761"/>
                      <a:pt x="851" y="930"/>
                      <a:pt x="450" y="664"/>
                    </a:cubicBezTo>
                    <a:cubicBezTo>
                      <a:pt x="678" y="409"/>
                      <a:pt x="977" y="293"/>
                      <a:pt x="1322" y="243"/>
                    </a:cubicBezTo>
                    <a:cubicBezTo>
                      <a:pt x="1467" y="222"/>
                      <a:pt x="1414" y="20"/>
                      <a:pt x="1289" y="7"/>
                    </a:cubicBezTo>
                    <a:cubicBezTo>
                      <a:pt x="1246" y="2"/>
                      <a:pt x="1204" y="0"/>
                      <a:pt x="11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49" name="Google Shape;449;p15"/>
            <p:cNvGrpSpPr/>
            <p:nvPr/>
          </p:nvGrpSpPr>
          <p:grpSpPr>
            <a:xfrm>
              <a:off x="8502992" y="1022090"/>
              <a:ext cx="500778" cy="233551"/>
              <a:chOff x="6742304" y="2714290"/>
              <a:chExt cx="500778" cy="233551"/>
            </a:xfrm>
          </p:grpSpPr>
          <p:sp>
            <p:nvSpPr>
              <p:cNvPr id="450" name="Google Shape;450;p15"/>
              <p:cNvSpPr/>
              <p:nvPr/>
            </p:nvSpPr>
            <p:spPr>
              <a:xfrm>
                <a:off x="6742304" y="2788105"/>
                <a:ext cx="82447" cy="115547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3627" extrusionOk="0">
                    <a:moveTo>
                      <a:pt x="2423" y="0"/>
                    </a:moveTo>
                    <a:cubicBezTo>
                      <a:pt x="2395" y="0"/>
                      <a:pt x="2368" y="12"/>
                      <a:pt x="2346" y="40"/>
                    </a:cubicBezTo>
                    <a:cubicBezTo>
                      <a:pt x="2154" y="289"/>
                      <a:pt x="1971" y="541"/>
                      <a:pt x="1786" y="795"/>
                    </a:cubicBezTo>
                    <a:cubicBezTo>
                      <a:pt x="1690" y="929"/>
                      <a:pt x="1508" y="1121"/>
                      <a:pt x="1378" y="1309"/>
                    </a:cubicBezTo>
                    <a:cubicBezTo>
                      <a:pt x="1240" y="1167"/>
                      <a:pt x="1096" y="1034"/>
                      <a:pt x="960" y="893"/>
                    </a:cubicBezTo>
                    <a:cubicBezTo>
                      <a:pt x="716" y="646"/>
                      <a:pt x="480" y="389"/>
                      <a:pt x="232" y="145"/>
                    </a:cubicBezTo>
                    <a:cubicBezTo>
                      <a:pt x="208" y="120"/>
                      <a:pt x="180" y="109"/>
                      <a:pt x="155" y="109"/>
                    </a:cubicBezTo>
                    <a:cubicBezTo>
                      <a:pt x="70" y="109"/>
                      <a:pt x="1" y="221"/>
                      <a:pt x="72" y="305"/>
                    </a:cubicBezTo>
                    <a:cubicBezTo>
                      <a:pt x="282" y="557"/>
                      <a:pt x="503" y="805"/>
                      <a:pt x="718" y="1054"/>
                    </a:cubicBezTo>
                    <a:cubicBezTo>
                      <a:pt x="885" y="1249"/>
                      <a:pt x="1046" y="1470"/>
                      <a:pt x="1226" y="1659"/>
                    </a:cubicBezTo>
                    <a:cubicBezTo>
                      <a:pt x="1210" y="1879"/>
                      <a:pt x="1322" y="2153"/>
                      <a:pt x="1365" y="2355"/>
                    </a:cubicBezTo>
                    <a:cubicBezTo>
                      <a:pt x="1444" y="2735"/>
                      <a:pt x="1514" y="3119"/>
                      <a:pt x="1614" y="3492"/>
                    </a:cubicBezTo>
                    <a:cubicBezTo>
                      <a:pt x="1640" y="3586"/>
                      <a:pt x="1707" y="3626"/>
                      <a:pt x="1777" y="3626"/>
                    </a:cubicBezTo>
                    <a:cubicBezTo>
                      <a:pt x="1883" y="3626"/>
                      <a:pt x="1995" y="3533"/>
                      <a:pt x="1974" y="3393"/>
                    </a:cubicBezTo>
                    <a:cubicBezTo>
                      <a:pt x="1898" y="2895"/>
                      <a:pt x="1636" y="2302"/>
                      <a:pt x="1643" y="1800"/>
                    </a:cubicBezTo>
                    <a:cubicBezTo>
                      <a:pt x="1643" y="1775"/>
                      <a:pt x="1647" y="1751"/>
                      <a:pt x="1648" y="1728"/>
                    </a:cubicBezTo>
                    <a:cubicBezTo>
                      <a:pt x="1654" y="1712"/>
                      <a:pt x="1656" y="1695"/>
                      <a:pt x="1654" y="1678"/>
                    </a:cubicBezTo>
                    <a:cubicBezTo>
                      <a:pt x="1737" y="1161"/>
                      <a:pt x="2286" y="604"/>
                      <a:pt x="2536" y="186"/>
                    </a:cubicBezTo>
                    <a:cubicBezTo>
                      <a:pt x="2588" y="102"/>
                      <a:pt x="2504" y="0"/>
                      <a:pt x="24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6811118" y="2861252"/>
                <a:ext cx="58809" cy="1338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420" extrusionOk="0">
                    <a:moveTo>
                      <a:pt x="160" y="1"/>
                    </a:moveTo>
                    <a:cubicBezTo>
                      <a:pt x="39" y="1"/>
                      <a:pt x="1" y="185"/>
                      <a:pt x="131" y="228"/>
                    </a:cubicBezTo>
                    <a:cubicBezTo>
                      <a:pt x="450" y="331"/>
                      <a:pt x="840" y="419"/>
                      <a:pt x="1209" y="419"/>
                    </a:cubicBezTo>
                    <a:cubicBezTo>
                      <a:pt x="1381" y="419"/>
                      <a:pt x="1548" y="400"/>
                      <a:pt x="1701" y="354"/>
                    </a:cubicBezTo>
                    <a:cubicBezTo>
                      <a:pt x="1845" y="308"/>
                      <a:pt x="1818" y="87"/>
                      <a:pt x="1663" y="85"/>
                    </a:cubicBezTo>
                    <a:cubicBezTo>
                      <a:pt x="1656" y="85"/>
                      <a:pt x="1649" y="85"/>
                      <a:pt x="1642" y="85"/>
                    </a:cubicBezTo>
                    <a:cubicBezTo>
                      <a:pt x="1428" y="85"/>
                      <a:pt x="1218" y="123"/>
                      <a:pt x="1001" y="123"/>
                    </a:cubicBezTo>
                    <a:cubicBezTo>
                      <a:pt x="987" y="123"/>
                      <a:pt x="973" y="123"/>
                      <a:pt x="959" y="122"/>
                    </a:cubicBezTo>
                    <a:cubicBezTo>
                      <a:pt x="698" y="115"/>
                      <a:pt x="444" y="68"/>
                      <a:pt x="192" y="5"/>
                    </a:cubicBezTo>
                    <a:cubicBezTo>
                      <a:pt x="180" y="2"/>
                      <a:pt x="170" y="1"/>
                      <a:pt x="1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6805798" y="2840385"/>
                <a:ext cx="66582" cy="12456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391" extrusionOk="0">
                    <a:moveTo>
                      <a:pt x="113" y="1"/>
                    </a:moveTo>
                    <a:cubicBezTo>
                      <a:pt x="15" y="1"/>
                      <a:pt x="1" y="159"/>
                      <a:pt x="98" y="183"/>
                    </a:cubicBezTo>
                    <a:cubicBezTo>
                      <a:pt x="576" y="303"/>
                      <a:pt x="1117" y="391"/>
                      <a:pt x="1625" y="391"/>
                    </a:cubicBezTo>
                    <a:cubicBezTo>
                      <a:pt x="1715" y="391"/>
                      <a:pt x="1804" y="388"/>
                      <a:pt x="1892" y="382"/>
                    </a:cubicBezTo>
                    <a:cubicBezTo>
                      <a:pt x="2088" y="369"/>
                      <a:pt x="2090" y="87"/>
                      <a:pt x="1892" y="79"/>
                    </a:cubicBezTo>
                    <a:cubicBezTo>
                      <a:pt x="1301" y="51"/>
                      <a:pt x="715" y="49"/>
                      <a:pt x="122" y="1"/>
                    </a:cubicBezTo>
                    <a:cubicBezTo>
                      <a:pt x="119" y="1"/>
                      <a:pt x="116" y="1"/>
                      <a:pt x="1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83914" y="2812158"/>
                <a:ext cx="72030" cy="76139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2390" extrusionOk="0">
                    <a:moveTo>
                      <a:pt x="1301" y="0"/>
                    </a:moveTo>
                    <a:cubicBezTo>
                      <a:pt x="526" y="0"/>
                      <a:pt x="1" y="971"/>
                      <a:pt x="299" y="1649"/>
                    </a:cubicBezTo>
                    <a:cubicBezTo>
                      <a:pt x="488" y="2075"/>
                      <a:pt x="1012" y="2389"/>
                      <a:pt x="1502" y="2389"/>
                    </a:cubicBezTo>
                    <a:cubicBezTo>
                      <a:pt x="1744" y="2389"/>
                      <a:pt x="1977" y="2312"/>
                      <a:pt x="2158" y="2134"/>
                    </a:cubicBezTo>
                    <a:cubicBezTo>
                      <a:pt x="2261" y="2033"/>
                      <a:pt x="2181" y="1837"/>
                      <a:pt x="2046" y="1837"/>
                    </a:cubicBezTo>
                    <a:cubicBezTo>
                      <a:pt x="2029" y="1837"/>
                      <a:pt x="2010" y="1840"/>
                      <a:pt x="1992" y="1847"/>
                    </a:cubicBezTo>
                    <a:cubicBezTo>
                      <a:pt x="1798" y="1918"/>
                      <a:pt x="1589" y="1969"/>
                      <a:pt x="1389" y="1969"/>
                    </a:cubicBezTo>
                    <a:cubicBezTo>
                      <a:pt x="1100" y="1969"/>
                      <a:pt x="831" y="1861"/>
                      <a:pt x="657" y="1547"/>
                    </a:cubicBezTo>
                    <a:cubicBezTo>
                      <a:pt x="334" y="962"/>
                      <a:pt x="842" y="389"/>
                      <a:pt x="1372" y="217"/>
                    </a:cubicBezTo>
                    <a:cubicBezTo>
                      <a:pt x="1491" y="178"/>
                      <a:pt x="1469" y="7"/>
                      <a:pt x="1343" y="1"/>
                    </a:cubicBezTo>
                    <a:cubicBezTo>
                      <a:pt x="1329" y="0"/>
                      <a:pt x="1315" y="0"/>
                      <a:pt x="13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6954194" y="2852045"/>
                <a:ext cx="43836" cy="57662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810" extrusionOk="0">
                    <a:moveTo>
                      <a:pt x="943" y="0"/>
                    </a:moveTo>
                    <a:cubicBezTo>
                      <a:pt x="876" y="0"/>
                      <a:pt x="811" y="38"/>
                      <a:pt x="789" y="125"/>
                    </a:cubicBezTo>
                    <a:cubicBezTo>
                      <a:pt x="767" y="217"/>
                      <a:pt x="738" y="325"/>
                      <a:pt x="648" y="376"/>
                    </a:cubicBezTo>
                    <a:cubicBezTo>
                      <a:pt x="610" y="397"/>
                      <a:pt x="553" y="411"/>
                      <a:pt x="498" y="411"/>
                    </a:cubicBezTo>
                    <a:cubicBezTo>
                      <a:pt x="389" y="411"/>
                      <a:pt x="284" y="357"/>
                      <a:pt x="333" y="199"/>
                    </a:cubicBezTo>
                    <a:cubicBezTo>
                      <a:pt x="359" y="111"/>
                      <a:pt x="294" y="58"/>
                      <a:pt x="225" y="58"/>
                    </a:cubicBezTo>
                    <a:cubicBezTo>
                      <a:pt x="178" y="58"/>
                      <a:pt x="130" y="82"/>
                      <a:pt x="108" y="136"/>
                    </a:cubicBezTo>
                    <a:cubicBezTo>
                      <a:pt x="0" y="394"/>
                      <a:pt x="189" y="688"/>
                      <a:pt x="460" y="736"/>
                    </a:cubicBezTo>
                    <a:cubicBezTo>
                      <a:pt x="489" y="741"/>
                      <a:pt x="518" y="744"/>
                      <a:pt x="546" y="744"/>
                    </a:cubicBezTo>
                    <a:cubicBezTo>
                      <a:pt x="683" y="744"/>
                      <a:pt x="802" y="685"/>
                      <a:pt x="898" y="596"/>
                    </a:cubicBezTo>
                    <a:cubicBezTo>
                      <a:pt x="967" y="918"/>
                      <a:pt x="971" y="1242"/>
                      <a:pt x="917" y="1581"/>
                    </a:cubicBezTo>
                    <a:cubicBezTo>
                      <a:pt x="894" y="1718"/>
                      <a:pt x="1009" y="1809"/>
                      <a:pt x="1114" y="1809"/>
                    </a:cubicBezTo>
                    <a:cubicBezTo>
                      <a:pt x="1184" y="1809"/>
                      <a:pt x="1249" y="1770"/>
                      <a:pt x="1268" y="1677"/>
                    </a:cubicBezTo>
                    <a:cubicBezTo>
                      <a:pt x="1375" y="1156"/>
                      <a:pt x="1322" y="619"/>
                      <a:pt x="1127" y="125"/>
                    </a:cubicBezTo>
                    <a:cubicBezTo>
                      <a:pt x="1097" y="46"/>
                      <a:pt x="1018" y="0"/>
                      <a:pt x="9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7009309" y="2809259"/>
                <a:ext cx="52883" cy="86652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720" extrusionOk="0">
                    <a:moveTo>
                      <a:pt x="829" y="449"/>
                    </a:moveTo>
                    <a:cubicBezTo>
                      <a:pt x="883" y="449"/>
                      <a:pt x="942" y="464"/>
                      <a:pt x="1007" y="497"/>
                    </a:cubicBezTo>
                    <a:cubicBezTo>
                      <a:pt x="1194" y="593"/>
                      <a:pt x="1246" y="680"/>
                      <a:pt x="1184" y="888"/>
                    </a:cubicBezTo>
                    <a:cubicBezTo>
                      <a:pt x="1086" y="1210"/>
                      <a:pt x="716" y="1338"/>
                      <a:pt x="420" y="1414"/>
                    </a:cubicBezTo>
                    <a:cubicBezTo>
                      <a:pt x="405" y="1213"/>
                      <a:pt x="407" y="1014"/>
                      <a:pt x="468" y="819"/>
                    </a:cubicBezTo>
                    <a:cubicBezTo>
                      <a:pt x="534" y="609"/>
                      <a:pt x="653" y="449"/>
                      <a:pt x="829" y="449"/>
                    </a:cubicBezTo>
                    <a:close/>
                    <a:moveTo>
                      <a:pt x="934" y="1"/>
                    </a:moveTo>
                    <a:cubicBezTo>
                      <a:pt x="659" y="1"/>
                      <a:pt x="386" y="171"/>
                      <a:pt x="229" y="398"/>
                    </a:cubicBezTo>
                    <a:cubicBezTo>
                      <a:pt x="204" y="360"/>
                      <a:pt x="161" y="340"/>
                      <a:pt x="119" y="340"/>
                    </a:cubicBezTo>
                    <a:cubicBezTo>
                      <a:pt x="61" y="340"/>
                      <a:pt x="5" y="379"/>
                      <a:pt x="4" y="459"/>
                    </a:cubicBezTo>
                    <a:cubicBezTo>
                      <a:pt x="0" y="1153"/>
                      <a:pt x="32" y="1847"/>
                      <a:pt x="39" y="2543"/>
                    </a:cubicBezTo>
                    <a:cubicBezTo>
                      <a:pt x="40" y="2660"/>
                      <a:pt x="125" y="2720"/>
                      <a:pt x="214" y="2720"/>
                    </a:cubicBezTo>
                    <a:cubicBezTo>
                      <a:pt x="289" y="2720"/>
                      <a:pt x="366" y="2678"/>
                      <a:pt x="398" y="2592"/>
                    </a:cubicBezTo>
                    <a:cubicBezTo>
                      <a:pt x="494" y="2333"/>
                      <a:pt x="484" y="2069"/>
                      <a:pt x="457" y="1807"/>
                    </a:cubicBezTo>
                    <a:lnTo>
                      <a:pt x="461" y="1807"/>
                    </a:lnTo>
                    <a:cubicBezTo>
                      <a:pt x="914" y="1700"/>
                      <a:pt x="1418" y="1482"/>
                      <a:pt x="1561" y="994"/>
                    </a:cubicBezTo>
                    <a:cubicBezTo>
                      <a:pt x="1660" y="656"/>
                      <a:pt x="1551" y="237"/>
                      <a:pt x="1222" y="69"/>
                    </a:cubicBezTo>
                    <a:cubicBezTo>
                      <a:pt x="1129" y="22"/>
                      <a:pt x="1031" y="1"/>
                      <a:pt x="9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073376" y="2837167"/>
                <a:ext cx="88723" cy="19210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603" extrusionOk="0">
                    <a:moveTo>
                      <a:pt x="168" y="1"/>
                    </a:moveTo>
                    <a:cubicBezTo>
                      <a:pt x="34" y="1"/>
                      <a:pt x="1" y="204"/>
                      <a:pt x="136" y="235"/>
                    </a:cubicBezTo>
                    <a:cubicBezTo>
                      <a:pt x="914" y="432"/>
                      <a:pt x="1752" y="496"/>
                      <a:pt x="2548" y="601"/>
                    </a:cubicBezTo>
                    <a:cubicBezTo>
                      <a:pt x="2558" y="602"/>
                      <a:pt x="2567" y="602"/>
                      <a:pt x="2576" y="602"/>
                    </a:cubicBezTo>
                    <a:cubicBezTo>
                      <a:pt x="2784" y="602"/>
                      <a:pt x="2776" y="254"/>
                      <a:pt x="2548" y="230"/>
                    </a:cubicBezTo>
                    <a:cubicBezTo>
                      <a:pt x="1766" y="140"/>
                      <a:pt x="956" y="1"/>
                      <a:pt x="1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078346" y="2741465"/>
                <a:ext cx="73591" cy="83403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2618" extrusionOk="0">
                    <a:moveTo>
                      <a:pt x="2102" y="1"/>
                    </a:moveTo>
                    <a:cubicBezTo>
                      <a:pt x="2050" y="1"/>
                      <a:pt x="1999" y="27"/>
                      <a:pt x="1967" y="91"/>
                    </a:cubicBezTo>
                    <a:cubicBezTo>
                      <a:pt x="1655" y="699"/>
                      <a:pt x="1447" y="1381"/>
                      <a:pt x="1197" y="2027"/>
                    </a:cubicBezTo>
                    <a:cubicBezTo>
                      <a:pt x="850" y="1461"/>
                      <a:pt x="551" y="873"/>
                      <a:pt x="246" y="281"/>
                    </a:cubicBezTo>
                    <a:cubicBezTo>
                      <a:pt x="226" y="242"/>
                      <a:pt x="190" y="225"/>
                      <a:pt x="152" y="225"/>
                    </a:cubicBezTo>
                    <a:cubicBezTo>
                      <a:pt x="79" y="225"/>
                      <a:pt x="1" y="289"/>
                      <a:pt x="31" y="373"/>
                    </a:cubicBezTo>
                    <a:cubicBezTo>
                      <a:pt x="310" y="1122"/>
                      <a:pt x="690" y="1826"/>
                      <a:pt x="1069" y="2526"/>
                    </a:cubicBezTo>
                    <a:cubicBezTo>
                      <a:pt x="1102" y="2585"/>
                      <a:pt x="1170" y="2617"/>
                      <a:pt x="1236" y="2617"/>
                    </a:cubicBezTo>
                    <a:cubicBezTo>
                      <a:pt x="1300" y="2617"/>
                      <a:pt x="1361" y="2588"/>
                      <a:pt x="1390" y="2526"/>
                    </a:cubicBezTo>
                    <a:cubicBezTo>
                      <a:pt x="1724" y="1806"/>
                      <a:pt x="2135" y="1004"/>
                      <a:pt x="2285" y="224"/>
                    </a:cubicBezTo>
                    <a:cubicBezTo>
                      <a:pt x="2310" y="103"/>
                      <a:pt x="2204" y="1"/>
                      <a:pt x="21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7153181" y="2714290"/>
                <a:ext cx="48838" cy="59828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878" extrusionOk="0">
                    <a:moveTo>
                      <a:pt x="565" y="1"/>
                    </a:moveTo>
                    <a:cubicBezTo>
                      <a:pt x="398" y="1"/>
                      <a:pt x="240" y="85"/>
                      <a:pt x="199" y="274"/>
                    </a:cubicBezTo>
                    <a:cubicBezTo>
                      <a:pt x="177" y="372"/>
                      <a:pt x="267" y="456"/>
                      <a:pt x="350" y="456"/>
                    </a:cubicBezTo>
                    <a:cubicBezTo>
                      <a:pt x="393" y="456"/>
                      <a:pt x="434" y="435"/>
                      <a:pt x="459" y="382"/>
                    </a:cubicBezTo>
                    <a:cubicBezTo>
                      <a:pt x="484" y="329"/>
                      <a:pt x="524" y="306"/>
                      <a:pt x="565" y="306"/>
                    </a:cubicBezTo>
                    <a:cubicBezTo>
                      <a:pt x="633" y="306"/>
                      <a:pt x="703" y="367"/>
                      <a:pt x="713" y="460"/>
                    </a:cubicBezTo>
                    <a:cubicBezTo>
                      <a:pt x="728" y="594"/>
                      <a:pt x="617" y="729"/>
                      <a:pt x="534" y="816"/>
                    </a:cubicBezTo>
                    <a:cubicBezTo>
                      <a:pt x="388" y="967"/>
                      <a:pt x="215" y="1081"/>
                      <a:pt x="78" y="1240"/>
                    </a:cubicBezTo>
                    <a:cubicBezTo>
                      <a:pt x="0" y="1330"/>
                      <a:pt x="6" y="1466"/>
                      <a:pt x="115" y="1531"/>
                    </a:cubicBezTo>
                    <a:cubicBezTo>
                      <a:pt x="437" y="1718"/>
                      <a:pt x="820" y="1878"/>
                      <a:pt x="1201" y="1878"/>
                    </a:cubicBezTo>
                    <a:cubicBezTo>
                      <a:pt x="1225" y="1878"/>
                      <a:pt x="1248" y="1877"/>
                      <a:pt x="1272" y="1876"/>
                    </a:cubicBezTo>
                    <a:cubicBezTo>
                      <a:pt x="1467" y="1863"/>
                      <a:pt x="1532" y="1555"/>
                      <a:pt x="1319" y="1514"/>
                    </a:cubicBezTo>
                    <a:cubicBezTo>
                      <a:pt x="1036" y="1459"/>
                      <a:pt x="774" y="1416"/>
                      <a:pt x="516" y="1312"/>
                    </a:cubicBezTo>
                    <a:cubicBezTo>
                      <a:pt x="824" y="1011"/>
                      <a:pt x="1236" y="657"/>
                      <a:pt x="983" y="222"/>
                    </a:cubicBezTo>
                    <a:cubicBezTo>
                      <a:pt x="901" y="81"/>
                      <a:pt x="728" y="1"/>
                      <a:pt x="5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>
                <a:off x="7082519" y="2870332"/>
                <a:ext cx="86206" cy="77509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2433" extrusionOk="0">
                    <a:moveTo>
                      <a:pt x="716" y="0"/>
                    </a:moveTo>
                    <a:cubicBezTo>
                      <a:pt x="480" y="0"/>
                      <a:pt x="257" y="137"/>
                      <a:pt x="204" y="427"/>
                    </a:cubicBezTo>
                    <a:cubicBezTo>
                      <a:pt x="188" y="511"/>
                      <a:pt x="253" y="565"/>
                      <a:pt x="317" y="565"/>
                    </a:cubicBezTo>
                    <a:cubicBezTo>
                      <a:pt x="360" y="565"/>
                      <a:pt x="401" y="541"/>
                      <a:pt x="418" y="486"/>
                    </a:cubicBezTo>
                    <a:cubicBezTo>
                      <a:pt x="469" y="322"/>
                      <a:pt x="551" y="260"/>
                      <a:pt x="640" y="260"/>
                    </a:cubicBezTo>
                    <a:cubicBezTo>
                      <a:pt x="830" y="260"/>
                      <a:pt x="1049" y="546"/>
                      <a:pt x="1044" y="715"/>
                    </a:cubicBezTo>
                    <a:cubicBezTo>
                      <a:pt x="1038" y="918"/>
                      <a:pt x="910" y="1117"/>
                      <a:pt x="785" y="1268"/>
                    </a:cubicBezTo>
                    <a:cubicBezTo>
                      <a:pt x="590" y="1497"/>
                      <a:pt x="343" y="1683"/>
                      <a:pt x="132" y="1898"/>
                    </a:cubicBezTo>
                    <a:cubicBezTo>
                      <a:pt x="0" y="2031"/>
                      <a:pt x="108" y="2213"/>
                      <a:pt x="271" y="2233"/>
                    </a:cubicBezTo>
                    <a:cubicBezTo>
                      <a:pt x="809" y="2300"/>
                      <a:pt x="1358" y="2399"/>
                      <a:pt x="1900" y="2429"/>
                    </a:cubicBezTo>
                    <a:cubicBezTo>
                      <a:pt x="1936" y="2431"/>
                      <a:pt x="1971" y="2432"/>
                      <a:pt x="2006" y="2432"/>
                    </a:cubicBezTo>
                    <a:cubicBezTo>
                      <a:pt x="2261" y="2432"/>
                      <a:pt x="2507" y="2369"/>
                      <a:pt x="2631" y="2117"/>
                    </a:cubicBezTo>
                    <a:cubicBezTo>
                      <a:pt x="2706" y="1961"/>
                      <a:pt x="2580" y="1824"/>
                      <a:pt x="2451" y="1824"/>
                    </a:cubicBezTo>
                    <a:cubicBezTo>
                      <a:pt x="2393" y="1824"/>
                      <a:pt x="2333" y="1852"/>
                      <a:pt x="2291" y="1919"/>
                    </a:cubicBezTo>
                    <a:cubicBezTo>
                      <a:pt x="2232" y="2015"/>
                      <a:pt x="2095" y="2046"/>
                      <a:pt x="1939" y="2046"/>
                    </a:cubicBezTo>
                    <a:cubicBezTo>
                      <a:pt x="1701" y="2046"/>
                      <a:pt x="1417" y="1975"/>
                      <a:pt x="1296" y="1961"/>
                    </a:cubicBezTo>
                    <a:cubicBezTo>
                      <a:pt x="1093" y="1938"/>
                      <a:pt x="888" y="1912"/>
                      <a:pt x="683" y="1889"/>
                    </a:cubicBezTo>
                    <a:cubicBezTo>
                      <a:pt x="1114" y="1453"/>
                      <a:pt x="1623" y="926"/>
                      <a:pt x="1266" y="314"/>
                    </a:cubicBezTo>
                    <a:cubicBezTo>
                      <a:pt x="1147" y="109"/>
                      <a:pt x="927" y="0"/>
                      <a:pt x="7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>
                <a:off x="7164618" y="2794732"/>
                <a:ext cx="78465" cy="99969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3138" extrusionOk="0">
                    <a:moveTo>
                      <a:pt x="1462" y="1"/>
                    </a:moveTo>
                    <a:cubicBezTo>
                      <a:pt x="1108" y="1"/>
                      <a:pt x="765" y="97"/>
                      <a:pt x="469" y="320"/>
                    </a:cubicBezTo>
                    <a:cubicBezTo>
                      <a:pt x="241" y="492"/>
                      <a:pt x="1" y="768"/>
                      <a:pt x="193" y="1058"/>
                    </a:cubicBezTo>
                    <a:cubicBezTo>
                      <a:pt x="449" y="1449"/>
                      <a:pt x="1115" y="1337"/>
                      <a:pt x="1497" y="1474"/>
                    </a:cubicBezTo>
                    <a:cubicBezTo>
                      <a:pt x="1789" y="1580"/>
                      <a:pt x="1955" y="1725"/>
                      <a:pt x="1934" y="2050"/>
                    </a:cubicBezTo>
                    <a:cubicBezTo>
                      <a:pt x="1912" y="2354"/>
                      <a:pt x="1745" y="2541"/>
                      <a:pt x="1443" y="2611"/>
                    </a:cubicBezTo>
                    <a:cubicBezTo>
                      <a:pt x="1145" y="2680"/>
                      <a:pt x="930" y="2610"/>
                      <a:pt x="657" y="2762"/>
                    </a:cubicBezTo>
                    <a:cubicBezTo>
                      <a:pt x="465" y="2870"/>
                      <a:pt x="582" y="3138"/>
                      <a:pt x="760" y="3138"/>
                    </a:cubicBezTo>
                    <a:cubicBezTo>
                      <a:pt x="792" y="3138"/>
                      <a:pt x="826" y="3129"/>
                      <a:pt x="860" y="3110"/>
                    </a:cubicBezTo>
                    <a:cubicBezTo>
                      <a:pt x="1099" y="2975"/>
                      <a:pt x="1435" y="3049"/>
                      <a:pt x="1690" y="2949"/>
                    </a:cubicBezTo>
                    <a:cubicBezTo>
                      <a:pt x="1859" y="2885"/>
                      <a:pt x="2020" y="2775"/>
                      <a:pt x="2141" y="2640"/>
                    </a:cubicBezTo>
                    <a:cubicBezTo>
                      <a:pt x="2360" y="2399"/>
                      <a:pt x="2462" y="2063"/>
                      <a:pt x="2346" y="1746"/>
                    </a:cubicBezTo>
                    <a:cubicBezTo>
                      <a:pt x="2213" y="1388"/>
                      <a:pt x="1869" y="1181"/>
                      <a:pt x="1517" y="1083"/>
                    </a:cubicBezTo>
                    <a:cubicBezTo>
                      <a:pt x="1375" y="1043"/>
                      <a:pt x="1235" y="1026"/>
                      <a:pt x="1089" y="1005"/>
                    </a:cubicBezTo>
                    <a:cubicBezTo>
                      <a:pt x="814" y="963"/>
                      <a:pt x="738" y="1055"/>
                      <a:pt x="752" y="727"/>
                    </a:cubicBezTo>
                    <a:cubicBezTo>
                      <a:pt x="765" y="428"/>
                      <a:pt x="901" y="380"/>
                      <a:pt x="1179" y="296"/>
                    </a:cubicBezTo>
                    <a:cubicBezTo>
                      <a:pt x="1317" y="254"/>
                      <a:pt x="1455" y="238"/>
                      <a:pt x="1594" y="238"/>
                    </a:cubicBezTo>
                    <a:cubicBezTo>
                      <a:pt x="1663" y="238"/>
                      <a:pt x="1733" y="242"/>
                      <a:pt x="1803" y="249"/>
                    </a:cubicBezTo>
                    <a:cubicBezTo>
                      <a:pt x="1807" y="249"/>
                      <a:pt x="1810" y="249"/>
                      <a:pt x="1813" y="249"/>
                    </a:cubicBezTo>
                    <a:cubicBezTo>
                      <a:pt x="1927" y="249"/>
                      <a:pt x="1950" y="55"/>
                      <a:pt x="1832" y="34"/>
                    </a:cubicBezTo>
                    <a:cubicBezTo>
                      <a:pt x="1708" y="12"/>
                      <a:pt x="1585" y="1"/>
                      <a:pt x="14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61" name="Google Shape;461;p15"/>
            <p:cNvGrpSpPr/>
            <p:nvPr/>
          </p:nvGrpSpPr>
          <p:grpSpPr>
            <a:xfrm>
              <a:off x="204415" y="4080884"/>
              <a:ext cx="373696" cy="223006"/>
              <a:chOff x="5187015" y="2821334"/>
              <a:chExt cx="373696" cy="223006"/>
            </a:xfrm>
          </p:grpSpPr>
          <p:sp>
            <p:nvSpPr>
              <p:cNvPr id="462" name="Google Shape;462;p15"/>
              <p:cNvSpPr/>
              <p:nvPr/>
            </p:nvSpPr>
            <p:spPr>
              <a:xfrm>
                <a:off x="5187015" y="2889861"/>
                <a:ext cx="64352" cy="119816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3761" extrusionOk="0">
                    <a:moveTo>
                      <a:pt x="430" y="0"/>
                    </a:moveTo>
                    <a:cubicBezTo>
                      <a:pt x="384" y="0"/>
                      <a:pt x="339" y="30"/>
                      <a:pt x="333" y="89"/>
                    </a:cubicBezTo>
                    <a:lnTo>
                      <a:pt x="296" y="89"/>
                    </a:lnTo>
                    <a:cubicBezTo>
                      <a:pt x="294" y="89"/>
                      <a:pt x="292" y="89"/>
                      <a:pt x="290" y="89"/>
                    </a:cubicBezTo>
                    <a:cubicBezTo>
                      <a:pt x="96" y="89"/>
                      <a:pt x="102" y="384"/>
                      <a:pt x="296" y="398"/>
                    </a:cubicBezTo>
                    <a:cubicBezTo>
                      <a:pt x="304" y="398"/>
                      <a:pt x="312" y="401"/>
                      <a:pt x="322" y="401"/>
                    </a:cubicBezTo>
                    <a:cubicBezTo>
                      <a:pt x="303" y="878"/>
                      <a:pt x="287" y="1356"/>
                      <a:pt x="240" y="1835"/>
                    </a:cubicBezTo>
                    <a:cubicBezTo>
                      <a:pt x="203" y="2220"/>
                      <a:pt x="158" y="2602"/>
                      <a:pt x="93" y="2983"/>
                    </a:cubicBezTo>
                    <a:cubicBezTo>
                      <a:pt x="73" y="3102"/>
                      <a:pt x="1" y="3269"/>
                      <a:pt x="18" y="3391"/>
                    </a:cubicBezTo>
                    <a:cubicBezTo>
                      <a:pt x="59" y="3686"/>
                      <a:pt x="392" y="3760"/>
                      <a:pt x="750" y="3760"/>
                    </a:cubicBezTo>
                    <a:cubicBezTo>
                      <a:pt x="1077" y="3760"/>
                      <a:pt x="1426" y="3698"/>
                      <a:pt x="1592" y="3685"/>
                    </a:cubicBezTo>
                    <a:cubicBezTo>
                      <a:pt x="1827" y="3667"/>
                      <a:pt x="1828" y="3334"/>
                      <a:pt x="1592" y="3318"/>
                    </a:cubicBezTo>
                    <a:cubicBezTo>
                      <a:pt x="1558" y="3316"/>
                      <a:pt x="1522" y="3315"/>
                      <a:pt x="1486" y="3315"/>
                    </a:cubicBezTo>
                    <a:cubicBezTo>
                      <a:pt x="1311" y="3315"/>
                      <a:pt x="1113" y="3337"/>
                      <a:pt x="929" y="3337"/>
                    </a:cubicBezTo>
                    <a:cubicBezTo>
                      <a:pt x="821" y="3337"/>
                      <a:pt x="717" y="3330"/>
                      <a:pt x="625" y="3305"/>
                    </a:cubicBezTo>
                    <a:cubicBezTo>
                      <a:pt x="343" y="3232"/>
                      <a:pt x="466" y="3322"/>
                      <a:pt x="438" y="3030"/>
                    </a:cubicBezTo>
                    <a:cubicBezTo>
                      <a:pt x="418" y="2823"/>
                      <a:pt x="491" y="2575"/>
                      <a:pt x="509" y="2367"/>
                    </a:cubicBezTo>
                    <a:cubicBezTo>
                      <a:pt x="516" y="2291"/>
                      <a:pt x="519" y="2213"/>
                      <a:pt x="526" y="2134"/>
                    </a:cubicBezTo>
                    <a:cubicBezTo>
                      <a:pt x="693" y="2144"/>
                      <a:pt x="862" y="2152"/>
                      <a:pt x="1031" y="2152"/>
                    </a:cubicBezTo>
                    <a:cubicBezTo>
                      <a:pt x="1175" y="2152"/>
                      <a:pt x="1319" y="2146"/>
                      <a:pt x="1460" y="2130"/>
                    </a:cubicBezTo>
                    <a:cubicBezTo>
                      <a:pt x="1638" y="2108"/>
                      <a:pt x="1650" y="1837"/>
                      <a:pt x="1469" y="1837"/>
                    </a:cubicBezTo>
                    <a:cubicBezTo>
                      <a:pt x="1466" y="1837"/>
                      <a:pt x="1463" y="1837"/>
                      <a:pt x="1460" y="1838"/>
                    </a:cubicBezTo>
                    <a:cubicBezTo>
                      <a:pt x="1154" y="1852"/>
                      <a:pt x="851" y="1878"/>
                      <a:pt x="545" y="1879"/>
                    </a:cubicBezTo>
                    <a:cubicBezTo>
                      <a:pt x="575" y="1392"/>
                      <a:pt x="582" y="904"/>
                      <a:pt x="558" y="419"/>
                    </a:cubicBezTo>
                    <a:lnTo>
                      <a:pt x="558" y="419"/>
                    </a:lnTo>
                    <a:cubicBezTo>
                      <a:pt x="969" y="449"/>
                      <a:pt x="1383" y="482"/>
                      <a:pt x="1796" y="490"/>
                    </a:cubicBezTo>
                    <a:cubicBezTo>
                      <a:pt x="1798" y="490"/>
                      <a:pt x="1800" y="490"/>
                      <a:pt x="1802" y="490"/>
                    </a:cubicBezTo>
                    <a:cubicBezTo>
                      <a:pt x="2020" y="490"/>
                      <a:pt x="2014" y="159"/>
                      <a:pt x="1794" y="144"/>
                    </a:cubicBezTo>
                    <a:cubicBezTo>
                      <a:pt x="1377" y="112"/>
                      <a:pt x="955" y="104"/>
                      <a:pt x="534" y="95"/>
                    </a:cubicBezTo>
                    <a:cubicBezTo>
                      <a:pt x="526" y="32"/>
                      <a:pt x="478" y="0"/>
                      <a:pt x="4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5266278" y="2960936"/>
                <a:ext cx="51673" cy="46162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449" extrusionOk="0">
                    <a:moveTo>
                      <a:pt x="117" y="1"/>
                    </a:moveTo>
                    <a:cubicBezTo>
                      <a:pt x="60" y="1"/>
                      <a:pt x="5" y="39"/>
                      <a:pt x="4" y="115"/>
                    </a:cubicBezTo>
                    <a:cubicBezTo>
                      <a:pt x="0" y="483"/>
                      <a:pt x="49" y="844"/>
                      <a:pt x="100" y="1204"/>
                    </a:cubicBezTo>
                    <a:cubicBezTo>
                      <a:pt x="105" y="1237"/>
                      <a:pt x="107" y="1267"/>
                      <a:pt x="113" y="1298"/>
                    </a:cubicBezTo>
                    <a:cubicBezTo>
                      <a:pt x="124" y="1376"/>
                      <a:pt x="188" y="1412"/>
                      <a:pt x="255" y="1412"/>
                    </a:cubicBezTo>
                    <a:cubicBezTo>
                      <a:pt x="340" y="1412"/>
                      <a:pt x="431" y="1355"/>
                      <a:pt x="428" y="1255"/>
                    </a:cubicBezTo>
                    <a:cubicBezTo>
                      <a:pt x="420" y="994"/>
                      <a:pt x="484" y="464"/>
                      <a:pt x="818" y="407"/>
                    </a:cubicBezTo>
                    <a:cubicBezTo>
                      <a:pt x="836" y="404"/>
                      <a:pt x="853" y="402"/>
                      <a:pt x="869" y="402"/>
                    </a:cubicBezTo>
                    <a:cubicBezTo>
                      <a:pt x="1143" y="402"/>
                      <a:pt x="1203" y="829"/>
                      <a:pt x="1203" y="1107"/>
                    </a:cubicBezTo>
                    <a:cubicBezTo>
                      <a:pt x="1163" y="1150"/>
                      <a:pt x="1138" y="1209"/>
                      <a:pt x="1154" y="1273"/>
                    </a:cubicBezTo>
                    <a:cubicBezTo>
                      <a:pt x="1167" y="1323"/>
                      <a:pt x="1190" y="1359"/>
                      <a:pt x="1226" y="1395"/>
                    </a:cubicBezTo>
                    <a:cubicBezTo>
                      <a:pt x="1260" y="1430"/>
                      <a:pt x="1307" y="1448"/>
                      <a:pt x="1355" y="1448"/>
                    </a:cubicBezTo>
                    <a:cubicBezTo>
                      <a:pt x="1371" y="1448"/>
                      <a:pt x="1387" y="1446"/>
                      <a:pt x="1402" y="1442"/>
                    </a:cubicBezTo>
                    <a:cubicBezTo>
                      <a:pt x="1410" y="1439"/>
                      <a:pt x="1418" y="1438"/>
                      <a:pt x="1426" y="1435"/>
                    </a:cubicBezTo>
                    <a:cubicBezTo>
                      <a:pt x="1482" y="1421"/>
                      <a:pt x="1545" y="1368"/>
                      <a:pt x="1554" y="1308"/>
                    </a:cubicBezTo>
                    <a:cubicBezTo>
                      <a:pt x="1621" y="841"/>
                      <a:pt x="1470" y="35"/>
                      <a:pt x="864" y="35"/>
                    </a:cubicBezTo>
                    <a:cubicBezTo>
                      <a:pt x="854" y="35"/>
                      <a:pt x="845" y="36"/>
                      <a:pt x="835" y="36"/>
                    </a:cubicBezTo>
                    <a:cubicBezTo>
                      <a:pt x="580" y="48"/>
                      <a:pt x="391" y="206"/>
                      <a:pt x="269" y="420"/>
                    </a:cubicBezTo>
                    <a:cubicBezTo>
                      <a:pt x="258" y="320"/>
                      <a:pt x="248" y="216"/>
                      <a:pt x="241" y="115"/>
                    </a:cubicBezTo>
                    <a:cubicBezTo>
                      <a:pt x="234" y="39"/>
                      <a:pt x="175" y="1"/>
                      <a:pt x="1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5301450" y="2933953"/>
                <a:ext cx="51832" cy="15961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501" extrusionOk="0">
                    <a:moveTo>
                      <a:pt x="1342" y="0"/>
                    </a:moveTo>
                    <a:cubicBezTo>
                      <a:pt x="1326" y="0"/>
                      <a:pt x="1309" y="2"/>
                      <a:pt x="1292" y="5"/>
                    </a:cubicBezTo>
                    <a:cubicBezTo>
                      <a:pt x="1234" y="15"/>
                      <a:pt x="1204" y="65"/>
                      <a:pt x="1199" y="118"/>
                    </a:cubicBezTo>
                    <a:cubicBezTo>
                      <a:pt x="1189" y="123"/>
                      <a:pt x="1181" y="121"/>
                      <a:pt x="1171" y="126"/>
                    </a:cubicBezTo>
                    <a:cubicBezTo>
                      <a:pt x="1110" y="133"/>
                      <a:pt x="1051" y="139"/>
                      <a:pt x="991" y="146"/>
                    </a:cubicBezTo>
                    <a:cubicBezTo>
                      <a:pt x="901" y="157"/>
                      <a:pt x="809" y="166"/>
                      <a:pt x="720" y="176"/>
                    </a:cubicBezTo>
                    <a:cubicBezTo>
                      <a:pt x="528" y="197"/>
                      <a:pt x="335" y="216"/>
                      <a:pt x="146" y="246"/>
                    </a:cubicBezTo>
                    <a:cubicBezTo>
                      <a:pt x="1" y="269"/>
                      <a:pt x="35" y="501"/>
                      <a:pt x="176" y="501"/>
                    </a:cubicBezTo>
                    <a:cubicBezTo>
                      <a:pt x="177" y="501"/>
                      <a:pt x="178" y="501"/>
                      <a:pt x="179" y="501"/>
                    </a:cubicBezTo>
                    <a:cubicBezTo>
                      <a:pt x="420" y="495"/>
                      <a:pt x="659" y="469"/>
                      <a:pt x="899" y="452"/>
                    </a:cubicBezTo>
                    <a:cubicBezTo>
                      <a:pt x="1057" y="439"/>
                      <a:pt x="1267" y="462"/>
                      <a:pt x="1415" y="389"/>
                    </a:cubicBezTo>
                    <a:cubicBezTo>
                      <a:pt x="1626" y="283"/>
                      <a:pt x="1553" y="0"/>
                      <a:pt x="13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5282813" y="2916048"/>
                <a:ext cx="65658" cy="12488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392" extrusionOk="0">
                    <a:moveTo>
                      <a:pt x="544" y="1"/>
                    </a:moveTo>
                    <a:cubicBezTo>
                      <a:pt x="412" y="1"/>
                      <a:pt x="281" y="3"/>
                      <a:pt x="151" y="6"/>
                    </a:cubicBezTo>
                    <a:cubicBezTo>
                      <a:pt x="1" y="10"/>
                      <a:pt x="4" y="225"/>
                      <a:pt x="151" y="235"/>
                    </a:cubicBezTo>
                    <a:cubicBezTo>
                      <a:pt x="717" y="282"/>
                      <a:pt x="1285" y="355"/>
                      <a:pt x="1851" y="391"/>
                    </a:cubicBezTo>
                    <a:cubicBezTo>
                      <a:pt x="1855" y="392"/>
                      <a:pt x="1858" y="392"/>
                      <a:pt x="1862" y="392"/>
                    </a:cubicBezTo>
                    <a:cubicBezTo>
                      <a:pt x="2023" y="392"/>
                      <a:pt x="2060" y="119"/>
                      <a:pt x="1892" y="92"/>
                    </a:cubicBezTo>
                    <a:cubicBezTo>
                      <a:pt x="1455" y="23"/>
                      <a:pt x="995" y="1"/>
                      <a:pt x="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5369085" y="2939432"/>
                <a:ext cx="181874" cy="14208"/>
              </a:xfrm>
              <a:custGeom>
                <a:avLst/>
                <a:gdLst/>
                <a:ahLst/>
                <a:cxnLst/>
                <a:rect l="l" t="t" r="r" b="b"/>
                <a:pathLst>
                  <a:path w="5709" h="446" extrusionOk="0">
                    <a:moveTo>
                      <a:pt x="5205" y="0"/>
                    </a:moveTo>
                    <a:cubicBezTo>
                      <a:pt x="5153" y="0"/>
                      <a:pt x="5112" y="23"/>
                      <a:pt x="5082" y="54"/>
                    </a:cubicBezTo>
                    <a:cubicBezTo>
                      <a:pt x="4073" y="42"/>
                      <a:pt x="3064" y="23"/>
                      <a:pt x="2054" y="23"/>
                    </a:cubicBezTo>
                    <a:cubicBezTo>
                      <a:pt x="1425" y="23"/>
                      <a:pt x="795" y="30"/>
                      <a:pt x="165" y="52"/>
                    </a:cubicBezTo>
                    <a:cubicBezTo>
                      <a:pt x="2" y="58"/>
                      <a:pt x="1" y="307"/>
                      <a:pt x="165" y="309"/>
                    </a:cubicBezTo>
                    <a:cubicBezTo>
                      <a:pt x="1928" y="319"/>
                      <a:pt x="3692" y="317"/>
                      <a:pt x="5450" y="445"/>
                    </a:cubicBezTo>
                    <a:cubicBezTo>
                      <a:pt x="5455" y="445"/>
                      <a:pt x="5459" y="445"/>
                      <a:pt x="5463" y="445"/>
                    </a:cubicBezTo>
                    <a:cubicBezTo>
                      <a:pt x="5671" y="445"/>
                      <a:pt x="5708" y="114"/>
                      <a:pt x="5503" y="65"/>
                    </a:cubicBezTo>
                    <a:cubicBezTo>
                      <a:pt x="5419" y="45"/>
                      <a:pt x="5336" y="27"/>
                      <a:pt x="5253" y="7"/>
                    </a:cubicBezTo>
                    <a:cubicBezTo>
                      <a:pt x="5236" y="2"/>
                      <a:pt x="5220" y="0"/>
                      <a:pt x="5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5398522" y="2829362"/>
                <a:ext cx="59765" cy="1018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3198" extrusionOk="0">
                    <a:moveTo>
                      <a:pt x="553" y="1"/>
                    </a:moveTo>
                    <a:cubicBezTo>
                      <a:pt x="484" y="1"/>
                      <a:pt x="417" y="40"/>
                      <a:pt x="395" y="127"/>
                    </a:cubicBezTo>
                    <a:cubicBezTo>
                      <a:pt x="156" y="1092"/>
                      <a:pt x="0" y="2090"/>
                      <a:pt x="30" y="3086"/>
                    </a:cubicBezTo>
                    <a:cubicBezTo>
                      <a:pt x="32" y="3161"/>
                      <a:pt x="86" y="3198"/>
                      <a:pt x="141" y="3198"/>
                    </a:cubicBezTo>
                    <a:cubicBezTo>
                      <a:pt x="197" y="3198"/>
                      <a:pt x="254" y="3160"/>
                      <a:pt x="259" y="3086"/>
                    </a:cubicBezTo>
                    <a:cubicBezTo>
                      <a:pt x="278" y="2897"/>
                      <a:pt x="298" y="2707"/>
                      <a:pt x="317" y="2519"/>
                    </a:cubicBezTo>
                    <a:cubicBezTo>
                      <a:pt x="323" y="2521"/>
                      <a:pt x="330" y="2522"/>
                      <a:pt x="337" y="2522"/>
                    </a:cubicBezTo>
                    <a:cubicBezTo>
                      <a:pt x="427" y="2522"/>
                      <a:pt x="501" y="2394"/>
                      <a:pt x="421" y="2320"/>
                    </a:cubicBezTo>
                    <a:cubicBezTo>
                      <a:pt x="378" y="2282"/>
                      <a:pt x="402" y="2224"/>
                      <a:pt x="457" y="2160"/>
                    </a:cubicBezTo>
                    <a:cubicBezTo>
                      <a:pt x="836" y="2383"/>
                      <a:pt x="1196" y="2614"/>
                      <a:pt x="1544" y="2889"/>
                    </a:cubicBezTo>
                    <a:cubicBezTo>
                      <a:pt x="1579" y="2917"/>
                      <a:pt x="1615" y="2929"/>
                      <a:pt x="1649" y="2929"/>
                    </a:cubicBezTo>
                    <a:cubicBezTo>
                      <a:pt x="1781" y="2929"/>
                      <a:pt x="1876" y="2749"/>
                      <a:pt x="1731" y="2645"/>
                    </a:cubicBezTo>
                    <a:cubicBezTo>
                      <a:pt x="1389" y="2402"/>
                      <a:pt x="1017" y="2179"/>
                      <a:pt x="636" y="1997"/>
                    </a:cubicBezTo>
                    <a:cubicBezTo>
                      <a:pt x="770" y="1894"/>
                      <a:pt x="918" y="1803"/>
                      <a:pt x="955" y="1778"/>
                    </a:cubicBezTo>
                    <a:cubicBezTo>
                      <a:pt x="1173" y="1623"/>
                      <a:pt x="1409" y="1480"/>
                      <a:pt x="1600" y="1294"/>
                    </a:cubicBezTo>
                    <a:cubicBezTo>
                      <a:pt x="1701" y="1196"/>
                      <a:pt x="1610" y="1044"/>
                      <a:pt x="1492" y="1044"/>
                    </a:cubicBezTo>
                    <a:cubicBezTo>
                      <a:pt x="1469" y="1044"/>
                      <a:pt x="1444" y="1050"/>
                      <a:pt x="1421" y="1063"/>
                    </a:cubicBezTo>
                    <a:cubicBezTo>
                      <a:pt x="1211" y="1179"/>
                      <a:pt x="1027" y="1342"/>
                      <a:pt x="838" y="1487"/>
                    </a:cubicBezTo>
                    <a:cubicBezTo>
                      <a:pt x="699" y="1594"/>
                      <a:pt x="543" y="1696"/>
                      <a:pt x="407" y="1814"/>
                    </a:cubicBezTo>
                    <a:cubicBezTo>
                      <a:pt x="474" y="1351"/>
                      <a:pt x="560" y="894"/>
                      <a:pt x="679" y="439"/>
                    </a:cubicBezTo>
                    <a:cubicBezTo>
                      <a:pt x="755" y="409"/>
                      <a:pt x="812" y="337"/>
                      <a:pt x="779" y="246"/>
                    </a:cubicBezTo>
                    <a:lnTo>
                      <a:pt x="736" y="127"/>
                    </a:lnTo>
                    <a:cubicBezTo>
                      <a:pt x="706" y="46"/>
                      <a:pt x="628" y="1"/>
                      <a:pt x="5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5455516" y="2874855"/>
                <a:ext cx="60466" cy="40523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272" extrusionOk="0">
                    <a:moveTo>
                      <a:pt x="595" y="1"/>
                    </a:moveTo>
                    <a:cubicBezTo>
                      <a:pt x="510" y="1"/>
                      <a:pt x="429" y="111"/>
                      <a:pt x="473" y="204"/>
                    </a:cubicBezTo>
                    <a:cubicBezTo>
                      <a:pt x="545" y="351"/>
                      <a:pt x="632" y="490"/>
                      <a:pt x="717" y="630"/>
                    </a:cubicBezTo>
                    <a:cubicBezTo>
                      <a:pt x="534" y="735"/>
                      <a:pt x="346" y="834"/>
                      <a:pt x="140" y="914"/>
                    </a:cubicBezTo>
                    <a:cubicBezTo>
                      <a:pt x="1" y="969"/>
                      <a:pt x="37" y="1179"/>
                      <a:pt x="164" y="1179"/>
                    </a:cubicBezTo>
                    <a:cubicBezTo>
                      <a:pt x="178" y="1179"/>
                      <a:pt x="194" y="1176"/>
                      <a:pt x="210" y="1170"/>
                    </a:cubicBezTo>
                    <a:cubicBezTo>
                      <a:pt x="436" y="1090"/>
                      <a:pt x="665" y="997"/>
                      <a:pt x="889" y="888"/>
                    </a:cubicBezTo>
                    <a:cubicBezTo>
                      <a:pt x="909" y="920"/>
                      <a:pt x="927" y="950"/>
                      <a:pt x="942" y="977"/>
                    </a:cubicBezTo>
                    <a:cubicBezTo>
                      <a:pt x="917" y="1017"/>
                      <a:pt x="910" y="1067"/>
                      <a:pt x="919" y="1110"/>
                    </a:cubicBezTo>
                    <a:cubicBezTo>
                      <a:pt x="941" y="1223"/>
                      <a:pt x="1019" y="1271"/>
                      <a:pt x="1099" y="1271"/>
                    </a:cubicBezTo>
                    <a:cubicBezTo>
                      <a:pt x="1218" y="1271"/>
                      <a:pt x="1344" y="1163"/>
                      <a:pt x="1304" y="997"/>
                    </a:cubicBezTo>
                    <a:cubicBezTo>
                      <a:pt x="1282" y="907"/>
                      <a:pt x="1227" y="821"/>
                      <a:pt x="1168" y="739"/>
                    </a:cubicBezTo>
                    <a:cubicBezTo>
                      <a:pt x="1396" y="609"/>
                      <a:pt x="1608" y="459"/>
                      <a:pt x="1794" y="281"/>
                    </a:cubicBezTo>
                    <a:cubicBezTo>
                      <a:pt x="1897" y="182"/>
                      <a:pt x="1803" y="9"/>
                      <a:pt x="1684" y="9"/>
                    </a:cubicBezTo>
                    <a:cubicBezTo>
                      <a:pt x="1658" y="9"/>
                      <a:pt x="1631" y="17"/>
                      <a:pt x="1605" y="36"/>
                    </a:cubicBezTo>
                    <a:cubicBezTo>
                      <a:pt x="1394" y="188"/>
                      <a:pt x="1188" y="335"/>
                      <a:pt x="979" y="471"/>
                    </a:cubicBezTo>
                    <a:cubicBezTo>
                      <a:pt x="882" y="325"/>
                      <a:pt x="787" y="179"/>
                      <a:pt x="680" y="45"/>
                    </a:cubicBezTo>
                    <a:cubicBezTo>
                      <a:pt x="654" y="14"/>
                      <a:pt x="625" y="1"/>
                      <a:pt x="5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5497123" y="2821334"/>
                <a:ext cx="63588" cy="49188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544" extrusionOk="0">
                    <a:moveTo>
                      <a:pt x="407" y="1"/>
                    </a:moveTo>
                    <a:cubicBezTo>
                      <a:pt x="196" y="1"/>
                      <a:pt x="0" y="137"/>
                      <a:pt x="28" y="400"/>
                    </a:cubicBezTo>
                    <a:cubicBezTo>
                      <a:pt x="36" y="475"/>
                      <a:pt x="97" y="514"/>
                      <a:pt x="154" y="514"/>
                    </a:cubicBezTo>
                    <a:cubicBezTo>
                      <a:pt x="211" y="514"/>
                      <a:pt x="264" y="477"/>
                      <a:pt x="264" y="400"/>
                    </a:cubicBezTo>
                    <a:cubicBezTo>
                      <a:pt x="338" y="342"/>
                      <a:pt x="399" y="313"/>
                      <a:pt x="447" y="313"/>
                    </a:cubicBezTo>
                    <a:cubicBezTo>
                      <a:pt x="514" y="313"/>
                      <a:pt x="557" y="370"/>
                      <a:pt x="576" y="480"/>
                    </a:cubicBezTo>
                    <a:cubicBezTo>
                      <a:pt x="592" y="579"/>
                      <a:pt x="589" y="679"/>
                      <a:pt x="569" y="777"/>
                    </a:cubicBezTo>
                    <a:cubicBezTo>
                      <a:pt x="556" y="858"/>
                      <a:pt x="535" y="939"/>
                      <a:pt x="526" y="1023"/>
                    </a:cubicBezTo>
                    <a:cubicBezTo>
                      <a:pt x="511" y="1173"/>
                      <a:pt x="526" y="1315"/>
                      <a:pt x="648" y="1418"/>
                    </a:cubicBezTo>
                    <a:cubicBezTo>
                      <a:pt x="755" y="1511"/>
                      <a:pt x="906" y="1543"/>
                      <a:pt x="1068" y="1543"/>
                    </a:cubicBezTo>
                    <a:cubicBezTo>
                      <a:pt x="1321" y="1543"/>
                      <a:pt x="1600" y="1464"/>
                      <a:pt x="1781" y="1408"/>
                    </a:cubicBezTo>
                    <a:cubicBezTo>
                      <a:pt x="1995" y="1343"/>
                      <a:pt x="1931" y="1027"/>
                      <a:pt x="1741" y="1027"/>
                    </a:cubicBezTo>
                    <a:cubicBezTo>
                      <a:pt x="1721" y="1027"/>
                      <a:pt x="1701" y="1030"/>
                      <a:pt x="1679" y="1037"/>
                    </a:cubicBezTo>
                    <a:cubicBezTo>
                      <a:pt x="1508" y="1093"/>
                      <a:pt x="1317" y="1151"/>
                      <a:pt x="1133" y="1151"/>
                    </a:cubicBezTo>
                    <a:cubicBezTo>
                      <a:pt x="1123" y="1151"/>
                      <a:pt x="1112" y="1151"/>
                      <a:pt x="1102" y="1151"/>
                    </a:cubicBezTo>
                    <a:cubicBezTo>
                      <a:pt x="850" y="1142"/>
                      <a:pt x="880" y="1079"/>
                      <a:pt x="906" y="846"/>
                    </a:cubicBezTo>
                    <a:cubicBezTo>
                      <a:pt x="930" y="609"/>
                      <a:pt x="930" y="364"/>
                      <a:pt x="775" y="171"/>
                    </a:cubicBezTo>
                    <a:cubicBezTo>
                      <a:pt x="684" y="57"/>
                      <a:pt x="542" y="1"/>
                      <a:pt x="4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5438185" y="2959853"/>
                <a:ext cx="106723" cy="84486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2652" extrusionOk="0">
                    <a:moveTo>
                      <a:pt x="1229" y="1"/>
                    </a:moveTo>
                    <a:cubicBezTo>
                      <a:pt x="812" y="1"/>
                      <a:pt x="305" y="436"/>
                      <a:pt x="87" y="674"/>
                    </a:cubicBezTo>
                    <a:cubicBezTo>
                      <a:pt x="1" y="766"/>
                      <a:pt x="85" y="892"/>
                      <a:pt x="182" y="892"/>
                    </a:cubicBezTo>
                    <a:cubicBezTo>
                      <a:pt x="210" y="892"/>
                      <a:pt x="240" y="881"/>
                      <a:pt x="267" y="855"/>
                    </a:cubicBezTo>
                    <a:cubicBezTo>
                      <a:pt x="407" y="717"/>
                      <a:pt x="596" y="471"/>
                      <a:pt x="798" y="431"/>
                    </a:cubicBezTo>
                    <a:cubicBezTo>
                      <a:pt x="904" y="410"/>
                      <a:pt x="992" y="400"/>
                      <a:pt x="1063" y="400"/>
                    </a:cubicBezTo>
                    <a:cubicBezTo>
                      <a:pt x="1562" y="400"/>
                      <a:pt x="1275" y="872"/>
                      <a:pt x="1161" y="1150"/>
                    </a:cubicBezTo>
                    <a:cubicBezTo>
                      <a:pt x="983" y="1581"/>
                      <a:pt x="754" y="1973"/>
                      <a:pt x="485" y="2352"/>
                    </a:cubicBezTo>
                    <a:cubicBezTo>
                      <a:pt x="405" y="2464"/>
                      <a:pt x="503" y="2651"/>
                      <a:pt x="639" y="2651"/>
                    </a:cubicBezTo>
                    <a:cubicBezTo>
                      <a:pt x="644" y="2651"/>
                      <a:pt x="649" y="2651"/>
                      <a:pt x="654" y="2650"/>
                    </a:cubicBezTo>
                    <a:cubicBezTo>
                      <a:pt x="1474" y="2573"/>
                      <a:pt x="2282" y="2602"/>
                      <a:pt x="3101" y="2587"/>
                    </a:cubicBezTo>
                    <a:cubicBezTo>
                      <a:pt x="3350" y="2580"/>
                      <a:pt x="3336" y="2242"/>
                      <a:pt x="3105" y="2214"/>
                    </a:cubicBezTo>
                    <a:cubicBezTo>
                      <a:pt x="2805" y="2177"/>
                      <a:pt x="2499" y="2162"/>
                      <a:pt x="2193" y="2162"/>
                    </a:cubicBezTo>
                    <a:cubicBezTo>
                      <a:pt x="1809" y="2162"/>
                      <a:pt x="1423" y="2185"/>
                      <a:pt x="1042" y="2218"/>
                    </a:cubicBezTo>
                    <a:cubicBezTo>
                      <a:pt x="1227" y="1916"/>
                      <a:pt x="1387" y="1602"/>
                      <a:pt x="1514" y="1271"/>
                    </a:cubicBezTo>
                    <a:cubicBezTo>
                      <a:pt x="1619" y="1005"/>
                      <a:pt x="1844" y="567"/>
                      <a:pt x="1682" y="282"/>
                    </a:cubicBezTo>
                    <a:cubicBezTo>
                      <a:pt x="1566" y="79"/>
                      <a:pt x="1406" y="1"/>
                      <a:pt x="12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71" name="Google Shape;471;p15"/>
            <p:cNvGrpSpPr/>
            <p:nvPr/>
          </p:nvGrpSpPr>
          <p:grpSpPr>
            <a:xfrm>
              <a:off x="8501413" y="349307"/>
              <a:ext cx="503922" cy="577162"/>
              <a:chOff x="2802613" y="1707632"/>
              <a:chExt cx="503922" cy="577162"/>
            </a:xfrm>
          </p:grpSpPr>
          <p:sp>
            <p:nvSpPr>
              <p:cNvPr id="472" name="Google Shape;472;p15"/>
              <p:cNvSpPr/>
              <p:nvPr/>
            </p:nvSpPr>
            <p:spPr>
              <a:xfrm>
                <a:off x="2802613" y="1707632"/>
                <a:ext cx="503922" cy="577162"/>
              </a:xfrm>
              <a:custGeom>
                <a:avLst/>
                <a:gdLst/>
                <a:ahLst/>
                <a:cxnLst/>
                <a:rect l="l" t="t" r="r" b="b"/>
                <a:pathLst>
                  <a:path w="15818" h="18117" extrusionOk="0">
                    <a:moveTo>
                      <a:pt x="7412" y="393"/>
                    </a:moveTo>
                    <a:cubicBezTo>
                      <a:pt x="8965" y="393"/>
                      <a:pt x="11018" y="610"/>
                      <a:pt x="11212" y="2316"/>
                    </a:cubicBezTo>
                    <a:cubicBezTo>
                      <a:pt x="11407" y="4025"/>
                      <a:pt x="8502" y="4471"/>
                      <a:pt x="6934" y="4579"/>
                    </a:cubicBezTo>
                    <a:cubicBezTo>
                      <a:pt x="6911" y="4516"/>
                      <a:pt x="6884" y="4454"/>
                      <a:pt x="6855" y="4395"/>
                    </a:cubicBezTo>
                    <a:cubicBezTo>
                      <a:pt x="6845" y="4377"/>
                      <a:pt x="6830" y="4369"/>
                      <a:pt x="6814" y="4369"/>
                    </a:cubicBezTo>
                    <a:cubicBezTo>
                      <a:pt x="6782" y="4369"/>
                      <a:pt x="6750" y="4399"/>
                      <a:pt x="6759" y="4437"/>
                    </a:cubicBezTo>
                    <a:cubicBezTo>
                      <a:pt x="6772" y="4487"/>
                      <a:pt x="6779" y="4537"/>
                      <a:pt x="6788" y="4587"/>
                    </a:cubicBezTo>
                    <a:cubicBezTo>
                      <a:pt x="6660" y="4594"/>
                      <a:pt x="6544" y="4600"/>
                      <a:pt x="6443" y="4603"/>
                    </a:cubicBezTo>
                    <a:cubicBezTo>
                      <a:pt x="6330" y="4607"/>
                      <a:pt x="6199" y="4609"/>
                      <a:pt x="6055" y="4609"/>
                    </a:cubicBezTo>
                    <a:cubicBezTo>
                      <a:pt x="4508" y="4609"/>
                      <a:pt x="1371" y="4346"/>
                      <a:pt x="1170" y="2689"/>
                    </a:cubicBezTo>
                    <a:cubicBezTo>
                      <a:pt x="1228" y="2674"/>
                      <a:pt x="1279" y="2637"/>
                      <a:pt x="1305" y="2566"/>
                    </a:cubicBezTo>
                    <a:cubicBezTo>
                      <a:pt x="1914" y="724"/>
                      <a:pt x="4948" y="456"/>
                      <a:pt x="6559" y="409"/>
                    </a:cubicBezTo>
                    <a:cubicBezTo>
                      <a:pt x="6810" y="402"/>
                      <a:pt x="7101" y="393"/>
                      <a:pt x="7412" y="393"/>
                    </a:cubicBezTo>
                    <a:close/>
                    <a:moveTo>
                      <a:pt x="11637" y="2583"/>
                    </a:moveTo>
                    <a:cubicBezTo>
                      <a:pt x="12329" y="3891"/>
                      <a:pt x="12793" y="5310"/>
                      <a:pt x="13298" y="6699"/>
                    </a:cubicBezTo>
                    <a:cubicBezTo>
                      <a:pt x="13863" y="8240"/>
                      <a:pt x="14511" y="9775"/>
                      <a:pt x="14972" y="11350"/>
                    </a:cubicBezTo>
                    <a:cubicBezTo>
                      <a:pt x="15164" y="12004"/>
                      <a:pt x="15315" y="12693"/>
                      <a:pt x="15250" y="13365"/>
                    </a:cubicBezTo>
                    <a:cubicBezTo>
                      <a:pt x="15239" y="13358"/>
                      <a:pt x="15227" y="13352"/>
                      <a:pt x="15214" y="13345"/>
                    </a:cubicBezTo>
                    <a:cubicBezTo>
                      <a:pt x="15199" y="13337"/>
                      <a:pt x="15184" y="13333"/>
                      <a:pt x="15170" y="13333"/>
                    </a:cubicBezTo>
                    <a:cubicBezTo>
                      <a:pt x="15084" y="13333"/>
                      <a:pt x="15044" y="13472"/>
                      <a:pt x="15148" y="13506"/>
                    </a:cubicBezTo>
                    <a:cubicBezTo>
                      <a:pt x="15179" y="13515"/>
                      <a:pt x="15206" y="13522"/>
                      <a:pt x="15232" y="13529"/>
                    </a:cubicBezTo>
                    <a:cubicBezTo>
                      <a:pt x="15199" y="13757"/>
                      <a:pt x="15138" y="13980"/>
                      <a:pt x="15045" y="14201"/>
                    </a:cubicBezTo>
                    <a:cubicBezTo>
                      <a:pt x="14685" y="15059"/>
                      <a:pt x="13924" y="15571"/>
                      <a:pt x="13144" y="16019"/>
                    </a:cubicBezTo>
                    <a:cubicBezTo>
                      <a:pt x="11690" y="16856"/>
                      <a:pt x="10067" y="17383"/>
                      <a:pt x="8407" y="17600"/>
                    </a:cubicBezTo>
                    <a:cubicBezTo>
                      <a:pt x="7835" y="17675"/>
                      <a:pt x="7258" y="17712"/>
                      <a:pt x="6681" y="17712"/>
                    </a:cubicBezTo>
                    <a:cubicBezTo>
                      <a:pt x="5583" y="17712"/>
                      <a:pt x="4487" y="17576"/>
                      <a:pt x="3424" y="17295"/>
                    </a:cubicBezTo>
                    <a:cubicBezTo>
                      <a:pt x="2697" y="17103"/>
                      <a:pt x="1882" y="16877"/>
                      <a:pt x="1311" y="16359"/>
                    </a:cubicBezTo>
                    <a:cubicBezTo>
                      <a:pt x="1176" y="16237"/>
                      <a:pt x="1070" y="16105"/>
                      <a:pt x="981" y="15965"/>
                    </a:cubicBezTo>
                    <a:lnTo>
                      <a:pt x="981" y="15965"/>
                    </a:lnTo>
                    <a:cubicBezTo>
                      <a:pt x="990" y="15969"/>
                      <a:pt x="999" y="15972"/>
                      <a:pt x="1010" y="15972"/>
                    </a:cubicBezTo>
                    <a:cubicBezTo>
                      <a:pt x="1096" y="15977"/>
                      <a:pt x="1184" y="15979"/>
                      <a:pt x="1272" y="15979"/>
                    </a:cubicBezTo>
                    <a:cubicBezTo>
                      <a:pt x="1548" y="15979"/>
                      <a:pt x="1829" y="15958"/>
                      <a:pt x="2098" y="15928"/>
                    </a:cubicBezTo>
                    <a:cubicBezTo>
                      <a:pt x="2250" y="15911"/>
                      <a:pt x="2261" y="15681"/>
                      <a:pt x="2104" y="15681"/>
                    </a:cubicBezTo>
                    <a:cubicBezTo>
                      <a:pt x="2102" y="15681"/>
                      <a:pt x="2100" y="15681"/>
                      <a:pt x="2098" y="15681"/>
                    </a:cubicBezTo>
                    <a:cubicBezTo>
                      <a:pt x="1732" y="15691"/>
                      <a:pt x="1347" y="15724"/>
                      <a:pt x="984" y="15793"/>
                    </a:cubicBezTo>
                    <a:cubicBezTo>
                      <a:pt x="940" y="15803"/>
                      <a:pt x="923" y="15835"/>
                      <a:pt x="920" y="15869"/>
                    </a:cubicBezTo>
                    <a:cubicBezTo>
                      <a:pt x="500" y="15106"/>
                      <a:pt x="646" y="14139"/>
                      <a:pt x="689" y="13279"/>
                    </a:cubicBezTo>
                    <a:cubicBezTo>
                      <a:pt x="853" y="10018"/>
                      <a:pt x="1047" y="6755"/>
                      <a:pt x="1138" y="3490"/>
                    </a:cubicBezTo>
                    <a:cubicBezTo>
                      <a:pt x="1975" y="4816"/>
                      <a:pt x="4849" y="5001"/>
                      <a:pt x="6088" y="5007"/>
                    </a:cubicBezTo>
                    <a:cubicBezTo>
                      <a:pt x="6101" y="5007"/>
                      <a:pt x="6115" y="5007"/>
                      <a:pt x="6129" y="5007"/>
                    </a:cubicBezTo>
                    <a:cubicBezTo>
                      <a:pt x="6361" y="5007"/>
                      <a:pt x="6594" y="4996"/>
                      <a:pt x="6826" y="4983"/>
                    </a:cubicBezTo>
                    <a:cubicBezTo>
                      <a:pt x="6834" y="5091"/>
                      <a:pt x="6838" y="5202"/>
                      <a:pt x="6841" y="5312"/>
                    </a:cubicBezTo>
                    <a:cubicBezTo>
                      <a:pt x="6843" y="5368"/>
                      <a:pt x="6895" y="5403"/>
                      <a:pt x="6943" y="5403"/>
                    </a:cubicBezTo>
                    <a:cubicBezTo>
                      <a:pt x="6979" y="5403"/>
                      <a:pt x="7012" y="5383"/>
                      <a:pt x="7020" y="5338"/>
                    </a:cubicBezTo>
                    <a:cubicBezTo>
                      <a:pt x="7040" y="5214"/>
                      <a:pt x="7044" y="5090"/>
                      <a:pt x="7030" y="4971"/>
                    </a:cubicBezTo>
                    <a:cubicBezTo>
                      <a:pt x="8134" y="4884"/>
                      <a:pt x="9239" y="4639"/>
                      <a:pt x="10251" y="4216"/>
                    </a:cubicBezTo>
                    <a:cubicBezTo>
                      <a:pt x="10965" y="3919"/>
                      <a:pt x="11572" y="3501"/>
                      <a:pt x="11635" y="2669"/>
                    </a:cubicBezTo>
                    <a:cubicBezTo>
                      <a:pt x="11636" y="2640"/>
                      <a:pt x="11636" y="2611"/>
                      <a:pt x="11637" y="2583"/>
                    </a:cubicBezTo>
                    <a:close/>
                    <a:moveTo>
                      <a:pt x="7031" y="1"/>
                    </a:moveTo>
                    <a:cubicBezTo>
                      <a:pt x="5161" y="1"/>
                      <a:pt x="1669" y="232"/>
                      <a:pt x="970" y="2369"/>
                    </a:cubicBezTo>
                    <a:cubicBezTo>
                      <a:pt x="941" y="2389"/>
                      <a:pt x="920" y="2418"/>
                      <a:pt x="914" y="2461"/>
                    </a:cubicBezTo>
                    <a:cubicBezTo>
                      <a:pt x="913" y="2481"/>
                      <a:pt x="913" y="2497"/>
                      <a:pt x="911" y="2517"/>
                    </a:cubicBezTo>
                    <a:cubicBezTo>
                      <a:pt x="897" y="2535"/>
                      <a:pt x="886" y="2560"/>
                      <a:pt x="883" y="2590"/>
                    </a:cubicBezTo>
                    <a:cubicBezTo>
                      <a:pt x="609" y="6082"/>
                      <a:pt x="470" y="9583"/>
                      <a:pt x="296" y="13080"/>
                    </a:cubicBezTo>
                    <a:cubicBezTo>
                      <a:pt x="237" y="14261"/>
                      <a:pt x="1" y="15626"/>
                      <a:pt x="921" y="16545"/>
                    </a:cubicBezTo>
                    <a:cubicBezTo>
                      <a:pt x="1742" y="17361"/>
                      <a:pt x="3048" y="17660"/>
                      <a:pt x="4143" y="17874"/>
                    </a:cubicBezTo>
                    <a:cubicBezTo>
                      <a:pt x="4982" y="18036"/>
                      <a:pt x="5836" y="18116"/>
                      <a:pt x="6690" y="18116"/>
                    </a:cubicBezTo>
                    <a:cubicBezTo>
                      <a:pt x="8556" y="18116"/>
                      <a:pt x="10420" y="17733"/>
                      <a:pt x="12130" y="16980"/>
                    </a:cubicBezTo>
                    <a:cubicBezTo>
                      <a:pt x="13188" y="16515"/>
                      <a:pt x="14420" y="15909"/>
                      <a:pt x="15108" y="14943"/>
                    </a:cubicBezTo>
                    <a:cubicBezTo>
                      <a:pt x="15817" y="13949"/>
                      <a:pt x="15750" y="12706"/>
                      <a:pt x="15459" y="11579"/>
                    </a:cubicBezTo>
                    <a:cubicBezTo>
                      <a:pt x="14992" y="9761"/>
                      <a:pt x="14201" y="7987"/>
                      <a:pt x="13556" y="6225"/>
                    </a:cubicBezTo>
                    <a:cubicBezTo>
                      <a:pt x="12972" y="4626"/>
                      <a:pt x="12439" y="2996"/>
                      <a:pt x="11514" y="1553"/>
                    </a:cubicBezTo>
                    <a:cubicBezTo>
                      <a:pt x="11481" y="1506"/>
                      <a:pt x="11441" y="1480"/>
                      <a:pt x="11396" y="1467"/>
                    </a:cubicBezTo>
                    <a:cubicBezTo>
                      <a:pt x="10661" y="167"/>
                      <a:pt x="8446" y="5"/>
                      <a:pt x="7084" y="1"/>
                    </a:cubicBezTo>
                    <a:cubicBezTo>
                      <a:pt x="7067" y="1"/>
                      <a:pt x="7049" y="1"/>
                      <a:pt x="70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>
                <a:off x="2827877" y="2170182"/>
                <a:ext cx="43422" cy="30774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966" extrusionOk="0">
                    <a:moveTo>
                      <a:pt x="1170" y="1"/>
                    </a:moveTo>
                    <a:cubicBezTo>
                      <a:pt x="1150" y="1"/>
                      <a:pt x="1128" y="6"/>
                      <a:pt x="1106" y="17"/>
                    </a:cubicBezTo>
                    <a:cubicBezTo>
                      <a:pt x="724" y="207"/>
                      <a:pt x="369" y="489"/>
                      <a:pt x="72" y="797"/>
                    </a:cubicBezTo>
                    <a:cubicBezTo>
                      <a:pt x="1" y="871"/>
                      <a:pt x="68" y="966"/>
                      <a:pt x="148" y="966"/>
                    </a:cubicBezTo>
                    <a:cubicBezTo>
                      <a:pt x="170" y="966"/>
                      <a:pt x="194" y="958"/>
                      <a:pt x="216" y="941"/>
                    </a:cubicBezTo>
                    <a:cubicBezTo>
                      <a:pt x="539" y="676"/>
                      <a:pt x="879" y="457"/>
                      <a:pt x="1238" y="242"/>
                    </a:cubicBezTo>
                    <a:cubicBezTo>
                      <a:pt x="1363" y="167"/>
                      <a:pt x="1287" y="1"/>
                      <a:pt x="11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4" name="Google Shape;474;p15"/>
              <p:cNvSpPr/>
              <p:nvPr/>
            </p:nvSpPr>
            <p:spPr>
              <a:xfrm>
                <a:off x="2892868" y="2142944"/>
                <a:ext cx="48200" cy="20357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639" extrusionOk="0">
                    <a:moveTo>
                      <a:pt x="1287" y="0"/>
                    </a:moveTo>
                    <a:cubicBezTo>
                      <a:pt x="1268" y="0"/>
                      <a:pt x="1248" y="4"/>
                      <a:pt x="1227" y="13"/>
                    </a:cubicBezTo>
                    <a:cubicBezTo>
                      <a:pt x="865" y="167"/>
                      <a:pt x="504" y="302"/>
                      <a:pt x="129" y="421"/>
                    </a:cubicBezTo>
                    <a:cubicBezTo>
                      <a:pt x="0" y="461"/>
                      <a:pt x="42" y="638"/>
                      <a:pt x="162" y="638"/>
                    </a:cubicBezTo>
                    <a:cubicBezTo>
                      <a:pt x="171" y="638"/>
                      <a:pt x="180" y="638"/>
                      <a:pt x="189" y="636"/>
                    </a:cubicBezTo>
                    <a:cubicBezTo>
                      <a:pt x="593" y="553"/>
                      <a:pt x="992" y="424"/>
                      <a:pt x="1367" y="253"/>
                    </a:cubicBezTo>
                    <a:cubicBezTo>
                      <a:pt x="1512" y="190"/>
                      <a:pt x="1421" y="0"/>
                      <a:pt x="1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>
                <a:off x="2966779" y="2125995"/>
                <a:ext cx="53552" cy="14304"/>
              </a:xfrm>
              <a:custGeom>
                <a:avLst/>
                <a:gdLst/>
                <a:ahLst/>
                <a:cxnLst/>
                <a:rect l="l" t="t" r="r" b="b"/>
                <a:pathLst>
                  <a:path w="1681" h="449" extrusionOk="0">
                    <a:moveTo>
                      <a:pt x="1518" y="0"/>
                    </a:moveTo>
                    <a:cubicBezTo>
                      <a:pt x="1514" y="0"/>
                      <a:pt x="1510" y="0"/>
                      <a:pt x="1506" y="1"/>
                    </a:cubicBezTo>
                    <a:cubicBezTo>
                      <a:pt x="1042" y="47"/>
                      <a:pt x="572" y="145"/>
                      <a:pt x="115" y="237"/>
                    </a:cubicBezTo>
                    <a:cubicBezTo>
                      <a:pt x="1" y="259"/>
                      <a:pt x="21" y="448"/>
                      <a:pt x="132" y="448"/>
                    </a:cubicBezTo>
                    <a:cubicBezTo>
                      <a:pt x="136" y="448"/>
                      <a:pt x="140" y="448"/>
                      <a:pt x="144" y="447"/>
                    </a:cubicBezTo>
                    <a:cubicBezTo>
                      <a:pt x="607" y="397"/>
                      <a:pt x="1083" y="353"/>
                      <a:pt x="1540" y="260"/>
                    </a:cubicBezTo>
                    <a:cubicBezTo>
                      <a:pt x="1681" y="232"/>
                      <a:pt x="1658" y="0"/>
                      <a:pt x="15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6" name="Google Shape;476;p15"/>
              <p:cNvSpPr/>
              <p:nvPr/>
            </p:nvSpPr>
            <p:spPr>
              <a:xfrm>
                <a:off x="3068980" y="2106179"/>
                <a:ext cx="47595" cy="994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312" extrusionOk="0">
                    <a:moveTo>
                      <a:pt x="1118" y="0"/>
                    </a:moveTo>
                    <a:cubicBezTo>
                      <a:pt x="793" y="0"/>
                      <a:pt x="461" y="22"/>
                      <a:pt x="139" y="47"/>
                    </a:cubicBezTo>
                    <a:cubicBezTo>
                      <a:pt x="0" y="59"/>
                      <a:pt x="0" y="253"/>
                      <a:pt x="139" y="265"/>
                    </a:cubicBezTo>
                    <a:cubicBezTo>
                      <a:pt x="461" y="290"/>
                      <a:pt x="791" y="311"/>
                      <a:pt x="1117" y="311"/>
                    </a:cubicBezTo>
                    <a:cubicBezTo>
                      <a:pt x="1178" y="311"/>
                      <a:pt x="1238" y="311"/>
                      <a:pt x="1298" y="309"/>
                    </a:cubicBezTo>
                    <a:cubicBezTo>
                      <a:pt x="1494" y="303"/>
                      <a:pt x="1494" y="8"/>
                      <a:pt x="1298" y="3"/>
                    </a:cubicBezTo>
                    <a:cubicBezTo>
                      <a:pt x="1238" y="1"/>
                      <a:pt x="1178" y="0"/>
                      <a:pt x="11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3142286" y="2106530"/>
                <a:ext cx="61708" cy="13412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421" extrusionOk="0">
                    <a:moveTo>
                      <a:pt x="763" y="1"/>
                    </a:moveTo>
                    <a:cubicBezTo>
                      <a:pt x="556" y="1"/>
                      <a:pt x="350" y="14"/>
                      <a:pt x="152" y="33"/>
                    </a:cubicBezTo>
                    <a:cubicBezTo>
                      <a:pt x="8" y="47"/>
                      <a:pt x="1" y="265"/>
                      <a:pt x="145" y="265"/>
                    </a:cubicBezTo>
                    <a:cubicBezTo>
                      <a:pt x="147" y="265"/>
                      <a:pt x="150" y="265"/>
                      <a:pt x="152" y="265"/>
                    </a:cubicBezTo>
                    <a:cubicBezTo>
                      <a:pt x="208" y="263"/>
                      <a:pt x="263" y="262"/>
                      <a:pt x="318" y="262"/>
                    </a:cubicBezTo>
                    <a:cubicBezTo>
                      <a:pt x="783" y="262"/>
                      <a:pt x="1221" y="343"/>
                      <a:pt x="1681" y="418"/>
                    </a:cubicBezTo>
                    <a:cubicBezTo>
                      <a:pt x="1691" y="420"/>
                      <a:pt x="1701" y="421"/>
                      <a:pt x="1710" y="421"/>
                    </a:cubicBezTo>
                    <a:cubicBezTo>
                      <a:pt x="1874" y="421"/>
                      <a:pt x="1937" y="188"/>
                      <a:pt x="1760" y="133"/>
                    </a:cubicBezTo>
                    <a:cubicBezTo>
                      <a:pt x="1445" y="36"/>
                      <a:pt x="1103" y="1"/>
                      <a:pt x="7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3226870" y="2117967"/>
                <a:ext cx="56674" cy="20134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632" extrusionOk="0">
                    <a:moveTo>
                      <a:pt x="256" y="1"/>
                    </a:moveTo>
                    <a:cubicBezTo>
                      <a:pt x="222" y="1"/>
                      <a:pt x="187" y="1"/>
                      <a:pt x="153" y="2"/>
                    </a:cubicBezTo>
                    <a:cubicBezTo>
                      <a:pt x="0" y="6"/>
                      <a:pt x="2" y="231"/>
                      <a:pt x="153" y="240"/>
                    </a:cubicBezTo>
                    <a:cubicBezTo>
                      <a:pt x="617" y="267"/>
                      <a:pt x="1020" y="405"/>
                      <a:pt x="1432" y="611"/>
                    </a:cubicBezTo>
                    <a:cubicBezTo>
                      <a:pt x="1460" y="625"/>
                      <a:pt x="1488" y="632"/>
                      <a:pt x="1514" y="632"/>
                    </a:cubicBezTo>
                    <a:cubicBezTo>
                      <a:pt x="1673" y="632"/>
                      <a:pt x="1779" y="400"/>
                      <a:pt x="1607" y="310"/>
                    </a:cubicBezTo>
                    <a:cubicBezTo>
                      <a:pt x="1192" y="93"/>
                      <a:pt x="721" y="1"/>
                      <a:pt x="2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2843105" y="1787405"/>
                <a:ext cx="42657" cy="1252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393" extrusionOk="0">
                    <a:moveTo>
                      <a:pt x="1179" y="1"/>
                    </a:moveTo>
                    <a:cubicBezTo>
                      <a:pt x="1174" y="1"/>
                      <a:pt x="1170" y="1"/>
                      <a:pt x="1165" y="1"/>
                    </a:cubicBezTo>
                    <a:cubicBezTo>
                      <a:pt x="816" y="40"/>
                      <a:pt x="458" y="97"/>
                      <a:pt x="116" y="177"/>
                    </a:cubicBezTo>
                    <a:cubicBezTo>
                      <a:pt x="0" y="204"/>
                      <a:pt x="20" y="392"/>
                      <a:pt x="139" y="392"/>
                    </a:cubicBezTo>
                    <a:cubicBezTo>
                      <a:pt x="141" y="392"/>
                      <a:pt x="143" y="392"/>
                      <a:pt x="146" y="392"/>
                    </a:cubicBezTo>
                    <a:cubicBezTo>
                      <a:pt x="494" y="371"/>
                      <a:pt x="856" y="322"/>
                      <a:pt x="1200" y="258"/>
                    </a:cubicBezTo>
                    <a:cubicBezTo>
                      <a:pt x="1338" y="231"/>
                      <a:pt x="1314" y="1"/>
                      <a:pt x="11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2919661" y="1778963"/>
                <a:ext cx="41829" cy="11851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372" extrusionOk="0">
                    <a:moveTo>
                      <a:pt x="1159" y="1"/>
                    </a:moveTo>
                    <a:cubicBezTo>
                      <a:pt x="1155" y="1"/>
                      <a:pt x="1151" y="1"/>
                      <a:pt x="1146" y="1"/>
                    </a:cubicBezTo>
                    <a:cubicBezTo>
                      <a:pt x="796" y="36"/>
                      <a:pt x="446" y="122"/>
                      <a:pt x="101" y="185"/>
                    </a:cubicBezTo>
                    <a:cubicBezTo>
                      <a:pt x="1" y="203"/>
                      <a:pt x="20" y="371"/>
                      <a:pt x="118" y="371"/>
                    </a:cubicBezTo>
                    <a:cubicBezTo>
                      <a:pt x="121" y="371"/>
                      <a:pt x="124" y="371"/>
                      <a:pt x="127" y="371"/>
                    </a:cubicBezTo>
                    <a:cubicBezTo>
                      <a:pt x="475" y="334"/>
                      <a:pt x="836" y="315"/>
                      <a:pt x="1179" y="246"/>
                    </a:cubicBezTo>
                    <a:cubicBezTo>
                      <a:pt x="1313" y="221"/>
                      <a:pt x="1290" y="1"/>
                      <a:pt x="11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>
                <a:off x="2996407" y="1760899"/>
                <a:ext cx="51386" cy="29787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935" extrusionOk="0">
                    <a:moveTo>
                      <a:pt x="530" y="1"/>
                    </a:moveTo>
                    <a:cubicBezTo>
                      <a:pt x="371" y="1"/>
                      <a:pt x="208" y="81"/>
                      <a:pt x="106" y="225"/>
                    </a:cubicBezTo>
                    <a:cubicBezTo>
                      <a:pt x="59" y="294"/>
                      <a:pt x="27" y="374"/>
                      <a:pt x="15" y="458"/>
                    </a:cubicBezTo>
                    <a:cubicBezTo>
                      <a:pt x="0" y="571"/>
                      <a:pt x="50" y="657"/>
                      <a:pt x="133" y="732"/>
                    </a:cubicBezTo>
                    <a:cubicBezTo>
                      <a:pt x="161" y="755"/>
                      <a:pt x="191" y="775"/>
                      <a:pt x="224" y="793"/>
                    </a:cubicBezTo>
                    <a:cubicBezTo>
                      <a:pt x="311" y="878"/>
                      <a:pt x="430" y="934"/>
                      <a:pt x="554" y="934"/>
                    </a:cubicBezTo>
                    <a:cubicBezTo>
                      <a:pt x="568" y="934"/>
                      <a:pt x="582" y="934"/>
                      <a:pt x="596" y="932"/>
                    </a:cubicBezTo>
                    <a:cubicBezTo>
                      <a:pt x="851" y="905"/>
                      <a:pt x="982" y="676"/>
                      <a:pt x="968" y="445"/>
                    </a:cubicBezTo>
                    <a:cubicBezTo>
                      <a:pt x="1143" y="440"/>
                      <a:pt x="1319" y="431"/>
                      <a:pt x="1491" y="402"/>
                    </a:cubicBezTo>
                    <a:cubicBezTo>
                      <a:pt x="1613" y="381"/>
                      <a:pt x="1578" y="196"/>
                      <a:pt x="1464" y="193"/>
                    </a:cubicBezTo>
                    <a:cubicBezTo>
                      <a:pt x="1446" y="193"/>
                      <a:pt x="1427" y="193"/>
                      <a:pt x="1409" y="193"/>
                    </a:cubicBezTo>
                    <a:cubicBezTo>
                      <a:pt x="1242" y="193"/>
                      <a:pt x="1075" y="210"/>
                      <a:pt x="908" y="229"/>
                    </a:cubicBezTo>
                    <a:cubicBezTo>
                      <a:pt x="824" y="72"/>
                      <a:pt x="679" y="1"/>
                      <a:pt x="5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>
                <a:off x="3081119" y="1750418"/>
                <a:ext cx="65977" cy="14559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457" extrusionOk="0">
                    <a:moveTo>
                      <a:pt x="1714" y="0"/>
                    </a:moveTo>
                    <a:cubicBezTo>
                      <a:pt x="1179" y="0"/>
                      <a:pt x="645" y="87"/>
                      <a:pt x="132" y="236"/>
                    </a:cubicBezTo>
                    <a:cubicBezTo>
                      <a:pt x="1" y="275"/>
                      <a:pt x="44" y="456"/>
                      <a:pt x="167" y="456"/>
                    </a:cubicBezTo>
                    <a:cubicBezTo>
                      <a:pt x="175" y="456"/>
                      <a:pt x="184" y="455"/>
                      <a:pt x="194" y="454"/>
                    </a:cubicBezTo>
                    <a:cubicBezTo>
                      <a:pt x="703" y="349"/>
                      <a:pt x="1204" y="314"/>
                      <a:pt x="1719" y="314"/>
                    </a:cubicBezTo>
                    <a:cubicBezTo>
                      <a:pt x="1769" y="314"/>
                      <a:pt x="1819" y="314"/>
                      <a:pt x="1869" y="315"/>
                    </a:cubicBezTo>
                    <a:cubicBezTo>
                      <a:pt x="1870" y="315"/>
                      <a:pt x="1871" y="315"/>
                      <a:pt x="1872" y="315"/>
                    </a:cubicBezTo>
                    <a:cubicBezTo>
                      <a:pt x="2071" y="315"/>
                      <a:pt x="2068" y="10"/>
                      <a:pt x="1869" y="3"/>
                    </a:cubicBezTo>
                    <a:cubicBezTo>
                      <a:pt x="1817" y="1"/>
                      <a:pt x="1766" y="0"/>
                      <a:pt x="17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3011859" y="1793713"/>
                <a:ext cx="10258" cy="30711"/>
              </a:xfrm>
              <a:custGeom>
                <a:avLst/>
                <a:gdLst/>
                <a:ahLst/>
                <a:cxnLst/>
                <a:rect l="l" t="t" r="r" b="b"/>
                <a:pathLst>
                  <a:path w="322" h="964" extrusionOk="0">
                    <a:moveTo>
                      <a:pt x="162" y="1"/>
                    </a:moveTo>
                    <a:cubicBezTo>
                      <a:pt x="122" y="1"/>
                      <a:pt x="83" y="22"/>
                      <a:pt x="75" y="65"/>
                    </a:cubicBezTo>
                    <a:cubicBezTo>
                      <a:pt x="28" y="310"/>
                      <a:pt x="1" y="591"/>
                      <a:pt x="32" y="839"/>
                    </a:cubicBezTo>
                    <a:cubicBezTo>
                      <a:pt x="43" y="922"/>
                      <a:pt x="103" y="963"/>
                      <a:pt x="162" y="963"/>
                    </a:cubicBezTo>
                    <a:cubicBezTo>
                      <a:pt x="222" y="963"/>
                      <a:pt x="281" y="922"/>
                      <a:pt x="291" y="839"/>
                    </a:cubicBezTo>
                    <a:cubicBezTo>
                      <a:pt x="321" y="591"/>
                      <a:pt x="294" y="310"/>
                      <a:pt x="248" y="65"/>
                    </a:cubicBezTo>
                    <a:cubicBezTo>
                      <a:pt x="240" y="22"/>
                      <a:pt x="201" y="1"/>
                      <a:pt x="1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3019536" y="1897444"/>
                <a:ext cx="11692" cy="3354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053" extrusionOk="0">
                    <a:moveTo>
                      <a:pt x="104" y="0"/>
                    </a:moveTo>
                    <a:cubicBezTo>
                      <a:pt x="50" y="0"/>
                      <a:pt x="1" y="34"/>
                      <a:pt x="6" y="104"/>
                    </a:cubicBezTo>
                    <a:cubicBezTo>
                      <a:pt x="23" y="376"/>
                      <a:pt x="37" y="648"/>
                      <a:pt x="57" y="919"/>
                    </a:cubicBezTo>
                    <a:cubicBezTo>
                      <a:pt x="64" y="1008"/>
                      <a:pt x="127" y="1052"/>
                      <a:pt x="192" y="1052"/>
                    </a:cubicBezTo>
                    <a:cubicBezTo>
                      <a:pt x="257" y="1052"/>
                      <a:pt x="324" y="1007"/>
                      <a:pt x="335" y="919"/>
                    </a:cubicBezTo>
                    <a:cubicBezTo>
                      <a:pt x="367" y="644"/>
                      <a:pt x="321" y="333"/>
                      <a:pt x="221" y="75"/>
                    </a:cubicBezTo>
                    <a:cubicBezTo>
                      <a:pt x="201" y="26"/>
                      <a:pt x="151" y="0"/>
                      <a:pt x="1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3021830" y="1953705"/>
                <a:ext cx="13571" cy="35266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107" extrusionOk="0">
                    <a:moveTo>
                      <a:pt x="124" y="1"/>
                    </a:moveTo>
                    <a:cubicBezTo>
                      <a:pt x="61" y="1"/>
                      <a:pt x="0" y="59"/>
                      <a:pt x="14" y="137"/>
                    </a:cubicBezTo>
                    <a:cubicBezTo>
                      <a:pt x="67" y="426"/>
                      <a:pt x="130" y="698"/>
                      <a:pt x="142" y="993"/>
                    </a:cubicBezTo>
                    <a:cubicBezTo>
                      <a:pt x="144" y="1063"/>
                      <a:pt x="209" y="1106"/>
                      <a:pt x="268" y="1106"/>
                    </a:cubicBezTo>
                    <a:cubicBezTo>
                      <a:pt x="314" y="1106"/>
                      <a:pt x="356" y="1081"/>
                      <a:pt x="366" y="1023"/>
                    </a:cubicBezTo>
                    <a:cubicBezTo>
                      <a:pt x="425" y="701"/>
                      <a:pt x="395" y="333"/>
                      <a:pt x="215" y="54"/>
                    </a:cubicBezTo>
                    <a:cubicBezTo>
                      <a:pt x="190" y="17"/>
                      <a:pt x="157" y="1"/>
                      <a:pt x="1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3029922" y="2003022"/>
                <a:ext cx="8315" cy="24498"/>
              </a:xfrm>
              <a:custGeom>
                <a:avLst/>
                <a:gdLst/>
                <a:ahLst/>
                <a:cxnLst/>
                <a:rect l="l" t="t" r="r" b="b"/>
                <a:pathLst>
                  <a:path w="261" h="769" extrusionOk="0">
                    <a:moveTo>
                      <a:pt x="63" y="0"/>
                    </a:moveTo>
                    <a:cubicBezTo>
                      <a:pt x="32" y="0"/>
                      <a:pt x="0" y="21"/>
                      <a:pt x="4" y="59"/>
                    </a:cubicBezTo>
                    <a:cubicBezTo>
                      <a:pt x="19" y="274"/>
                      <a:pt x="14" y="483"/>
                      <a:pt x="49" y="696"/>
                    </a:cubicBezTo>
                    <a:cubicBezTo>
                      <a:pt x="58" y="746"/>
                      <a:pt x="102" y="769"/>
                      <a:pt x="147" y="769"/>
                    </a:cubicBezTo>
                    <a:cubicBezTo>
                      <a:pt x="203" y="769"/>
                      <a:pt x="261" y="733"/>
                      <a:pt x="253" y="669"/>
                    </a:cubicBezTo>
                    <a:cubicBezTo>
                      <a:pt x="227" y="454"/>
                      <a:pt x="164" y="254"/>
                      <a:pt x="118" y="42"/>
                    </a:cubicBezTo>
                    <a:cubicBezTo>
                      <a:pt x="112" y="14"/>
                      <a:pt x="88" y="0"/>
                      <a:pt x="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>
                <a:off x="3033968" y="2043864"/>
                <a:ext cx="9780" cy="2924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918" extrusionOk="0">
                    <a:moveTo>
                      <a:pt x="80" y="1"/>
                    </a:moveTo>
                    <a:cubicBezTo>
                      <a:pt x="41" y="1"/>
                      <a:pt x="0" y="28"/>
                      <a:pt x="5" y="70"/>
                    </a:cubicBezTo>
                    <a:cubicBezTo>
                      <a:pt x="34" y="319"/>
                      <a:pt x="33" y="570"/>
                      <a:pt x="48" y="819"/>
                    </a:cubicBezTo>
                    <a:cubicBezTo>
                      <a:pt x="52" y="879"/>
                      <a:pt x="107" y="918"/>
                      <a:pt x="159" y="918"/>
                    </a:cubicBezTo>
                    <a:cubicBezTo>
                      <a:pt x="197" y="918"/>
                      <a:pt x="233" y="896"/>
                      <a:pt x="245" y="846"/>
                    </a:cubicBezTo>
                    <a:cubicBezTo>
                      <a:pt x="306" y="561"/>
                      <a:pt x="255" y="296"/>
                      <a:pt x="137" y="34"/>
                    </a:cubicBezTo>
                    <a:cubicBezTo>
                      <a:pt x="126" y="11"/>
                      <a:pt x="104" y="1"/>
                      <a:pt x="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3037377" y="2088848"/>
                <a:ext cx="8825" cy="32049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006" extrusionOk="0">
                    <a:moveTo>
                      <a:pt x="100" y="1"/>
                    </a:moveTo>
                    <a:cubicBezTo>
                      <a:pt x="54" y="1"/>
                      <a:pt x="7" y="33"/>
                      <a:pt x="6" y="89"/>
                    </a:cubicBezTo>
                    <a:cubicBezTo>
                      <a:pt x="0" y="368"/>
                      <a:pt x="16" y="658"/>
                      <a:pt x="72" y="932"/>
                    </a:cubicBezTo>
                    <a:cubicBezTo>
                      <a:pt x="82" y="983"/>
                      <a:pt x="121" y="1006"/>
                      <a:pt x="163" y="1006"/>
                    </a:cubicBezTo>
                    <a:cubicBezTo>
                      <a:pt x="215" y="1006"/>
                      <a:pt x="271" y="968"/>
                      <a:pt x="272" y="905"/>
                    </a:cubicBezTo>
                    <a:cubicBezTo>
                      <a:pt x="276" y="625"/>
                      <a:pt x="238" y="338"/>
                      <a:pt x="180" y="66"/>
                    </a:cubicBezTo>
                    <a:cubicBezTo>
                      <a:pt x="171" y="21"/>
                      <a:pt x="136" y="1"/>
                      <a:pt x="1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9" name="Google Shape;489;p15"/>
              <p:cNvSpPr/>
              <p:nvPr/>
            </p:nvSpPr>
            <p:spPr>
              <a:xfrm>
                <a:off x="3049451" y="2186112"/>
                <a:ext cx="64" cy="127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1" y="1"/>
                    </a:moveTo>
                    <a:cubicBezTo>
                      <a:pt x="1" y="1"/>
                      <a:pt x="1" y="4"/>
                      <a:pt x="2" y="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0" name="Google Shape;490;p15"/>
              <p:cNvSpPr/>
              <p:nvPr/>
            </p:nvSpPr>
            <p:spPr>
              <a:xfrm>
                <a:off x="3032949" y="2140777"/>
                <a:ext cx="30265" cy="59574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870" extrusionOk="0">
                    <a:moveTo>
                      <a:pt x="316" y="1"/>
                    </a:moveTo>
                    <a:cubicBezTo>
                      <a:pt x="261" y="1"/>
                      <a:pt x="209" y="47"/>
                      <a:pt x="225" y="115"/>
                    </a:cubicBezTo>
                    <a:cubicBezTo>
                      <a:pt x="288" y="383"/>
                      <a:pt x="318" y="636"/>
                      <a:pt x="347" y="908"/>
                    </a:cubicBezTo>
                    <a:cubicBezTo>
                      <a:pt x="354" y="978"/>
                      <a:pt x="421" y="1027"/>
                      <a:pt x="483" y="1027"/>
                    </a:cubicBezTo>
                    <a:lnTo>
                      <a:pt x="483" y="1027"/>
                    </a:lnTo>
                    <a:cubicBezTo>
                      <a:pt x="395" y="1028"/>
                      <a:pt x="308" y="1059"/>
                      <a:pt x="238" y="1140"/>
                    </a:cubicBezTo>
                    <a:cubicBezTo>
                      <a:pt x="179" y="1206"/>
                      <a:pt x="152" y="1295"/>
                      <a:pt x="146" y="1384"/>
                    </a:cubicBezTo>
                    <a:cubicBezTo>
                      <a:pt x="93" y="1422"/>
                      <a:pt x="52" y="1475"/>
                      <a:pt x="36" y="1544"/>
                    </a:cubicBezTo>
                    <a:cubicBezTo>
                      <a:pt x="0" y="1707"/>
                      <a:pt x="205" y="1828"/>
                      <a:pt x="340" y="1858"/>
                    </a:cubicBezTo>
                    <a:cubicBezTo>
                      <a:pt x="376" y="1866"/>
                      <a:pt x="412" y="1870"/>
                      <a:pt x="447" y="1870"/>
                    </a:cubicBezTo>
                    <a:cubicBezTo>
                      <a:pt x="715" y="1870"/>
                      <a:pt x="949" y="1647"/>
                      <a:pt x="881" y="1357"/>
                    </a:cubicBezTo>
                    <a:cubicBezTo>
                      <a:pt x="838" y="1176"/>
                      <a:pt x="672" y="1037"/>
                      <a:pt x="504" y="1027"/>
                    </a:cubicBezTo>
                    <a:cubicBezTo>
                      <a:pt x="541" y="1020"/>
                      <a:pt x="574" y="994"/>
                      <a:pt x="584" y="941"/>
                    </a:cubicBezTo>
                    <a:cubicBezTo>
                      <a:pt x="645" y="641"/>
                      <a:pt x="564" y="297"/>
                      <a:pt x="395" y="44"/>
                    </a:cubicBezTo>
                    <a:cubicBezTo>
                      <a:pt x="374" y="14"/>
                      <a:pt x="345" y="1"/>
                      <a:pt x="3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1" name="Google Shape;491;p15"/>
              <p:cNvSpPr/>
              <p:nvPr/>
            </p:nvSpPr>
            <p:spPr>
              <a:xfrm>
                <a:off x="3049579" y="2186207"/>
                <a:ext cx="127" cy="96"/>
              </a:xfrm>
              <a:custGeom>
                <a:avLst/>
                <a:gdLst/>
                <a:ahLst/>
                <a:cxnLst/>
                <a:rect l="l" t="t" r="r" b="b"/>
                <a:pathLst>
                  <a:path w="4" h="3" extrusionOk="0">
                    <a:moveTo>
                      <a:pt x="1" y="1"/>
                    </a:moveTo>
                    <a:cubicBezTo>
                      <a:pt x="1" y="1"/>
                      <a:pt x="1" y="2"/>
                      <a:pt x="1" y="1"/>
                    </a:cubicBezTo>
                    <a:cubicBezTo>
                      <a:pt x="4" y="2"/>
                      <a:pt x="4" y="2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2" name="Google Shape;492;p15"/>
              <p:cNvSpPr/>
              <p:nvPr/>
            </p:nvSpPr>
            <p:spPr>
              <a:xfrm>
                <a:off x="2894556" y="2198154"/>
                <a:ext cx="46130" cy="14623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459" extrusionOk="0">
                    <a:moveTo>
                      <a:pt x="1244" y="0"/>
                    </a:moveTo>
                    <a:cubicBezTo>
                      <a:pt x="1236" y="0"/>
                      <a:pt x="1228" y="1"/>
                      <a:pt x="1220" y="2"/>
                    </a:cubicBezTo>
                    <a:cubicBezTo>
                      <a:pt x="858" y="64"/>
                      <a:pt x="497" y="157"/>
                      <a:pt x="137" y="236"/>
                    </a:cubicBezTo>
                    <a:cubicBezTo>
                      <a:pt x="0" y="266"/>
                      <a:pt x="50" y="458"/>
                      <a:pt x="177" y="458"/>
                    </a:cubicBezTo>
                    <a:cubicBezTo>
                      <a:pt x="184" y="458"/>
                      <a:pt x="191" y="458"/>
                      <a:pt x="199" y="456"/>
                    </a:cubicBezTo>
                    <a:cubicBezTo>
                      <a:pt x="561" y="392"/>
                      <a:pt x="931" y="339"/>
                      <a:pt x="1290" y="256"/>
                    </a:cubicBezTo>
                    <a:cubicBezTo>
                      <a:pt x="1448" y="218"/>
                      <a:pt x="1390" y="0"/>
                      <a:pt x="12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3" name="Google Shape;493;p15"/>
              <p:cNvSpPr/>
              <p:nvPr/>
            </p:nvSpPr>
            <p:spPr>
              <a:xfrm>
                <a:off x="2951296" y="2189393"/>
                <a:ext cx="41001" cy="12647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397" extrusionOk="0">
                    <a:moveTo>
                      <a:pt x="1110" y="1"/>
                    </a:moveTo>
                    <a:cubicBezTo>
                      <a:pt x="1099" y="1"/>
                      <a:pt x="1087" y="2"/>
                      <a:pt x="1074" y="5"/>
                    </a:cubicBezTo>
                    <a:cubicBezTo>
                      <a:pt x="766" y="81"/>
                      <a:pt x="470" y="133"/>
                      <a:pt x="155" y="151"/>
                    </a:cubicBezTo>
                    <a:cubicBezTo>
                      <a:pt x="0" y="160"/>
                      <a:pt x="0" y="383"/>
                      <a:pt x="155" y="392"/>
                    </a:cubicBezTo>
                    <a:cubicBezTo>
                      <a:pt x="207" y="395"/>
                      <a:pt x="259" y="397"/>
                      <a:pt x="312" y="397"/>
                    </a:cubicBezTo>
                    <a:cubicBezTo>
                      <a:pt x="593" y="397"/>
                      <a:pt x="882" y="352"/>
                      <a:pt x="1143" y="259"/>
                    </a:cubicBezTo>
                    <a:cubicBezTo>
                      <a:pt x="1287" y="206"/>
                      <a:pt x="1247" y="1"/>
                      <a:pt x="11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4" name="Google Shape;494;p15"/>
              <p:cNvSpPr/>
              <p:nvPr/>
            </p:nvSpPr>
            <p:spPr>
              <a:xfrm>
                <a:off x="3071720" y="2165627"/>
                <a:ext cx="43199" cy="16916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531" extrusionOk="0">
                    <a:moveTo>
                      <a:pt x="1146" y="1"/>
                    </a:moveTo>
                    <a:cubicBezTo>
                      <a:pt x="1134" y="1"/>
                      <a:pt x="1121" y="2"/>
                      <a:pt x="1107" y="5"/>
                    </a:cubicBezTo>
                    <a:cubicBezTo>
                      <a:pt x="789" y="84"/>
                      <a:pt x="463" y="167"/>
                      <a:pt x="153" y="272"/>
                    </a:cubicBezTo>
                    <a:cubicBezTo>
                      <a:pt x="0" y="324"/>
                      <a:pt x="50" y="531"/>
                      <a:pt x="194" y="531"/>
                    </a:cubicBezTo>
                    <a:cubicBezTo>
                      <a:pt x="204" y="531"/>
                      <a:pt x="214" y="530"/>
                      <a:pt x="224" y="528"/>
                    </a:cubicBezTo>
                    <a:cubicBezTo>
                      <a:pt x="546" y="468"/>
                      <a:pt x="869" y="379"/>
                      <a:pt x="1186" y="290"/>
                    </a:cubicBezTo>
                    <a:cubicBezTo>
                      <a:pt x="1356" y="242"/>
                      <a:pt x="1303" y="1"/>
                      <a:pt x="11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5" name="Google Shape;495;p15"/>
              <p:cNvSpPr/>
              <p:nvPr/>
            </p:nvSpPr>
            <p:spPr>
              <a:xfrm>
                <a:off x="3151557" y="2156643"/>
                <a:ext cx="51227" cy="10131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318" extrusionOk="0">
                    <a:moveTo>
                      <a:pt x="1433" y="1"/>
                    </a:moveTo>
                    <a:cubicBezTo>
                      <a:pt x="1431" y="1"/>
                      <a:pt x="1430" y="1"/>
                      <a:pt x="1428" y="1"/>
                    </a:cubicBezTo>
                    <a:cubicBezTo>
                      <a:pt x="997" y="14"/>
                      <a:pt x="563" y="73"/>
                      <a:pt x="133" y="113"/>
                    </a:cubicBezTo>
                    <a:cubicBezTo>
                      <a:pt x="6" y="124"/>
                      <a:pt x="0" y="317"/>
                      <a:pt x="129" y="317"/>
                    </a:cubicBezTo>
                    <a:cubicBezTo>
                      <a:pt x="130" y="317"/>
                      <a:pt x="132" y="317"/>
                      <a:pt x="133" y="317"/>
                    </a:cubicBezTo>
                    <a:cubicBezTo>
                      <a:pt x="563" y="307"/>
                      <a:pt x="998" y="315"/>
                      <a:pt x="1428" y="274"/>
                    </a:cubicBezTo>
                    <a:cubicBezTo>
                      <a:pt x="1599" y="260"/>
                      <a:pt x="1608" y="1"/>
                      <a:pt x="14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6" name="Google Shape;496;p15"/>
              <p:cNvSpPr/>
              <p:nvPr/>
            </p:nvSpPr>
            <p:spPr>
              <a:xfrm>
                <a:off x="3225245" y="2147722"/>
                <a:ext cx="49029" cy="10577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332" extrusionOk="0">
                    <a:moveTo>
                      <a:pt x="1172" y="0"/>
                    </a:moveTo>
                    <a:cubicBezTo>
                      <a:pt x="815" y="0"/>
                      <a:pt x="464" y="60"/>
                      <a:pt x="111" y="125"/>
                    </a:cubicBezTo>
                    <a:cubicBezTo>
                      <a:pt x="0" y="146"/>
                      <a:pt x="21" y="332"/>
                      <a:pt x="129" y="332"/>
                    </a:cubicBezTo>
                    <a:cubicBezTo>
                      <a:pt x="133" y="332"/>
                      <a:pt x="136" y="331"/>
                      <a:pt x="140" y="331"/>
                    </a:cubicBezTo>
                    <a:cubicBezTo>
                      <a:pt x="547" y="290"/>
                      <a:pt x="956" y="301"/>
                      <a:pt x="1364" y="280"/>
                    </a:cubicBezTo>
                    <a:cubicBezTo>
                      <a:pt x="1539" y="268"/>
                      <a:pt x="1539" y="17"/>
                      <a:pt x="1363" y="6"/>
                    </a:cubicBezTo>
                    <a:cubicBezTo>
                      <a:pt x="1299" y="2"/>
                      <a:pt x="1235" y="0"/>
                      <a:pt x="11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97" name="Google Shape;497;p15"/>
            <p:cNvGrpSpPr/>
            <p:nvPr/>
          </p:nvGrpSpPr>
          <p:grpSpPr>
            <a:xfrm>
              <a:off x="8527407" y="1400342"/>
              <a:ext cx="451950" cy="548481"/>
              <a:chOff x="7217327" y="3235372"/>
              <a:chExt cx="359289" cy="436029"/>
            </a:xfrm>
          </p:grpSpPr>
          <p:sp>
            <p:nvSpPr>
              <p:cNvPr id="498" name="Google Shape;498;p15"/>
              <p:cNvSpPr/>
              <p:nvPr/>
            </p:nvSpPr>
            <p:spPr>
              <a:xfrm>
                <a:off x="7217327" y="3235372"/>
                <a:ext cx="359289" cy="436029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9682" extrusionOk="0">
                    <a:moveTo>
                      <a:pt x="1736" y="1"/>
                    </a:moveTo>
                    <a:cubicBezTo>
                      <a:pt x="779" y="1"/>
                      <a:pt x="0" y="779"/>
                      <a:pt x="0" y="1736"/>
                    </a:cubicBezTo>
                    <a:lnTo>
                      <a:pt x="0" y="5692"/>
                    </a:lnTo>
                    <a:cubicBezTo>
                      <a:pt x="0" y="5772"/>
                      <a:pt x="7" y="5852"/>
                      <a:pt x="20" y="5929"/>
                    </a:cubicBezTo>
                    <a:cubicBezTo>
                      <a:pt x="7" y="6008"/>
                      <a:pt x="0" y="6086"/>
                      <a:pt x="0" y="6168"/>
                    </a:cubicBezTo>
                    <a:lnTo>
                      <a:pt x="0" y="7946"/>
                    </a:lnTo>
                    <a:cubicBezTo>
                      <a:pt x="0" y="8903"/>
                      <a:pt x="779" y="9682"/>
                      <a:pt x="1736" y="9682"/>
                    </a:cubicBezTo>
                    <a:lnTo>
                      <a:pt x="6515" y="9682"/>
                    </a:lnTo>
                    <a:cubicBezTo>
                      <a:pt x="7321" y="9682"/>
                      <a:pt x="7977" y="9027"/>
                      <a:pt x="7977" y="8221"/>
                    </a:cubicBezTo>
                    <a:lnTo>
                      <a:pt x="7977" y="4806"/>
                    </a:lnTo>
                    <a:cubicBezTo>
                      <a:pt x="7977" y="4724"/>
                      <a:pt x="7971" y="4645"/>
                      <a:pt x="7958" y="4567"/>
                    </a:cubicBezTo>
                    <a:cubicBezTo>
                      <a:pt x="7971" y="4488"/>
                      <a:pt x="7977" y="4408"/>
                      <a:pt x="7977" y="4326"/>
                    </a:cubicBezTo>
                    <a:lnTo>
                      <a:pt x="7977" y="1463"/>
                    </a:lnTo>
                    <a:cubicBezTo>
                      <a:pt x="7977" y="656"/>
                      <a:pt x="7321" y="1"/>
                      <a:pt x="65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9" name="Google Shape;499;p15"/>
              <p:cNvSpPr/>
              <p:nvPr/>
            </p:nvSpPr>
            <p:spPr>
              <a:xfrm>
                <a:off x="7283123" y="3568406"/>
                <a:ext cx="227652" cy="37109"/>
              </a:xfrm>
              <a:custGeom>
                <a:avLst/>
                <a:gdLst/>
                <a:ahLst/>
                <a:cxnLst/>
                <a:rect l="l" t="t" r="r" b="b"/>
                <a:pathLst>
                  <a:path w="5055" h="824" extrusionOk="0">
                    <a:moveTo>
                      <a:pt x="273" y="1"/>
                    </a:moveTo>
                    <a:cubicBezTo>
                      <a:pt x="123" y="1"/>
                      <a:pt x="1" y="122"/>
                      <a:pt x="1" y="273"/>
                    </a:cubicBezTo>
                    <a:lnTo>
                      <a:pt x="1" y="552"/>
                    </a:lnTo>
                    <a:cubicBezTo>
                      <a:pt x="1" y="702"/>
                      <a:pt x="123" y="824"/>
                      <a:pt x="273" y="824"/>
                    </a:cubicBezTo>
                    <a:lnTo>
                      <a:pt x="5054" y="824"/>
                    </a:lnTo>
                    <a:lnTo>
                      <a:pt x="50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0" name="Google Shape;500;p15"/>
              <p:cNvSpPr/>
              <p:nvPr/>
            </p:nvSpPr>
            <p:spPr>
              <a:xfrm>
                <a:off x="7283123" y="3568406"/>
                <a:ext cx="227652" cy="22337"/>
              </a:xfrm>
              <a:custGeom>
                <a:avLst/>
                <a:gdLst/>
                <a:ahLst/>
                <a:cxnLst/>
                <a:rect l="l" t="t" r="r" b="b"/>
                <a:pathLst>
                  <a:path w="5055" h="496" extrusionOk="0">
                    <a:moveTo>
                      <a:pt x="275" y="1"/>
                    </a:moveTo>
                    <a:cubicBezTo>
                      <a:pt x="123" y="1"/>
                      <a:pt x="1" y="122"/>
                      <a:pt x="1" y="275"/>
                    </a:cubicBezTo>
                    <a:lnTo>
                      <a:pt x="1" y="496"/>
                    </a:lnTo>
                    <a:cubicBezTo>
                      <a:pt x="1" y="343"/>
                      <a:pt x="123" y="220"/>
                      <a:pt x="275" y="220"/>
                    </a:cubicBezTo>
                    <a:lnTo>
                      <a:pt x="5054" y="220"/>
                    </a:lnTo>
                    <a:lnTo>
                      <a:pt x="5054" y="1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1" name="Google Shape;501;p15"/>
              <p:cNvSpPr/>
              <p:nvPr/>
            </p:nvSpPr>
            <p:spPr>
              <a:xfrm>
                <a:off x="7283123" y="3301214"/>
                <a:ext cx="227652" cy="279577"/>
              </a:xfrm>
              <a:custGeom>
                <a:avLst/>
                <a:gdLst/>
                <a:ahLst/>
                <a:cxnLst/>
                <a:rect l="l" t="t" r="r" b="b"/>
                <a:pathLst>
                  <a:path w="5055" h="6208" extrusionOk="0">
                    <a:moveTo>
                      <a:pt x="275" y="0"/>
                    </a:moveTo>
                    <a:cubicBezTo>
                      <a:pt x="123" y="0"/>
                      <a:pt x="1" y="122"/>
                      <a:pt x="1" y="274"/>
                    </a:cubicBezTo>
                    <a:lnTo>
                      <a:pt x="1" y="6208"/>
                    </a:lnTo>
                    <a:cubicBezTo>
                      <a:pt x="1" y="6055"/>
                      <a:pt x="123" y="5934"/>
                      <a:pt x="275" y="5934"/>
                    </a:cubicBezTo>
                    <a:lnTo>
                      <a:pt x="5054" y="5934"/>
                    </a:lnTo>
                    <a:lnTo>
                      <a:pt x="50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7283123" y="3301169"/>
                <a:ext cx="227652" cy="279577"/>
              </a:xfrm>
              <a:custGeom>
                <a:avLst/>
                <a:gdLst/>
                <a:ahLst/>
                <a:cxnLst/>
                <a:rect l="l" t="t" r="r" b="b"/>
                <a:pathLst>
                  <a:path w="5055" h="6208" extrusionOk="0">
                    <a:moveTo>
                      <a:pt x="4753" y="0"/>
                    </a:moveTo>
                    <a:lnTo>
                      <a:pt x="4753" y="1"/>
                    </a:lnTo>
                    <a:lnTo>
                      <a:pt x="4753" y="5467"/>
                    </a:lnTo>
                    <a:cubicBezTo>
                      <a:pt x="4753" y="5543"/>
                      <a:pt x="4691" y="5604"/>
                      <a:pt x="4615" y="5604"/>
                    </a:cubicBezTo>
                    <a:lnTo>
                      <a:pt x="275" y="5604"/>
                    </a:lnTo>
                    <a:cubicBezTo>
                      <a:pt x="123" y="5604"/>
                      <a:pt x="1" y="5727"/>
                      <a:pt x="1" y="5879"/>
                    </a:cubicBezTo>
                    <a:lnTo>
                      <a:pt x="1" y="6208"/>
                    </a:lnTo>
                    <a:cubicBezTo>
                      <a:pt x="1" y="6055"/>
                      <a:pt x="123" y="5934"/>
                      <a:pt x="275" y="5934"/>
                    </a:cubicBezTo>
                    <a:lnTo>
                      <a:pt x="5054" y="5934"/>
                    </a:lnTo>
                    <a:lnTo>
                      <a:pt x="5054" y="0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7320232" y="3338277"/>
                <a:ext cx="153434" cy="86647"/>
              </a:xfrm>
              <a:custGeom>
                <a:avLst/>
                <a:gdLst/>
                <a:ahLst/>
                <a:cxnLst/>
                <a:rect l="l" t="t" r="r" b="b"/>
                <a:pathLst>
                  <a:path w="3407" h="1924" extrusionOk="0">
                    <a:moveTo>
                      <a:pt x="0" y="1"/>
                    </a:moveTo>
                    <a:lnTo>
                      <a:pt x="0" y="1924"/>
                    </a:lnTo>
                    <a:lnTo>
                      <a:pt x="3407" y="1924"/>
                    </a:lnTo>
                    <a:lnTo>
                      <a:pt x="34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7315683" y="3333729"/>
                <a:ext cx="162576" cy="95789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2127" extrusionOk="0">
                    <a:moveTo>
                      <a:pt x="3406" y="204"/>
                    </a:moveTo>
                    <a:lnTo>
                      <a:pt x="3406" y="1923"/>
                    </a:lnTo>
                    <a:lnTo>
                      <a:pt x="204" y="1923"/>
                    </a:lnTo>
                    <a:lnTo>
                      <a:pt x="204" y="204"/>
                    </a:lnTo>
                    <a:close/>
                    <a:moveTo>
                      <a:pt x="101" y="1"/>
                    </a:moveTo>
                    <a:cubicBezTo>
                      <a:pt x="46" y="1"/>
                      <a:pt x="0" y="46"/>
                      <a:pt x="0" y="102"/>
                    </a:cubicBezTo>
                    <a:lnTo>
                      <a:pt x="0" y="2025"/>
                    </a:lnTo>
                    <a:cubicBezTo>
                      <a:pt x="0" y="2080"/>
                      <a:pt x="46" y="2127"/>
                      <a:pt x="101" y="2127"/>
                    </a:cubicBezTo>
                    <a:lnTo>
                      <a:pt x="3508" y="2127"/>
                    </a:lnTo>
                    <a:cubicBezTo>
                      <a:pt x="3564" y="2127"/>
                      <a:pt x="3609" y="2081"/>
                      <a:pt x="3609" y="2025"/>
                    </a:cubicBezTo>
                    <a:lnTo>
                      <a:pt x="3609" y="102"/>
                    </a:lnTo>
                    <a:cubicBezTo>
                      <a:pt x="3609" y="46"/>
                      <a:pt x="3563" y="1"/>
                      <a:pt x="35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7278530" y="3447037"/>
                <a:ext cx="236839" cy="163117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3622" extrusionOk="0">
                    <a:moveTo>
                      <a:pt x="5054" y="2798"/>
                    </a:moveTo>
                    <a:lnTo>
                      <a:pt x="5054" y="3006"/>
                    </a:lnTo>
                    <a:lnTo>
                      <a:pt x="570" y="3006"/>
                    </a:lnTo>
                    <a:cubicBezTo>
                      <a:pt x="513" y="3006"/>
                      <a:pt x="467" y="3051"/>
                      <a:pt x="467" y="3108"/>
                    </a:cubicBezTo>
                    <a:cubicBezTo>
                      <a:pt x="467" y="3163"/>
                      <a:pt x="513" y="3209"/>
                      <a:pt x="570" y="3209"/>
                    </a:cubicBezTo>
                    <a:lnTo>
                      <a:pt x="5054" y="3209"/>
                    </a:lnTo>
                    <a:lnTo>
                      <a:pt x="5054" y="3418"/>
                    </a:lnTo>
                    <a:lnTo>
                      <a:pt x="377" y="3418"/>
                    </a:lnTo>
                    <a:cubicBezTo>
                      <a:pt x="282" y="3418"/>
                      <a:pt x="205" y="3340"/>
                      <a:pt x="205" y="3245"/>
                    </a:cubicBezTo>
                    <a:lnTo>
                      <a:pt x="205" y="2970"/>
                    </a:lnTo>
                    <a:cubicBezTo>
                      <a:pt x="205" y="2875"/>
                      <a:pt x="282" y="2798"/>
                      <a:pt x="377" y="2798"/>
                    </a:cubicBezTo>
                    <a:close/>
                    <a:moveTo>
                      <a:pt x="5156" y="0"/>
                    </a:moveTo>
                    <a:cubicBezTo>
                      <a:pt x="5101" y="0"/>
                      <a:pt x="5054" y="47"/>
                      <a:pt x="5054" y="103"/>
                    </a:cubicBezTo>
                    <a:lnTo>
                      <a:pt x="5054" y="2593"/>
                    </a:lnTo>
                    <a:lnTo>
                      <a:pt x="377" y="2593"/>
                    </a:lnTo>
                    <a:cubicBezTo>
                      <a:pt x="315" y="2593"/>
                      <a:pt x="256" y="2609"/>
                      <a:pt x="205" y="2636"/>
                    </a:cubicBezTo>
                    <a:lnTo>
                      <a:pt x="205" y="1467"/>
                    </a:lnTo>
                    <a:cubicBezTo>
                      <a:pt x="205" y="1411"/>
                      <a:pt x="158" y="1364"/>
                      <a:pt x="103" y="1364"/>
                    </a:cubicBezTo>
                    <a:cubicBezTo>
                      <a:pt x="47" y="1364"/>
                      <a:pt x="1" y="1411"/>
                      <a:pt x="1" y="1467"/>
                    </a:cubicBezTo>
                    <a:lnTo>
                      <a:pt x="1" y="3245"/>
                    </a:lnTo>
                    <a:cubicBezTo>
                      <a:pt x="1" y="3453"/>
                      <a:pt x="169" y="3621"/>
                      <a:pt x="377" y="3621"/>
                    </a:cubicBezTo>
                    <a:lnTo>
                      <a:pt x="5156" y="3621"/>
                    </a:lnTo>
                    <a:cubicBezTo>
                      <a:pt x="5212" y="3621"/>
                      <a:pt x="5258" y="3576"/>
                      <a:pt x="5258" y="3519"/>
                    </a:cubicBezTo>
                    <a:lnTo>
                      <a:pt x="5258" y="104"/>
                    </a:lnTo>
                    <a:cubicBezTo>
                      <a:pt x="5258" y="47"/>
                      <a:pt x="5214" y="0"/>
                      <a:pt x="5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7278530" y="3296620"/>
                <a:ext cx="236839" cy="199685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4434" extrusionOk="0">
                    <a:moveTo>
                      <a:pt x="377" y="0"/>
                    </a:moveTo>
                    <a:cubicBezTo>
                      <a:pt x="169" y="0"/>
                      <a:pt x="1" y="169"/>
                      <a:pt x="1" y="376"/>
                    </a:cubicBezTo>
                    <a:lnTo>
                      <a:pt x="1" y="4332"/>
                    </a:lnTo>
                    <a:cubicBezTo>
                      <a:pt x="1" y="4388"/>
                      <a:pt x="47" y="4433"/>
                      <a:pt x="103" y="4433"/>
                    </a:cubicBezTo>
                    <a:cubicBezTo>
                      <a:pt x="158" y="4433"/>
                      <a:pt x="205" y="4388"/>
                      <a:pt x="205" y="4332"/>
                    </a:cubicBezTo>
                    <a:lnTo>
                      <a:pt x="205" y="376"/>
                    </a:lnTo>
                    <a:cubicBezTo>
                      <a:pt x="205" y="282"/>
                      <a:pt x="282" y="205"/>
                      <a:pt x="377" y="205"/>
                    </a:cubicBezTo>
                    <a:lnTo>
                      <a:pt x="5054" y="205"/>
                    </a:lnTo>
                    <a:lnTo>
                      <a:pt x="5054" y="2965"/>
                    </a:lnTo>
                    <a:cubicBezTo>
                      <a:pt x="5054" y="3022"/>
                      <a:pt x="5101" y="3067"/>
                      <a:pt x="5156" y="3067"/>
                    </a:cubicBezTo>
                    <a:cubicBezTo>
                      <a:pt x="5212" y="3067"/>
                      <a:pt x="5258" y="3022"/>
                      <a:pt x="5258" y="2965"/>
                    </a:cubicBezTo>
                    <a:lnTo>
                      <a:pt x="5258" y="102"/>
                    </a:lnTo>
                    <a:cubicBezTo>
                      <a:pt x="5258" y="45"/>
                      <a:pt x="5214" y="0"/>
                      <a:pt x="5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7353693" y="3363857"/>
                <a:ext cx="29048" cy="35668"/>
              </a:xfrm>
              <a:custGeom>
                <a:avLst/>
                <a:gdLst/>
                <a:ahLst/>
                <a:cxnLst/>
                <a:rect l="l" t="t" r="r" b="b"/>
                <a:pathLst>
                  <a:path w="645" h="792" extrusionOk="0">
                    <a:moveTo>
                      <a:pt x="118" y="0"/>
                    </a:moveTo>
                    <a:cubicBezTo>
                      <a:pt x="98" y="0"/>
                      <a:pt x="77" y="6"/>
                      <a:pt x="60" y="19"/>
                    </a:cubicBezTo>
                    <a:cubicBezTo>
                      <a:pt x="13" y="52"/>
                      <a:pt x="2" y="116"/>
                      <a:pt x="35" y="160"/>
                    </a:cubicBezTo>
                    <a:lnTo>
                      <a:pt x="200" y="395"/>
                    </a:lnTo>
                    <a:lnTo>
                      <a:pt x="35" y="631"/>
                    </a:lnTo>
                    <a:cubicBezTo>
                      <a:pt x="0" y="676"/>
                      <a:pt x="11" y="740"/>
                      <a:pt x="57" y="773"/>
                    </a:cubicBezTo>
                    <a:cubicBezTo>
                      <a:pt x="75" y="785"/>
                      <a:pt x="95" y="791"/>
                      <a:pt x="115" y="791"/>
                    </a:cubicBezTo>
                    <a:cubicBezTo>
                      <a:pt x="148" y="791"/>
                      <a:pt x="180" y="776"/>
                      <a:pt x="200" y="748"/>
                    </a:cubicBezTo>
                    <a:lnTo>
                      <a:pt x="322" y="573"/>
                    </a:lnTo>
                    <a:lnTo>
                      <a:pt x="445" y="748"/>
                    </a:lnTo>
                    <a:cubicBezTo>
                      <a:pt x="465" y="776"/>
                      <a:pt x="496" y="791"/>
                      <a:pt x="529" y="791"/>
                    </a:cubicBezTo>
                    <a:cubicBezTo>
                      <a:pt x="549" y="791"/>
                      <a:pt x="570" y="786"/>
                      <a:pt x="588" y="773"/>
                    </a:cubicBezTo>
                    <a:cubicBezTo>
                      <a:pt x="633" y="740"/>
                      <a:pt x="644" y="676"/>
                      <a:pt x="611" y="631"/>
                    </a:cubicBezTo>
                    <a:lnTo>
                      <a:pt x="447" y="395"/>
                    </a:lnTo>
                    <a:lnTo>
                      <a:pt x="611" y="160"/>
                    </a:lnTo>
                    <a:cubicBezTo>
                      <a:pt x="644" y="115"/>
                      <a:pt x="632" y="51"/>
                      <a:pt x="588" y="19"/>
                    </a:cubicBezTo>
                    <a:cubicBezTo>
                      <a:pt x="569" y="6"/>
                      <a:pt x="549" y="0"/>
                      <a:pt x="528" y="0"/>
                    </a:cubicBezTo>
                    <a:cubicBezTo>
                      <a:pt x="497" y="0"/>
                      <a:pt x="465" y="15"/>
                      <a:pt x="446" y="44"/>
                    </a:cubicBezTo>
                    <a:lnTo>
                      <a:pt x="323" y="219"/>
                    </a:lnTo>
                    <a:lnTo>
                      <a:pt x="201" y="44"/>
                    </a:lnTo>
                    <a:cubicBezTo>
                      <a:pt x="181" y="15"/>
                      <a:pt x="150" y="0"/>
                      <a:pt x="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7413049" y="3363812"/>
                <a:ext cx="29093" cy="35713"/>
              </a:xfrm>
              <a:custGeom>
                <a:avLst/>
                <a:gdLst/>
                <a:ahLst/>
                <a:cxnLst/>
                <a:rect l="l" t="t" r="r" b="b"/>
                <a:pathLst>
                  <a:path w="646" h="793" extrusionOk="0">
                    <a:moveTo>
                      <a:pt x="119" y="0"/>
                    </a:moveTo>
                    <a:cubicBezTo>
                      <a:pt x="99" y="0"/>
                      <a:pt x="78" y="6"/>
                      <a:pt x="60" y="19"/>
                    </a:cubicBezTo>
                    <a:cubicBezTo>
                      <a:pt x="15" y="52"/>
                      <a:pt x="4" y="116"/>
                      <a:pt x="36" y="160"/>
                    </a:cubicBezTo>
                    <a:lnTo>
                      <a:pt x="201" y="395"/>
                    </a:lnTo>
                    <a:lnTo>
                      <a:pt x="36" y="630"/>
                    </a:lnTo>
                    <a:cubicBezTo>
                      <a:pt x="0" y="677"/>
                      <a:pt x="11" y="741"/>
                      <a:pt x="58" y="774"/>
                    </a:cubicBezTo>
                    <a:cubicBezTo>
                      <a:pt x="75" y="786"/>
                      <a:pt x="96" y="792"/>
                      <a:pt x="117" y="792"/>
                    </a:cubicBezTo>
                    <a:cubicBezTo>
                      <a:pt x="148" y="792"/>
                      <a:pt x="180" y="777"/>
                      <a:pt x="201" y="749"/>
                    </a:cubicBezTo>
                    <a:lnTo>
                      <a:pt x="613" y="160"/>
                    </a:lnTo>
                    <a:cubicBezTo>
                      <a:pt x="645" y="114"/>
                      <a:pt x="633" y="49"/>
                      <a:pt x="588" y="19"/>
                    </a:cubicBezTo>
                    <a:cubicBezTo>
                      <a:pt x="570" y="6"/>
                      <a:pt x="549" y="0"/>
                      <a:pt x="529" y="0"/>
                    </a:cubicBezTo>
                    <a:cubicBezTo>
                      <a:pt x="497" y="0"/>
                      <a:pt x="466" y="15"/>
                      <a:pt x="446" y="43"/>
                    </a:cubicBezTo>
                    <a:lnTo>
                      <a:pt x="325" y="219"/>
                    </a:lnTo>
                    <a:lnTo>
                      <a:pt x="202" y="43"/>
                    </a:lnTo>
                    <a:cubicBezTo>
                      <a:pt x="182" y="15"/>
                      <a:pt x="151" y="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7384002" y="3367685"/>
                <a:ext cx="27832" cy="27877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308" y="0"/>
                    </a:moveTo>
                    <a:cubicBezTo>
                      <a:pt x="253" y="0"/>
                      <a:pt x="207" y="47"/>
                      <a:pt x="207" y="103"/>
                    </a:cubicBezTo>
                    <a:lnTo>
                      <a:pt x="207" y="207"/>
                    </a:lnTo>
                    <a:lnTo>
                      <a:pt x="102" y="207"/>
                    </a:lnTo>
                    <a:cubicBezTo>
                      <a:pt x="46" y="207"/>
                      <a:pt x="0" y="254"/>
                      <a:pt x="0" y="309"/>
                    </a:cubicBezTo>
                    <a:cubicBezTo>
                      <a:pt x="0" y="365"/>
                      <a:pt x="46" y="411"/>
                      <a:pt x="102" y="411"/>
                    </a:cubicBezTo>
                    <a:lnTo>
                      <a:pt x="207" y="411"/>
                    </a:lnTo>
                    <a:lnTo>
                      <a:pt x="207" y="516"/>
                    </a:lnTo>
                    <a:cubicBezTo>
                      <a:pt x="207" y="571"/>
                      <a:pt x="253" y="618"/>
                      <a:pt x="308" y="618"/>
                    </a:cubicBezTo>
                    <a:cubicBezTo>
                      <a:pt x="365" y="618"/>
                      <a:pt x="411" y="571"/>
                      <a:pt x="411" y="516"/>
                    </a:cubicBezTo>
                    <a:lnTo>
                      <a:pt x="411" y="411"/>
                    </a:lnTo>
                    <a:lnTo>
                      <a:pt x="515" y="411"/>
                    </a:lnTo>
                    <a:cubicBezTo>
                      <a:pt x="571" y="411"/>
                      <a:pt x="617" y="365"/>
                      <a:pt x="617" y="309"/>
                    </a:cubicBezTo>
                    <a:cubicBezTo>
                      <a:pt x="617" y="254"/>
                      <a:pt x="571" y="207"/>
                      <a:pt x="515" y="207"/>
                    </a:cubicBezTo>
                    <a:lnTo>
                      <a:pt x="411" y="207"/>
                    </a:lnTo>
                    <a:lnTo>
                      <a:pt x="411" y="103"/>
                    </a:lnTo>
                    <a:cubicBezTo>
                      <a:pt x="411" y="47"/>
                      <a:pt x="365" y="0"/>
                      <a:pt x="3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7331446" y="3356021"/>
                <a:ext cx="18374" cy="51250"/>
              </a:xfrm>
              <a:custGeom>
                <a:avLst/>
                <a:gdLst/>
                <a:ahLst/>
                <a:cxnLst/>
                <a:rect l="l" t="t" r="r" b="b"/>
                <a:pathLst>
                  <a:path w="408" h="1138" extrusionOk="0">
                    <a:moveTo>
                      <a:pt x="295" y="0"/>
                    </a:moveTo>
                    <a:cubicBezTo>
                      <a:pt x="269" y="0"/>
                      <a:pt x="243" y="10"/>
                      <a:pt x="223" y="30"/>
                    </a:cubicBezTo>
                    <a:cubicBezTo>
                      <a:pt x="80" y="175"/>
                      <a:pt x="0" y="365"/>
                      <a:pt x="0" y="568"/>
                    </a:cubicBezTo>
                    <a:cubicBezTo>
                      <a:pt x="0" y="773"/>
                      <a:pt x="80" y="963"/>
                      <a:pt x="223" y="1107"/>
                    </a:cubicBezTo>
                    <a:cubicBezTo>
                      <a:pt x="243" y="1127"/>
                      <a:pt x="268" y="1137"/>
                      <a:pt x="295" y="1137"/>
                    </a:cubicBezTo>
                    <a:cubicBezTo>
                      <a:pt x="321" y="1137"/>
                      <a:pt x="347" y="1127"/>
                      <a:pt x="368" y="1107"/>
                    </a:cubicBezTo>
                    <a:cubicBezTo>
                      <a:pt x="407" y="1067"/>
                      <a:pt x="407" y="1002"/>
                      <a:pt x="368" y="963"/>
                    </a:cubicBezTo>
                    <a:cubicBezTo>
                      <a:pt x="263" y="858"/>
                      <a:pt x="205" y="718"/>
                      <a:pt x="205" y="568"/>
                    </a:cubicBezTo>
                    <a:cubicBezTo>
                      <a:pt x="205" y="420"/>
                      <a:pt x="263" y="280"/>
                      <a:pt x="368" y="175"/>
                    </a:cubicBezTo>
                    <a:cubicBezTo>
                      <a:pt x="407" y="134"/>
                      <a:pt x="407" y="69"/>
                      <a:pt x="368" y="30"/>
                    </a:cubicBezTo>
                    <a:cubicBezTo>
                      <a:pt x="348" y="10"/>
                      <a:pt x="322" y="0"/>
                      <a:pt x="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7444123" y="3356021"/>
                <a:ext cx="18329" cy="51250"/>
              </a:xfrm>
              <a:custGeom>
                <a:avLst/>
                <a:gdLst/>
                <a:ahLst/>
                <a:cxnLst/>
                <a:rect l="l" t="t" r="r" b="b"/>
                <a:pathLst>
                  <a:path w="407" h="1138" extrusionOk="0">
                    <a:moveTo>
                      <a:pt x="111" y="0"/>
                    </a:moveTo>
                    <a:cubicBezTo>
                      <a:pt x="85" y="0"/>
                      <a:pt x="59" y="10"/>
                      <a:pt x="39" y="30"/>
                    </a:cubicBezTo>
                    <a:cubicBezTo>
                      <a:pt x="0" y="69"/>
                      <a:pt x="0" y="134"/>
                      <a:pt x="39" y="175"/>
                    </a:cubicBezTo>
                    <a:cubicBezTo>
                      <a:pt x="144" y="279"/>
                      <a:pt x="202" y="419"/>
                      <a:pt x="202" y="568"/>
                    </a:cubicBezTo>
                    <a:cubicBezTo>
                      <a:pt x="202" y="716"/>
                      <a:pt x="144" y="856"/>
                      <a:pt x="39" y="963"/>
                    </a:cubicBezTo>
                    <a:cubicBezTo>
                      <a:pt x="0" y="1002"/>
                      <a:pt x="0" y="1067"/>
                      <a:pt x="39" y="1107"/>
                    </a:cubicBezTo>
                    <a:cubicBezTo>
                      <a:pt x="60" y="1127"/>
                      <a:pt x="86" y="1137"/>
                      <a:pt x="111" y="1137"/>
                    </a:cubicBezTo>
                    <a:cubicBezTo>
                      <a:pt x="137" y="1137"/>
                      <a:pt x="163" y="1127"/>
                      <a:pt x="184" y="1107"/>
                    </a:cubicBezTo>
                    <a:cubicBezTo>
                      <a:pt x="327" y="963"/>
                      <a:pt x="407" y="773"/>
                      <a:pt x="407" y="568"/>
                    </a:cubicBezTo>
                    <a:cubicBezTo>
                      <a:pt x="407" y="365"/>
                      <a:pt x="327" y="175"/>
                      <a:pt x="184" y="30"/>
                    </a:cubicBezTo>
                    <a:cubicBezTo>
                      <a:pt x="164" y="10"/>
                      <a:pt x="137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7315683" y="3445010"/>
                <a:ext cx="33911" cy="927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206" extrusionOk="0">
                    <a:moveTo>
                      <a:pt x="101" y="1"/>
                    </a:moveTo>
                    <a:cubicBezTo>
                      <a:pt x="46" y="1"/>
                      <a:pt x="0" y="48"/>
                      <a:pt x="0" y="103"/>
                    </a:cubicBezTo>
                    <a:cubicBezTo>
                      <a:pt x="0" y="160"/>
                      <a:pt x="45" y="205"/>
                      <a:pt x="101" y="205"/>
                    </a:cubicBezTo>
                    <a:lnTo>
                      <a:pt x="651" y="205"/>
                    </a:lnTo>
                    <a:cubicBezTo>
                      <a:pt x="707" y="205"/>
                      <a:pt x="753" y="159"/>
                      <a:pt x="753" y="103"/>
                    </a:cubicBezTo>
                    <a:cubicBezTo>
                      <a:pt x="753" y="48"/>
                      <a:pt x="707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7362700" y="3445010"/>
                <a:ext cx="71065" cy="9277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206" extrusionOk="0">
                    <a:moveTo>
                      <a:pt x="101" y="1"/>
                    </a:moveTo>
                    <a:cubicBezTo>
                      <a:pt x="46" y="1"/>
                      <a:pt x="0" y="48"/>
                      <a:pt x="0" y="103"/>
                    </a:cubicBezTo>
                    <a:cubicBezTo>
                      <a:pt x="0" y="159"/>
                      <a:pt x="46" y="205"/>
                      <a:pt x="101" y="205"/>
                    </a:cubicBezTo>
                    <a:lnTo>
                      <a:pt x="1475" y="205"/>
                    </a:lnTo>
                    <a:cubicBezTo>
                      <a:pt x="1531" y="205"/>
                      <a:pt x="1577" y="159"/>
                      <a:pt x="1577" y="103"/>
                    </a:cubicBezTo>
                    <a:cubicBezTo>
                      <a:pt x="1577" y="48"/>
                      <a:pt x="1531" y="1"/>
                      <a:pt x="1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7315683" y="3469780"/>
                <a:ext cx="33911" cy="9232"/>
              </a:xfrm>
              <a:custGeom>
                <a:avLst/>
                <a:gdLst/>
                <a:ahLst/>
                <a:cxnLst/>
                <a:rect l="l" t="t" r="r" b="b"/>
                <a:pathLst>
                  <a:path w="753" h="205" extrusionOk="0">
                    <a:moveTo>
                      <a:pt x="101" y="0"/>
                    </a:moveTo>
                    <a:cubicBezTo>
                      <a:pt x="46" y="0"/>
                      <a:pt x="0" y="46"/>
                      <a:pt x="0" y="102"/>
                    </a:cubicBezTo>
                    <a:cubicBezTo>
                      <a:pt x="0" y="158"/>
                      <a:pt x="45" y="205"/>
                      <a:pt x="101" y="205"/>
                    </a:cubicBezTo>
                    <a:lnTo>
                      <a:pt x="651" y="205"/>
                    </a:lnTo>
                    <a:cubicBezTo>
                      <a:pt x="707" y="205"/>
                      <a:pt x="753" y="158"/>
                      <a:pt x="753" y="102"/>
                    </a:cubicBezTo>
                    <a:cubicBezTo>
                      <a:pt x="753" y="46"/>
                      <a:pt x="707" y="0"/>
                      <a:pt x="6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>
                <a:off x="7362700" y="3469780"/>
                <a:ext cx="71065" cy="9232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205" extrusionOk="0">
                    <a:moveTo>
                      <a:pt x="101" y="0"/>
                    </a:moveTo>
                    <a:cubicBezTo>
                      <a:pt x="46" y="0"/>
                      <a:pt x="0" y="46"/>
                      <a:pt x="0" y="102"/>
                    </a:cubicBezTo>
                    <a:cubicBezTo>
                      <a:pt x="0" y="158"/>
                      <a:pt x="46" y="205"/>
                      <a:pt x="101" y="205"/>
                    </a:cubicBezTo>
                    <a:lnTo>
                      <a:pt x="1475" y="205"/>
                    </a:lnTo>
                    <a:cubicBezTo>
                      <a:pt x="1531" y="205"/>
                      <a:pt x="1577" y="158"/>
                      <a:pt x="1577" y="102"/>
                    </a:cubicBezTo>
                    <a:cubicBezTo>
                      <a:pt x="1577" y="46"/>
                      <a:pt x="1531" y="0"/>
                      <a:pt x="1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16" name="Google Shape;516;p15"/>
            <p:cNvGrpSpPr/>
            <p:nvPr/>
          </p:nvGrpSpPr>
          <p:grpSpPr>
            <a:xfrm>
              <a:off x="204427" y="4419542"/>
              <a:ext cx="536358" cy="548367"/>
              <a:chOff x="4767963" y="3235372"/>
              <a:chExt cx="426391" cy="435939"/>
            </a:xfrm>
          </p:grpSpPr>
          <p:sp>
            <p:nvSpPr>
              <p:cNvPr id="517" name="Google Shape;517;p15"/>
              <p:cNvSpPr/>
              <p:nvPr/>
            </p:nvSpPr>
            <p:spPr>
              <a:xfrm>
                <a:off x="4767963" y="3235372"/>
                <a:ext cx="426391" cy="435939"/>
              </a:xfrm>
              <a:custGeom>
                <a:avLst/>
                <a:gdLst/>
                <a:ahLst/>
                <a:cxnLst/>
                <a:rect l="l" t="t" r="r" b="b"/>
                <a:pathLst>
                  <a:path w="9468" h="9680" extrusionOk="0">
                    <a:moveTo>
                      <a:pt x="4691" y="1"/>
                    </a:moveTo>
                    <a:cubicBezTo>
                      <a:pt x="4170" y="1"/>
                      <a:pt x="3685" y="281"/>
                      <a:pt x="3425" y="733"/>
                    </a:cubicBezTo>
                    <a:cubicBezTo>
                      <a:pt x="2788" y="1837"/>
                      <a:pt x="2152" y="2942"/>
                      <a:pt x="1515" y="4046"/>
                    </a:cubicBezTo>
                    <a:cubicBezTo>
                      <a:pt x="1197" y="4597"/>
                      <a:pt x="879" y="5151"/>
                      <a:pt x="560" y="5702"/>
                    </a:cubicBezTo>
                    <a:cubicBezTo>
                      <a:pt x="266" y="6214"/>
                      <a:pt x="0" y="6692"/>
                      <a:pt x="199" y="7299"/>
                    </a:cubicBezTo>
                    <a:cubicBezTo>
                      <a:pt x="329" y="7693"/>
                      <a:pt x="619" y="8016"/>
                      <a:pt x="998" y="8181"/>
                    </a:cubicBezTo>
                    <a:lnTo>
                      <a:pt x="4100" y="9555"/>
                    </a:lnTo>
                    <a:cubicBezTo>
                      <a:pt x="4288" y="9637"/>
                      <a:pt x="4487" y="9680"/>
                      <a:pt x="4692" y="9680"/>
                    </a:cubicBezTo>
                    <a:cubicBezTo>
                      <a:pt x="4898" y="9680"/>
                      <a:pt x="5096" y="9637"/>
                      <a:pt x="5284" y="9555"/>
                    </a:cubicBezTo>
                    <a:lnTo>
                      <a:pt x="8386" y="8181"/>
                    </a:lnTo>
                    <a:cubicBezTo>
                      <a:pt x="8766" y="8013"/>
                      <a:pt x="9057" y="7691"/>
                      <a:pt x="9186" y="7298"/>
                    </a:cubicBezTo>
                    <a:cubicBezTo>
                      <a:pt x="9467" y="6435"/>
                      <a:pt x="8800" y="5640"/>
                      <a:pt x="8395" y="4943"/>
                    </a:cubicBezTo>
                    <a:cubicBezTo>
                      <a:pt x="8189" y="4595"/>
                      <a:pt x="7986" y="4244"/>
                      <a:pt x="7783" y="3893"/>
                    </a:cubicBezTo>
                    <a:cubicBezTo>
                      <a:pt x="7173" y="2839"/>
                      <a:pt x="6567" y="1785"/>
                      <a:pt x="5957" y="733"/>
                    </a:cubicBezTo>
                    <a:cubicBezTo>
                      <a:pt x="5697" y="281"/>
                      <a:pt x="5212" y="1"/>
                      <a:pt x="46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8" name="Google Shape;518;p15"/>
              <p:cNvSpPr/>
              <p:nvPr/>
            </p:nvSpPr>
            <p:spPr>
              <a:xfrm>
                <a:off x="4979223" y="3301214"/>
                <a:ext cx="139834" cy="304301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6757" extrusionOk="0">
                    <a:moveTo>
                      <a:pt x="0" y="0"/>
                    </a:moveTo>
                    <a:lnTo>
                      <a:pt x="0" y="6757"/>
                    </a:lnTo>
                    <a:lnTo>
                      <a:pt x="3105" y="5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4839434" y="3301214"/>
                <a:ext cx="139834" cy="242513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5385" extrusionOk="0">
                    <a:moveTo>
                      <a:pt x="3104" y="0"/>
                    </a:moveTo>
                    <a:lnTo>
                      <a:pt x="0" y="5384"/>
                    </a:lnTo>
                    <a:lnTo>
                      <a:pt x="3104" y="4011"/>
                    </a:lnTo>
                    <a:lnTo>
                      <a:pt x="31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0" name="Google Shape;520;p15"/>
              <p:cNvSpPr/>
              <p:nvPr/>
            </p:nvSpPr>
            <p:spPr>
              <a:xfrm>
                <a:off x="4839434" y="3481804"/>
                <a:ext cx="139834" cy="123711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2747" extrusionOk="0">
                    <a:moveTo>
                      <a:pt x="3104" y="1"/>
                    </a:moveTo>
                    <a:lnTo>
                      <a:pt x="0" y="1374"/>
                    </a:lnTo>
                    <a:lnTo>
                      <a:pt x="3104" y="2747"/>
                    </a:lnTo>
                    <a:lnTo>
                      <a:pt x="31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1" name="Google Shape;521;p15"/>
              <p:cNvSpPr/>
              <p:nvPr/>
            </p:nvSpPr>
            <p:spPr>
              <a:xfrm>
                <a:off x="4839434" y="3527515"/>
                <a:ext cx="60257" cy="2594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76" extrusionOk="0">
                    <a:moveTo>
                      <a:pt x="810" y="0"/>
                    </a:moveTo>
                    <a:lnTo>
                      <a:pt x="0" y="359"/>
                    </a:lnTo>
                    <a:lnTo>
                      <a:pt x="490" y="576"/>
                    </a:lnTo>
                    <a:lnTo>
                      <a:pt x="1338" y="204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4979223" y="3481804"/>
                <a:ext cx="139834" cy="123711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2747" extrusionOk="0">
                    <a:moveTo>
                      <a:pt x="0" y="1"/>
                    </a:moveTo>
                    <a:lnTo>
                      <a:pt x="0" y="2747"/>
                    </a:lnTo>
                    <a:lnTo>
                      <a:pt x="3105" y="13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4979223" y="3481804"/>
                <a:ext cx="139834" cy="123711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2747" extrusionOk="0">
                    <a:moveTo>
                      <a:pt x="0" y="1"/>
                    </a:moveTo>
                    <a:lnTo>
                      <a:pt x="0" y="2747"/>
                    </a:lnTo>
                    <a:lnTo>
                      <a:pt x="3105" y="13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4" name="Google Shape;524;p15"/>
              <p:cNvSpPr/>
              <p:nvPr/>
            </p:nvSpPr>
            <p:spPr>
              <a:xfrm>
                <a:off x="5058754" y="3527515"/>
                <a:ext cx="60302" cy="2594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576" extrusionOk="0">
                    <a:moveTo>
                      <a:pt x="528" y="0"/>
                    </a:moveTo>
                    <a:lnTo>
                      <a:pt x="1" y="204"/>
                    </a:lnTo>
                    <a:lnTo>
                      <a:pt x="849" y="576"/>
                    </a:lnTo>
                    <a:lnTo>
                      <a:pt x="1339" y="359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5" name="Google Shape;525;p15"/>
              <p:cNvSpPr/>
              <p:nvPr/>
            </p:nvSpPr>
            <p:spPr>
              <a:xfrm>
                <a:off x="4910905" y="3502385"/>
                <a:ext cx="16798" cy="11934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65" extrusionOk="0">
                    <a:moveTo>
                      <a:pt x="256" y="0"/>
                    </a:moveTo>
                    <a:cubicBezTo>
                      <a:pt x="242" y="0"/>
                      <a:pt x="228" y="3"/>
                      <a:pt x="214" y="9"/>
                    </a:cubicBezTo>
                    <a:lnTo>
                      <a:pt x="75" y="70"/>
                    </a:lnTo>
                    <a:cubicBezTo>
                      <a:pt x="23" y="93"/>
                      <a:pt x="0" y="153"/>
                      <a:pt x="23" y="205"/>
                    </a:cubicBezTo>
                    <a:cubicBezTo>
                      <a:pt x="40" y="243"/>
                      <a:pt x="77" y="265"/>
                      <a:pt x="116" y="265"/>
                    </a:cubicBezTo>
                    <a:cubicBezTo>
                      <a:pt x="131" y="265"/>
                      <a:pt x="144" y="261"/>
                      <a:pt x="158" y="256"/>
                    </a:cubicBezTo>
                    <a:lnTo>
                      <a:pt x="298" y="195"/>
                    </a:lnTo>
                    <a:cubicBezTo>
                      <a:pt x="349" y="172"/>
                      <a:pt x="372" y="112"/>
                      <a:pt x="349" y="60"/>
                    </a:cubicBezTo>
                    <a:cubicBezTo>
                      <a:pt x="332" y="23"/>
                      <a:pt x="295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6" name="Google Shape;526;p15"/>
              <p:cNvSpPr/>
              <p:nvPr/>
            </p:nvSpPr>
            <p:spPr>
              <a:xfrm>
                <a:off x="4851188" y="3528776"/>
                <a:ext cx="16843" cy="12024"/>
              </a:xfrm>
              <a:custGeom>
                <a:avLst/>
                <a:gdLst/>
                <a:ahLst/>
                <a:cxnLst/>
                <a:rect l="l" t="t" r="r" b="b"/>
                <a:pathLst>
                  <a:path w="374" h="267" extrusionOk="0">
                    <a:moveTo>
                      <a:pt x="257" y="0"/>
                    </a:moveTo>
                    <a:cubicBezTo>
                      <a:pt x="243" y="0"/>
                      <a:pt x="229" y="3"/>
                      <a:pt x="216" y="9"/>
                    </a:cubicBezTo>
                    <a:lnTo>
                      <a:pt x="75" y="70"/>
                    </a:lnTo>
                    <a:cubicBezTo>
                      <a:pt x="23" y="93"/>
                      <a:pt x="0" y="153"/>
                      <a:pt x="23" y="204"/>
                    </a:cubicBezTo>
                    <a:cubicBezTo>
                      <a:pt x="39" y="243"/>
                      <a:pt x="77" y="266"/>
                      <a:pt x="118" y="266"/>
                    </a:cubicBezTo>
                    <a:cubicBezTo>
                      <a:pt x="131" y="266"/>
                      <a:pt x="145" y="263"/>
                      <a:pt x="158" y="257"/>
                    </a:cubicBezTo>
                    <a:lnTo>
                      <a:pt x="298" y="196"/>
                    </a:lnTo>
                    <a:cubicBezTo>
                      <a:pt x="349" y="174"/>
                      <a:pt x="373" y="114"/>
                      <a:pt x="349" y="62"/>
                    </a:cubicBezTo>
                    <a:cubicBezTo>
                      <a:pt x="333" y="23"/>
                      <a:pt x="296" y="0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7" name="Google Shape;527;p15"/>
              <p:cNvSpPr/>
              <p:nvPr/>
            </p:nvSpPr>
            <p:spPr>
              <a:xfrm>
                <a:off x="4930765" y="3493603"/>
                <a:ext cx="16843" cy="11979"/>
              </a:xfrm>
              <a:custGeom>
                <a:avLst/>
                <a:gdLst/>
                <a:ahLst/>
                <a:cxnLst/>
                <a:rect l="l" t="t" r="r" b="b"/>
                <a:pathLst>
                  <a:path w="374" h="266" extrusionOk="0">
                    <a:moveTo>
                      <a:pt x="257" y="1"/>
                    </a:moveTo>
                    <a:cubicBezTo>
                      <a:pt x="243" y="1"/>
                      <a:pt x="229" y="3"/>
                      <a:pt x="216" y="9"/>
                    </a:cubicBezTo>
                    <a:lnTo>
                      <a:pt x="76" y="70"/>
                    </a:lnTo>
                    <a:cubicBezTo>
                      <a:pt x="24" y="94"/>
                      <a:pt x="1" y="154"/>
                      <a:pt x="24" y="205"/>
                    </a:cubicBezTo>
                    <a:cubicBezTo>
                      <a:pt x="42" y="242"/>
                      <a:pt x="78" y="265"/>
                      <a:pt x="118" y="265"/>
                    </a:cubicBezTo>
                    <a:cubicBezTo>
                      <a:pt x="131" y="265"/>
                      <a:pt x="145" y="263"/>
                      <a:pt x="158" y="257"/>
                    </a:cubicBezTo>
                    <a:lnTo>
                      <a:pt x="299" y="195"/>
                    </a:lnTo>
                    <a:cubicBezTo>
                      <a:pt x="350" y="173"/>
                      <a:pt x="374" y="113"/>
                      <a:pt x="350" y="62"/>
                    </a:cubicBezTo>
                    <a:cubicBezTo>
                      <a:pt x="333" y="23"/>
                      <a:pt x="296" y="1"/>
                      <a:pt x="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4890999" y="3511257"/>
                <a:ext cx="16798" cy="11934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65" extrusionOk="0">
                    <a:moveTo>
                      <a:pt x="256" y="0"/>
                    </a:moveTo>
                    <a:cubicBezTo>
                      <a:pt x="242" y="0"/>
                      <a:pt x="228" y="3"/>
                      <a:pt x="215" y="9"/>
                    </a:cubicBezTo>
                    <a:lnTo>
                      <a:pt x="74" y="69"/>
                    </a:lnTo>
                    <a:cubicBezTo>
                      <a:pt x="23" y="92"/>
                      <a:pt x="0" y="152"/>
                      <a:pt x="23" y="204"/>
                    </a:cubicBezTo>
                    <a:cubicBezTo>
                      <a:pt x="40" y="242"/>
                      <a:pt x="78" y="265"/>
                      <a:pt x="117" y="265"/>
                    </a:cubicBezTo>
                    <a:cubicBezTo>
                      <a:pt x="131" y="265"/>
                      <a:pt x="144" y="262"/>
                      <a:pt x="158" y="256"/>
                    </a:cubicBezTo>
                    <a:lnTo>
                      <a:pt x="297" y="195"/>
                    </a:lnTo>
                    <a:cubicBezTo>
                      <a:pt x="350" y="172"/>
                      <a:pt x="372" y="112"/>
                      <a:pt x="350" y="61"/>
                    </a:cubicBezTo>
                    <a:cubicBezTo>
                      <a:pt x="332" y="23"/>
                      <a:pt x="295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4950670" y="3484776"/>
                <a:ext cx="16843" cy="11979"/>
              </a:xfrm>
              <a:custGeom>
                <a:avLst/>
                <a:gdLst/>
                <a:ahLst/>
                <a:cxnLst/>
                <a:rect l="l" t="t" r="r" b="b"/>
                <a:pathLst>
                  <a:path w="374" h="266" extrusionOk="0">
                    <a:moveTo>
                      <a:pt x="257" y="1"/>
                    </a:moveTo>
                    <a:cubicBezTo>
                      <a:pt x="243" y="1"/>
                      <a:pt x="229" y="4"/>
                      <a:pt x="216" y="10"/>
                    </a:cubicBezTo>
                    <a:lnTo>
                      <a:pt x="75" y="71"/>
                    </a:lnTo>
                    <a:cubicBezTo>
                      <a:pt x="24" y="93"/>
                      <a:pt x="0" y="154"/>
                      <a:pt x="24" y="205"/>
                    </a:cubicBezTo>
                    <a:cubicBezTo>
                      <a:pt x="42" y="242"/>
                      <a:pt x="78" y="265"/>
                      <a:pt x="118" y="265"/>
                    </a:cubicBezTo>
                    <a:cubicBezTo>
                      <a:pt x="131" y="265"/>
                      <a:pt x="145" y="263"/>
                      <a:pt x="158" y="257"/>
                    </a:cubicBezTo>
                    <a:lnTo>
                      <a:pt x="298" y="196"/>
                    </a:lnTo>
                    <a:cubicBezTo>
                      <a:pt x="349" y="173"/>
                      <a:pt x="373" y="113"/>
                      <a:pt x="349" y="62"/>
                    </a:cubicBezTo>
                    <a:cubicBezTo>
                      <a:pt x="333" y="23"/>
                      <a:pt x="296" y="1"/>
                      <a:pt x="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5090459" y="3528776"/>
                <a:ext cx="16843" cy="12024"/>
              </a:xfrm>
              <a:custGeom>
                <a:avLst/>
                <a:gdLst/>
                <a:ahLst/>
                <a:cxnLst/>
                <a:rect l="l" t="t" r="r" b="b"/>
                <a:pathLst>
                  <a:path w="374" h="267" extrusionOk="0">
                    <a:moveTo>
                      <a:pt x="117" y="0"/>
                    </a:moveTo>
                    <a:cubicBezTo>
                      <a:pt x="78" y="0"/>
                      <a:pt x="41" y="23"/>
                      <a:pt x="23" y="61"/>
                    </a:cubicBezTo>
                    <a:cubicBezTo>
                      <a:pt x="0" y="113"/>
                      <a:pt x="23" y="173"/>
                      <a:pt x="76" y="195"/>
                    </a:cubicBezTo>
                    <a:lnTo>
                      <a:pt x="216" y="257"/>
                    </a:lnTo>
                    <a:cubicBezTo>
                      <a:pt x="229" y="263"/>
                      <a:pt x="243" y="266"/>
                      <a:pt x="256" y="266"/>
                    </a:cubicBezTo>
                    <a:cubicBezTo>
                      <a:pt x="295" y="266"/>
                      <a:pt x="332" y="243"/>
                      <a:pt x="350" y="205"/>
                    </a:cubicBezTo>
                    <a:cubicBezTo>
                      <a:pt x="374" y="153"/>
                      <a:pt x="350" y="93"/>
                      <a:pt x="299" y="70"/>
                    </a:cubicBezTo>
                    <a:lnTo>
                      <a:pt x="158" y="9"/>
                    </a:lnTo>
                    <a:cubicBezTo>
                      <a:pt x="145" y="3"/>
                      <a:pt x="130" y="0"/>
                      <a:pt x="1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5010882" y="3493558"/>
                <a:ext cx="16753" cy="11934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5" extrusionOk="0">
                    <a:moveTo>
                      <a:pt x="116" y="1"/>
                    </a:moveTo>
                    <a:cubicBezTo>
                      <a:pt x="77" y="1"/>
                      <a:pt x="40" y="23"/>
                      <a:pt x="23" y="60"/>
                    </a:cubicBezTo>
                    <a:cubicBezTo>
                      <a:pt x="0" y="113"/>
                      <a:pt x="23" y="173"/>
                      <a:pt x="75" y="195"/>
                    </a:cubicBezTo>
                    <a:lnTo>
                      <a:pt x="214" y="256"/>
                    </a:lnTo>
                    <a:cubicBezTo>
                      <a:pt x="228" y="262"/>
                      <a:pt x="241" y="265"/>
                      <a:pt x="256" y="265"/>
                    </a:cubicBezTo>
                    <a:cubicBezTo>
                      <a:pt x="295" y="265"/>
                      <a:pt x="332" y="242"/>
                      <a:pt x="349" y="204"/>
                    </a:cubicBezTo>
                    <a:cubicBezTo>
                      <a:pt x="372" y="152"/>
                      <a:pt x="349" y="92"/>
                      <a:pt x="298" y="69"/>
                    </a:cubicBezTo>
                    <a:lnTo>
                      <a:pt x="158" y="9"/>
                    </a:lnTo>
                    <a:cubicBezTo>
                      <a:pt x="144" y="3"/>
                      <a:pt x="130" y="1"/>
                      <a:pt x="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2" name="Google Shape;532;p15"/>
              <p:cNvSpPr/>
              <p:nvPr/>
            </p:nvSpPr>
            <p:spPr>
              <a:xfrm>
                <a:off x="4990977" y="3484731"/>
                <a:ext cx="16798" cy="11979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66" extrusionOk="0">
                    <a:moveTo>
                      <a:pt x="116" y="1"/>
                    </a:moveTo>
                    <a:cubicBezTo>
                      <a:pt x="77" y="1"/>
                      <a:pt x="40" y="23"/>
                      <a:pt x="23" y="61"/>
                    </a:cubicBezTo>
                    <a:cubicBezTo>
                      <a:pt x="0" y="113"/>
                      <a:pt x="23" y="173"/>
                      <a:pt x="75" y="196"/>
                    </a:cubicBezTo>
                    <a:lnTo>
                      <a:pt x="215" y="256"/>
                    </a:lnTo>
                    <a:cubicBezTo>
                      <a:pt x="229" y="262"/>
                      <a:pt x="242" y="265"/>
                      <a:pt x="256" y="265"/>
                    </a:cubicBezTo>
                    <a:cubicBezTo>
                      <a:pt x="295" y="265"/>
                      <a:pt x="332" y="242"/>
                      <a:pt x="350" y="204"/>
                    </a:cubicBezTo>
                    <a:cubicBezTo>
                      <a:pt x="372" y="152"/>
                      <a:pt x="350" y="92"/>
                      <a:pt x="297" y="69"/>
                    </a:cubicBezTo>
                    <a:lnTo>
                      <a:pt x="158" y="10"/>
                    </a:lnTo>
                    <a:cubicBezTo>
                      <a:pt x="144" y="4"/>
                      <a:pt x="130" y="1"/>
                      <a:pt x="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3" name="Google Shape;533;p15"/>
              <p:cNvSpPr/>
              <p:nvPr/>
            </p:nvSpPr>
            <p:spPr>
              <a:xfrm>
                <a:off x="5050693" y="3511077"/>
                <a:ext cx="16798" cy="12024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67" extrusionOk="0">
                    <a:moveTo>
                      <a:pt x="119" y="1"/>
                    </a:moveTo>
                    <a:cubicBezTo>
                      <a:pt x="79" y="1"/>
                      <a:pt x="40" y="24"/>
                      <a:pt x="23" y="62"/>
                    </a:cubicBezTo>
                    <a:cubicBezTo>
                      <a:pt x="0" y="114"/>
                      <a:pt x="23" y="174"/>
                      <a:pt x="74" y="197"/>
                    </a:cubicBezTo>
                    <a:lnTo>
                      <a:pt x="215" y="258"/>
                    </a:lnTo>
                    <a:cubicBezTo>
                      <a:pt x="228" y="263"/>
                      <a:pt x="242" y="266"/>
                      <a:pt x="255" y="266"/>
                    </a:cubicBezTo>
                    <a:cubicBezTo>
                      <a:pt x="295" y="266"/>
                      <a:pt x="331" y="243"/>
                      <a:pt x="349" y="204"/>
                    </a:cubicBezTo>
                    <a:cubicBezTo>
                      <a:pt x="372" y="153"/>
                      <a:pt x="349" y="94"/>
                      <a:pt x="297" y="71"/>
                    </a:cubicBezTo>
                    <a:lnTo>
                      <a:pt x="158" y="9"/>
                    </a:lnTo>
                    <a:cubicBezTo>
                      <a:pt x="145" y="3"/>
                      <a:pt x="132" y="1"/>
                      <a:pt x="1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4" name="Google Shape;534;p15"/>
              <p:cNvSpPr/>
              <p:nvPr/>
            </p:nvSpPr>
            <p:spPr>
              <a:xfrm>
                <a:off x="5030743" y="3502385"/>
                <a:ext cx="16843" cy="11934"/>
              </a:xfrm>
              <a:custGeom>
                <a:avLst/>
                <a:gdLst/>
                <a:ahLst/>
                <a:cxnLst/>
                <a:rect l="l" t="t" r="r" b="b"/>
                <a:pathLst>
                  <a:path w="374" h="265" extrusionOk="0">
                    <a:moveTo>
                      <a:pt x="117" y="0"/>
                    </a:moveTo>
                    <a:cubicBezTo>
                      <a:pt x="78" y="0"/>
                      <a:pt x="41" y="23"/>
                      <a:pt x="25" y="60"/>
                    </a:cubicBezTo>
                    <a:cubicBezTo>
                      <a:pt x="1" y="112"/>
                      <a:pt x="25" y="172"/>
                      <a:pt x="76" y="195"/>
                    </a:cubicBezTo>
                    <a:lnTo>
                      <a:pt x="216" y="256"/>
                    </a:lnTo>
                    <a:cubicBezTo>
                      <a:pt x="229" y="261"/>
                      <a:pt x="243" y="265"/>
                      <a:pt x="256" y="265"/>
                    </a:cubicBezTo>
                    <a:cubicBezTo>
                      <a:pt x="295" y="265"/>
                      <a:pt x="332" y="242"/>
                      <a:pt x="350" y="204"/>
                    </a:cubicBezTo>
                    <a:cubicBezTo>
                      <a:pt x="374" y="153"/>
                      <a:pt x="351" y="93"/>
                      <a:pt x="299" y="70"/>
                    </a:cubicBezTo>
                    <a:lnTo>
                      <a:pt x="158" y="9"/>
                    </a:lnTo>
                    <a:cubicBezTo>
                      <a:pt x="145" y="3"/>
                      <a:pt x="131" y="0"/>
                      <a:pt x="1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5" name="Google Shape;535;p15"/>
              <p:cNvSpPr/>
              <p:nvPr/>
            </p:nvSpPr>
            <p:spPr>
              <a:xfrm>
                <a:off x="4834705" y="3296395"/>
                <a:ext cx="289125" cy="313759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967" extrusionOk="0">
                    <a:moveTo>
                      <a:pt x="3210" y="1"/>
                    </a:moveTo>
                    <a:cubicBezTo>
                      <a:pt x="3173" y="1"/>
                      <a:pt x="3140" y="20"/>
                      <a:pt x="3122" y="53"/>
                    </a:cubicBezTo>
                    <a:lnTo>
                      <a:pt x="1538" y="2799"/>
                    </a:lnTo>
                    <a:cubicBezTo>
                      <a:pt x="1509" y="2848"/>
                      <a:pt x="1527" y="2910"/>
                      <a:pt x="1576" y="2938"/>
                    </a:cubicBezTo>
                    <a:cubicBezTo>
                      <a:pt x="1592" y="2947"/>
                      <a:pt x="1611" y="2952"/>
                      <a:pt x="1627" y="2952"/>
                    </a:cubicBezTo>
                    <a:cubicBezTo>
                      <a:pt x="1662" y="2952"/>
                      <a:pt x="1695" y="2934"/>
                      <a:pt x="1715" y="2899"/>
                    </a:cubicBezTo>
                    <a:lnTo>
                      <a:pt x="3108" y="484"/>
                    </a:lnTo>
                    <a:lnTo>
                      <a:pt x="3108" y="4047"/>
                    </a:lnTo>
                    <a:lnTo>
                      <a:pt x="3095" y="4055"/>
                    </a:lnTo>
                    <a:cubicBezTo>
                      <a:pt x="3043" y="4077"/>
                      <a:pt x="3020" y="4137"/>
                      <a:pt x="3043" y="4188"/>
                    </a:cubicBezTo>
                    <a:cubicBezTo>
                      <a:pt x="3055" y="4218"/>
                      <a:pt x="3081" y="4237"/>
                      <a:pt x="3108" y="4246"/>
                    </a:cubicBezTo>
                    <a:lnTo>
                      <a:pt x="3108" y="6705"/>
                    </a:lnTo>
                    <a:lnTo>
                      <a:pt x="848" y="5708"/>
                    </a:lnTo>
                    <a:lnTo>
                      <a:pt x="1483" y="5428"/>
                    </a:lnTo>
                    <a:cubicBezTo>
                      <a:pt x="1521" y="5412"/>
                      <a:pt x="1546" y="5374"/>
                      <a:pt x="1545" y="5334"/>
                    </a:cubicBezTo>
                    <a:cubicBezTo>
                      <a:pt x="1543" y="5292"/>
                      <a:pt x="1518" y="5256"/>
                      <a:pt x="1480" y="5241"/>
                    </a:cubicBezTo>
                    <a:lnTo>
                      <a:pt x="1154" y="5115"/>
                    </a:lnTo>
                    <a:cubicBezTo>
                      <a:pt x="1169" y="5088"/>
                      <a:pt x="1170" y="5055"/>
                      <a:pt x="1157" y="5025"/>
                    </a:cubicBezTo>
                    <a:cubicBezTo>
                      <a:pt x="1140" y="4986"/>
                      <a:pt x="1103" y="4964"/>
                      <a:pt x="1064" y="4964"/>
                    </a:cubicBezTo>
                    <a:cubicBezTo>
                      <a:pt x="1051" y="4964"/>
                      <a:pt x="1037" y="4967"/>
                      <a:pt x="1023" y="4973"/>
                    </a:cubicBezTo>
                    <a:lnTo>
                      <a:pt x="883" y="5035"/>
                    </a:lnTo>
                    <a:cubicBezTo>
                      <a:pt x="882" y="5036"/>
                      <a:pt x="881" y="5036"/>
                      <a:pt x="879" y="5037"/>
                    </a:cubicBezTo>
                    <a:cubicBezTo>
                      <a:pt x="853" y="5047"/>
                      <a:pt x="832" y="5067"/>
                      <a:pt x="822" y="5095"/>
                    </a:cubicBezTo>
                    <a:cubicBezTo>
                      <a:pt x="801" y="5149"/>
                      <a:pt x="827" y="5206"/>
                      <a:pt x="881" y="5227"/>
                    </a:cubicBezTo>
                    <a:lnTo>
                      <a:pt x="1177" y="5341"/>
                    </a:lnTo>
                    <a:lnTo>
                      <a:pt x="596" y="5596"/>
                    </a:lnTo>
                    <a:lnTo>
                      <a:pt x="252" y="5444"/>
                    </a:lnTo>
                    <a:lnTo>
                      <a:pt x="1476" y="3319"/>
                    </a:lnTo>
                    <a:cubicBezTo>
                      <a:pt x="1504" y="3270"/>
                      <a:pt x="1487" y="3208"/>
                      <a:pt x="1438" y="3181"/>
                    </a:cubicBezTo>
                    <a:cubicBezTo>
                      <a:pt x="1422" y="3172"/>
                      <a:pt x="1404" y="3168"/>
                      <a:pt x="1387" y="3168"/>
                    </a:cubicBezTo>
                    <a:cubicBezTo>
                      <a:pt x="1351" y="3168"/>
                      <a:pt x="1317" y="3186"/>
                      <a:pt x="1298" y="3219"/>
                    </a:cubicBezTo>
                    <a:lnTo>
                      <a:pt x="18" y="5440"/>
                    </a:lnTo>
                    <a:cubicBezTo>
                      <a:pt x="3" y="5465"/>
                      <a:pt x="1" y="5497"/>
                      <a:pt x="9" y="5524"/>
                    </a:cubicBezTo>
                    <a:cubicBezTo>
                      <a:pt x="19" y="5551"/>
                      <a:pt x="39" y="5574"/>
                      <a:pt x="66" y="5585"/>
                    </a:cubicBezTo>
                    <a:lnTo>
                      <a:pt x="3169" y="6958"/>
                    </a:lnTo>
                    <a:cubicBezTo>
                      <a:pt x="3183" y="6963"/>
                      <a:pt x="3196" y="6966"/>
                      <a:pt x="3210" y="6966"/>
                    </a:cubicBezTo>
                    <a:cubicBezTo>
                      <a:pt x="3224" y="6966"/>
                      <a:pt x="3239" y="6964"/>
                      <a:pt x="3251" y="6958"/>
                    </a:cubicBezTo>
                    <a:lnTo>
                      <a:pt x="6355" y="5585"/>
                    </a:lnTo>
                    <a:cubicBezTo>
                      <a:pt x="6381" y="5573"/>
                      <a:pt x="6402" y="5551"/>
                      <a:pt x="6410" y="5524"/>
                    </a:cubicBezTo>
                    <a:cubicBezTo>
                      <a:pt x="6419" y="5496"/>
                      <a:pt x="6417" y="5465"/>
                      <a:pt x="6402" y="5439"/>
                    </a:cubicBezTo>
                    <a:lnTo>
                      <a:pt x="5120" y="3218"/>
                    </a:lnTo>
                    <a:cubicBezTo>
                      <a:pt x="5101" y="3185"/>
                      <a:pt x="5066" y="3167"/>
                      <a:pt x="5031" y="3167"/>
                    </a:cubicBezTo>
                    <a:cubicBezTo>
                      <a:pt x="5014" y="3167"/>
                      <a:pt x="4998" y="3171"/>
                      <a:pt x="4982" y="3180"/>
                    </a:cubicBezTo>
                    <a:cubicBezTo>
                      <a:pt x="4933" y="3208"/>
                      <a:pt x="4917" y="3271"/>
                      <a:pt x="4944" y="3318"/>
                    </a:cubicBezTo>
                    <a:lnTo>
                      <a:pt x="6168" y="5442"/>
                    </a:lnTo>
                    <a:lnTo>
                      <a:pt x="5824" y="5595"/>
                    </a:lnTo>
                    <a:lnTo>
                      <a:pt x="5243" y="5340"/>
                    </a:lnTo>
                    <a:lnTo>
                      <a:pt x="5539" y="5226"/>
                    </a:lnTo>
                    <a:cubicBezTo>
                      <a:pt x="5592" y="5205"/>
                      <a:pt x="5619" y="5148"/>
                      <a:pt x="5598" y="5094"/>
                    </a:cubicBezTo>
                    <a:cubicBezTo>
                      <a:pt x="5587" y="5067"/>
                      <a:pt x="5565" y="5047"/>
                      <a:pt x="5540" y="5036"/>
                    </a:cubicBezTo>
                    <a:cubicBezTo>
                      <a:pt x="5539" y="5035"/>
                      <a:pt x="5538" y="5035"/>
                      <a:pt x="5537" y="5033"/>
                    </a:cubicBezTo>
                    <a:lnTo>
                      <a:pt x="5397" y="4971"/>
                    </a:lnTo>
                    <a:cubicBezTo>
                      <a:pt x="5383" y="4965"/>
                      <a:pt x="5369" y="4963"/>
                      <a:pt x="5355" y="4963"/>
                    </a:cubicBezTo>
                    <a:cubicBezTo>
                      <a:pt x="5316" y="4963"/>
                      <a:pt x="5279" y="4985"/>
                      <a:pt x="5262" y="5024"/>
                    </a:cubicBezTo>
                    <a:cubicBezTo>
                      <a:pt x="5249" y="5053"/>
                      <a:pt x="5251" y="5086"/>
                      <a:pt x="5266" y="5113"/>
                    </a:cubicBezTo>
                    <a:lnTo>
                      <a:pt x="4940" y="5240"/>
                    </a:lnTo>
                    <a:cubicBezTo>
                      <a:pt x="4902" y="5254"/>
                      <a:pt x="4876" y="5291"/>
                      <a:pt x="4875" y="5333"/>
                    </a:cubicBezTo>
                    <a:cubicBezTo>
                      <a:pt x="4874" y="5373"/>
                      <a:pt x="4897" y="5411"/>
                      <a:pt x="4936" y="5427"/>
                    </a:cubicBezTo>
                    <a:lnTo>
                      <a:pt x="5572" y="5706"/>
                    </a:lnTo>
                    <a:lnTo>
                      <a:pt x="3313" y="6705"/>
                    </a:lnTo>
                    <a:lnTo>
                      <a:pt x="3313" y="4246"/>
                    </a:lnTo>
                    <a:cubicBezTo>
                      <a:pt x="3341" y="4237"/>
                      <a:pt x="3365" y="4218"/>
                      <a:pt x="3378" y="4188"/>
                    </a:cubicBezTo>
                    <a:cubicBezTo>
                      <a:pt x="3401" y="4137"/>
                      <a:pt x="3378" y="4077"/>
                      <a:pt x="3326" y="4055"/>
                    </a:cubicBezTo>
                    <a:lnTo>
                      <a:pt x="3313" y="4047"/>
                    </a:lnTo>
                    <a:lnTo>
                      <a:pt x="3313" y="484"/>
                    </a:lnTo>
                    <a:lnTo>
                      <a:pt x="4706" y="2899"/>
                    </a:lnTo>
                    <a:cubicBezTo>
                      <a:pt x="4725" y="2932"/>
                      <a:pt x="4760" y="2951"/>
                      <a:pt x="4795" y="2951"/>
                    </a:cubicBezTo>
                    <a:cubicBezTo>
                      <a:pt x="4812" y="2951"/>
                      <a:pt x="4829" y="2946"/>
                      <a:pt x="4844" y="2938"/>
                    </a:cubicBezTo>
                    <a:cubicBezTo>
                      <a:pt x="4893" y="2909"/>
                      <a:pt x="4909" y="2847"/>
                      <a:pt x="4882" y="2799"/>
                    </a:cubicBezTo>
                    <a:lnTo>
                      <a:pt x="3299" y="53"/>
                    </a:lnTo>
                    <a:cubicBezTo>
                      <a:pt x="3281" y="21"/>
                      <a:pt x="3247" y="1"/>
                      <a:pt x="3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6"/>
          <p:cNvSpPr txBox="1">
            <a:spLocks noGrp="1"/>
          </p:cNvSpPr>
          <p:nvPr>
            <p:ph type="title" hasCustomPrompt="1"/>
          </p:nvPr>
        </p:nvSpPr>
        <p:spPr>
          <a:xfrm>
            <a:off x="720225" y="548794"/>
            <a:ext cx="1645800" cy="151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solidFill>
                  <a:schemeClr val="accent4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38" name="Google Shape;538;p16"/>
          <p:cNvSpPr txBox="1">
            <a:spLocks noGrp="1"/>
          </p:cNvSpPr>
          <p:nvPr>
            <p:ph type="subTitle" idx="1"/>
          </p:nvPr>
        </p:nvSpPr>
        <p:spPr>
          <a:xfrm rot="176">
            <a:off x="720303" y="4099924"/>
            <a:ext cx="58677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6"/>
          <p:cNvSpPr txBox="1">
            <a:spLocks noGrp="1"/>
          </p:cNvSpPr>
          <p:nvPr>
            <p:ph type="title" idx="2"/>
          </p:nvPr>
        </p:nvSpPr>
        <p:spPr>
          <a:xfrm>
            <a:off x="720000" y="2149650"/>
            <a:ext cx="5867700" cy="19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540" name="Google Shape;540;p16"/>
          <p:cNvGrpSpPr/>
          <p:nvPr/>
        </p:nvGrpSpPr>
        <p:grpSpPr>
          <a:xfrm>
            <a:off x="7530304" y="284783"/>
            <a:ext cx="1175271" cy="4185505"/>
            <a:chOff x="7530304" y="284783"/>
            <a:chExt cx="1175271" cy="4185505"/>
          </a:xfrm>
        </p:grpSpPr>
        <p:grpSp>
          <p:nvGrpSpPr>
            <p:cNvPr id="541" name="Google Shape;541;p16"/>
            <p:cNvGrpSpPr/>
            <p:nvPr/>
          </p:nvGrpSpPr>
          <p:grpSpPr>
            <a:xfrm>
              <a:off x="8269852" y="4217527"/>
              <a:ext cx="435722" cy="252761"/>
              <a:chOff x="620002" y="1426802"/>
              <a:chExt cx="435722" cy="252761"/>
            </a:xfrm>
          </p:grpSpPr>
          <p:sp>
            <p:nvSpPr>
              <p:cNvPr id="542" name="Google Shape;542;p16"/>
              <p:cNvSpPr/>
              <p:nvPr/>
            </p:nvSpPr>
            <p:spPr>
              <a:xfrm>
                <a:off x="620002" y="1493768"/>
                <a:ext cx="77828" cy="84199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2643" extrusionOk="0">
                    <a:moveTo>
                      <a:pt x="376" y="1"/>
                    </a:moveTo>
                    <a:cubicBezTo>
                      <a:pt x="253" y="1"/>
                      <a:pt x="139" y="25"/>
                      <a:pt x="50" y="100"/>
                    </a:cubicBezTo>
                    <a:cubicBezTo>
                      <a:pt x="11" y="133"/>
                      <a:pt x="1" y="210"/>
                      <a:pt x="31" y="255"/>
                    </a:cubicBezTo>
                    <a:cubicBezTo>
                      <a:pt x="81" y="326"/>
                      <a:pt x="110" y="344"/>
                      <a:pt x="197" y="351"/>
                    </a:cubicBezTo>
                    <a:cubicBezTo>
                      <a:pt x="199" y="351"/>
                      <a:pt x="201" y="351"/>
                      <a:pt x="203" y="351"/>
                    </a:cubicBezTo>
                    <a:cubicBezTo>
                      <a:pt x="236" y="351"/>
                      <a:pt x="265" y="328"/>
                      <a:pt x="284" y="301"/>
                    </a:cubicBezTo>
                    <a:cubicBezTo>
                      <a:pt x="290" y="291"/>
                      <a:pt x="297" y="282"/>
                      <a:pt x="303" y="273"/>
                    </a:cubicBezTo>
                    <a:cubicBezTo>
                      <a:pt x="306" y="268"/>
                      <a:pt x="306" y="265"/>
                      <a:pt x="307" y="259"/>
                    </a:cubicBezTo>
                    <a:cubicBezTo>
                      <a:pt x="465" y="305"/>
                      <a:pt x="684" y="341"/>
                      <a:pt x="730" y="348"/>
                    </a:cubicBezTo>
                    <a:lnTo>
                      <a:pt x="1288" y="430"/>
                    </a:lnTo>
                    <a:cubicBezTo>
                      <a:pt x="1292" y="430"/>
                      <a:pt x="1295" y="431"/>
                      <a:pt x="1298" y="431"/>
                    </a:cubicBezTo>
                    <a:cubicBezTo>
                      <a:pt x="1185" y="1128"/>
                      <a:pt x="1052" y="1823"/>
                      <a:pt x="942" y="2521"/>
                    </a:cubicBezTo>
                    <a:cubicBezTo>
                      <a:pt x="930" y="2595"/>
                      <a:pt x="985" y="2643"/>
                      <a:pt x="1040" y="2643"/>
                    </a:cubicBezTo>
                    <a:cubicBezTo>
                      <a:pt x="1077" y="2643"/>
                      <a:pt x="1114" y="2622"/>
                      <a:pt x="1131" y="2573"/>
                    </a:cubicBezTo>
                    <a:cubicBezTo>
                      <a:pt x="1364" y="1916"/>
                      <a:pt x="1523" y="1176"/>
                      <a:pt x="1623" y="480"/>
                    </a:cubicBezTo>
                    <a:cubicBezTo>
                      <a:pt x="1821" y="510"/>
                      <a:pt x="2016" y="537"/>
                      <a:pt x="2215" y="554"/>
                    </a:cubicBezTo>
                    <a:cubicBezTo>
                      <a:pt x="2219" y="554"/>
                      <a:pt x="2223" y="555"/>
                      <a:pt x="2227" y="555"/>
                    </a:cubicBezTo>
                    <a:cubicBezTo>
                      <a:pt x="2404" y="555"/>
                      <a:pt x="2442" y="247"/>
                      <a:pt x="2258" y="218"/>
                    </a:cubicBezTo>
                    <a:cubicBezTo>
                      <a:pt x="1819" y="147"/>
                      <a:pt x="1371" y="117"/>
                      <a:pt x="929" y="73"/>
                    </a:cubicBezTo>
                    <a:cubicBezTo>
                      <a:pt x="767" y="57"/>
                      <a:pt x="562" y="1"/>
                      <a:pt x="3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>
                <a:off x="683655" y="1535757"/>
                <a:ext cx="38771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288" extrusionOk="0">
                    <a:moveTo>
                      <a:pt x="1045" y="0"/>
                    </a:moveTo>
                    <a:cubicBezTo>
                      <a:pt x="1042" y="0"/>
                      <a:pt x="1038" y="0"/>
                      <a:pt x="1034" y="1"/>
                    </a:cubicBezTo>
                    <a:cubicBezTo>
                      <a:pt x="739" y="21"/>
                      <a:pt x="444" y="22"/>
                      <a:pt x="148" y="28"/>
                    </a:cubicBezTo>
                    <a:cubicBezTo>
                      <a:pt x="0" y="31"/>
                      <a:pt x="0" y="257"/>
                      <a:pt x="148" y="258"/>
                    </a:cubicBezTo>
                    <a:cubicBezTo>
                      <a:pt x="444" y="264"/>
                      <a:pt x="739" y="266"/>
                      <a:pt x="1034" y="287"/>
                    </a:cubicBezTo>
                    <a:cubicBezTo>
                      <a:pt x="1038" y="287"/>
                      <a:pt x="1042" y="287"/>
                      <a:pt x="1045" y="287"/>
                    </a:cubicBezTo>
                    <a:cubicBezTo>
                      <a:pt x="1215" y="287"/>
                      <a:pt x="1217" y="0"/>
                      <a:pt x="10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4" name="Google Shape;544;p16"/>
              <p:cNvSpPr/>
              <p:nvPr/>
            </p:nvSpPr>
            <p:spPr>
              <a:xfrm>
                <a:off x="690409" y="1518394"/>
                <a:ext cx="44696" cy="9016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283" extrusionOk="0">
                    <a:moveTo>
                      <a:pt x="139" y="0"/>
                    </a:moveTo>
                    <a:cubicBezTo>
                      <a:pt x="0" y="0"/>
                      <a:pt x="4" y="211"/>
                      <a:pt x="142" y="218"/>
                    </a:cubicBezTo>
                    <a:cubicBezTo>
                      <a:pt x="504" y="239"/>
                      <a:pt x="867" y="272"/>
                      <a:pt x="1230" y="282"/>
                    </a:cubicBezTo>
                    <a:cubicBezTo>
                      <a:pt x="1232" y="282"/>
                      <a:pt x="1234" y="282"/>
                      <a:pt x="1236" y="282"/>
                    </a:cubicBezTo>
                    <a:cubicBezTo>
                      <a:pt x="1402" y="282"/>
                      <a:pt x="1399" y="26"/>
                      <a:pt x="1230" y="17"/>
                    </a:cubicBezTo>
                    <a:cubicBezTo>
                      <a:pt x="869" y="0"/>
                      <a:pt x="504" y="4"/>
                      <a:pt x="142" y="0"/>
                    </a:cubicBezTo>
                    <a:cubicBezTo>
                      <a:pt x="141" y="0"/>
                      <a:pt x="140" y="0"/>
                      <a:pt x="1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5" name="Google Shape;545;p16"/>
              <p:cNvSpPr/>
              <p:nvPr/>
            </p:nvSpPr>
            <p:spPr>
              <a:xfrm>
                <a:off x="733099" y="1497113"/>
                <a:ext cx="76171" cy="81874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2570" extrusionOk="0">
                    <a:moveTo>
                      <a:pt x="623" y="0"/>
                    </a:moveTo>
                    <a:cubicBezTo>
                      <a:pt x="425" y="0"/>
                      <a:pt x="228" y="77"/>
                      <a:pt x="76" y="253"/>
                    </a:cubicBezTo>
                    <a:cubicBezTo>
                      <a:pt x="0" y="341"/>
                      <a:pt x="71" y="449"/>
                      <a:pt x="161" y="449"/>
                    </a:cubicBezTo>
                    <a:cubicBezTo>
                      <a:pt x="187" y="449"/>
                      <a:pt x="215" y="440"/>
                      <a:pt x="241" y="418"/>
                    </a:cubicBezTo>
                    <a:cubicBezTo>
                      <a:pt x="370" y="307"/>
                      <a:pt x="498" y="260"/>
                      <a:pt x="616" y="260"/>
                    </a:cubicBezTo>
                    <a:cubicBezTo>
                      <a:pt x="1004" y="260"/>
                      <a:pt x="1293" y="762"/>
                      <a:pt x="1178" y="1184"/>
                    </a:cubicBezTo>
                    <a:cubicBezTo>
                      <a:pt x="1056" y="1628"/>
                      <a:pt x="646" y="1911"/>
                      <a:pt x="247" y="2089"/>
                    </a:cubicBezTo>
                    <a:cubicBezTo>
                      <a:pt x="102" y="2153"/>
                      <a:pt x="139" y="2404"/>
                      <a:pt x="291" y="2432"/>
                    </a:cubicBezTo>
                    <a:cubicBezTo>
                      <a:pt x="702" y="2509"/>
                      <a:pt x="1132" y="2570"/>
                      <a:pt x="1557" y="2570"/>
                    </a:cubicBezTo>
                    <a:cubicBezTo>
                      <a:pt x="1770" y="2570"/>
                      <a:pt x="1981" y="2554"/>
                      <a:pt x="2188" y="2518"/>
                    </a:cubicBezTo>
                    <a:cubicBezTo>
                      <a:pt x="2390" y="2484"/>
                      <a:pt x="2336" y="2176"/>
                      <a:pt x="2143" y="2172"/>
                    </a:cubicBezTo>
                    <a:cubicBezTo>
                      <a:pt x="1703" y="2160"/>
                      <a:pt x="1284" y="2169"/>
                      <a:pt x="855" y="2132"/>
                    </a:cubicBezTo>
                    <a:cubicBezTo>
                      <a:pt x="1322" y="1761"/>
                      <a:pt x="1679" y="1241"/>
                      <a:pt x="1465" y="608"/>
                    </a:cubicBezTo>
                    <a:cubicBezTo>
                      <a:pt x="1344" y="247"/>
                      <a:pt x="980" y="0"/>
                      <a:pt x="6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6" name="Google Shape;546;p16"/>
              <p:cNvSpPr/>
              <p:nvPr/>
            </p:nvSpPr>
            <p:spPr>
              <a:xfrm>
                <a:off x="824564" y="1498387"/>
                <a:ext cx="78019" cy="80727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2534" extrusionOk="0">
                    <a:moveTo>
                      <a:pt x="523" y="1"/>
                    </a:moveTo>
                    <a:cubicBezTo>
                      <a:pt x="342" y="1"/>
                      <a:pt x="173" y="76"/>
                      <a:pt x="59" y="243"/>
                    </a:cubicBezTo>
                    <a:cubicBezTo>
                      <a:pt x="1" y="326"/>
                      <a:pt x="80" y="410"/>
                      <a:pt x="162" y="410"/>
                    </a:cubicBezTo>
                    <a:cubicBezTo>
                      <a:pt x="189" y="410"/>
                      <a:pt x="216" y="401"/>
                      <a:pt x="238" y="380"/>
                    </a:cubicBezTo>
                    <a:cubicBezTo>
                      <a:pt x="319" y="307"/>
                      <a:pt x="402" y="276"/>
                      <a:pt x="485" y="276"/>
                    </a:cubicBezTo>
                    <a:cubicBezTo>
                      <a:pt x="574" y="276"/>
                      <a:pt x="663" y="312"/>
                      <a:pt x="751" y="368"/>
                    </a:cubicBezTo>
                    <a:cubicBezTo>
                      <a:pt x="612" y="876"/>
                      <a:pt x="540" y="1473"/>
                      <a:pt x="542" y="1997"/>
                    </a:cubicBezTo>
                    <a:cubicBezTo>
                      <a:pt x="542" y="2094"/>
                      <a:pt x="612" y="2142"/>
                      <a:pt x="684" y="2142"/>
                    </a:cubicBezTo>
                    <a:cubicBezTo>
                      <a:pt x="758" y="2142"/>
                      <a:pt x="834" y="2092"/>
                      <a:pt x="842" y="1997"/>
                    </a:cubicBezTo>
                    <a:cubicBezTo>
                      <a:pt x="884" y="1509"/>
                      <a:pt x="918" y="1003"/>
                      <a:pt x="934" y="511"/>
                    </a:cubicBezTo>
                    <a:cubicBezTo>
                      <a:pt x="1139" y="697"/>
                      <a:pt x="1338" y="940"/>
                      <a:pt x="1517" y="1043"/>
                    </a:cubicBezTo>
                    <a:cubicBezTo>
                      <a:pt x="1523" y="1187"/>
                      <a:pt x="1525" y="1330"/>
                      <a:pt x="1518" y="1473"/>
                    </a:cubicBezTo>
                    <a:cubicBezTo>
                      <a:pt x="1511" y="1616"/>
                      <a:pt x="1500" y="1761"/>
                      <a:pt x="1475" y="1903"/>
                    </a:cubicBezTo>
                    <a:cubicBezTo>
                      <a:pt x="1468" y="1947"/>
                      <a:pt x="1460" y="2096"/>
                      <a:pt x="1440" y="2176"/>
                    </a:cubicBezTo>
                    <a:cubicBezTo>
                      <a:pt x="1407" y="2189"/>
                      <a:pt x="1374" y="2213"/>
                      <a:pt x="1358" y="2242"/>
                    </a:cubicBezTo>
                    <a:cubicBezTo>
                      <a:pt x="1352" y="2250"/>
                      <a:pt x="1349" y="2258"/>
                      <a:pt x="1344" y="2268"/>
                    </a:cubicBezTo>
                    <a:cubicBezTo>
                      <a:pt x="1316" y="2318"/>
                      <a:pt x="1314" y="2379"/>
                      <a:pt x="1344" y="2429"/>
                    </a:cubicBezTo>
                    <a:cubicBezTo>
                      <a:pt x="1349" y="2437"/>
                      <a:pt x="1352" y="2444"/>
                      <a:pt x="1358" y="2451"/>
                    </a:cubicBezTo>
                    <a:cubicBezTo>
                      <a:pt x="1389" y="2503"/>
                      <a:pt x="1446" y="2533"/>
                      <a:pt x="1504" y="2533"/>
                    </a:cubicBezTo>
                    <a:cubicBezTo>
                      <a:pt x="1532" y="2533"/>
                      <a:pt x="1560" y="2526"/>
                      <a:pt x="1586" y="2511"/>
                    </a:cubicBezTo>
                    <a:cubicBezTo>
                      <a:pt x="1795" y="2387"/>
                      <a:pt x="1775" y="2040"/>
                      <a:pt x="1790" y="1825"/>
                    </a:cubicBezTo>
                    <a:cubicBezTo>
                      <a:pt x="1809" y="1590"/>
                      <a:pt x="1802" y="1353"/>
                      <a:pt x="1773" y="1118"/>
                    </a:cubicBezTo>
                    <a:lnTo>
                      <a:pt x="1773" y="1118"/>
                    </a:lnTo>
                    <a:cubicBezTo>
                      <a:pt x="1804" y="1122"/>
                      <a:pt x="1834" y="1123"/>
                      <a:pt x="1864" y="1123"/>
                    </a:cubicBezTo>
                    <a:cubicBezTo>
                      <a:pt x="2067" y="1123"/>
                      <a:pt x="2254" y="1038"/>
                      <a:pt x="2370" y="846"/>
                    </a:cubicBezTo>
                    <a:cubicBezTo>
                      <a:pt x="2449" y="717"/>
                      <a:pt x="2335" y="599"/>
                      <a:pt x="2219" y="599"/>
                    </a:cubicBezTo>
                    <a:cubicBezTo>
                      <a:pt x="2167" y="599"/>
                      <a:pt x="2115" y="622"/>
                      <a:pt x="2078" y="678"/>
                    </a:cubicBezTo>
                    <a:cubicBezTo>
                      <a:pt x="2016" y="770"/>
                      <a:pt x="1942" y="807"/>
                      <a:pt x="1860" y="807"/>
                    </a:cubicBezTo>
                    <a:cubicBezTo>
                      <a:pt x="1811" y="807"/>
                      <a:pt x="1760" y="794"/>
                      <a:pt x="1707" y="771"/>
                    </a:cubicBezTo>
                    <a:cubicBezTo>
                      <a:pt x="1706" y="761"/>
                      <a:pt x="1703" y="751"/>
                      <a:pt x="1700" y="740"/>
                    </a:cubicBezTo>
                    <a:cubicBezTo>
                      <a:pt x="1687" y="692"/>
                      <a:pt x="1646" y="670"/>
                      <a:pt x="1604" y="670"/>
                    </a:cubicBezTo>
                    <a:cubicBezTo>
                      <a:pt x="1587" y="670"/>
                      <a:pt x="1571" y="674"/>
                      <a:pt x="1556" y="681"/>
                    </a:cubicBezTo>
                    <a:cubicBezTo>
                      <a:pt x="1286" y="494"/>
                      <a:pt x="1006" y="150"/>
                      <a:pt x="848" y="77"/>
                    </a:cubicBezTo>
                    <a:cubicBezTo>
                      <a:pt x="741" y="27"/>
                      <a:pt x="630" y="1"/>
                      <a:pt x="5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7" name="Google Shape;547;p16"/>
              <p:cNvSpPr/>
              <p:nvPr/>
            </p:nvSpPr>
            <p:spPr>
              <a:xfrm>
                <a:off x="915775" y="1426802"/>
                <a:ext cx="139950" cy="202136"/>
              </a:xfrm>
              <a:custGeom>
                <a:avLst/>
                <a:gdLst/>
                <a:ahLst/>
                <a:cxnLst/>
                <a:rect l="l" t="t" r="r" b="b"/>
                <a:pathLst>
                  <a:path w="4393" h="6345" extrusionOk="0">
                    <a:moveTo>
                      <a:pt x="2473" y="0"/>
                    </a:moveTo>
                    <a:cubicBezTo>
                      <a:pt x="2038" y="0"/>
                      <a:pt x="1588" y="47"/>
                      <a:pt x="1212" y="47"/>
                    </a:cubicBezTo>
                    <a:cubicBezTo>
                      <a:pt x="1200" y="47"/>
                      <a:pt x="1188" y="47"/>
                      <a:pt x="1177" y="47"/>
                    </a:cubicBezTo>
                    <a:cubicBezTo>
                      <a:pt x="1175" y="47"/>
                      <a:pt x="1174" y="47"/>
                      <a:pt x="1172" y="47"/>
                    </a:cubicBezTo>
                    <a:cubicBezTo>
                      <a:pt x="1067" y="47"/>
                      <a:pt x="976" y="142"/>
                      <a:pt x="976" y="248"/>
                    </a:cubicBezTo>
                    <a:cubicBezTo>
                      <a:pt x="984" y="1210"/>
                      <a:pt x="1246" y="2141"/>
                      <a:pt x="1251" y="3106"/>
                    </a:cubicBezTo>
                    <a:cubicBezTo>
                      <a:pt x="1257" y="3959"/>
                      <a:pt x="1122" y="4788"/>
                      <a:pt x="895" y="5600"/>
                    </a:cubicBezTo>
                    <a:cubicBezTo>
                      <a:pt x="565" y="4745"/>
                      <a:pt x="375" y="3873"/>
                      <a:pt x="276" y="2948"/>
                    </a:cubicBezTo>
                    <a:cubicBezTo>
                      <a:pt x="267" y="2863"/>
                      <a:pt x="195" y="2819"/>
                      <a:pt x="128" y="2819"/>
                    </a:cubicBezTo>
                    <a:cubicBezTo>
                      <a:pt x="62" y="2819"/>
                      <a:pt x="1" y="2861"/>
                      <a:pt x="6" y="2948"/>
                    </a:cubicBezTo>
                    <a:cubicBezTo>
                      <a:pt x="76" y="4082"/>
                      <a:pt x="332" y="5149"/>
                      <a:pt x="742" y="6211"/>
                    </a:cubicBezTo>
                    <a:cubicBezTo>
                      <a:pt x="775" y="6299"/>
                      <a:pt x="851" y="6345"/>
                      <a:pt x="927" y="6345"/>
                    </a:cubicBezTo>
                    <a:cubicBezTo>
                      <a:pt x="1001" y="6345"/>
                      <a:pt x="1074" y="6301"/>
                      <a:pt x="1105" y="6211"/>
                    </a:cubicBezTo>
                    <a:cubicBezTo>
                      <a:pt x="1384" y="5412"/>
                      <a:pt x="1558" y="4591"/>
                      <a:pt x="1618" y="3756"/>
                    </a:cubicBezTo>
                    <a:cubicBezTo>
                      <a:pt x="2350" y="3788"/>
                      <a:pt x="3090" y="3804"/>
                      <a:pt x="3824" y="3804"/>
                    </a:cubicBezTo>
                    <a:cubicBezTo>
                      <a:pt x="3937" y="3804"/>
                      <a:pt x="4050" y="3804"/>
                      <a:pt x="4162" y="3803"/>
                    </a:cubicBezTo>
                    <a:cubicBezTo>
                      <a:pt x="4163" y="3803"/>
                      <a:pt x="4164" y="3803"/>
                      <a:pt x="4165" y="3803"/>
                    </a:cubicBezTo>
                    <a:cubicBezTo>
                      <a:pt x="4393" y="3803"/>
                      <a:pt x="4392" y="3458"/>
                      <a:pt x="4169" y="3457"/>
                    </a:cubicBezTo>
                    <a:cubicBezTo>
                      <a:pt x="4051" y="3456"/>
                      <a:pt x="3932" y="3455"/>
                      <a:pt x="3812" y="3455"/>
                    </a:cubicBezTo>
                    <a:cubicBezTo>
                      <a:pt x="3089" y="3455"/>
                      <a:pt x="2363" y="3470"/>
                      <a:pt x="1642" y="3502"/>
                    </a:cubicBezTo>
                    <a:cubicBezTo>
                      <a:pt x="1656" y="3190"/>
                      <a:pt x="1652" y="2872"/>
                      <a:pt x="1632" y="2556"/>
                    </a:cubicBezTo>
                    <a:cubicBezTo>
                      <a:pt x="1608" y="2172"/>
                      <a:pt x="1227" y="903"/>
                      <a:pt x="1382" y="643"/>
                    </a:cubicBezTo>
                    <a:cubicBezTo>
                      <a:pt x="1483" y="473"/>
                      <a:pt x="1634" y="436"/>
                      <a:pt x="1803" y="436"/>
                    </a:cubicBezTo>
                    <a:cubicBezTo>
                      <a:pt x="1934" y="436"/>
                      <a:pt x="2076" y="458"/>
                      <a:pt x="2215" y="460"/>
                    </a:cubicBezTo>
                    <a:cubicBezTo>
                      <a:pt x="2279" y="460"/>
                      <a:pt x="2521" y="464"/>
                      <a:pt x="2749" y="464"/>
                    </a:cubicBezTo>
                    <a:cubicBezTo>
                      <a:pt x="2988" y="464"/>
                      <a:pt x="3213" y="460"/>
                      <a:pt x="3212" y="442"/>
                    </a:cubicBezTo>
                    <a:lnTo>
                      <a:pt x="3212" y="442"/>
                    </a:lnTo>
                    <a:cubicBezTo>
                      <a:pt x="3223" y="567"/>
                      <a:pt x="3322" y="630"/>
                      <a:pt x="3418" y="630"/>
                    </a:cubicBezTo>
                    <a:cubicBezTo>
                      <a:pt x="3512" y="630"/>
                      <a:pt x="3602" y="569"/>
                      <a:pt x="3604" y="442"/>
                    </a:cubicBezTo>
                    <a:lnTo>
                      <a:pt x="3604" y="338"/>
                    </a:lnTo>
                    <a:cubicBezTo>
                      <a:pt x="3604" y="273"/>
                      <a:pt x="3565" y="192"/>
                      <a:pt x="3504" y="165"/>
                    </a:cubicBezTo>
                    <a:cubicBezTo>
                      <a:pt x="3209" y="35"/>
                      <a:pt x="2847" y="0"/>
                      <a:pt x="2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8" name="Google Shape;548;p16"/>
              <p:cNvSpPr/>
              <p:nvPr/>
            </p:nvSpPr>
            <p:spPr>
              <a:xfrm>
                <a:off x="974362" y="1462451"/>
                <a:ext cx="71010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1610" extrusionOk="0">
                    <a:moveTo>
                      <a:pt x="1005" y="321"/>
                    </a:moveTo>
                    <a:cubicBezTo>
                      <a:pt x="1167" y="321"/>
                      <a:pt x="1314" y="399"/>
                      <a:pt x="1335" y="582"/>
                    </a:cubicBezTo>
                    <a:cubicBezTo>
                      <a:pt x="1369" y="888"/>
                      <a:pt x="1079" y="949"/>
                      <a:pt x="806" y="949"/>
                    </a:cubicBezTo>
                    <a:cubicBezTo>
                      <a:pt x="758" y="949"/>
                      <a:pt x="710" y="947"/>
                      <a:pt x="665" y="944"/>
                    </a:cubicBezTo>
                    <a:cubicBezTo>
                      <a:pt x="635" y="914"/>
                      <a:pt x="609" y="883"/>
                      <a:pt x="591" y="848"/>
                    </a:cubicBezTo>
                    <a:cubicBezTo>
                      <a:pt x="422" y="539"/>
                      <a:pt x="734" y="321"/>
                      <a:pt x="1005" y="321"/>
                    </a:cubicBezTo>
                    <a:close/>
                    <a:moveTo>
                      <a:pt x="986" y="0"/>
                    </a:moveTo>
                    <a:cubicBezTo>
                      <a:pt x="778" y="0"/>
                      <a:pt x="572" y="64"/>
                      <a:pt x="437" y="188"/>
                    </a:cubicBezTo>
                    <a:cubicBezTo>
                      <a:pt x="1" y="591"/>
                      <a:pt x="250" y="1155"/>
                      <a:pt x="715" y="1385"/>
                    </a:cubicBezTo>
                    <a:cubicBezTo>
                      <a:pt x="933" y="1493"/>
                      <a:pt x="1270" y="1610"/>
                      <a:pt x="1573" y="1610"/>
                    </a:cubicBezTo>
                    <a:cubicBezTo>
                      <a:pt x="1818" y="1610"/>
                      <a:pt x="2041" y="1534"/>
                      <a:pt x="2161" y="1317"/>
                    </a:cubicBezTo>
                    <a:cubicBezTo>
                      <a:pt x="2229" y="1194"/>
                      <a:pt x="2126" y="1068"/>
                      <a:pt x="2012" y="1068"/>
                    </a:cubicBezTo>
                    <a:cubicBezTo>
                      <a:pt x="1973" y="1068"/>
                      <a:pt x="1933" y="1082"/>
                      <a:pt x="1898" y="1116"/>
                    </a:cubicBezTo>
                    <a:cubicBezTo>
                      <a:pt x="1807" y="1205"/>
                      <a:pt x="1656" y="1243"/>
                      <a:pt x="1488" y="1243"/>
                    </a:cubicBezTo>
                    <a:cubicBezTo>
                      <a:pt x="1361" y="1243"/>
                      <a:pt x="1225" y="1222"/>
                      <a:pt x="1096" y="1183"/>
                    </a:cubicBezTo>
                    <a:cubicBezTo>
                      <a:pt x="1425" y="1129"/>
                      <a:pt x="1710" y="961"/>
                      <a:pt x="1700" y="558"/>
                    </a:cubicBezTo>
                    <a:cubicBezTo>
                      <a:pt x="1690" y="182"/>
                      <a:pt x="1336" y="0"/>
                      <a:pt x="9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9" name="Google Shape;549;p16"/>
              <p:cNvSpPr/>
              <p:nvPr/>
            </p:nvSpPr>
            <p:spPr>
              <a:xfrm>
                <a:off x="958082" y="1577969"/>
                <a:ext cx="82415" cy="101594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3189" extrusionOk="0">
                    <a:moveTo>
                      <a:pt x="1371" y="266"/>
                    </a:moveTo>
                    <a:cubicBezTo>
                      <a:pt x="1420" y="266"/>
                      <a:pt x="1470" y="271"/>
                      <a:pt x="1520" y="279"/>
                    </a:cubicBezTo>
                    <a:cubicBezTo>
                      <a:pt x="1590" y="467"/>
                      <a:pt x="1597" y="650"/>
                      <a:pt x="1510" y="826"/>
                    </a:cubicBezTo>
                    <a:cubicBezTo>
                      <a:pt x="1432" y="983"/>
                      <a:pt x="1265" y="1115"/>
                      <a:pt x="1109" y="1115"/>
                    </a:cubicBezTo>
                    <a:cubicBezTo>
                      <a:pt x="1010" y="1115"/>
                      <a:pt x="915" y="1062"/>
                      <a:pt x="848" y="931"/>
                    </a:cubicBezTo>
                    <a:cubicBezTo>
                      <a:pt x="712" y="660"/>
                      <a:pt x="918" y="365"/>
                      <a:pt x="1198" y="288"/>
                    </a:cubicBezTo>
                    <a:cubicBezTo>
                      <a:pt x="1255" y="273"/>
                      <a:pt x="1313" y="266"/>
                      <a:pt x="1371" y="266"/>
                    </a:cubicBezTo>
                    <a:close/>
                    <a:moveTo>
                      <a:pt x="1281" y="1"/>
                    </a:moveTo>
                    <a:cubicBezTo>
                      <a:pt x="1106" y="1"/>
                      <a:pt x="932" y="54"/>
                      <a:pt x="781" y="173"/>
                    </a:cubicBezTo>
                    <a:cubicBezTo>
                      <a:pt x="480" y="415"/>
                      <a:pt x="373" y="848"/>
                      <a:pt x="609" y="1170"/>
                    </a:cubicBezTo>
                    <a:cubicBezTo>
                      <a:pt x="732" y="1339"/>
                      <a:pt x="906" y="1426"/>
                      <a:pt x="1089" y="1436"/>
                    </a:cubicBezTo>
                    <a:cubicBezTo>
                      <a:pt x="1442" y="1829"/>
                      <a:pt x="1735" y="2824"/>
                      <a:pt x="1030" y="2830"/>
                    </a:cubicBezTo>
                    <a:cubicBezTo>
                      <a:pt x="1029" y="2830"/>
                      <a:pt x="1029" y="2830"/>
                      <a:pt x="1028" y="2830"/>
                    </a:cubicBezTo>
                    <a:cubicBezTo>
                      <a:pt x="734" y="2830"/>
                      <a:pt x="455" y="2504"/>
                      <a:pt x="548" y="2211"/>
                    </a:cubicBezTo>
                    <a:cubicBezTo>
                      <a:pt x="602" y="2043"/>
                      <a:pt x="723" y="1974"/>
                      <a:pt x="857" y="1974"/>
                    </a:cubicBezTo>
                    <a:cubicBezTo>
                      <a:pt x="951" y="1974"/>
                      <a:pt x="1050" y="2008"/>
                      <a:pt x="1138" y="2065"/>
                    </a:cubicBezTo>
                    <a:cubicBezTo>
                      <a:pt x="1160" y="2080"/>
                      <a:pt x="1185" y="2087"/>
                      <a:pt x="1209" y="2087"/>
                    </a:cubicBezTo>
                    <a:cubicBezTo>
                      <a:pt x="1312" y="2087"/>
                      <a:pt x="1408" y="1962"/>
                      <a:pt x="1341" y="1862"/>
                    </a:cubicBezTo>
                    <a:cubicBezTo>
                      <a:pt x="1231" y="1700"/>
                      <a:pt x="1059" y="1628"/>
                      <a:pt x="880" y="1628"/>
                    </a:cubicBezTo>
                    <a:cubicBezTo>
                      <a:pt x="671" y="1628"/>
                      <a:pt x="454" y="1727"/>
                      <a:pt x="321" y="1896"/>
                    </a:cubicBezTo>
                    <a:cubicBezTo>
                      <a:pt x="1" y="2301"/>
                      <a:pt x="264" y="2893"/>
                      <a:pt x="684" y="3106"/>
                    </a:cubicBezTo>
                    <a:cubicBezTo>
                      <a:pt x="795" y="3162"/>
                      <a:pt x="909" y="3188"/>
                      <a:pt x="1019" y="3188"/>
                    </a:cubicBezTo>
                    <a:cubicBezTo>
                      <a:pt x="1365" y="3188"/>
                      <a:pt x="1671" y="2932"/>
                      <a:pt x="1749" y="2559"/>
                    </a:cubicBezTo>
                    <a:cubicBezTo>
                      <a:pt x="1833" y="2165"/>
                      <a:pt x="1672" y="1691"/>
                      <a:pt x="1378" y="1389"/>
                    </a:cubicBezTo>
                    <a:cubicBezTo>
                      <a:pt x="1434" y="1365"/>
                      <a:pt x="1487" y="1339"/>
                      <a:pt x="1540" y="1299"/>
                    </a:cubicBezTo>
                    <a:cubicBezTo>
                      <a:pt x="1813" y="1094"/>
                      <a:pt x="1916" y="752"/>
                      <a:pt x="1871" y="428"/>
                    </a:cubicBezTo>
                    <a:lnTo>
                      <a:pt x="1871" y="428"/>
                    </a:lnTo>
                    <a:cubicBezTo>
                      <a:pt x="1920" y="433"/>
                      <a:pt x="1969" y="436"/>
                      <a:pt x="2017" y="436"/>
                    </a:cubicBezTo>
                    <a:cubicBezTo>
                      <a:pt x="2150" y="436"/>
                      <a:pt x="2283" y="417"/>
                      <a:pt x="2420" y="378"/>
                    </a:cubicBezTo>
                    <a:cubicBezTo>
                      <a:pt x="2587" y="327"/>
                      <a:pt x="2538" y="80"/>
                      <a:pt x="2386" y="80"/>
                    </a:cubicBezTo>
                    <a:cubicBezTo>
                      <a:pt x="2372" y="80"/>
                      <a:pt x="2356" y="83"/>
                      <a:pt x="2340" y="88"/>
                    </a:cubicBezTo>
                    <a:cubicBezTo>
                      <a:pt x="2229" y="120"/>
                      <a:pt x="2124" y="137"/>
                      <a:pt x="2020" y="137"/>
                    </a:cubicBezTo>
                    <a:cubicBezTo>
                      <a:pt x="1917" y="137"/>
                      <a:pt x="1815" y="121"/>
                      <a:pt x="1706" y="89"/>
                    </a:cubicBezTo>
                    <a:cubicBezTo>
                      <a:pt x="1693" y="86"/>
                      <a:pt x="1680" y="85"/>
                      <a:pt x="1670" y="85"/>
                    </a:cubicBezTo>
                    <a:cubicBezTo>
                      <a:pt x="1546" y="31"/>
                      <a:pt x="1413" y="1"/>
                      <a:pt x="12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50" name="Google Shape;550;p16"/>
            <p:cNvGrpSpPr/>
            <p:nvPr/>
          </p:nvGrpSpPr>
          <p:grpSpPr>
            <a:xfrm>
              <a:off x="7530304" y="284783"/>
              <a:ext cx="629868" cy="174612"/>
              <a:chOff x="789329" y="741658"/>
              <a:chExt cx="629868" cy="174612"/>
            </a:xfrm>
          </p:grpSpPr>
          <p:sp>
            <p:nvSpPr>
              <p:cNvPr id="551" name="Google Shape;551;p16"/>
              <p:cNvSpPr/>
              <p:nvPr/>
            </p:nvSpPr>
            <p:spPr>
              <a:xfrm>
                <a:off x="789329" y="787884"/>
                <a:ext cx="80568" cy="63588"/>
              </a:xfrm>
              <a:custGeom>
                <a:avLst/>
                <a:gdLst/>
                <a:ahLst/>
                <a:cxnLst/>
                <a:rect l="l" t="t" r="r" b="b"/>
                <a:pathLst>
                  <a:path w="2529" h="1996" extrusionOk="0">
                    <a:moveTo>
                      <a:pt x="403" y="0"/>
                    </a:moveTo>
                    <a:cubicBezTo>
                      <a:pt x="308" y="0"/>
                      <a:pt x="237" y="133"/>
                      <a:pt x="315" y="216"/>
                    </a:cubicBezTo>
                    <a:cubicBezTo>
                      <a:pt x="578" y="494"/>
                      <a:pt x="864" y="742"/>
                      <a:pt x="1117" y="1031"/>
                    </a:cubicBezTo>
                    <a:cubicBezTo>
                      <a:pt x="1154" y="1074"/>
                      <a:pt x="1188" y="1117"/>
                      <a:pt x="1222" y="1160"/>
                    </a:cubicBezTo>
                    <a:cubicBezTo>
                      <a:pt x="896" y="1366"/>
                      <a:pt x="552" y="1545"/>
                      <a:pt x="157" y="1675"/>
                    </a:cubicBezTo>
                    <a:cubicBezTo>
                      <a:pt x="0" y="1728"/>
                      <a:pt x="45" y="1956"/>
                      <a:pt x="188" y="1956"/>
                    </a:cubicBezTo>
                    <a:cubicBezTo>
                      <a:pt x="202" y="1956"/>
                      <a:pt x="216" y="1953"/>
                      <a:pt x="232" y="1949"/>
                    </a:cubicBezTo>
                    <a:cubicBezTo>
                      <a:pt x="635" y="1833"/>
                      <a:pt x="1058" y="1671"/>
                      <a:pt x="1449" y="1459"/>
                    </a:cubicBezTo>
                    <a:cubicBezTo>
                      <a:pt x="1568" y="1621"/>
                      <a:pt x="1684" y="1784"/>
                      <a:pt x="1812" y="1938"/>
                    </a:cubicBezTo>
                    <a:cubicBezTo>
                      <a:pt x="1846" y="1978"/>
                      <a:pt x="1886" y="1996"/>
                      <a:pt x="1926" y="1996"/>
                    </a:cubicBezTo>
                    <a:cubicBezTo>
                      <a:pt x="2043" y="1996"/>
                      <a:pt x="2158" y="1850"/>
                      <a:pt x="2089" y="1726"/>
                    </a:cubicBezTo>
                    <a:cubicBezTo>
                      <a:pt x="2003" y="1570"/>
                      <a:pt x="1898" y="1411"/>
                      <a:pt x="1782" y="1254"/>
                    </a:cubicBezTo>
                    <a:cubicBezTo>
                      <a:pt x="2026" y="1091"/>
                      <a:pt x="2251" y="905"/>
                      <a:pt x="2435" y="690"/>
                    </a:cubicBezTo>
                    <a:cubicBezTo>
                      <a:pt x="2528" y="584"/>
                      <a:pt x="2445" y="400"/>
                      <a:pt x="2324" y="400"/>
                    </a:cubicBezTo>
                    <a:cubicBezTo>
                      <a:pt x="2296" y="400"/>
                      <a:pt x="2266" y="410"/>
                      <a:pt x="2236" y="433"/>
                    </a:cubicBezTo>
                    <a:cubicBezTo>
                      <a:pt x="1997" y="614"/>
                      <a:pt x="1768" y="789"/>
                      <a:pt x="1533" y="952"/>
                    </a:cubicBezTo>
                    <a:cubicBezTo>
                      <a:pt x="1211" y="587"/>
                      <a:pt x="832" y="254"/>
                      <a:pt x="466" y="20"/>
                    </a:cubicBezTo>
                    <a:cubicBezTo>
                      <a:pt x="445" y="6"/>
                      <a:pt x="423" y="0"/>
                      <a:pt x="4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2" name="Google Shape;552;p16"/>
              <p:cNvSpPr/>
              <p:nvPr/>
            </p:nvSpPr>
            <p:spPr>
              <a:xfrm>
                <a:off x="906345" y="797919"/>
                <a:ext cx="61294" cy="54253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703" extrusionOk="0">
                    <a:moveTo>
                      <a:pt x="1258" y="0"/>
                    </a:moveTo>
                    <a:cubicBezTo>
                      <a:pt x="1163" y="0"/>
                      <a:pt x="1066" y="62"/>
                      <a:pt x="1075" y="173"/>
                    </a:cubicBezTo>
                    <a:cubicBezTo>
                      <a:pt x="1093" y="388"/>
                      <a:pt x="1076" y="593"/>
                      <a:pt x="1023" y="781"/>
                    </a:cubicBezTo>
                    <a:cubicBezTo>
                      <a:pt x="744" y="775"/>
                      <a:pt x="463" y="779"/>
                      <a:pt x="191" y="772"/>
                    </a:cubicBezTo>
                    <a:cubicBezTo>
                      <a:pt x="190" y="772"/>
                      <a:pt x="188" y="772"/>
                      <a:pt x="187" y="772"/>
                    </a:cubicBezTo>
                    <a:cubicBezTo>
                      <a:pt x="1" y="772"/>
                      <a:pt x="5" y="1051"/>
                      <a:pt x="191" y="1063"/>
                    </a:cubicBezTo>
                    <a:cubicBezTo>
                      <a:pt x="413" y="1080"/>
                      <a:pt x="642" y="1103"/>
                      <a:pt x="869" y="1123"/>
                    </a:cubicBezTo>
                    <a:cubicBezTo>
                      <a:pt x="794" y="1240"/>
                      <a:pt x="700" y="1349"/>
                      <a:pt x="578" y="1446"/>
                    </a:cubicBezTo>
                    <a:cubicBezTo>
                      <a:pt x="469" y="1532"/>
                      <a:pt x="570" y="1703"/>
                      <a:pt x="685" y="1703"/>
                    </a:cubicBezTo>
                    <a:cubicBezTo>
                      <a:pt x="709" y="1703"/>
                      <a:pt x="734" y="1695"/>
                      <a:pt x="757" y="1678"/>
                    </a:cubicBezTo>
                    <a:cubicBezTo>
                      <a:pt x="954" y="1538"/>
                      <a:pt x="1118" y="1353"/>
                      <a:pt x="1238" y="1146"/>
                    </a:cubicBezTo>
                    <a:cubicBezTo>
                      <a:pt x="1328" y="1150"/>
                      <a:pt x="1418" y="1153"/>
                      <a:pt x="1508" y="1153"/>
                    </a:cubicBezTo>
                    <a:cubicBezTo>
                      <a:pt x="1569" y="1153"/>
                      <a:pt x="1629" y="1151"/>
                      <a:pt x="1689" y="1149"/>
                    </a:cubicBezTo>
                    <a:cubicBezTo>
                      <a:pt x="1861" y="1141"/>
                      <a:pt x="1924" y="855"/>
                      <a:pt x="1732" y="829"/>
                    </a:cubicBezTo>
                    <a:cubicBezTo>
                      <a:pt x="1619" y="812"/>
                      <a:pt x="1506" y="803"/>
                      <a:pt x="1390" y="796"/>
                    </a:cubicBezTo>
                    <a:cubicBezTo>
                      <a:pt x="1453" y="583"/>
                      <a:pt x="1467" y="354"/>
                      <a:pt x="1426" y="128"/>
                    </a:cubicBezTo>
                    <a:cubicBezTo>
                      <a:pt x="1409" y="40"/>
                      <a:pt x="1334" y="0"/>
                      <a:pt x="12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978217" y="782373"/>
                <a:ext cx="81300" cy="133897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4203" extrusionOk="0">
                    <a:moveTo>
                      <a:pt x="2090" y="1"/>
                    </a:moveTo>
                    <a:cubicBezTo>
                      <a:pt x="2008" y="1"/>
                      <a:pt x="1929" y="45"/>
                      <a:pt x="1909" y="143"/>
                    </a:cubicBezTo>
                    <a:cubicBezTo>
                      <a:pt x="1813" y="601"/>
                      <a:pt x="1801" y="803"/>
                      <a:pt x="1282" y="849"/>
                    </a:cubicBezTo>
                    <a:cubicBezTo>
                      <a:pt x="1188" y="900"/>
                      <a:pt x="1105" y="925"/>
                      <a:pt x="1033" y="925"/>
                    </a:cubicBezTo>
                    <a:cubicBezTo>
                      <a:pt x="916" y="925"/>
                      <a:pt x="828" y="858"/>
                      <a:pt x="770" y="724"/>
                    </a:cubicBezTo>
                    <a:cubicBezTo>
                      <a:pt x="666" y="568"/>
                      <a:pt x="537" y="437"/>
                      <a:pt x="385" y="325"/>
                    </a:cubicBezTo>
                    <a:lnTo>
                      <a:pt x="385" y="325"/>
                    </a:lnTo>
                    <a:cubicBezTo>
                      <a:pt x="388" y="325"/>
                      <a:pt x="391" y="325"/>
                      <a:pt x="394" y="325"/>
                    </a:cubicBezTo>
                    <a:cubicBezTo>
                      <a:pt x="563" y="325"/>
                      <a:pt x="572" y="86"/>
                      <a:pt x="424" y="31"/>
                    </a:cubicBezTo>
                    <a:cubicBezTo>
                      <a:pt x="414" y="29"/>
                      <a:pt x="402" y="24"/>
                      <a:pt x="394" y="21"/>
                    </a:cubicBezTo>
                    <a:cubicBezTo>
                      <a:pt x="382" y="17"/>
                      <a:pt x="369" y="15"/>
                      <a:pt x="356" y="15"/>
                    </a:cubicBezTo>
                    <a:cubicBezTo>
                      <a:pt x="303" y="15"/>
                      <a:pt x="243" y="47"/>
                      <a:pt x="221" y="93"/>
                    </a:cubicBezTo>
                    <a:cubicBezTo>
                      <a:pt x="0" y="534"/>
                      <a:pt x="644" y="1279"/>
                      <a:pt x="1032" y="1446"/>
                    </a:cubicBezTo>
                    <a:cubicBezTo>
                      <a:pt x="1135" y="1490"/>
                      <a:pt x="1231" y="1510"/>
                      <a:pt x="1321" y="1510"/>
                    </a:cubicBezTo>
                    <a:cubicBezTo>
                      <a:pt x="1546" y="1510"/>
                      <a:pt x="1731" y="1383"/>
                      <a:pt x="1877" y="1200"/>
                    </a:cubicBezTo>
                    <a:lnTo>
                      <a:pt x="1877" y="1200"/>
                    </a:lnTo>
                    <a:cubicBezTo>
                      <a:pt x="1869" y="2159"/>
                      <a:pt x="1916" y="3111"/>
                      <a:pt x="2128" y="4056"/>
                    </a:cubicBezTo>
                    <a:cubicBezTo>
                      <a:pt x="2150" y="4158"/>
                      <a:pt x="2226" y="4202"/>
                      <a:pt x="2305" y="4202"/>
                    </a:cubicBezTo>
                    <a:cubicBezTo>
                      <a:pt x="2425" y="4202"/>
                      <a:pt x="2552" y="4103"/>
                      <a:pt x="2517" y="3952"/>
                    </a:cubicBezTo>
                    <a:cubicBezTo>
                      <a:pt x="2238" y="2710"/>
                      <a:pt x="2262" y="1458"/>
                      <a:pt x="2298" y="195"/>
                    </a:cubicBezTo>
                    <a:cubicBezTo>
                      <a:pt x="2301" y="72"/>
                      <a:pt x="2194" y="1"/>
                      <a:pt x="20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1093416" y="832836"/>
                <a:ext cx="54890" cy="13954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438" extrusionOk="0">
                    <a:moveTo>
                      <a:pt x="1330" y="0"/>
                    </a:moveTo>
                    <a:cubicBezTo>
                      <a:pt x="1258" y="0"/>
                      <a:pt x="1203" y="55"/>
                      <a:pt x="1187" y="121"/>
                    </a:cubicBezTo>
                    <a:cubicBezTo>
                      <a:pt x="1146" y="123"/>
                      <a:pt x="1105" y="124"/>
                      <a:pt x="1064" y="124"/>
                    </a:cubicBezTo>
                    <a:cubicBezTo>
                      <a:pt x="778" y="124"/>
                      <a:pt x="493" y="86"/>
                      <a:pt x="209" y="41"/>
                    </a:cubicBezTo>
                    <a:cubicBezTo>
                      <a:pt x="200" y="40"/>
                      <a:pt x="192" y="39"/>
                      <a:pt x="184" y="39"/>
                    </a:cubicBezTo>
                    <a:cubicBezTo>
                      <a:pt x="50" y="39"/>
                      <a:pt x="1" y="227"/>
                      <a:pt x="144" y="277"/>
                    </a:cubicBezTo>
                    <a:cubicBezTo>
                      <a:pt x="533" y="407"/>
                      <a:pt x="940" y="437"/>
                      <a:pt x="1348" y="437"/>
                    </a:cubicBezTo>
                    <a:cubicBezTo>
                      <a:pt x="1396" y="437"/>
                      <a:pt x="1445" y="437"/>
                      <a:pt x="1493" y="436"/>
                    </a:cubicBezTo>
                    <a:cubicBezTo>
                      <a:pt x="1659" y="432"/>
                      <a:pt x="1722" y="207"/>
                      <a:pt x="1576" y="120"/>
                    </a:cubicBezTo>
                    <a:cubicBezTo>
                      <a:pt x="1523" y="85"/>
                      <a:pt x="1469" y="55"/>
                      <a:pt x="1414" y="24"/>
                    </a:cubicBezTo>
                    <a:cubicBezTo>
                      <a:pt x="1385" y="8"/>
                      <a:pt x="1356" y="0"/>
                      <a:pt x="13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1082489" y="806521"/>
                <a:ext cx="72731" cy="10959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344" extrusionOk="0">
                    <a:moveTo>
                      <a:pt x="1428" y="0"/>
                    </a:moveTo>
                    <a:cubicBezTo>
                      <a:pt x="1010" y="0"/>
                      <a:pt x="589" y="17"/>
                      <a:pt x="178" y="34"/>
                    </a:cubicBezTo>
                    <a:cubicBezTo>
                      <a:pt x="0" y="41"/>
                      <a:pt x="0" y="303"/>
                      <a:pt x="178" y="310"/>
                    </a:cubicBezTo>
                    <a:cubicBezTo>
                      <a:pt x="590" y="327"/>
                      <a:pt x="1010" y="343"/>
                      <a:pt x="1427" y="343"/>
                    </a:cubicBezTo>
                    <a:cubicBezTo>
                      <a:pt x="1647" y="343"/>
                      <a:pt x="1867" y="339"/>
                      <a:pt x="2084" y="327"/>
                    </a:cubicBezTo>
                    <a:cubicBezTo>
                      <a:pt x="2283" y="317"/>
                      <a:pt x="2283" y="27"/>
                      <a:pt x="2084" y="17"/>
                    </a:cubicBezTo>
                    <a:cubicBezTo>
                      <a:pt x="1867" y="5"/>
                      <a:pt x="1648" y="0"/>
                      <a:pt x="14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>
                <a:off x="1188991" y="800691"/>
                <a:ext cx="89870" cy="6113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1919" extrusionOk="0">
                    <a:moveTo>
                      <a:pt x="1461" y="1"/>
                    </a:moveTo>
                    <a:cubicBezTo>
                      <a:pt x="1279" y="1"/>
                      <a:pt x="1082" y="46"/>
                      <a:pt x="972" y="86"/>
                    </a:cubicBezTo>
                    <a:cubicBezTo>
                      <a:pt x="492" y="265"/>
                      <a:pt x="94" y="715"/>
                      <a:pt x="44" y="1233"/>
                    </a:cubicBezTo>
                    <a:cubicBezTo>
                      <a:pt x="1" y="1666"/>
                      <a:pt x="288" y="1918"/>
                      <a:pt x="668" y="1918"/>
                    </a:cubicBezTo>
                    <a:cubicBezTo>
                      <a:pt x="732" y="1918"/>
                      <a:pt x="799" y="1911"/>
                      <a:pt x="867" y="1896"/>
                    </a:cubicBezTo>
                    <a:cubicBezTo>
                      <a:pt x="1239" y="1816"/>
                      <a:pt x="1511" y="1551"/>
                      <a:pt x="1698" y="1232"/>
                    </a:cubicBezTo>
                    <a:cubicBezTo>
                      <a:pt x="1801" y="1445"/>
                      <a:pt x="1954" y="1626"/>
                      <a:pt x="2176" y="1697"/>
                    </a:cubicBezTo>
                    <a:cubicBezTo>
                      <a:pt x="2224" y="1714"/>
                      <a:pt x="2274" y="1721"/>
                      <a:pt x="2322" y="1721"/>
                    </a:cubicBezTo>
                    <a:cubicBezTo>
                      <a:pt x="2588" y="1721"/>
                      <a:pt x="2820" y="1490"/>
                      <a:pt x="2710" y="1205"/>
                    </a:cubicBezTo>
                    <a:cubicBezTo>
                      <a:pt x="2678" y="1123"/>
                      <a:pt x="2596" y="1080"/>
                      <a:pt x="2518" y="1080"/>
                    </a:cubicBezTo>
                    <a:cubicBezTo>
                      <a:pt x="2430" y="1080"/>
                      <a:pt x="2347" y="1136"/>
                      <a:pt x="2353" y="1253"/>
                    </a:cubicBezTo>
                    <a:cubicBezTo>
                      <a:pt x="2346" y="1254"/>
                      <a:pt x="2339" y="1254"/>
                      <a:pt x="2332" y="1254"/>
                    </a:cubicBezTo>
                    <a:cubicBezTo>
                      <a:pt x="2186" y="1254"/>
                      <a:pt x="2089" y="1182"/>
                      <a:pt x="2044" y="1037"/>
                    </a:cubicBezTo>
                    <a:cubicBezTo>
                      <a:pt x="1977" y="914"/>
                      <a:pt x="1940" y="782"/>
                      <a:pt x="1931" y="643"/>
                    </a:cubicBezTo>
                    <a:cubicBezTo>
                      <a:pt x="1918" y="523"/>
                      <a:pt x="1813" y="447"/>
                      <a:pt x="1714" y="447"/>
                    </a:cubicBezTo>
                    <a:cubicBezTo>
                      <a:pt x="1639" y="447"/>
                      <a:pt x="1567" y="490"/>
                      <a:pt x="1540" y="589"/>
                    </a:cubicBezTo>
                    <a:cubicBezTo>
                      <a:pt x="1480" y="811"/>
                      <a:pt x="1394" y="1016"/>
                      <a:pt x="1246" y="1195"/>
                    </a:cubicBezTo>
                    <a:cubicBezTo>
                      <a:pt x="1152" y="1309"/>
                      <a:pt x="844" y="1530"/>
                      <a:pt x="633" y="1530"/>
                    </a:cubicBezTo>
                    <a:cubicBezTo>
                      <a:pt x="500" y="1530"/>
                      <a:pt x="406" y="1443"/>
                      <a:pt x="427" y="1188"/>
                    </a:cubicBezTo>
                    <a:cubicBezTo>
                      <a:pt x="449" y="923"/>
                      <a:pt x="672" y="653"/>
                      <a:pt x="880" y="510"/>
                    </a:cubicBezTo>
                    <a:cubicBezTo>
                      <a:pt x="936" y="472"/>
                      <a:pt x="1444" y="290"/>
                      <a:pt x="1585" y="290"/>
                    </a:cubicBezTo>
                    <a:cubicBezTo>
                      <a:pt x="1609" y="290"/>
                      <a:pt x="1623" y="295"/>
                      <a:pt x="1622" y="307"/>
                    </a:cubicBezTo>
                    <a:cubicBezTo>
                      <a:pt x="1615" y="384"/>
                      <a:pt x="1684" y="428"/>
                      <a:pt x="1750" y="428"/>
                    </a:cubicBezTo>
                    <a:cubicBezTo>
                      <a:pt x="1803" y="428"/>
                      <a:pt x="1854" y="400"/>
                      <a:pt x="1865" y="338"/>
                    </a:cubicBezTo>
                    <a:cubicBezTo>
                      <a:pt x="1907" y="77"/>
                      <a:pt x="1697" y="1"/>
                      <a:pt x="14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>
                <a:off x="1249108" y="742805"/>
                <a:ext cx="55464" cy="60561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901" extrusionOk="0">
                    <a:moveTo>
                      <a:pt x="606" y="1"/>
                    </a:moveTo>
                    <a:cubicBezTo>
                      <a:pt x="337" y="1"/>
                      <a:pt x="73" y="189"/>
                      <a:pt x="18" y="502"/>
                    </a:cubicBezTo>
                    <a:cubicBezTo>
                      <a:pt x="1" y="603"/>
                      <a:pt x="82" y="671"/>
                      <a:pt x="160" y="671"/>
                    </a:cubicBezTo>
                    <a:cubicBezTo>
                      <a:pt x="212" y="671"/>
                      <a:pt x="261" y="642"/>
                      <a:pt x="280" y="573"/>
                    </a:cubicBezTo>
                    <a:cubicBezTo>
                      <a:pt x="319" y="432"/>
                      <a:pt x="446" y="318"/>
                      <a:pt x="578" y="318"/>
                    </a:cubicBezTo>
                    <a:cubicBezTo>
                      <a:pt x="641" y="318"/>
                      <a:pt x="706" y="344"/>
                      <a:pt x="763" y="404"/>
                    </a:cubicBezTo>
                    <a:cubicBezTo>
                      <a:pt x="906" y="556"/>
                      <a:pt x="810" y="774"/>
                      <a:pt x="731" y="921"/>
                    </a:cubicBezTo>
                    <a:cubicBezTo>
                      <a:pt x="598" y="1166"/>
                      <a:pt x="402" y="1361"/>
                      <a:pt x="186" y="1531"/>
                    </a:cubicBezTo>
                    <a:cubicBezTo>
                      <a:pt x="38" y="1647"/>
                      <a:pt x="174" y="1858"/>
                      <a:pt x="325" y="1868"/>
                    </a:cubicBezTo>
                    <a:cubicBezTo>
                      <a:pt x="578" y="1886"/>
                      <a:pt x="832" y="1901"/>
                      <a:pt x="1087" y="1901"/>
                    </a:cubicBezTo>
                    <a:cubicBezTo>
                      <a:pt x="1219" y="1901"/>
                      <a:pt x="1352" y="1897"/>
                      <a:pt x="1484" y="1888"/>
                    </a:cubicBezTo>
                    <a:cubicBezTo>
                      <a:pt x="1735" y="1871"/>
                      <a:pt x="1741" y="1494"/>
                      <a:pt x="1484" y="1494"/>
                    </a:cubicBezTo>
                    <a:cubicBezTo>
                      <a:pt x="1254" y="1494"/>
                      <a:pt x="1023" y="1494"/>
                      <a:pt x="791" y="1490"/>
                    </a:cubicBezTo>
                    <a:cubicBezTo>
                      <a:pt x="1105" y="1129"/>
                      <a:pt x="1363" y="633"/>
                      <a:pt x="1071" y="241"/>
                    </a:cubicBezTo>
                    <a:cubicBezTo>
                      <a:pt x="948" y="76"/>
                      <a:pt x="776" y="1"/>
                      <a:pt x="6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>
                <a:off x="1337451" y="741658"/>
                <a:ext cx="81746" cy="130679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4102" extrusionOk="0">
                    <a:moveTo>
                      <a:pt x="1430" y="2532"/>
                    </a:moveTo>
                    <a:cubicBezTo>
                      <a:pt x="1801" y="2532"/>
                      <a:pt x="1910" y="2658"/>
                      <a:pt x="1758" y="2907"/>
                    </a:cubicBezTo>
                    <a:cubicBezTo>
                      <a:pt x="1610" y="3399"/>
                      <a:pt x="1074" y="3678"/>
                      <a:pt x="580" y="3706"/>
                    </a:cubicBezTo>
                    <a:cubicBezTo>
                      <a:pt x="626" y="3414"/>
                      <a:pt x="689" y="3162"/>
                      <a:pt x="848" y="2896"/>
                    </a:cubicBezTo>
                    <a:cubicBezTo>
                      <a:pt x="935" y="2783"/>
                      <a:pt x="1018" y="2668"/>
                      <a:pt x="1104" y="2555"/>
                    </a:cubicBezTo>
                    <a:cubicBezTo>
                      <a:pt x="1229" y="2539"/>
                      <a:pt x="1338" y="2532"/>
                      <a:pt x="1430" y="2532"/>
                    </a:cubicBezTo>
                    <a:close/>
                    <a:moveTo>
                      <a:pt x="295" y="1"/>
                    </a:moveTo>
                    <a:cubicBezTo>
                      <a:pt x="193" y="1"/>
                      <a:pt x="80" y="93"/>
                      <a:pt x="120" y="210"/>
                    </a:cubicBezTo>
                    <a:cubicBezTo>
                      <a:pt x="309" y="764"/>
                      <a:pt x="229" y="1375"/>
                      <a:pt x="218" y="1952"/>
                    </a:cubicBezTo>
                    <a:lnTo>
                      <a:pt x="186" y="3696"/>
                    </a:lnTo>
                    <a:cubicBezTo>
                      <a:pt x="186" y="3706"/>
                      <a:pt x="189" y="3714"/>
                      <a:pt x="192" y="3722"/>
                    </a:cubicBezTo>
                    <a:cubicBezTo>
                      <a:pt x="36" y="3801"/>
                      <a:pt x="0" y="4060"/>
                      <a:pt x="209" y="4089"/>
                    </a:cubicBezTo>
                    <a:cubicBezTo>
                      <a:pt x="271" y="4097"/>
                      <a:pt x="337" y="4101"/>
                      <a:pt x="404" y="4101"/>
                    </a:cubicBezTo>
                    <a:cubicBezTo>
                      <a:pt x="1292" y="4101"/>
                      <a:pt x="2565" y="3382"/>
                      <a:pt x="2214" y="2336"/>
                    </a:cubicBezTo>
                    <a:cubicBezTo>
                      <a:pt x="2112" y="2035"/>
                      <a:pt x="1855" y="1898"/>
                      <a:pt x="1579" y="1898"/>
                    </a:cubicBezTo>
                    <a:cubicBezTo>
                      <a:pt x="1444" y="1898"/>
                      <a:pt x="1304" y="1930"/>
                      <a:pt x="1176" y="1992"/>
                    </a:cubicBezTo>
                    <a:cubicBezTo>
                      <a:pt x="931" y="2111"/>
                      <a:pt x="739" y="2312"/>
                      <a:pt x="589" y="2544"/>
                    </a:cubicBezTo>
                    <a:cubicBezTo>
                      <a:pt x="593" y="2203"/>
                      <a:pt x="594" y="1859"/>
                      <a:pt x="597" y="1517"/>
                    </a:cubicBezTo>
                    <a:cubicBezTo>
                      <a:pt x="601" y="1009"/>
                      <a:pt x="624" y="556"/>
                      <a:pt x="423" y="84"/>
                    </a:cubicBezTo>
                    <a:cubicBezTo>
                      <a:pt x="398" y="25"/>
                      <a:pt x="348" y="1"/>
                      <a:pt x="2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 ExtraBold"/>
              <a:buNone/>
              <a:defRPr sz="3000">
                <a:solidFill>
                  <a:schemeClr val="dk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 ExtraBold"/>
              <a:buNone/>
              <a:defRPr sz="3000">
                <a:solidFill>
                  <a:schemeClr val="dk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 ExtraBold"/>
              <a:buNone/>
              <a:defRPr sz="3000">
                <a:solidFill>
                  <a:schemeClr val="dk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 ExtraBold"/>
              <a:buNone/>
              <a:defRPr sz="3000">
                <a:solidFill>
                  <a:schemeClr val="dk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 ExtraBold"/>
              <a:buNone/>
              <a:defRPr sz="3000">
                <a:solidFill>
                  <a:schemeClr val="dk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 ExtraBold"/>
              <a:buNone/>
              <a:defRPr sz="3000">
                <a:solidFill>
                  <a:schemeClr val="dk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 ExtraBold"/>
              <a:buNone/>
              <a:defRPr sz="3000">
                <a:solidFill>
                  <a:schemeClr val="dk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 ExtraBold"/>
              <a:buNone/>
              <a:defRPr sz="3000">
                <a:solidFill>
                  <a:schemeClr val="dk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 ExtraBold"/>
              <a:buNone/>
              <a:defRPr sz="3000">
                <a:solidFill>
                  <a:schemeClr val="dk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1" r:id="rId8"/>
    <p:sldLayoutId id="2147483662" r:id="rId9"/>
    <p:sldLayoutId id="2147483669" r:id="rId10"/>
    <p:sldLayoutId id="2147483670" r:id="rId11"/>
    <p:sldLayoutId id="2147483677" r:id="rId12"/>
    <p:sldLayoutId id="2147483678" r:id="rId13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36"/>
          <p:cNvSpPr txBox="1">
            <a:spLocks noGrp="1"/>
          </p:cNvSpPr>
          <p:nvPr>
            <p:ph type="subTitle" idx="2"/>
          </p:nvPr>
        </p:nvSpPr>
        <p:spPr>
          <a:xfrm rot="-514">
            <a:off x="2556520" y="3038391"/>
            <a:ext cx="4014600" cy="2104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Made By:</a:t>
            </a:r>
            <a:br>
              <a:rPr lang="en-GB" b="1" dirty="0"/>
            </a:br>
            <a:r>
              <a:rPr lang="en-GB" b="1" dirty="0"/>
              <a:t>S. </a:t>
            </a:r>
            <a:r>
              <a:rPr lang="en-GB" dirty="0"/>
              <a:t>Ali Adan</a:t>
            </a:r>
            <a:br>
              <a:rPr lang="en-GB" dirty="0"/>
            </a:br>
            <a:r>
              <a:rPr lang="en-GB" dirty="0"/>
              <a:t>Ghayour Mumtaz</a:t>
            </a:r>
            <a:br>
              <a:rPr lang="en-GB" dirty="0"/>
            </a:br>
            <a:r>
              <a:rPr lang="en-GB" dirty="0"/>
              <a:t>Tayyab Liaquat</a:t>
            </a:r>
            <a:br>
              <a:rPr lang="en-GB" dirty="0"/>
            </a:br>
            <a:r>
              <a:rPr lang="en-GB" dirty="0"/>
              <a:t>Azeem Asghar</a:t>
            </a:r>
            <a:br>
              <a:rPr lang="en-GB" dirty="0"/>
            </a:br>
            <a:r>
              <a:rPr lang="en-GB" dirty="0"/>
              <a:t>Ahmed Ameer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 </a:t>
            </a:r>
            <a:r>
              <a:rPr lang="en-GB" dirty="0" err="1"/>
              <a:t>Muhib</a:t>
            </a:r>
            <a:r>
              <a:rPr lang="en-GB" dirty="0"/>
              <a:t> Khan</a:t>
            </a:r>
            <a:br>
              <a:rPr lang="en-GB" dirty="0"/>
            </a:br>
            <a:endParaRPr dirty="0"/>
          </a:p>
        </p:txBody>
      </p:sp>
      <p:sp>
        <p:nvSpPr>
          <p:cNvPr id="1180" name="Google Shape;1180;p36"/>
          <p:cNvSpPr txBox="1">
            <a:spLocks noGrp="1"/>
          </p:cNvSpPr>
          <p:nvPr>
            <p:ph type="ctrTitle"/>
          </p:nvPr>
        </p:nvSpPr>
        <p:spPr>
          <a:xfrm>
            <a:off x="1098300" y="1169775"/>
            <a:ext cx="6947400" cy="21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dirty="0"/>
              <a:t>Applications of Definite Integrals </a:t>
            </a:r>
            <a:endParaRPr sz="5400" b="0" dirty="0">
              <a:latin typeface="BioRhyme Light"/>
              <a:ea typeface="BioRhyme Light"/>
              <a:cs typeface="BioRhyme Light"/>
              <a:sym typeface="BioRhyme Light"/>
            </a:endParaRPr>
          </a:p>
        </p:txBody>
      </p:sp>
      <p:grpSp>
        <p:nvGrpSpPr>
          <p:cNvPr id="1181" name="Google Shape;1181;p36"/>
          <p:cNvGrpSpPr/>
          <p:nvPr/>
        </p:nvGrpSpPr>
        <p:grpSpPr>
          <a:xfrm>
            <a:off x="6243913" y="409366"/>
            <a:ext cx="533657" cy="261264"/>
            <a:chOff x="4559375" y="1351871"/>
            <a:chExt cx="450762" cy="220680"/>
          </a:xfrm>
        </p:grpSpPr>
        <p:sp>
          <p:nvSpPr>
            <p:cNvPr id="1182" name="Google Shape;1182;p36"/>
            <p:cNvSpPr/>
            <p:nvPr/>
          </p:nvSpPr>
          <p:spPr>
            <a:xfrm>
              <a:off x="4559375" y="1405457"/>
              <a:ext cx="83530" cy="139345"/>
            </a:xfrm>
            <a:custGeom>
              <a:avLst/>
              <a:gdLst/>
              <a:ahLst/>
              <a:cxnLst/>
              <a:rect l="l" t="t" r="r" b="b"/>
              <a:pathLst>
                <a:path w="2622" h="4374" extrusionOk="0">
                  <a:moveTo>
                    <a:pt x="817" y="1"/>
                  </a:moveTo>
                  <a:cubicBezTo>
                    <a:pt x="764" y="1"/>
                    <a:pt x="712" y="28"/>
                    <a:pt x="699" y="89"/>
                  </a:cubicBezTo>
                  <a:cubicBezTo>
                    <a:pt x="682" y="167"/>
                    <a:pt x="671" y="248"/>
                    <a:pt x="654" y="326"/>
                  </a:cubicBezTo>
                  <a:cubicBezTo>
                    <a:pt x="638" y="351"/>
                    <a:pt x="632" y="384"/>
                    <a:pt x="638" y="412"/>
                  </a:cubicBezTo>
                  <a:cubicBezTo>
                    <a:pt x="402" y="1642"/>
                    <a:pt x="220" y="2884"/>
                    <a:pt x="19" y="4121"/>
                  </a:cubicBezTo>
                  <a:cubicBezTo>
                    <a:pt x="0" y="4232"/>
                    <a:pt x="64" y="4374"/>
                    <a:pt x="195" y="4374"/>
                  </a:cubicBezTo>
                  <a:cubicBezTo>
                    <a:pt x="201" y="4374"/>
                    <a:pt x="207" y="4373"/>
                    <a:pt x="213" y="4373"/>
                  </a:cubicBezTo>
                  <a:cubicBezTo>
                    <a:pt x="850" y="4320"/>
                    <a:pt x="1487" y="4250"/>
                    <a:pt x="2107" y="4092"/>
                  </a:cubicBezTo>
                  <a:cubicBezTo>
                    <a:pt x="2335" y="4033"/>
                    <a:pt x="2245" y="3733"/>
                    <a:pt x="2040" y="3733"/>
                  </a:cubicBezTo>
                  <a:cubicBezTo>
                    <a:pt x="2030" y="3733"/>
                    <a:pt x="2020" y="3734"/>
                    <a:pt x="2010" y="3736"/>
                  </a:cubicBezTo>
                  <a:cubicBezTo>
                    <a:pt x="1487" y="3809"/>
                    <a:pt x="967" y="3893"/>
                    <a:pt x="443" y="3949"/>
                  </a:cubicBezTo>
                  <a:cubicBezTo>
                    <a:pt x="513" y="3449"/>
                    <a:pt x="585" y="2948"/>
                    <a:pt x="654" y="2447"/>
                  </a:cubicBezTo>
                  <a:cubicBezTo>
                    <a:pt x="865" y="2470"/>
                    <a:pt x="1092" y="2489"/>
                    <a:pt x="1315" y="2489"/>
                  </a:cubicBezTo>
                  <a:cubicBezTo>
                    <a:pt x="1515" y="2489"/>
                    <a:pt x="1712" y="2474"/>
                    <a:pt x="1891" y="2434"/>
                  </a:cubicBezTo>
                  <a:cubicBezTo>
                    <a:pt x="2086" y="2391"/>
                    <a:pt x="2034" y="2103"/>
                    <a:pt x="1845" y="2096"/>
                  </a:cubicBezTo>
                  <a:cubicBezTo>
                    <a:pt x="1827" y="2095"/>
                    <a:pt x="1809" y="2095"/>
                    <a:pt x="1792" y="2095"/>
                  </a:cubicBezTo>
                  <a:cubicBezTo>
                    <a:pt x="1583" y="2095"/>
                    <a:pt x="1372" y="2138"/>
                    <a:pt x="1162" y="2148"/>
                  </a:cubicBezTo>
                  <a:cubicBezTo>
                    <a:pt x="1007" y="2155"/>
                    <a:pt x="851" y="2158"/>
                    <a:pt x="694" y="2158"/>
                  </a:cubicBezTo>
                  <a:cubicBezTo>
                    <a:pt x="767" y="1618"/>
                    <a:pt x="835" y="1079"/>
                    <a:pt x="894" y="540"/>
                  </a:cubicBezTo>
                  <a:cubicBezTo>
                    <a:pt x="1096" y="565"/>
                    <a:pt x="1304" y="558"/>
                    <a:pt x="1506" y="564"/>
                  </a:cubicBezTo>
                  <a:cubicBezTo>
                    <a:pt x="1719" y="569"/>
                    <a:pt x="1935" y="581"/>
                    <a:pt x="2149" y="581"/>
                  </a:cubicBezTo>
                  <a:cubicBezTo>
                    <a:pt x="2229" y="581"/>
                    <a:pt x="2308" y="580"/>
                    <a:pt x="2386" y="575"/>
                  </a:cubicBezTo>
                  <a:cubicBezTo>
                    <a:pt x="2621" y="563"/>
                    <a:pt x="2621" y="223"/>
                    <a:pt x="2386" y="210"/>
                  </a:cubicBezTo>
                  <a:cubicBezTo>
                    <a:pt x="2303" y="205"/>
                    <a:pt x="2220" y="204"/>
                    <a:pt x="2136" y="204"/>
                  </a:cubicBezTo>
                  <a:cubicBezTo>
                    <a:pt x="1926" y="204"/>
                    <a:pt x="1715" y="215"/>
                    <a:pt x="1506" y="220"/>
                  </a:cubicBezTo>
                  <a:cubicBezTo>
                    <a:pt x="1315" y="226"/>
                    <a:pt x="1119" y="220"/>
                    <a:pt x="929" y="240"/>
                  </a:cubicBezTo>
                  <a:cubicBezTo>
                    <a:pt x="931" y="200"/>
                    <a:pt x="937" y="160"/>
                    <a:pt x="943" y="120"/>
                  </a:cubicBezTo>
                  <a:cubicBezTo>
                    <a:pt x="951" y="44"/>
                    <a:pt x="884" y="1"/>
                    <a:pt x="8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4656096" y="1497623"/>
              <a:ext cx="52310" cy="55528"/>
            </a:xfrm>
            <a:custGeom>
              <a:avLst/>
              <a:gdLst/>
              <a:ahLst/>
              <a:cxnLst/>
              <a:rect l="l" t="t" r="r" b="b"/>
              <a:pathLst>
                <a:path w="1642" h="1743" extrusionOk="0">
                  <a:moveTo>
                    <a:pt x="241" y="1"/>
                  </a:moveTo>
                  <a:cubicBezTo>
                    <a:pt x="208" y="1"/>
                    <a:pt x="175" y="20"/>
                    <a:pt x="159" y="62"/>
                  </a:cubicBezTo>
                  <a:cubicBezTo>
                    <a:pt x="0" y="510"/>
                    <a:pt x="23" y="1189"/>
                    <a:pt x="189" y="1633"/>
                  </a:cubicBezTo>
                  <a:cubicBezTo>
                    <a:pt x="217" y="1705"/>
                    <a:pt x="294" y="1742"/>
                    <a:pt x="365" y="1742"/>
                  </a:cubicBezTo>
                  <a:cubicBezTo>
                    <a:pt x="446" y="1742"/>
                    <a:pt x="520" y="1693"/>
                    <a:pt x="507" y="1590"/>
                  </a:cubicBezTo>
                  <a:cubicBezTo>
                    <a:pt x="487" y="1444"/>
                    <a:pt x="454" y="1305"/>
                    <a:pt x="424" y="1163"/>
                  </a:cubicBezTo>
                  <a:cubicBezTo>
                    <a:pt x="431" y="1156"/>
                    <a:pt x="437" y="1149"/>
                    <a:pt x="443" y="1143"/>
                  </a:cubicBezTo>
                  <a:cubicBezTo>
                    <a:pt x="451" y="1150"/>
                    <a:pt x="461" y="1158"/>
                    <a:pt x="474" y="1163"/>
                  </a:cubicBezTo>
                  <a:cubicBezTo>
                    <a:pt x="720" y="1255"/>
                    <a:pt x="1041" y="1326"/>
                    <a:pt x="1321" y="1326"/>
                  </a:cubicBezTo>
                  <a:cubicBezTo>
                    <a:pt x="1369" y="1326"/>
                    <a:pt x="1416" y="1324"/>
                    <a:pt x="1461" y="1319"/>
                  </a:cubicBezTo>
                  <a:cubicBezTo>
                    <a:pt x="1641" y="1301"/>
                    <a:pt x="1640" y="1060"/>
                    <a:pt x="1461" y="1039"/>
                  </a:cubicBezTo>
                  <a:cubicBezTo>
                    <a:pt x="1302" y="1019"/>
                    <a:pt x="1139" y="1032"/>
                    <a:pt x="978" y="1019"/>
                  </a:cubicBezTo>
                  <a:cubicBezTo>
                    <a:pt x="849" y="1010"/>
                    <a:pt x="723" y="990"/>
                    <a:pt x="595" y="976"/>
                  </a:cubicBezTo>
                  <a:cubicBezTo>
                    <a:pt x="761" y="791"/>
                    <a:pt x="924" y="599"/>
                    <a:pt x="1073" y="404"/>
                  </a:cubicBezTo>
                  <a:cubicBezTo>
                    <a:pt x="1142" y="316"/>
                    <a:pt x="1043" y="205"/>
                    <a:pt x="949" y="205"/>
                  </a:cubicBezTo>
                  <a:cubicBezTo>
                    <a:pt x="918" y="205"/>
                    <a:pt x="889" y="216"/>
                    <a:pt x="865" y="244"/>
                  </a:cubicBezTo>
                  <a:cubicBezTo>
                    <a:pt x="695" y="442"/>
                    <a:pt x="529" y="654"/>
                    <a:pt x="373" y="870"/>
                  </a:cubicBezTo>
                  <a:cubicBezTo>
                    <a:pt x="371" y="861"/>
                    <a:pt x="370" y="853"/>
                    <a:pt x="370" y="843"/>
                  </a:cubicBezTo>
                  <a:cubicBezTo>
                    <a:pt x="342" y="591"/>
                    <a:pt x="360" y="337"/>
                    <a:pt x="331" y="87"/>
                  </a:cubicBezTo>
                  <a:cubicBezTo>
                    <a:pt x="325" y="32"/>
                    <a:pt x="283" y="1"/>
                    <a:pt x="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4680181" y="1473506"/>
              <a:ext cx="66264" cy="12233"/>
            </a:xfrm>
            <a:custGeom>
              <a:avLst/>
              <a:gdLst/>
              <a:ahLst/>
              <a:cxnLst/>
              <a:rect l="l" t="t" r="r" b="b"/>
              <a:pathLst>
                <a:path w="2080" h="384" extrusionOk="0">
                  <a:moveTo>
                    <a:pt x="1853" y="1"/>
                  </a:moveTo>
                  <a:cubicBezTo>
                    <a:pt x="1842" y="1"/>
                    <a:pt x="1832" y="1"/>
                    <a:pt x="1820" y="3"/>
                  </a:cubicBezTo>
                  <a:cubicBezTo>
                    <a:pt x="1265" y="82"/>
                    <a:pt x="721" y="108"/>
                    <a:pt x="161" y="108"/>
                  </a:cubicBezTo>
                  <a:cubicBezTo>
                    <a:pt x="0" y="108"/>
                    <a:pt x="7" y="338"/>
                    <a:pt x="161" y="352"/>
                  </a:cubicBezTo>
                  <a:cubicBezTo>
                    <a:pt x="381" y="374"/>
                    <a:pt x="604" y="384"/>
                    <a:pt x="828" y="384"/>
                  </a:cubicBezTo>
                  <a:cubicBezTo>
                    <a:pt x="1175" y="384"/>
                    <a:pt x="1523" y="360"/>
                    <a:pt x="1863" y="318"/>
                  </a:cubicBezTo>
                  <a:cubicBezTo>
                    <a:pt x="2080" y="291"/>
                    <a:pt x="2054" y="1"/>
                    <a:pt x="18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4682539" y="1453563"/>
              <a:ext cx="69640" cy="11278"/>
            </a:xfrm>
            <a:custGeom>
              <a:avLst/>
              <a:gdLst/>
              <a:ahLst/>
              <a:cxnLst/>
              <a:rect l="l" t="t" r="r" b="b"/>
              <a:pathLst>
                <a:path w="2186" h="354" extrusionOk="0">
                  <a:moveTo>
                    <a:pt x="1399" y="0"/>
                  </a:moveTo>
                  <a:cubicBezTo>
                    <a:pt x="981" y="0"/>
                    <a:pt x="554" y="31"/>
                    <a:pt x="155" y="56"/>
                  </a:cubicBezTo>
                  <a:cubicBezTo>
                    <a:pt x="1" y="66"/>
                    <a:pt x="1" y="285"/>
                    <a:pt x="155" y="297"/>
                  </a:cubicBezTo>
                  <a:cubicBezTo>
                    <a:pt x="554" y="322"/>
                    <a:pt x="981" y="354"/>
                    <a:pt x="1398" y="354"/>
                  </a:cubicBezTo>
                  <a:cubicBezTo>
                    <a:pt x="1600" y="354"/>
                    <a:pt x="1800" y="346"/>
                    <a:pt x="1993" y="327"/>
                  </a:cubicBezTo>
                  <a:cubicBezTo>
                    <a:pt x="2186" y="307"/>
                    <a:pt x="2186" y="45"/>
                    <a:pt x="1993" y="26"/>
                  </a:cubicBezTo>
                  <a:cubicBezTo>
                    <a:pt x="1800" y="8"/>
                    <a:pt x="1601" y="0"/>
                    <a:pt x="13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4780121" y="1476373"/>
              <a:ext cx="184359" cy="20198"/>
            </a:xfrm>
            <a:custGeom>
              <a:avLst/>
              <a:gdLst/>
              <a:ahLst/>
              <a:cxnLst/>
              <a:rect l="l" t="t" r="r" b="b"/>
              <a:pathLst>
                <a:path w="5787" h="634" extrusionOk="0">
                  <a:moveTo>
                    <a:pt x="1091" y="0"/>
                  </a:moveTo>
                  <a:cubicBezTo>
                    <a:pt x="778" y="0"/>
                    <a:pt x="466" y="8"/>
                    <a:pt x="157" y="25"/>
                  </a:cubicBezTo>
                  <a:cubicBezTo>
                    <a:pt x="42" y="30"/>
                    <a:pt x="1" y="214"/>
                    <a:pt x="127" y="235"/>
                  </a:cubicBezTo>
                  <a:cubicBezTo>
                    <a:pt x="1888" y="535"/>
                    <a:pt x="3755" y="529"/>
                    <a:pt x="5538" y="633"/>
                  </a:cubicBezTo>
                  <a:cubicBezTo>
                    <a:pt x="5542" y="634"/>
                    <a:pt x="5547" y="634"/>
                    <a:pt x="5551" y="634"/>
                  </a:cubicBezTo>
                  <a:cubicBezTo>
                    <a:pt x="5787" y="634"/>
                    <a:pt x="5782" y="259"/>
                    <a:pt x="5538" y="245"/>
                  </a:cubicBezTo>
                  <a:cubicBezTo>
                    <a:pt x="4077" y="164"/>
                    <a:pt x="2569" y="0"/>
                    <a:pt x="1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4790475" y="1404565"/>
              <a:ext cx="72253" cy="49666"/>
            </a:xfrm>
            <a:custGeom>
              <a:avLst/>
              <a:gdLst/>
              <a:ahLst/>
              <a:cxnLst/>
              <a:rect l="l" t="t" r="r" b="b"/>
              <a:pathLst>
                <a:path w="2268" h="1559" extrusionOk="0">
                  <a:moveTo>
                    <a:pt x="882" y="0"/>
                  </a:moveTo>
                  <a:cubicBezTo>
                    <a:pt x="866" y="0"/>
                    <a:pt x="849" y="1"/>
                    <a:pt x="831" y="4"/>
                  </a:cubicBezTo>
                  <a:cubicBezTo>
                    <a:pt x="599" y="32"/>
                    <a:pt x="424" y="220"/>
                    <a:pt x="308" y="450"/>
                  </a:cubicBezTo>
                  <a:cubicBezTo>
                    <a:pt x="301" y="374"/>
                    <a:pt x="294" y="296"/>
                    <a:pt x="291" y="214"/>
                  </a:cubicBezTo>
                  <a:cubicBezTo>
                    <a:pt x="288" y="136"/>
                    <a:pt x="234" y="98"/>
                    <a:pt x="177" y="98"/>
                  </a:cubicBezTo>
                  <a:cubicBezTo>
                    <a:pt x="120" y="98"/>
                    <a:pt x="59" y="138"/>
                    <a:pt x="49" y="214"/>
                  </a:cubicBezTo>
                  <a:cubicBezTo>
                    <a:pt x="1" y="608"/>
                    <a:pt x="34" y="1034"/>
                    <a:pt x="141" y="1420"/>
                  </a:cubicBezTo>
                  <a:cubicBezTo>
                    <a:pt x="164" y="1503"/>
                    <a:pt x="231" y="1540"/>
                    <a:pt x="299" y="1540"/>
                  </a:cubicBezTo>
                  <a:cubicBezTo>
                    <a:pt x="401" y="1540"/>
                    <a:pt x="507" y="1456"/>
                    <a:pt x="472" y="1328"/>
                  </a:cubicBezTo>
                  <a:cubicBezTo>
                    <a:pt x="437" y="1202"/>
                    <a:pt x="409" y="1079"/>
                    <a:pt x="384" y="956"/>
                  </a:cubicBezTo>
                  <a:cubicBezTo>
                    <a:pt x="440" y="732"/>
                    <a:pt x="540" y="483"/>
                    <a:pt x="708" y="413"/>
                  </a:cubicBezTo>
                  <a:cubicBezTo>
                    <a:pt x="795" y="427"/>
                    <a:pt x="884" y="442"/>
                    <a:pt x="971" y="459"/>
                  </a:cubicBezTo>
                  <a:cubicBezTo>
                    <a:pt x="1000" y="546"/>
                    <a:pt x="1023" y="634"/>
                    <a:pt x="1042" y="722"/>
                  </a:cubicBezTo>
                  <a:cubicBezTo>
                    <a:pt x="1070" y="855"/>
                    <a:pt x="1080" y="990"/>
                    <a:pt x="1087" y="1125"/>
                  </a:cubicBezTo>
                  <a:cubicBezTo>
                    <a:pt x="1087" y="1160"/>
                    <a:pt x="1089" y="1196"/>
                    <a:pt x="1095" y="1226"/>
                  </a:cubicBezTo>
                  <a:cubicBezTo>
                    <a:pt x="1108" y="1331"/>
                    <a:pt x="1196" y="1385"/>
                    <a:pt x="1279" y="1385"/>
                  </a:cubicBezTo>
                  <a:cubicBezTo>
                    <a:pt x="1359" y="1385"/>
                    <a:pt x="1434" y="1334"/>
                    <a:pt x="1428" y="1226"/>
                  </a:cubicBezTo>
                  <a:cubicBezTo>
                    <a:pt x="1414" y="1050"/>
                    <a:pt x="1418" y="883"/>
                    <a:pt x="1480" y="717"/>
                  </a:cubicBezTo>
                  <a:cubicBezTo>
                    <a:pt x="1521" y="602"/>
                    <a:pt x="1581" y="498"/>
                    <a:pt x="1662" y="406"/>
                  </a:cubicBezTo>
                  <a:cubicBezTo>
                    <a:pt x="1800" y="453"/>
                    <a:pt x="1873" y="540"/>
                    <a:pt x="1884" y="674"/>
                  </a:cubicBezTo>
                  <a:cubicBezTo>
                    <a:pt x="1964" y="961"/>
                    <a:pt x="1752" y="1203"/>
                    <a:pt x="1866" y="1471"/>
                  </a:cubicBezTo>
                  <a:cubicBezTo>
                    <a:pt x="1892" y="1533"/>
                    <a:pt x="1961" y="1558"/>
                    <a:pt x="2025" y="1558"/>
                  </a:cubicBezTo>
                  <a:cubicBezTo>
                    <a:pt x="2040" y="1558"/>
                    <a:pt x="2055" y="1557"/>
                    <a:pt x="2068" y="1554"/>
                  </a:cubicBezTo>
                  <a:cubicBezTo>
                    <a:pt x="2170" y="1534"/>
                    <a:pt x="2206" y="1478"/>
                    <a:pt x="2241" y="1385"/>
                  </a:cubicBezTo>
                  <a:cubicBezTo>
                    <a:pt x="2263" y="1328"/>
                    <a:pt x="2237" y="1262"/>
                    <a:pt x="2191" y="1219"/>
                  </a:cubicBezTo>
                  <a:cubicBezTo>
                    <a:pt x="2209" y="1125"/>
                    <a:pt x="2254" y="1017"/>
                    <a:pt x="2259" y="934"/>
                  </a:cubicBezTo>
                  <a:cubicBezTo>
                    <a:pt x="2267" y="774"/>
                    <a:pt x="2247" y="609"/>
                    <a:pt x="2197" y="456"/>
                  </a:cubicBezTo>
                  <a:cubicBezTo>
                    <a:pt x="2131" y="260"/>
                    <a:pt x="1999" y="38"/>
                    <a:pt x="1776" y="5"/>
                  </a:cubicBezTo>
                  <a:cubicBezTo>
                    <a:pt x="1755" y="2"/>
                    <a:pt x="1734" y="1"/>
                    <a:pt x="1714" y="1"/>
                  </a:cubicBezTo>
                  <a:cubicBezTo>
                    <a:pt x="1515" y="1"/>
                    <a:pt x="1369" y="137"/>
                    <a:pt x="1269" y="324"/>
                  </a:cubicBezTo>
                  <a:cubicBezTo>
                    <a:pt x="1190" y="139"/>
                    <a:pt x="1070" y="0"/>
                    <a:pt x="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4863143" y="1361397"/>
              <a:ext cx="87608" cy="106563"/>
            </a:xfrm>
            <a:custGeom>
              <a:avLst/>
              <a:gdLst/>
              <a:ahLst/>
              <a:cxnLst/>
              <a:rect l="l" t="t" r="r" b="b"/>
              <a:pathLst>
                <a:path w="2750" h="3345" extrusionOk="0">
                  <a:moveTo>
                    <a:pt x="2480" y="0"/>
                  </a:moveTo>
                  <a:cubicBezTo>
                    <a:pt x="2421" y="0"/>
                    <a:pt x="2362" y="29"/>
                    <a:pt x="2323" y="98"/>
                  </a:cubicBezTo>
                  <a:cubicBezTo>
                    <a:pt x="1906" y="865"/>
                    <a:pt x="1633" y="1696"/>
                    <a:pt x="1526" y="2560"/>
                  </a:cubicBezTo>
                  <a:cubicBezTo>
                    <a:pt x="1070" y="1771"/>
                    <a:pt x="652" y="962"/>
                    <a:pt x="247" y="147"/>
                  </a:cubicBezTo>
                  <a:cubicBezTo>
                    <a:pt x="225" y="103"/>
                    <a:pt x="191" y="85"/>
                    <a:pt x="156" y="85"/>
                  </a:cubicBezTo>
                  <a:cubicBezTo>
                    <a:pt x="80" y="85"/>
                    <a:pt x="0" y="172"/>
                    <a:pt x="41" y="267"/>
                  </a:cubicBezTo>
                  <a:cubicBezTo>
                    <a:pt x="480" y="1285"/>
                    <a:pt x="984" y="2272"/>
                    <a:pt x="1500" y="3253"/>
                  </a:cubicBezTo>
                  <a:cubicBezTo>
                    <a:pt x="1534" y="3318"/>
                    <a:pt x="1588" y="3345"/>
                    <a:pt x="1644" y="3345"/>
                  </a:cubicBezTo>
                  <a:cubicBezTo>
                    <a:pt x="1739" y="3345"/>
                    <a:pt x="1838" y="3266"/>
                    <a:pt x="1845" y="3160"/>
                  </a:cubicBezTo>
                  <a:cubicBezTo>
                    <a:pt x="1928" y="2139"/>
                    <a:pt x="2187" y="1207"/>
                    <a:pt x="2667" y="300"/>
                  </a:cubicBezTo>
                  <a:cubicBezTo>
                    <a:pt x="2750" y="144"/>
                    <a:pt x="2614" y="0"/>
                    <a:pt x="24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4956839" y="1351871"/>
              <a:ext cx="53298" cy="57375"/>
            </a:xfrm>
            <a:custGeom>
              <a:avLst/>
              <a:gdLst/>
              <a:ahLst/>
              <a:cxnLst/>
              <a:rect l="l" t="t" r="r" b="b"/>
              <a:pathLst>
                <a:path w="1673" h="1801" extrusionOk="0">
                  <a:moveTo>
                    <a:pt x="503" y="0"/>
                  </a:moveTo>
                  <a:cubicBezTo>
                    <a:pt x="403" y="0"/>
                    <a:pt x="301" y="34"/>
                    <a:pt x="204" y="113"/>
                  </a:cubicBezTo>
                  <a:cubicBezTo>
                    <a:pt x="94" y="202"/>
                    <a:pt x="196" y="354"/>
                    <a:pt x="313" y="354"/>
                  </a:cubicBezTo>
                  <a:cubicBezTo>
                    <a:pt x="334" y="354"/>
                    <a:pt x="356" y="349"/>
                    <a:pt x="377" y="337"/>
                  </a:cubicBezTo>
                  <a:cubicBezTo>
                    <a:pt x="431" y="309"/>
                    <a:pt x="476" y="296"/>
                    <a:pt x="514" y="296"/>
                  </a:cubicBezTo>
                  <a:cubicBezTo>
                    <a:pt x="747" y="296"/>
                    <a:pt x="685" y="786"/>
                    <a:pt x="619" y="926"/>
                  </a:cubicBezTo>
                  <a:cubicBezTo>
                    <a:pt x="526" y="1126"/>
                    <a:pt x="376" y="1257"/>
                    <a:pt x="184" y="1358"/>
                  </a:cubicBezTo>
                  <a:cubicBezTo>
                    <a:pt x="1" y="1457"/>
                    <a:pt x="101" y="1713"/>
                    <a:pt x="284" y="1726"/>
                  </a:cubicBezTo>
                  <a:cubicBezTo>
                    <a:pt x="662" y="1755"/>
                    <a:pt x="1042" y="1799"/>
                    <a:pt x="1420" y="1801"/>
                  </a:cubicBezTo>
                  <a:cubicBezTo>
                    <a:pt x="1421" y="1801"/>
                    <a:pt x="1423" y="1801"/>
                    <a:pt x="1424" y="1801"/>
                  </a:cubicBezTo>
                  <a:cubicBezTo>
                    <a:pt x="1673" y="1801"/>
                    <a:pt x="1654" y="1450"/>
                    <a:pt x="1418" y="1418"/>
                  </a:cubicBezTo>
                  <a:cubicBezTo>
                    <a:pt x="1206" y="1390"/>
                    <a:pt x="993" y="1374"/>
                    <a:pt x="778" y="1363"/>
                  </a:cubicBezTo>
                  <a:cubicBezTo>
                    <a:pt x="970" y="1121"/>
                    <a:pt x="1077" y="813"/>
                    <a:pt x="1029" y="503"/>
                  </a:cubicBezTo>
                  <a:cubicBezTo>
                    <a:pt x="984" y="221"/>
                    <a:pt x="755" y="0"/>
                    <a:pt x="5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4828354" y="1500490"/>
              <a:ext cx="99778" cy="72062"/>
            </a:xfrm>
            <a:custGeom>
              <a:avLst/>
              <a:gdLst/>
              <a:ahLst/>
              <a:cxnLst/>
              <a:rect l="l" t="t" r="r" b="b"/>
              <a:pathLst>
                <a:path w="3132" h="2262" extrusionOk="0">
                  <a:moveTo>
                    <a:pt x="1460" y="0"/>
                  </a:moveTo>
                  <a:cubicBezTo>
                    <a:pt x="942" y="0"/>
                    <a:pt x="1" y="406"/>
                    <a:pt x="566" y="770"/>
                  </a:cubicBezTo>
                  <a:cubicBezTo>
                    <a:pt x="584" y="782"/>
                    <a:pt x="604" y="787"/>
                    <a:pt x="623" y="787"/>
                  </a:cubicBezTo>
                  <a:cubicBezTo>
                    <a:pt x="720" y="787"/>
                    <a:pt x="806" y="651"/>
                    <a:pt x="715" y="578"/>
                  </a:cubicBezTo>
                  <a:cubicBezTo>
                    <a:pt x="632" y="511"/>
                    <a:pt x="1215" y="325"/>
                    <a:pt x="1323" y="325"/>
                  </a:cubicBezTo>
                  <a:cubicBezTo>
                    <a:pt x="1327" y="325"/>
                    <a:pt x="1329" y="326"/>
                    <a:pt x="1332" y="326"/>
                  </a:cubicBezTo>
                  <a:cubicBezTo>
                    <a:pt x="1861" y="395"/>
                    <a:pt x="1758" y="843"/>
                    <a:pt x="1607" y="1139"/>
                  </a:cubicBezTo>
                  <a:cubicBezTo>
                    <a:pt x="1458" y="1428"/>
                    <a:pt x="1246" y="1696"/>
                    <a:pt x="1065" y="1963"/>
                  </a:cubicBezTo>
                  <a:cubicBezTo>
                    <a:pt x="981" y="2088"/>
                    <a:pt x="1092" y="2262"/>
                    <a:pt x="1235" y="2262"/>
                  </a:cubicBezTo>
                  <a:cubicBezTo>
                    <a:pt x="1236" y="2262"/>
                    <a:pt x="1237" y="2262"/>
                    <a:pt x="1237" y="2262"/>
                  </a:cubicBezTo>
                  <a:cubicBezTo>
                    <a:pt x="1786" y="2253"/>
                    <a:pt x="2338" y="2262"/>
                    <a:pt x="2884" y="2217"/>
                  </a:cubicBezTo>
                  <a:cubicBezTo>
                    <a:pt x="3126" y="2197"/>
                    <a:pt x="3132" y="1847"/>
                    <a:pt x="2884" y="1837"/>
                  </a:cubicBezTo>
                  <a:cubicBezTo>
                    <a:pt x="2759" y="1831"/>
                    <a:pt x="2635" y="1829"/>
                    <a:pt x="2510" y="1829"/>
                  </a:cubicBezTo>
                  <a:cubicBezTo>
                    <a:pt x="2212" y="1829"/>
                    <a:pt x="1913" y="1841"/>
                    <a:pt x="1615" y="1852"/>
                  </a:cubicBezTo>
                  <a:cubicBezTo>
                    <a:pt x="1995" y="1268"/>
                    <a:pt x="2484" y="369"/>
                    <a:pt x="1667" y="32"/>
                  </a:cubicBezTo>
                  <a:cubicBezTo>
                    <a:pt x="1614" y="10"/>
                    <a:pt x="1542" y="0"/>
                    <a:pt x="14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91" name="Google Shape;1191;p36"/>
          <p:cNvGrpSpPr/>
          <p:nvPr/>
        </p:nvGrpSpPr>
        <p:grpSpPr>
          <a:xfrm>
            <a:off x="285736" y="409363"/>
            <a:ext cx="868547" cy="854238"/>
            <a:chOff x="2343459" y="2149804"/>
            <a:chExt cx="440127" cy="432876"/>
          </a:xfrm>
        </p:grpSpPr>
        <p:sp>
          <p:nvSpPr>
            <p:cNvPr id="1192" name="Google Shape;1192;p36"/>
            <p:cNvSpPr/>
            <p:nvPr/>
          </p:nvSpPr>
          <p:spPr>
            <a:xfrm>
              <a:off x="2343459" y="2149804"/>
              <a:ext cx="440127" cy="432876"/>
            </a:xfrm>
            <a:custGeom>
              <a:avLst/>
              <a:gdLst/>
              <a:ahLst/>
              <a:cxnLst/>
              <a:rect l="l" t="t" r="r" b="b"/>
              <a:pathLst>
                <a:path w="9773" h="9612" extrusionOk="0">
                  <a:moveTo>
                    <a:pt x="5374" y="0"/>
                  </a:moveTo>
                  <a:cubicBezTo>
                    <a:pt x="4649" y="0"/>
                    <a:pt x="3899" y="91"/>
                    <a:pt x="3535" y="818"/>
                  </a:cubicBezTo>
                  <a:lnTo>
                    <a:pt x="3428" y="1029"/>
                  </a:lnTo>
                  <a:cubicBezTo>
                    <a:pt x="3392" y="1102"/>
                    <a:pt x="3362" y="1178"/>
                    <a:pt x="3338" y="1255"/>
                  </a:cubicBezTo>
                  <a:cubicBezTo>
                    <a:pt x="3327" y="1271"/>
                    <a:pt x="3314" y="1286"/>
                    <a:pt x="3303" y="1302"/>
                  </a:cubicBezTo>
                  <a:cubicBezTo>
                    <a:pt x="3042" y="1062"/>
                    <a:pt x="2696" y="915"/>
                    <a:pt x="2313" y="915"/>
                  </a:cubicBezTo>
                  <a:cubicBezTo>
                    <a:pt x="1507" y="915"/>
                    <a:pt x="853" y="1570"/>
                    <a:pt x="853" y="2376"/>
                  </a:cubicBezTo>
                  <a:cubicBezTo>
                    <a:pt x="853" y="3140"/>
                    <a:pt x="929" y="3874"/>
                    <a:pt x="1078" y="4559"/>
                  </a:cubicBezTo>
                  <a:cubicBezTo>
                    <a:pt x="1224" y="5224"/>
                    <a:pt x="1435" y="5826"/>
                    <a:pt x="1706" y="6354"/>
                  </a:cubicBezTo>
                  <a:lnTo>
                    <a:pt x="1463" y="6354"/>
                  </a:lnTo>
                  <a:cubicBezTo>
                    <a:pt x="657" y="6354"/>
                    <a:pt x="1" y="7008"/>
                    <a:pt x="1" y="7815"/>
                  </a:cubicBezTo>
                  <a:cubicBezTo>
                    <a:pt x="1" y="8640"/>
                    <a:pt x="711" y="9140"/>
                    <a:pt x="1446" y="9312"/>
                  </a:cubicBezTo>
                  <a:cubicBezTo>
                    <a:pt x="1848" y="9406"/>
                    <a:pt x="2262" y="9421"/>
                    <a:pt x="2672" y="9436"/>
                  </a:cubicBezTo>
                  <a:cubicBezTo>
                    <a:pt x="3490" y="9465"/>
                    <a:pt x="4311" y="9459"/>
                    <a:pt x="5125" y="9509"/>
                  </a:cubicBezTo>
                  <a:cubicBezTo>
                    <a:pt x="5697" y="9544"/>
                    <a:pt x="6287" y="9612"/>
                    <a:pt x="6871" y="9612"/>
                  </a:cubicBezTo>
                  <a:cubicBezTo>
                    <a:pt x="7397" y="9612"/>
                    <a:pt x="7918" y="9557"/>
                    <a:pt x="8417" y="9373"/>
                  </a:cubicBezTo>
                  <a:cubicBezTo>
                    <a:pt x="8902" y="9194"/>
                    <a:pt x="9353" y="8854"/>
                    <a:pt x="9549" y="8373"/>
                  </a:cubicBezTo>
                  <a:cubicBezTo>
                    <a:pt x="9773" y="7829"/>
                    <a:pt x="9681" y="7142"/>
                    <a:pt x="9681" y="6566"/>
                  </a:cubicBezTo>
                  <a:cubicBezTo>
                    <a:pt x="9682" y="6100"/>
                    <a:pt x="9457" y="5659"/>
                    <a:pt x="9081" y="5386"/>
                  </a:cubicBezTo>
                  <a:cubicBezTo>
                    <a:pt x="8894" y="5251"/>
                    <a:pt x="8685" y="5163"/>
                    <a:pt x="8462" y="5126"/>
                  </a:cubicBezTo>
                  <a:cubicBezTo>
                    <a:pt x="8515" y="4944"/>
                    <a:pt x="8564" y="4755"/>
                    <a:pt x="8606" y="4561"/>
                  </a:cubicBezTo>
                  <a:cubicBezTo>
                    <a:pt x="8756" y="3876"/>
                    <a:pt x="8832" y="3141"/>
                    <a:pt x="8832" y="2379"/>
                  </a:cubicBezTo>
                  <a:cubicBezTo>
                    <a:pt x="8832" y="1575"/>
                    <a:pt x="8179" y="921"/>
                    <a:pt x="7375" y="917"/>
                  </a:cubicBezTo>
                  <a:cubicBezTo>
                    <a:pt x="7366" y="917"/>
                    <a:pt x="7094" y="467"/>
                    <a:pt x="7034" y="411"/>
                  </a:cubicBezTo>
                  <a:cubicBezTo>
                    <a:pt x="6870" y="250"/>
                    <a:pt x="6666" y="144"/>
                    <a:pt x="6444" y="85"/>
                  </a:cubicBezTo>
                  <a:cubicBezTo>
                    <a:pt x="6169" y="14"/>
                    <a:pt x="5881" y="8"/>
                    <a:pt x="5597" y="3"/>
                  </a:cubicBezTo>
                  <a:cubicBezTo>
                    <a:pt x="5523" y="1"/>
                    <a:pt x="5449" y="0"/>
                    <a:pt x="5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2542919" y="2216095"/>
              <a:ext cx="37199" cy="37154"/>
            </a:xfrm>
            <a:custGeom>
              <a:avLst/>
              <a:gdLst/>
              <a:ahLst/>
              <a:cxnLst/>
              <a:rect l="l" t="t" r="r" b="b"/>
              <a:pathLst>
                <a:path w="826" h="825" extrusionOk="0">
                  <a:moveTo>
                    <a:pt x="413" y="0"/>
                  </a:moveTo>
                  <a:lnTo>
                    <a:pt x="1" y="825"/>
                  </a:lnTo>
                  <a:lnTo>
                    <a:pt x="825" y="825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2556475" y="2216050"/>
              <a:ext cx="23688" cy="37109"/>
            </a:xfrm>
            <a:custGeom>
              <a:avLst/>
              <a:gdLst/>
              <a:ahLst/>
              <a:cxnLst/>
              <a:rect l="l" t="t" r="r" b="b"/>
              <a:pathLst>
                <a:path w="526" h="824" extrusionOk="0">
                  <a:moveTo>
                    <a:pt x="112" y="0"/>
                  </a:moveTo>
                  <a:lnTo>
                    <a:pt x="0" y="227"/>
                  </a:lnTo>
                  <a:lnTo>
                    <a:pt x="299" y="823"/>
                  </a:lnTo>
                  <a:lnTo>
                    <a:pt x="525" y="82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2676583" y="2483243"/>
              <a:ext cx="37154" cy="37154"/>
            </a:xfrm>
            <a:custGeom>
              <a:avLst/>
              <a:gdLst/>
              <a:ahLst/>
              <a:cxnLst/>
              <a:rect l="l" t="t" r="r" b="b"/>
              <a:pathLst>
                <a:path w="825" h="825" extrusionOk="0">
                  <a:moveTo>
                    <a:pt x="0" y="0"/>
                  </a:moveTo>
                  <a:lnTo>
                    <a:pt x="0" y="825"/>
                  </a:lnTo>
                  <a:lnTo>
                    <a:pt x="825" y="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2676583" y="2495988"/>
              <a:ext cx="37154" cy="24409"/>
            </a:xfrm>
            <a:custGeom>
              <a:avLst/>
              <a:gdLst/>
              <a:ahLst/>
              <a:cxnLst/>
              <a:rect l="l" t="t" r="r" b="b"/>
              <a:pathLst>
                <a:path w="825" h="542" extrusionOk="0">
                  <a:moveTo>
                    <a:pt x="566" y="0"/>
                  </a:moveTo>
                  <a:lnTo>
                    <a:pt x="0" y="283"/>
                  </a:lnTo>
                  <a:lnTo>
                    <a:pt x="0" y="542"/>
                  </a:lnTo>
                  <a:lnTo>
                    <a:pt x="825" y="130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2689238" y="2440910"/>
              <a:ext cx="29048" cy="36433"/>
            </a:xfrm>
            <a:custGeom>
              <a:avLst/>
              <a:gdLst/>
              <a:ahLst/>
              <a:cxnLst/>
              <a:rect l="l" t="t" r="r" b="b"/>
              <a:pathLst>
                <a:path w="645" h="809" extrusionOk="0">
                  <a:moveTo>
                    <a:pt x="103" y="1"/>
                  </a:moveTo>
                  <a:cubicBezTo>
                    <a:pt x="82" y="1"/>
                    <a:pt x="61" y="7"/>
                    <a:pt x="42" y="20"/>
                  </a:cubicBezTo>
                  <a:cubicBezTo>
                    <a:pt x="15" y="41"/>
                    <a:pt x="1" y="71"/>
                    <a:pt x="1" y="103"/>
                  </a:cubicBezTo>
                  <a:cubicBezTo>
                    <a:pt x="1" y="123"/>
                    <a:pt x="7" y="145"/>
                    <a:pt x="19" y="163"/>
                  </a:cubicBezTo>
                  <a:lnTo>
                    <a:pt x="197" y="405"/>
                  </a:lnTo>
                  <a:lnTo>
                    <a:pt x="19" y="647"/>
                  </a:lnTo>
                  <a:cubicBezTo>
                    <a:pt x="6" y="664"/>
                    <a:pt x="1" y="686"/>
                    <a:pt x="1" y="706"/>
                  </a:cubicBezTo>
                  <a:cubicBezTo>
                    <a:pt x="1" y="738"/>
                    <a:pt x="15" y="770"/>
                    <a:pt x="42" y="789"/>
                  </a:cubicBezTo>
                  <a:cubicBezTo>
                    <a:pt x="61" y="803"/>
                    <a:pt x="82" y="809"/>
                    <a:pt x="102" y="809"/>
                  </a:cubicBezTo>
                  <a:cubicBezTo>
                    <a:pt x="134" y="809"/>
                    <a:pt x="165" y="793"/>
                    <a:pt x="186" y="766"/>
                  </a:cubicBezTo>
                  <a:lnTo>
                    <a:pt x="323" y="577"/>
                  </a:lnTo>
                  <a:lnTo>
                    <a:pt x="460" y="766"/>
                  </a:lnTo>
                  <a:cubicBezTo>
                    <a:pt x="480" y="793"/>
                    <a:pt x="512" y="809"/>
                    <a:pt x="542" y="809"/>
                  </a:cubicBezTo>
                  <a:cubicBezTo>
                    <a:pt x="563" y="809"/>
                    <a:pt x="585" y="802"/>
                    <a:pt x="602" y="789"/>
                  </a:cubicBezTo>
                  <a:cubicBezTo>
                    <a:pt x="629" y="770"/>
                    <a:pt x="645" y="738"/>
                    <a:pt x="645" y="706"/>
                  </a:cubicBezTo>
                  <a:cubicBezTo>
                    <a:pt x="645" y="686"/>
                    <a:pt x="638" y="664"/>
                    <a:pt x="626" y="647"/>
                  </a:cubicBezTo>
                  <a:lnTo>
                    <a:pt x="449" y="405"/>
                  </a:lnTo>
                  <a:lnTo>
                    <a:pt x="626" y="163"/>
                  </a:lnTo>
                  <a:cubicBezTo>
                    <a:pt x="639" y="145"/>
                    <a:pt x="645" y="123"/>
                    <a:pt x="645" y="103"/>
                  </a:cubicBezTo>
                  <a:cubicBezTo>
                    <a:pt x="645" y="71"/>
                    <a:pt x="629" y="41"/>
                    <a:pt x="602" y="20"/>
                  </a:cubicBezTo>
                  <a:cubicBezTo>
                    <a:pt x="584" y="7"/>
                    <a:pt x="563" y="1"/>
                    <a:pt x="543" y="1"/>
                  </a:cubicBezTo>
                  <a:cubicBezTo>
                    <a:pt x="511" y="1"/>
                    <a:pt x="480" y="15"/>
                    <a:pt x="460" y="43"/>
                  </a:cubicBezTo>
                  <a:lnTo>
                    <a:pt x="323" y="232"/>
                  </a:lnTo>
                  <a:lnTo>
                    <a:pt x="186" y="43"/>
                  </a:lnTo>
                  <a:cubicBezTo>
                    <a:pt x="166" y="15"/>
                    <a:pt x="135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2589621" y="2211502"/>
              <a:ext cx="29678" cy="36433"/>
            </a:xfrm>
            <a:custGeom>
              <a:avLst/>
              <a:gdLst/>
              <a:ahLst/>
              <a:cxnLst/>
              <a:rect l="l" t="t" r="r" b="b"/>
              <a:pathLst>
                <a:path w="659" h="809" extrusionOk="0">
                  <a:moveTo>
                    <a:pt x="117" y="0"/>
                  </a:moveTo>
                  <a:cubicBezTo>
                    <a:pt x="96" y="0"/>
                    <a:pt x="75" y="7"/>
                    <a:pt x="56" y="19"/>
                  </a:cubicBezTo>
                  <a:cubicBezTo>
                    <a:pt x="10" y="52"/>
                    <a:pt x="1" y="116"/>
                    <a:pt x="33" y="162"/>
                  </a:cubicBezTo>
                  <a:lnTo>
                    <a:pt x="209" y="405"/>
                  </a:lnTo>
                  <a:lnTo>
                    <a:pt x="33" y="646"/>
                  </a:lnTo>
                  <a:cubicBezTo>
                    <a:pt x="22" y="664"/>
                    <a:pt x="16" y="686"/>
                    <a:pt x="16" y="706"/>
                  </a:cubicBezTo>
                  <a:cubicBezTo>
                    <a:pt x="16" y="737"/>
                    <a:pt x="31" y="769"/>
                    <a:pt x="58" y="790"/>
                  </a:cubicBezTo>
                  <a:cubicBezTo>
                    <a:pt x="76" y="803"/>
                    <a:pt x="97" y="808"/>
                    <a:pt x="118" y="808"/>
                  </a:cubicBezTo>
                  <a:cubicBezTo>
                    <a:pt x="148" y="808"/>
                    <a:pt x="180" y="793"/>
                    <a:pt x="201" y="766"/>
                  </a:cubicBezTo>
                  <a:lnTo>
                    <a:pt x="640" y="162"/>
                  </a:lnTo>
                  <a:cubicBezTo>
                    <a:pt x="653" y="145"/>
                    <a:pt x="659" y="123"/>
                    <a:pt x="659" y="102"/>
                  </a:cubicBezTo>
                  <a:cubicBezTo>
                    <a:pt x="659" y="72"/>
                    <a:pt x="643" y="40"/>
                    <a:pt x="616" y="19"/>
                  </a:cubicBezTo>
                  <a:cubicBezTo>
                    <a:pt x="598" y="7"/>
                    <a:pt x="577" y="0"/>
                    <a:pt x="556" y="0"/>
                  </a:cubicBezTo>
                  <a:cubicBezTo>
                    <a:pt x="525" y="0"/>
                    <a:pt x="494" y="15"/>
                    <a:pt x="474" y="42"/>
                  </a:cubicBezTo>
                  <a:lnTo>
                    <a:pt x="337" y="232"/>
                  </a:lnTo>
                  <a:lnTo>
                    <a:pt x="198" y="42"/>
                  </a:lnTo>
                  <a:cubicBezTo>
                    <a:pt x="179" y="15"/>
                    <a:pt x="149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2404662" y="2211457"/>
              <a:ext cx="313669" cy="313714"/>
            </a:xfrm>
            <a:custGeom>
              <a:avLst/>
              <a:gdLst/>
              <a:ahLst/>
              <a:cxnLst/>
              <a:rect l="l" t="t" r="r" b="b"/>
              <a:pathLst>
                <a:path w="6965" h="6966" extrusionOk="0">
                  <a:moveTo>
                    <a:pt x="3481" y="1"/>
                  </a:moveTo>
                  <a:cubicBezTo>
                    <a:pt x="3443" y="1"/>
                    <a:pt x="3407" y="23"/>
                    <a:pt x="3390" y="57"/>
                  </a:cubicBezTo>
                  <a:lnTo>
                    <a:pt x="3284" y="270"/>
                  </a:lnTo>
                  <a:cubicBezTo>
                    <a:pt x="3258" y="320"/>
                    <a:pt x="3279" y="381"/>
                    <a:pt x="3330" y="407"/>
                  </a:cubicBezTo>
                  <a:cubicBezTo>
                    <a:pt x="3345" y="414"/>
                    <a:pt x="3360" y="418"/>
                    <a:pt x="3376" y="418"/>
                  </a:cubicBezTo>
                  <a:cubicBezTo>
                    <a:pt x="3413" y="418"/>
                    <a:pt x="3449" y="397"/>
                    <a:pt x="3467" y="361"/>
                  </a:cubicBezTo>
                  <a:lnTo>
                    <a:pt x="3482" y="332"/>
                  </a:lnTo>
                  <a:lnTo>
                    <a:pt x="3730" y="825"/>
                  </a:lnTo>
                  <a:lnTo>
                    <a:pt x="3236" y="825"/>
                  </a:lnTo>
                  <a:lnTo>
                    <a:pt x="3253" y="793"/>
                  </a:lnTo>
                  <a:cubicBezTo>
                    <a:pt x="3279" y="743"/>
                    <a:pt x="3258" y="682"/>
                    <a:pt x="3206" y="656"/>
                  </a:cubicBezTo>
                  <a:cubicBezTo>
                    <a:pt x="3191" y="648"/>
                    <a:pt x="3175" y="644"/>
                    <a:pt x="3160" y="644"/>
                  </a:cubicBezTo>
                  <a:cubicBezTo>
                    <a:pt x="3123" y="644"/>
                    <a:pt x="3087" y="665"/>
                    <a:pt x="3069" y="701"/>
                  </a:cubicBezTo>
                  <a:lnTo>
                    <a:pt x="2980" y="881"/>
                  </a:lnTo>
                  <a:cubicBezTo>
                    <a:pt x="2963" y="912"/>
                    <a:pt x="2965" y="950"/>
                    <a:pt x="2983" y="980"/>
                  </a:cubicBezTo>
                  <a:cubicBezTo>
                    <a:pt x="3002" y="1010"/>
                    <a:pt x="3035" y="1030"/>
                    <a:pt x="3070" y="1030"/>
                  </a:cubicBezTo>
                  <a:lnTo>
                    <a:pt x="3380" y="1030"/>
                  </a:lnTo>
                  <a:lnTo>
                    <a:pt x="3380" y="1375"/>
                  </a:lnTo>
                  <a:lnTo>
                    <a:pt x="3331" y="1375"/>
                  </a:lnTo>
                  <a:cubicBezTo>
                    <a:pt x="3275" y="1375"/>
                    <a:pt x="3230" y="1420"/>
                    <a:pt x="3230" y="1477"/>
                  </a:cubicBezTo>
                  <a:cubicBezTo>
                    <a:pt x="3230" y="1532"/>
                    <a:pt x="3275" y="1578"/>
                    <a:pt x="3331" y="1578"/>
                  </a:cubicBezTo>
                  <a:lnTo>
                    <a:pt x="3380" y="1578"/>
                  </a:lnTo>
                  <a:lnTo>
                    <a:pt x="3380" y="1870"/>
                  </a:lnTo>
                  <a:lnTo>
                    <a:pt x="3331" y="1870"/>
                  </a:lnTo>
                  <a:cubicBezTo>
                    <a:pt x="3275" y="1870"/>
                    <a:pt x="3230" y="1915"/>
                    <a:pt x="3230" y="1972"/>
                  </a:cubicBezTo>
                  <a:cubicBezTo>
                    <a:pt x="3230" y="2027"/>
                    <a:pt x="3275" y="2073"/>
                    <a:pt x="3331" y="2073"/>
                  </a:cubicBezTo>
                  <a:lnTo>
                    <a:pt x="3380" y="2073"/>
                  </a:lnTo>
                  <a:lnTo>
                    <a:pt x="3380" y="2364"/>
                  </a:lnTo>
                  <a:lnTo>
                    <a:pt x="3331" y="2364"/>
                  </a:lnTo>
                  <a:cubicBezTo>
                    <a:pt x="3275" y="2364"/>
                    <a:pt x="3230" y="2410"/>
                    <a:pt x="3230" y="2467"/>
                  </a:cubicBezTo>
                  <a:cubicBezTo>
                    <a:pt x="3230" y="2522"/>
                    <a:pt x="3275" y="2568"/>
                    <a:pt x="3331" y="2568"/>
                  </a:cubicBezTo>
                  <a:lnTo>
                    <a:pt x="3380" y="2568"/>
                  </a:lnTo>
                  <a:lnTo>
                    <a:pt x="3380" y="2859"/>
                  </a:lnTo>
                  <a:lnTo>
                    <a:pt x="3331" y="2859"/>
                  </a:lnTo>
                  <a:cubicBezTo>
                    <a:pt x="3275" y="2859"/>
                    <a:pt x="3230" y="2905"/>
                    <a:pt x="3230" y="2962"/>
                  </a:cubicBezTo>
                  <a:cubicBezTo>
                    <a:pt x="3230" y="3017"/>
                    <a:pt x="3275" y="3063"/>
                    <a:pt x="3331" y="3063"/>
                  </a:cubicBezTo>
                  <a:lnTo>
                    <a:pt x="3380" y="3063"/>
                  </a:lnTo>
                  <a:lnTo>
                    <a:pt x="3380" y="3354"/>
                  </a:lnTo>
                  <a:lnTo>
                    <a:pt x="3331" y="3354"/>
                  </a:lnTo>
                  <a:cubicBezTo>
                    <a:pt x="3275" y="3354"/>
                    <a:pt x="3230" y="3400"/>
                    <a:pt x="3230" y="3456"/>
                  </a:cubicBezTo>
                  <a:cubicBezTo>
                    <a:pt x="3230" y="3512"/>
                    <a:pt x="3275" y="3558"/>
                    <a:pt x="3331" y="3558"/>
                  </a:cubicBezTo>
                  <a:lnTo>
                    <a:pt x="3380" y="3558"/>
                  </a:lnTo>
                  <a:lnTo>
                    <a:pt x="3380" y="3849"/>
                  </a:lnTo>
                  <a:lnTo>
                    <a:pt x="3331" y="3849"/>
                  </a:lnTo>
                  <a:cubicBezTo>
                    <a:pt x="3275" y="3849"/>
                    <a:pt x="3230" y="3895"/>
                    <a:pt x="3230" y="3951"/>
                  </a:cubicBezTo>
                  <a:cubicBezTo>
                    <a:pt x="3230" y="4007"/>
                    <a:pt x="3275" y="4052"/>
                    <a:pt x="3331" y="4052"/>
                  </a:cubicBezTo>
                  <a:lnTo>
                    <a:pt x="3380" y="4052"/>
                  </a:lnTo>
                  <a:lnTo>
                    <a:pt x="3380" y="4344"/>
                  </a:lnTo>
                  <a:lnTo>
                    <a:pt x="3331" y="4344"/>
                  </a:lnTo>
                  <a:cubicBezTo>
                    <a:pt x="3275" y="4344"/>
                    <a:pt x="3230" y="4390"/>
                    <a:pt x="3230" y="4446"/>
                  </a:cubicBezTo>
                  <a:cubicBezTo>
                    <a:pt x="3230" y="4502"/>
                    <a:pt x="3275" y="4547"/>
                    <a:pt x="3331" y="4547"/>
                  </a:cubicBezTo>
                  <a:lnTo>
                    <a:pt x="3380" y="4547"/>
                  </a:lnTo>
                  <a:lnTo>
                    <a:pt x="3380" y="4839"/>
                  </a:lnTo>
                  <a:lnTo>
                    <a:pt x="3331" y="4839"/>
                  </a:lnTo>
                  <a:cubicBezTo>
                    <a:pt x="3275" y="4839"/>
                    <a:pt x="3230" y="4885"/>
                    <a:pt x="3230" y="4941"/>
                  </a:cubicBezTo>
                  <a:cubicBezTo>
                    <a:pt x="3230" y="4997"/>
                    <a:pt x="3275" y="5042"/>
                    <a:pt x="3331" y="5042"/>
                  </a:cubicBezTo>
                  <a:lnTo>
                    <a:pt x="3380" y="5042"/>
                  </a:lnTo>
                  <a:lnTo>
                    <a:pt x="3380" y="5632"/>
                  </a:lnTo>
                  <a:cubicBezTo>
                    <a:pt x="2774" y="5586"/>
                    <a:pt x="2210" y="5140"/>
                    <a:pt x="1785" y="4362"/>
                  </a:cubicBezTo>
                  <a:cubicBezTo>
                    <a:pt x="1317" y="3505"/>
                    <a:pt x="1058" y="2315"/>
                    <a:pt x="1058" y="1012"/>
                  </a:cubicBezTo>
                  <a:cubicBezTo>
                    <a:pt x="1058" y="957"/>
                    <a:pt x="1012" y="911"/>
                    <a:pt x="957" y="911"/>
                  </a:cubicBezTo>
                  <a:cubicBezTo>
                    <a:pt x="900" y="911"/>
                    <a:pt x="854" y="957"/>
                    <a:pt x="854" y="1012"/>
                  </a:cubicBezTo>
                  <a:cubicBezTo>
                    <a:pt x="854" y="2349"/>
                    <a:pt x="1122" y="3574"/>
                    <a:pt x="1607" y="4460"/>
                  </a:cubicBezTo>
                  <a:cubicBezTo>
                    <a:pt x="2071" y="5308"/>
                    <a:pt x="2698" y="5792"/>
                    <a:pt x="3382" y="5835"/>
                  </a:cubicBezTo>
                  <a:lnTo>
                    <a:pt x="3382" y="6350"/>
                  </a:lnTo>
                  <a:lnTo>
                    <a:pt x="3091" y="6350"/>
                  </a:lnTo>
                  <a:lnTo>
                    <a:pt x="3091" y="6301"/>
                  </a:lnTo>
                  <a:cubicBezTo>
                    <a:pt x="3091" y="6244"/>
                    <a:pt x="3045" y="6198"/>
                    <a:pt x="2988" y="6198"/>
                  </a:cubicBezTo>
                  <a:cubicBezTo>
                    <a:pt x="2933" y="6198"/>
                    <a:pt x="2887" y="6244"/>
                    <a:pt x="2887" y="6301"/>
                  </a:cubicBezTo>
                  <a:lnTo>
                    <a:pt x="2887" y="6350"/>
                  </a:lnTo>
                  <a:lnTo>
                    <a:pt x="2596" y="6350"/>
                  </a:lnTo>
                  <a:lnTo>
                    <a:pt x="2596" y="6301"/>
                  </a:lnTo>
                  <a:cubicBezTo>
                    <a:pt x="2596" y="6244"/>
                    <a:pt x="2550" y="6198"/>
                    <a:pt x="2493" y="6198"/>
                  </a:cubicBezTo>
                  <a:cubicBezTo>
                    <a:pt x="2438" y="6198"/>
                    <a:pt x="2392" y="6244"/>
                    <a:pt x="2392" y="6301"/>
                  </a:cubicBezTo>
                  <a:lnTo>
                    <a:pt x="2392" y="6350"/>
                  </a:lnTo>
                  <a:lnTo>
                    <a:pt x="2101" y="6350"/>
                  </a:lnTo>
                  <a:lnTo>
                    <a:pt x="2101" y="6301"/>
                  </a:lnTo>
                  <a:cubicBezTo>
                    <a:pt x="2101" y="6244"/>
                    <a:pt x="2055" y="6198"/>
                    <a:pt x="1999" y="6198"/>
                  </a:cubicBezTo>
                  <a:cubicBezTo>
                    <a:pt x="1943" y="6198"/>
                    <a:pt x="1897" y="6244"/>
                    <a:pt x="1897" y="6301"/>
                  </a:cubicBezTo>
                  <a:lnTo>
                    <a:pt x="1897" y="6350"/>
                  </a:lnTo>
                  <a:lnTo>
                    <a:pt x="1606" y="6350"/>
                  </a:lnTo>
                  <a:lnTo>
                    <a:pt x="1606" y="6301"/>
                  </a:lnTo>
                  <a:cubicBezTo>
                    <a:pt x="1606" y="6244"/>
                    <a:pt x="1560" y="6198"/>
                    <a:pt x="1504" y="6198"/>
                  </a:cubicBezTo>
                  <a:cubicBezTo>
                    <a:pt x="1448" y="6198"/>
                    <a:pt x="1402" y="6244"/>
                    <a:pt x="1402" y="6301"/>
                  </a:cubicBezTo>
                  <a:lnTo>
                    <a:pt x="1402" y="6350"/>
                  </a:lnTo>
                  <a:lnTo>
                    <a:pt x="1111" y="6350"/>
                  </a:lnTo>
                  <a:lnTo>
                    <a:pt x="1111" y="6301"/>
                  </a:lnTo>
                  <a:cubicBezTo>
                    <a:pt x="1111" y="6244"/>
                    <a:pt x="1065" y="6198"/>
                    <a:pt x="1009" y="6198"/>
                  </a:cubicBezTo>
                  <a:cubicBezTo>
                    <a:pt x="953" y="6198"/>
                    <a:pt x="908" y="6244"/>
                    <a:pt x="908" y="6301"/>
                  </a:cubicBezTo>
                  <a:lnTo>
                    <a:pt x="908" y="6350"/>
                  </a:lnTo>
                  <a:lnTo>
                    <a:pt x="103" y="6350"/>
                  </a:lnTo>
                  <a:cubicBezTo>
                    <a:pt x="46" y="6350"/>
                    <a:pt x="0" y="6395"/>
                    <a:pt x="0" y="6451"/>
                  </a:cubicBezTo>
                  <a:cubicBezTo>
                    <a:pt x="0" y="6507"/>
                    <a:pt x="46" y="6553"/>
                    <a:pt x="103" y="6553"/>
                  </a:cubicBezTo>
                  <a:lnTo>
                    <a:pt x="908" y="6553"/>
                  </a:lnTo>
                  <a:lnTo>
                    <a:pt x="908" y="6602"/>
                  </a:lnTo>
                  <a:cubicBezTo>
                    <a:pt x="908" y="6657"/>
                    <a:pt x="953" y="6704"/>
                    <a:pt x="1009" y="6704"/>
                  </a:cubicBezTo>
                  <a:cubicBezTo>
                    <a:pt x="1065" y="6704"/>
                    <a:pt x="1111" y="6657"/>
                    <a:pt x="1111" y="6602"/>
                  </a:cubicBezTo>
                  <a:lnTo>
                    <a:pt x="1111" y="6553"/>
                  </a:lnTo>
                  <a:lnTo>
                    <a:pt x="1402" y="6553"/>
                  </a:lnTo>
                  <a:lnTo>
                    <a:pt x="1402" y="6602"/>
                  </a:lnTo>
                  <a:cubicBezTo>
                    <a:pt x="1402" y="6657"/>
                    <a:pt x="1448" y="6704"/>
                    <a:pt x="1504" y="6704"/>
                  </a:cubicBezTo>
                  <a:cubicBezTo>
                    <a:pt x="1560" y="6704"/>
                    <a:pt x="1606" y="6657"/>
                    <a:pt x="1606" y="6602"/>
                  </a:cubicBezTo>
                  <a:lnTo>
                    <a:pt x="1606" y="6553"/>
                  </a:lnTo>
                  <a:lnTo>
                    <a:pt x="1897" y="6553"/>
                  </a:lnTo>
                  <a:lnTo>
                    <a:pt x="1897" y="6602"/>
                  </a:lnTo>
                  <a:cubicBezTo>
                    <a:pt x="1897" y="6657"/>
                    <a:pt x="1943" y="6704"/>
                    <a:pt x="1999" y="6704"/>
                  </a:cubicBezTo>
                  <a:cubicBezTo>
                    <a:pt x="2055" y="6704"/>
                    <a:pt x="2101" y="6657"/>
                    <a:pt x="2101" y="6602"/>
                  </a:cubicBezTo>
                  <a:lnTo>
                    <a:pt x="2101" y="6553"/>
                  </a:lnTo>
                  <a:lnTo>
                    <a:pt x="2392" y="6553"/>
                  </a:lnTo>
                  <a:lnTo>
                    <a:pt x="2392" y="6602"/>
                  </a:lnTo>
                  <a:cubicBezTo>
                    <a:pt x="2392" y="6657"/>
                    <a:pt x="2438" y="6704"/>
                    <a:pt x="2493" y="6704"/>
                  </a:cubicBezTo>
                  <a:cubicBezTo>
                    <a:pt x="2550" y="6704"/>
                    <a:pt x="2596" y="6657"/>
                    <a:pt x="2596" y="6602"/>
                  </a:cubicBezTo>
                  <a:lnTo>
                    <a:pt x="2596" y="6553"/>
                  </a:lnTo>
                  <a:lnTo>
                    <a:pt x="2887" y="6553"/>
                  </a:lnTo>
                  <a:lnTo>
                    <a:pt x="2887" y="6602"/>
                  </a:lnTo>
                  <a:cubicBezTo>
                    <a:pt x="2887" y="6657"/>
                    <a:pt x="2933" y="6704"/>
                    <a:pt x="2988" y="6704"/>
                  </a:cubicBezTo>
                  <a:cubicBezTo>
                    <a:pt x="3045" y="6704"/>
                    <a:pt x="3091" y="6657"/>
                    <a:pt x="3091" y="6602"/>
                  </a:cubicBezTo>
                  <a:lnTo>
                    <a:pt x="3091" y="6553"/>
                  </a:lnTo>
                  <a:lnTo>
                    <a:pt x="3382" y="6553"/>
                  </a:lnTo>
                  <a:lnTo>
                    <a:pt x="3382" y="6863"/>
                  </a:lnTo>
                  <a:cubicBezTo>
                    <a:pt x="3382" y="6919"/>
                    <a:pt x="3428" y="6965"/>
                    <a:pt x="3483" y="6965"/>
                  </a:cubicBezTo>
                  <a:cubicBezTo>
                    <a:pt x="3540" y="6965"/>
                    <a:pt x="3585" y="6919"/>
                    <a:pt x="3585" y="6863"/>
                  </a:cubicBezTo>
                  <a:lnTo>
                    <a:pt x="3585" y="6550"/>
                  </a:lnTo>
                  <a:lnTo>
                    <a:pt x="3877" y="6550"/>
                  </a:lnTo>
                  <a:lnTo>
                    <a:pt x="3877" y="6599"/>
                  </a:lnTo>
                  <a:cubicBezTo>
                    <a:pt x="3877" y="6654"/>
                    <a:pt x="3923" y="6700"/>
                    <a:pt x="3978" y="6700"/>
                  </a:cubicBezTo>
                  <a:cubicBezTo>
                    <a:pt x="4035" y="6700"/>
                    <a:pt x="4080" y="6654"/>
                    <a:pt x="4080" y="6599"/>
                  </a:cubicBezTo>
                  <a:lnTo>
                    <a:pt x="4080" y="6550"/>
                  </a:lnTo>
                  <a:lnTo>
                    <a:pt x="4371" y="6550"/>
                  </a:lnTo>
                  <a:lnTo>
                    <a:pt x="4371" y="6599"/>
                  </a:lnTo>
                  <a:cubicBezTo>
                    <a:pt x="4371" y="6654"/>
                    <a:pt x="4417" y="6700"/>
                    <a:pt x="4473" y="6700"/>
                  </a:cubicBezTo>
                  <a:cubicBezTo>
                    <a:pt x="4530" y="6700"/>
                    <a:pt x="4575" y="6654"/>
                    <a:pt x="4575" y="6599"/>
                  </a:cubicBezTo>
                  <a:lnTo>
                    <a:pt x="4575" y="6550"/>
                  </a:lnTo>
                  <a:lnTo>
                    <a:pt x="4866" y="6550"/>
                  </a:lnTo>
                  <a:lnTo>
                    <a:pt x="4866" y="6599"/>
                  </a:lnTo>
                  <a:cubicBezTo>
                    <a:pt x="4866" y="6654"/>
                    <a:pt x="4912" y="6700"/>
                    <a:pt x="4968" y="6700"/>
                  </a:cubicBezTo>
                  <a:cubicBezTo>
                    <a:pt x="5023" y="6700"/>
                    <a:pt x="5070" y="6654"/>
                    <a:pt x="5070" y="6599"/>
                  </a:cubicBezTo>
                  <a:lnTo>
                    <a:pt x="5070" y="6550"/>
                  </a:lnTo>
                  <a:lnTo>
                    <a:pt x="5360" y="6550"/>
                  </a:lnTo>
                  <a:lnTo>
                    <a:pt x="5360" y="6599"/>
                  </a:lnTo>
                  <a:cubicBezTo>
                    <a:pt x="5360" y="6654"/>
                    <a:pt x="5407" y="6700"/>
                    <a:pt x="5463" y="6700"/>
                  </a:cubicBezTo>
                  <a:cubicBezTo>
                    <a:pt x="5518" y="6700"/>
                    <a:pt x="5565" y="6654"/>
                    <a:pt x="5565" y="6599"/>
                  </a:cubicBezTo>
                  <a:lnTo>
                    <a:pt x="5565" y="6550"/>
                  </a:lnTo>
                  <a:lnTo>
                    <a:pt x="5937" y="6550"/>
                  </a:lnTo>
                  <a:lnTo>
                    <a:pt x="5937" y="6860"/>
                  </a:lnTo>
                  <a:cubicBezTo>
                    <a:pt x="5937" y="6895"/>
                    <a:pt x="5955" y="6927"/>
                    <a:pt x="5986" y="6947"/>
                  </a:cubicBezTo>
                  <a:cubicBezTo>
                    <a:pt x="6002" y="6955"/>
                    <a:pt x="6022" y="6961"/>
                    <a:pt x="6039" y="6961"/>
                  </a:cubicBezTo>
                  <a:cubicBezTo>
                    <a:pt x="6054" y="6961"/>
                    <a:pt x="6071" y="6958"/>
                    <a:pt x="6086" y="6950"/>
                  </a:cubicBezTo>
                  <a:lnTo>
                    <a:pt x="6909" y="6539"/>
                  </a:lnTo>
                  <a:cubicBezTo>
                    <a:pt x="6943" y="6520"/>
                    <a:pt x="6965" y="6486"/>
                    <a:pt x="6965" y="6448"/>
                  </a:cubicBezTo>
                  <a:cubicBezTo>
                    <a:pt x="6964" y="6409"/>
                    <a:pt x="6942" y="6374"/>
                    <a:pt x="6907" y="6356"/>
                  </a:cubicBezTo>
                  <a:lnTo>
                    <a:pt x="6696" y="6252"/>
                  </a:lnTo>
                  <a:cubicBezTo>
                    <a:pt x="6681" y="6244"/>
                    <a:pt x="6666" y="6240"/>
                    <a:pt x="6650" y="6240"/>
                  </a:cubicBezTo>
                  <a:cubicBezTo>
                    <a:pt x="6613" y="6240"/>
                    <a:pt x="6578" y="6261"/>
                    <a:pt x="6559" y="6297"/>
                  </a:cubicBezTo>
                  <a:cubicBezTo>
                    <a:pt x="6533" y="6349"/>
                    <a:pt x="6554" y="6409"/>
                    <a:pt x="6605" y="6436"/>
                  </a:cubicBezTo>
                  <a:lnTo>
                    <a:pt x="6632" y="6449"/>
                  </a:lnTo>
                  <a:lnTo>
                    <a:pt x="6138" y="6697"/>
                  </a:lnTo>
                  <a:lnTo>
                    <a:pt x="6138" y="6203"/>
                  </a:lnTo>
                  <a:lnTo>
                    <a:pt x="6174" y="6220"/>
                  </a:lnTo>
                  <a:cubicBezTo>
                    <a:pt x="6189" y="6228"/>
                    <a:pt x="6204" y="6232"/>
                    <a:pt x="6220" y="6232"/>
                  </a:cubicBezTo>
                  <a:cubicBezTo>
                    <a:pt x="6257" y="6232"/>
                    <a:pt x="6293" y="6211"/>
                    <a:pt x="6311" y="6175"/>
                  </a:cubicBezTo>
                  <a:cubicBezTo>
                    <a:pt x="6337" y="6123"/>
                    <a:pt x="6317" y="6063"/>
                    <a:pt x="6265" y="6036"/>
                  </a:cubicBezTo>
                  <a:lnTo>
                    <a:pt x="6082" y="5946"/>
                  </a:lnTo>
                  <a:cubicBezTo>
                    <a:pt x="6067" y="5939"/>
                    <a:pt x="6051" y="5935"/>
                    <a:pt x="6035" y="5935"/>
                  </a:cubicBezTo>
                  <a:cubicBezTo>
                    <a:pt x="6017" y="5935"/>
                    <a:pt x="5999" y="5940"/>
                    <a:pt x="5983" y="5949"/>
                  </a:cubicBezTo>
                  <a:cubicBezTo>
                    <a:pt x="5952" y="5969"/>
                    <a:pt x="5934" y="6002"/>
                    <a:pt x="5934" y="6036"/>
                  </a:cubicBezTo>
                  <a:lnTo>
                    <a:pt x="5934" y="6346"/>
                  </a:lnTo>
                  <a:lnTo>
                    <a:pt x="5563" y="6346"/>
                  </a:lnTo>
                  <a:lnTo>
                    <a:pt x="5563" y="6297"/>
                  </a:lnTo>
                  <a:cubicBezTo>
                    <a:pt x="5563" y="6242"/>
                    <a:pt x="5516" y="6196"/>
                    <a:pt x="5461" y="6196"/>
                  </a:cubicBezTo>
                  <a:cubicBezTo>
                    <a:pt x="5404" y="6196"/>
                    <a:pt x="5358" y="6242"/>
                    <a:pt x="5358" y="6297"/>
                  </a:cubicBezTo>
                  <a:lnTo>
                    <a:pt x="5358" y="6346"/>
                  </a:lnTo>
                  <a:lnTo>
                    <a:pt x="5068" y="6346"/>
                  </a:lnTo>
                  <a:lnTo>
                    <a:pt x="5068" y="6297"/>
                  </a:lnTo>
                  <a:cubicBezTo>
                    <a:pt x="5068" y="6242"/>
                    <a:pt x="5021" y="6196"/>
                    <a:pt x="4966" y="6196"/>
                  </a:cubicBezTo>
                  <a:cubicBezTo>
                    <a:pt x="4910" y="6196"/>
                    <a:pt x="4863" y="6242"/>
                    <a:pt x="4863" y="6297"/>
                  </a:cubicBezTo>
                  <a:lnTo>
                    <a:pt x="4863" y="6346"/>
                  </a:lnTo>
                  <a:lnTo>
                    <a:pt x="4573" y="6346"/>
                  </a:lnTo>
                  <a:lnTo>
                    <a:pt x="4573" y="6297"/>
                  </a:lnTo>
                  <a:cubicBezTo>
                    <a:pt x="4573" y="6242"/>
                    <a:pt x="4526" y="6196"/>
                    <a:pt x="4471" y="6196"/>
                  </a:cubicBezTo>
                  <a:cubicBezTo>
                    <a:pt x="4415" y="6196"/>
                    <a:pt x="4369" y="6242"/>
                    <a:pt x="4369" y="6297"/>
                  </a:cubicBezTo>
                  <a:lnTo>
                    <a:pt x="4369" y="6346"/>
                  </a:lnTo>
                  <a:lnTo>
                    <a:pt x="4078" y="6346"/>
                  </a:lnTo>
                  <a:lnTo>
                    <a:pt x="4078" y="6297"/>
                  </a:lnTo>
                  <a:cubicBezTo>
                    <a:pt x="4078" y="6242"/>
                    <a:pt x="4031" y="6196"/>
                    <a:pt x="3976" y="6196"/>
                  </a:cubicBezTo>
                  <a:cubicBezTo>
                    <a:pt x="3920" y="6196"/>
                    <a:pt x="3874" y="6242"/>
                    <a:pt x="3874" y="6297"/>
                  </a:cubicBezTo>
                  <a:lnTo>
                    <a:pt x="3874" y="6346"/>
                  </a:lnTo>
                  <a:lnTo>
                    <a:pt x="3583" y="6346"/>
                  </a:lnTo>
                  <a:lnTo>
                    <a:pt x="3583" y="5833"/>
                  </a:lnTo>
                  <a:cubicBezTo>
                    <a:pt x="4266" y="5790"/>
                    <a:pt x="4894" y="5305"/>
                    <a:pt x="5357" y="4458"/>
                  </a:cubicBezTo>
                  <a:cubicBezTo>
                    <a:pt x="5842" y="3572"/>
                    <a:pt x="6110" y="2347"/>
                    <a:pt x="6110" y="1010"/>
                  </a:cubicBezTo>
                  <a:cubicBezTo>
                    <a:pt x="6110" y="955"/>
                    <a:pt x="6064" y="908"/>
                    <a:pt x="6009" y="908"/>
                  </a:cubicBezTo>
                  <a:cubicBezTo>
                    <a:pt x="5952" y="908"/>
                    <a:pt x="5907" y="955"/>
                    <a:pt x="5907" y="1010"/>
                  </a:cubicBezTo>
                  <a:cubicBezTo>
                    <a:pt x="5907" y="2312"/>
                    <a:pt x="5648" y="3502"/>
                    <a:pt x="5179" y="4360"/>
                  </a:cubicBezTo>
                  <a:cubicBezTo>
                    <a:pt x="4754" y="5138"/>
                    <a:pt x="4190" y="5584"/>
                    <a:pt x="3583" y="5629"/>
                  </a:cubicBezTo>
                  <a:lnTo>
                    <a:pt x="3583" y="5040"/>
                  </a:lnTo>
                  <a:lnTo>
                    <a:pt x="3632" y="5040"/>
                  </a:lnTo>
                  <a:cubicBezTo>
                    <a:pt x="3688" y="5040"/>
                    <a:pt x="3733" y="4993"/>
                    <a:pt x="3733" y="4938"/>
                  </a:cubicBezTo>
                  <a:cubicBezTo>
                    <a:pt x="3733" y="4882"/>
                    <a:pt x="3688" y="4836"/>
                    <a:pt x="3632" y="4836"/>
                  </a:cubicBezTo>
                  <a:lnTo>
                    <a:pt x="3583" y="4836"/>
                  </a:lnTo>
                  <a:lnTo>
                    <a:pt x="3583" y="4545"/>
                  </a:lnTo>
                  <a:lnTo>
                    <a:pt x="3632" y="4545"/>
                  </a:lnTo>
                  <a:cubicBezTo>
                    <a:pt x="3688" y="4545"/>
                    <a:pt x="3733" y="4500"/>
                    <a:pt x="3733" y="4443"/>
                  </a:cubicBezTo>
                  <a:cubicBezTo>
                    <a:pt x="3733" y="4388"/>
                    <a:pt x="3688" y="4341"/>
                    <a:pt x="3632" y="4341"/>
                  </a:cubicBezTo>
                  <a:lnTo>
                    <a:pt x="3583" y="4341"/>
                  </a:lnTo>
                  <a:lnTo>
                    <a:pt x="3583" y="4050"/>
                  </a:lnTo>
                  <a:lnTo>
                    <a:pt x="3632" y="4050"/>
                  </a:lnTo>
                  <a:cubicBezTo>
                    <a:pt x="3688" y="4050"/>
                    <a:pt x="3733" y="4005"/>
                    <a:pt x="3733" y="3948"/>
                  </a:cubicBezTo>
                  <a:cubicBezTo>
                    <a:pt x="3733" y="3893"/>
                    <a:pt x="3688" y="3847"/>
                    <a:pt x="3632" y="3847"/>
                  </a:cubicBezTo>
                  <a:lnTo>
                    <a:pt x="3583" y="3847"/>
                  </a:lnTo>
                  <a:lnTo>
                    <a:pt x="3583" y="3555"/>
                  </a:lnTo>
                  <a:lnTo>
                    <a:pt x="3632" y="3555"/>
                  </a:lnTo>
                  <a:cubicBezTo>
                    <a:pt x="3688" y="3555"/>
                    <a:pt x="3733" y="3510"/>
                    <a:pt x="3733" y="3453"/>
                  </a:cubicBezTo>
                  <a:cubicBezTo>
                    <a:pt x="3733" y="3398"/>
                    <a:pt x="3688" y="3352"/>
                    <a:pt x="3632" y="3352"/>
                  </a:cubicBezTo>
                  <a:lnTo>
                    <a:pt x="3583" y="3352"/>
                  </a:lnTo>
                  <a:lnTo>
                    <a:pt x="3583" y="3061"/>
                  </a:lnTo>
                  <a:lnTo>
                    <a:pt x="3632" y="3061"/>
                  </a:lnTo>
                  <a:cubicBezTo>
                    <a:pt x="3688" y="3061"/>
                    <a:pt x="3733" y="3015"/>
                    <a:pt x="3733" y="2958"/>
                  </a:cubicBezTo>
                  <a:cubicBezTo>
                    <a:pt x="3733" y="2903"/>
                    <a:pt x="3688" y="2857"/>
                    <a:pt x="3632" y="2857"/>
                  </a:cubicBezTo>
                  <a:lnTo>
                    <a:pt x="3583" y="2857"/>
                  </a:lnTo>
                  <a:lnTo>
                    <a:pt x="3583" y="2566"/>
                  </a:lnTo>
                  <a:lnTo>
                    <a:pt x="3632" y="2566"/>
                  </a:lnTo>
                  <a:cubicBezTo>
                    <a:pt x="3688" y="2566"/>
                    <a:pt x="3733" y="2520"/>
                    <a:pt x="3733" y="2463"/>
                  </a:cubicBezTo>
                  <a:cubicBezTo>
                    <a:pt x="3733" y="2408"/>
                    <a:pt x="3688" y="2362"/>
                    <a:pt x="3632" y="2362"/>
                  </a:cubicBezTo>
                  <a:lnTo>
                    <a:pt x="3583" y="2362"/>
                  </a:lnTo>
                  <a:lnTo>
                    <a:pt x="3583" y="2071"/>
                  </a:lnTo>
                  <a:lnTo>
                    <a:pt x="3632" y="2071"/>
                  </a:lnTo>
                  <a:cubicBezTo>
                    <a:pt x="3688" y="2071"/>
                    <a:pt x="3733" y="2025"/>
                    <a:pt x="3733" y="1969"/>
                  </a:cubicBezTo>
                  <a:cubicBezTo>
                    <a:pt x="3733" y="1913"/>
                    <a:pt x="3688" y="1867"/>
                    <a:pt x="3632" y="1867"/>
                  </a:cubicBezTo>
                  <a:lnTo>
                    <a:pt x="3583" y="1867"/>
                  </a:lnTo>
                  <a:lnTo>
                    <a:pt x="3583" y="1576"/>
                  </a:lnTo>
                  <a:lnTo>
                    <a:pt x="3632" y="1576"/>
                  </a:lnTo>
                  <a:cubicBezTo>
                    <a:pt x="3688" y="1576"/>
                    <a:pt x="3733" y="1530"/>
                    <a:pt x="3733" y="1474"/>
                  </a:cubicBezTo>
                  <a:cubicBezTo>
                    <a:pt x="3733" y="1418"/>
                    <a:pt x="3688" y="1372"/>
                    <a:pt x="3632" y="1372"/>
                  </a:cubicBezTo>
                  <a:lnTo>
                    <a:pt x="3583" y="1372"/>
                  </a:lnTo>
                  <a:lnTo>
                    <a:pt x="3583" y="1030"/>
                  </a:lnTo>
                  <a:lnTo>
                    <a:pt x="3893" y="1030"/>
                  </a:lnTo>
                  <a:cubicBezTo>
                    <a:pt x="3928" y="1030"/>
                    <a:pt x="3961" y="1011"/>
                    <a:pt x="3980" y="980"/>
                  </a:cubicBezTo>
                  <a:cubicBezTo>
                    <a:pt x="3999" y="950"/>
                    <a:pt x="4000" y="912"/>
                    <a:pt x="3984" y="881"/>
                  </a:cubicBezTo>
                  <a:lnTo>
                    <a:pt x="3572" y="57"/>
                  </a:lnTo>
                  <a:cubicBezTo>
                    <a:pt x="3554" y="23"/>
                    <a:pt x="3519" y="1"/>
                    <a:pt x="3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0" name="Google Shape;1200;p36"/>
          <p:cNvGrpSpPr/>
          <p:nvPr/>
        </p:nvGrpSpPr>
        <p:grpSpPr>
          <a:xfrm>
            <a:off x="7952756" y="1297336"/>
            <a:ext cx="861970" cy="860370"/>
            <a:chOff x="1537648" y="2150209"/>
            <a:chExt cx="436794" cy="435984"/>
          </a:xfrm>
        </p:grpSpPr>
        <p:sp>
          <p:nvSpPr>
            <p:cNvPr id="1201" name="Google Shape;1201;p36"/>
            <p:cNvSpPr/>
            <p:nvPr/>
          </p:nvSpPr>
          <p:spPr>
            <a:xfrm>
              <a:off x="1537648" y="2150209"/>
              <a:ext cx="436794" cy="435984"/>
            </a:xfrm>
            <a:custGeom>
              <a:avLst/>
              <a:gdLst/>
              <a:ahLst/>
              <a:cxnLst/>
              <a:rect l="l" t="t" r="r" b="b"/>
              <a:pathLst>
                <a:path w="9699" h="9681" extrusionOk="0">
                  <a:moveTo>
                    <a:pt x="1461" y="0"/>
                  </a:moveTo>
                  <a:cubicBezTo>
                    <a:pt x="655" y="0"/>
                    <a:pt x="1" y="656"/>
                    <a:pt x="1" y="1462"/>
                  </a:cubicBezTo>
                  <a:lnTo>
                    <a:pt x="1" y="8220"/>
                  </a:lnTo>
                  <a:cubicBezTo>
                    <a:pt x="1" y="9026"/>
                    <a:pt x="655" y="9681"/>
                    <a:pt x="1463" y="9681"/>
                  </a:cubicBezTo>
                  <a:lnTo>
                    <a:pt x="2561" y="9681"/>
                  </a:lnTo>
                  <a:cubicBezTo>
                    <a:pt x="2664" y="9681"/>
                    <a:pt x="2764" y="9670"/>
                    <a:pt x="2862" y="9650"/>
                  </a:cubicBezTo>
                  <a:cubicBezTo>
                    <a:pt x="2960" y="9670"/>
                    <a:pt x="3061" y="9681"/>
                    <a:pt x="3165" y="9681"/>
                  </a:cubicBezTo>
                  <a:lnTo>
                    <a:pt x="6837" y="9681"/>
                  </a:lnTo>
                  <a:cubicBezTo>
                    <a:pt x="6918" y="9681"/>
                    <a:pt x="6999" y="9674"/>
                    <a:pt x="7076" y="9662"/>
                  </a:cubicBezTo>
                  <a:cubicBezTo>
                    <a:pt x="7153" y="9674"/>
                    <a:pt x="7234" y="9681"/>
                    <a:pt x="7315" y="9681"/>
                  </a:cubicBezTo>
                  <a:lnTo>
                    <a:pt x="8219" y="9681"/>
                  </a:lnTo>
                  <a:cubicBezTo>
                    <a:pt x="8491" y="9681"/>
                    <a:pt x="8756" y="9607"/>
                    <a:pt x="8987" y="9463"/>
                  </a:cubicBezTo>
                  <a:cubicBezTo>
                    <a:pt x="9219" y="9321"/>
                    <a:pt x="9405" y="9117"/>
                    <a:pt x="9525" y="8875"/>
                  </a:cubicBezTo>
                  <a:cubicBezTo>
                    <a:pt x="9646" y="8633"/>
                    <a:pt x="9698" y="8361"/>
                    <a:pt x="9676" y="8090"/>
                  </a:cubicBezTo>
                  <a:cubicBezTo>
                    <a:pt x="9651" y="7820"/>
                    <a:pt x="9553" y="7562"/>
                    <a:pt x="9389" y="7344"/>
                  </a:cubicBezTo>
                  <a:lnTo>
                    <a:pt x="4336" y="586"/>
                  </a:lnTo>
                  <a:cubicBezTo>
                    <a:pt x="4062" y="220"/>
                    <a:pt x="3624" y="0"/>
                    <a:pt x="3166" y="0"/>
                  </a:cubicBezTo>
                  <a:cubicBezTo>
                    <a:pt x="3064" y="0"/>
                    <a:pt x="2964" y="11"/>
                    <a:pt x="2863" y="32"/>
                  </a:cubicBezTo>
                  <a:cubicBezTo>
                    <a:pt x="2766" y="11"/>
                    <a:pt x="2665" y="0"/>
                    <a:pt x="2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1680139" y="2216050"/>
              <a:ext cx="227652" cy="304347"/>
            </a:xfrm>
            <a:custGeom>
              <a:avLst/>
              <a:gdLst/>
              <a:ahLst/>
              <a:cxnLst/>
              <a:rect l="l" t="t" r="r" b="b"/>
              <a:pathLst>
                <a:path w="5055" h="6758" extrusionOk="0">
                  <a:moveTo>
                    <a:pt x="1099" y="3304"/>
                  </a:moveTo>
                  <a:lnTo>
                    <a:pt x="2861" y="5659"/>
                  </a:lnTo>
                  <a:lnTo>
                    <a:pt x="1099" y="5659"/>
                  </a:lnTo>
                  <a:lnTo>
                    <a:pt x="1099" y="3304"/>
                  </a:lnTo>
                  <a:close/>
                  <a:moveTo>
                    <a:pt x="1" y="0"/>
                  </a:moveTo>
                  <a:lnTo>
                    <a:pt x="1" y="6758"/>
                  </a:lnTo>
                  <a:lnTo>
                    <a:pt x="5054" y="67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1680139" y="2216050"/>
              <a:ext cx="227652" cy="304347"/>
            </a:xfrm>
            <a:custGeom>
              <a:avLst/>
              <a:gdLst/>
              <a:ahLst/>
              <a:cxnLst/>
              <a:rect l="l" t="t" r="r" b="b"/>
              <a:pathLst>
                <a:path w="5055" h="6758" extrusionOk="0">
                  <a:moveTo>
                    <a:pt x="1" y="0"/>
                  </a:moveTo>
                  <a:lnTo>
                    <a:pt x="1" y="451"/>
                  </a:lnTo>
                  <a:lnTo>
                    <a:pt x="4717" y="6758"/>
                  </a:lnTo>
                  <a:lnTo>
                    <a:pt x="5054" y="67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1603489" y="2216050"/>
              <a:ext cx="49538" cy="304347"/>
            </a:xfrm>
            <a:custGeom>
              <a:avLst/>
              <a:gdLst/>
              <a:ahLst/>
              <a:cxnLst/>
              <a:rect l="l" t="t" r="r" b="b"/>
              <a:pathLst>
                <a:path w="1100" h="6758" extrusionOk="0">
                  <a:moveTo>
                    <a:pt x="1" y="0"/>
                  </a:moveTo>
                  <a:lnTo>
                    <a:pt x="1" y="6758"/>
                  </a:lnTo>
                  <a:lnTo>
                    <a:pt x="1099" y="6758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1641228" y="2216050"/>
              <a:ext cx="11799" cy="304347"/>
            </a:xfrm>
            <a:custGeom>
              <a:avLst/>
              <a:gdLst/>
              <a:ahLst/>
              <a:cxnLst/>
              <a:rect l="l" t="t" r="r" b="b"/>
              <a:pathLst>
                <a:path w="262" h="6758" extrusionOk="0">
                  <a:moveTo>
                    <a:pt x="0" y="0"/>
                  </a:moveTo>
                  <a:lnTo>
                    <a:pt x="0" y="6758"/>
                  </a:lnTo>
                  <a:lnTo>
                    <a:pt x="261" y="6758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1603489" y="2216050"/>
              <a:ext cx="49629" cy="31615"/>
            </a:xfrm>
            <a:custGeom>
              <a:avLst/>
              <a:gdLst/>
              <a:ahLst/>
              <a:cxnLst/>
              <a:rect l="l" t="t" r="r" b="b"/>
              <a:pathLst>
                <a:path w="1102" h="702" extrusionOk="0">
                  <a:moveTo>
                    <a:pt x="1" y="0"/>
                  </a:moveTo>
                  <a:lnTo>
                    <a:pt x="1" y="495"/>
                  </a:lnTo>
                  <a:lnTo>
                    <a:pt x="344" y="495"/>
                  </a:lnTo>
                  <a:cubicBezTo>
                    <a:pt x="344" y="609"/>
                    <a:pt x="437" y="702"/>
                    <a:pt x="551" y="702"/>
                  </a:cubicBezTo>
                  <a:cubicBezTo>
                    <a:pt x="665" y="702"/>
                    <a:pt x="758" y="609"/>
                    <a:pt x="758" y="495"/>
                  </a:cubicBezTo>
                  <a:lnTo>
                    <a:pt x="1101" y="495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1641228" y="2216050"/>
              <a:ext cx="11799" cy="22292"/>
            </a:xfrm>
            <a:custGeom>
              <a:avLst/>
              <a:gdLst/>
              <a:ahLst/>
              <a:cxnLst/>
              <a:rect l="l" t="t" r="r" b="b"/>
              <a:pathLst>
                <a:path w="262" h="495" extrusionOk="0">
                  <a:moveTo>
                    <a:pt x="0" y="0"/>
                  </a:moveTo>
                  <a:lnTo>
                    <a:pt x="0" y="495"/>
                  </a:lnTo>
                  <a:lnTo>
                    <a:pt x="261" y="495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1725084" y="2360252"/>
              <a:ext cx="88764" cy="115245"/>
            </a:xfrm>
            <a:custGeom>
              <a:avLst/>
              <a:gdLst/>
              <a:ahLst/>
              <a:cxnLst/>
              <a:rect l="l" t="t" r="r" b="b"/>
              <a:pathLst>
                <a:path w="1971" h="2559" extrusionOk="0">
                  <a:moveTo>
                    <a:pt x="202" y="409"/>
                  </a:moveTo>
                  <a:lnTo>
                    <a:pt x="1659" y="2356"/>
                  </a:lnTo>
                  <a:lnTo>
                    <a:pt x="202" y="2356"/>
                  </a:lnTo>
                  <a:lnTo>
                    <a:pt x="202" y="409"/>
                  </a:lnTo>
                  <a:close/>
                  <a:moveTo>
                    <a:pt x="102" y="0"/>
                  </a:moveTo>
                  <a:cubicBezTo>
                    <a:pt x="91" y="0"/>
                    <a:pt x="80" y="2"/>
                    <a:pt x="70" y="6"/>
                  </a:cubicBezTo>
                  <a:cubicBezTo>
                    <a:pt x="27" y="19"/>
                    <a:pt x="0" y="58"/>
                    <a:pt x="0" y="102"/>
                  </a:cubicBezTo>
                  <a:lnTo>
                    <a:pt x="0" y="2457"/>
                  </a:lnTo>
                  <a:cubicBezTo>
                    <a:pt x="0" y="2513"/>
                    <a:pt x="47" y="2558"/>
                    <a:pt x="102" y="2558"/>
                  </a:cubicBezTo>
                  <a:lnTo>
                    <a:pt x="1863" y="2558"/>
                  </a:lnTo>
                  <a:cubicBezTo>
                    <a:pt x="1901" y="2558"/>
                    <a:pt x="1936" y="2537"/>
                    <a:pt x="1954" y="2503"/>
                  </a:cubicBezTo>
                  <a:cubicBezTo>
                    <a:pt x="1971" y="2469"/>
                    <a:pt x="1968" y="2427"/>
                    <a:pt x="1945" y="2395"/>
                  </a:cubicBezTo>
                  <a:lnTo>
                    <a:pt x="183" y="40"/>
                  </a:lnTo>
                  <a:cubicBezTo>
                    <a:pt x="164" y="15"/>
                    <a:pt x="133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1675590" y="2211502"/>
              <a:ext cx="237154" cy="313714"/>
            </a:xfrm>
            <a:custGeom>
              <a:avLst/>
              <a:gdLst/>
              <a:ahLst/>
              <a:cxnLst/>
              <a:rect l="l" t="t" r="r" b="b"/>
              <a:pathLst>
                <a:path w="5266" h="6966" extrusionOk="0">
                  <a:moveTo>
                    <a:pt x="103" y="0"/>
                  </a:moveTo>
                  <a:cubicBezTo>
                    <a:pt x="92" y="0"/>
                    <a:pt x="81" y="2"/>
                    <a:pt x="70" y="5"/>
                  </a:cubicBezTo>
                  <a:cubicBezTo>
                    <a:pt x="28" y="19"/>
                    <a:pt x="1" y="59"/>
                    <a:pt x="1" y="102"/>
                  </a:cubicBezTo>
                  <a:lnTo>
                    <a:pt x="1" y="6860"/>
                  </a:lnTo>
                  <a:cubicBezTo>
                    <a:pt x="1" y="6915"/>
                    <a:pt x="47" y="6962"/>
                    <a:pt x="103" y="6962"/>
                  </a:cubicBezTo>
                  <a:lnTo>
                    <a:pt x="3775" y="6962"/>
                  </a:lnTo>
                  <a:cubicBezTo>
                    <a:pt x="3830" y="6962"/>
                    <a:pt x="3877" y="6915"/>
                    <a:pt x="3877" y="6860"/>
                  </a:cubicBezTo>
                  <a:cubicBezTo>
                    <a:pt x="3877" y="6803"/>
                    <a:pt x="3830" y="6758"/>
                    <a:pt x="3775" y="6758"/>
                  </a:cubicBezTo>
                  <a:lnTo>
                    <a:pt x="205" y="6758"/>
                  </a:lnTo>
                  <a:lnTo>
                    <a:pt x="205" y="6302"/>
                  </a:lnTo>
                  <a:lnTo>
                    <a:pt x="377" y="6302"/>
                  </a:lnTo>
                  <a:cubicBezTo>
                    <a:pt x="433" y="6302"/>
                    <a:pt x="479" y="6256"/>
                    <a:pt x="479" y="6201"/>
                  </a:cubicBezTo>
                  <a:cubicBezTo>
                    <a:pt x="479" y="6144"/>
                    <a:pt x="433" y="6099"/>
                    <a:pt x="377" y="6099"/>
                  </a:cubicBezTo>
                  <a:lnTo>
                    <a:pt x="205" y="6099"/>
                  </a:lnTo>
                  <a:lnTo>
                    <a:pt x="205" y="5698"/>
                  </a:lnTo>
                  <a:lnTo>
                    <a:pt x="515" y="5698"/>
                  </a:lnTo>
                  <a:cubicBezTo>
                    <a:pt x="571" y="5698"/>
                    <a:pt x="616" y="5653"/>
                    <a:pt x="616" y="5597"/>
                  </a:cubicBezTo>
                  <a:cubicBezTo>
                    <a:pt x="616" y="5541"/>
                    <a:pt x="571" y="5495"/>
                    <a:pt x="515" y="5495"/>
                  </a:cubicBezTo>
                  <a:lnTo>
                    <a:pt x="205" y="5495"/>
                  </a:lnTo>
                  <a:lnTo>
                    <a:pt x="205" y="5093"/>
                  </a:lnTo>
                  <a:lnTo>
                    <a:pt x="377" y="5093"/>
                  </a:lnTo>
                  <a:cubicBezTo>
                    <a:pt x="433" y="5093"/>
                    <a:pt x="479" y="5048"/>
                    <a:pt x="479" y="4991"/>
                  </a:cubicBezTo>
                  <a:cubicBezTo>
                    <a:pt x="479" y="4936"/>
                    <a:pt x="433" y="4890"/>
                    <a:pt x="377" y="4890"/>
                  </a:cubicBezTo>
                  <a:lnTo>
                    <a:pt x="205" y="4890"/>
                  </a:lnTo>
                  <a:lnTo>
                    <a:pt x="205" y="4490"/>
                  </a:lnTo>
                  <a:lnTo>
                    <a:pt x="515" y="4490"/>
                  </a:lnTo>
                  <a:cubicBezTo>
                    <a:pt x="571" y="4490"/>
                    <a:pt x="616" y="4444"/>
                    <a:pt x="616" y="4388"/>
                  </a:cubicBezTo>
                  <a:cubicBezTo>
                    <a:pt x="616" y="4332"/>
                    <a:pt x="571" y="4286"/>
                    <a:pt x="515" y="4286"/>
                  </a:cubicBezTo>
                  <a:lnTo>
                    <a:pt x="205" y="4286"/>
                  </a:lnTo>
                  <a:lnTo>
                    <a:pt x="205" y="3886"/>
                  </a:lnTo>
                  <a:lnTo>
                    <a:pt x="377" y="3886"/>
                  </a:lnTo>
                  <a:cubicBezTo>
                    <a:pt x="433" y="3886"/>
                    <a:pt x="479" y="3840"/>
                    <a:pt x="479" y="3784"/>
                  </a:cubicBezTo>
                  <a:cubicBezTo>
                    <a:pt x="479" y="3728"/>
                    <a:pt x="433" y="3683"/>
                    <a:pt x="377" y="3683"/>
                  </a:cubicBezTo>
                  <a:lnTo>
                    <a:pt x="205" y="3683"/>
                  </a:lnTo>
                  <a:lnTo>
                    <a:pt x="205" y="3283"/>
                  </a:lnTo>
                  <a:lnTo>
                    <a:pt x="515" y="3283"/>
                  </a:lnTo>
                  <a:cubicBezTo>
                    <a:pt x="571" y="3283"/>
                    <a:pt x="616" y="3237"/>
                    <a:pt x="616" y="3180"/>
                  </a:cubicBezTo>
                  <a:cubicBezTo>
                    <a:pt x="616" y="3125"/>
                    <a:pt x="571" y="3079"/>
                    <a:pt x="515" y="3079"/>
                  </a:cubicBezTo>
                  <a:lnTo>
                    <a:pt x="205" y="3079"/>
                  </a:lnTo>
                  <a:lnTo>
                    <a:pt x="205" y="2679"/>
                  </a:lnTo>
                  <a:lnTo>
                    <a:pt x="377" y="2679"/>
                  </a:lnTo>
                  <a:cubicBezTo>
                    <a:pt x="433" y="2679"/>
                    <a:pt x="479" y="2633"/>
                    <a:pt x="479" y="2577"/>
                  </a:cubicBezTo>
                  <a:cubicBezTo>
                    <a:pt x="479" y="2521"/>
                    <a:pt x="433" y="2475"/>
                    <a:pt x="377" y="2475"/>
                  </a:cubicBezTo>
                  <a:lnTo>
                    <a:pt x="205" y="2475"/>
                  </a:lnTo>
                  <a:lnTo>
                    <a:pt x="205" y="2075"/>
                  </a:lnTo>
                  <a:lnTo>
                    <a:pt x="515" y="2075"/>
                  </a:lnTo>
                  <a:cubicBezTo>
                    <a:pt x="571" y="2075"/>
                    <a:pt x="616" y="2030"/>
                    <a:pt x="616" y="1973"/>
                  </a:cubicBezTo>
                  <a:cubicBezTo>
                    <a:pt x="616" y="1917"/>
                    <a:pt x="571" y="1872"/>
                    <a:pt x="515" y="1872"/>
                  </a:cubicBezTo>
                  <a:lnTo>
                    <a:pt x="205" y="1872"/>
                  </a:lnTo>
                  <a:lnTo>
                    <a:pt x="205" y="1472"/>
                  </a:lnTo>
                  <a:lnTo>
                    <a:pt x="377" y="1472"/>
                  </a:lnTo>
                  <a:cubicBezTo>
                    <a:pt x="433" y="1472"/>
                    <a:pt x="479" y="1426"/>
                    <a:pt x="479" y="1369"/>
                  </a:cubicBezTo>
                  <a:cubicBezTo>
                    <a:pt x="479" y="1314"/>
                    <a:pt x="433" y="1268"/>
                    <a:pt x="377" y="1268"/>
                  </a:cubicBezTo>
                  <a:lnTo>
                    <a:pt x="205" y="1268"/>
                  </a:lnTo>
                  <a:lnTo>
                    <a:pt x="205" y="412"/>
                  </a:lnTo>
                  <a:lnTo>
                    <a:pt x="4954" y="6762"/>
                  </a:lnTo>
                  <a:lnTo>
                    <a:pt x="4253" y="6762"/>
                  </a:lnTo>
                  <a:cubicBezTo>
                    <a:pt x="4198" y="6762"/>
                    <a:pt x="4151" y="6808"/>
                    <a:pt x="4151" y="6864"/>
                  </a:cubicBezTo>
                  <a:cubicBezTo>
                    <a:pt x="4151" y="6920"/>
                    <a:pt x="4198" y="6965"/>
                    <a:pt x="4253" y="6965"/>
                  </a:cubicBezTo>
                  <a:lnTo>
                    <a:pt x="5157" y="6965"/>
                  </a:lnTo>
                  <a:cubicBezTo>
                    <a:pt x="5195" y="6965"/>
                    <a:pt x="5231" y="6944"/>
                    <a:pt x="5249" y="6910"/>
                  </a:cubicBezTo>
                  <a:cubicBezTo>
                    <a:pt x="5266" y="6876"/>
                    <a:pt x="5261" y="6828"/>
                    <a:pt x="5238" y="6799"/>
                  </a:cubicBezTo>
                  <a:lnTo>
                    <a:pt x="184" y="41"/>
                  </a:lnTo>
                  <a:cubicBezTo>
                    <a:pt x="165" y="14"/>
                    <a:pt x="135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1598896" y="2211412"/>
              <a:ext cx="58681" cy="313534"/>
            </a:xfrm>
            <a:custGeom>
              <a:avLst/>
              <a:gdLst/>
              <a:ahLst/>
              <a:cxnLst/>
              <a:rect l="l" t="t" r="r" b="b"/>
              <a:pathLst>
                <a:path w="1303" h="6962" extrusionOk="0">
                  <a:moveTo>
                    <a:pt x="1096" y="205"/>
                  </a:moveTo>
                  <a:lnTo>
                    <a:pt x="1096" y="496"/>
                  </a:lnTo>
                  <a:lnTo>
                    <a:pt x="856" y="496"/>
                  </a:lnTo>
                  <a:cubicBezTo>
                    <a:pt x="801" y="496"/>
                    <a:pt x="755" y="542"/>
                    <a:pt x="755" y="598"/>
                  </a:cubicBezTo>
                  <a:cubicBezTo>
                    <a:pt x="755" y="655"/>
                    <a:pt x="708" y="702"/>
                    <a:pt x="650" y="702"/>
                  </a:cubicBezTo>
                  <a:cubicBezTo>
                    <a:pt x="592" y="702"/>
                    <a:pt x="545" y="657"/>
                    <a:pt x="545" y="598"/>
                  </a:cubicBezTo>
                  <a:cubicBezTo>
                    <a:pt x="545" y="542"/>
                    <a:pt x="500" y="496"/>
                    <a:pt x="443" y="496"/>
                  </a:cubicBezTo>
                  <a:lnTo>
                    <a:pt x="202" y="496"/>
                  </a:lnTo>
                  <a:lnTo>
                    <a:pt x="202" y="205"/>
                  </a:lnTo>
                  <a:close/>
                  <a:moveTo>
                    <a:pt x="101" y="1"/>
                  </a:moveTo>
                  <a:cubicBezTo>
                    <a:pt x="46" y="1"/>
                    <a:pt x="0" y="48"/>
                    <a:pt x="0" y="103"/>
                  </a:cubicBezTo>
                  <a:lnTo>
                    <a:pt x="0" y="6861"/>
                  </a:lnTo>
                  <a:cubicBezTo>
                    <a:pt x="0" y="6916"/>
                    <a:pt x="46" y="6962"/>
                    <a:pt x="101" y="6962"/>
                  </a:cubicBezTo>
                  <a:lnTo>
                    <a:pt x="1201" y="6962"/>
                  </a:lnTo>
                  <a:cubicBezTo>
                    <a:pt x="1257" y="6962"/>
                    <a:pt x="1302" y="6916"/>
                    <a:pt x="1302" y="6861"/>
                  </a:cubicBezTo>
                  <a:lnTo>
                    <a:pt x="1302" y="5829"/>
                  </a:lnTo>
                  <a:cubicBezTo>
                    <a:pt x="1302" y="5773"/>
                    <a:pt x="1257" y="5726"/>
                    <a:pt x="1201" y="5726"/>
                  </a:cubicBezTo>
                  <a:cubicBezTo>
                    <a:pt x="1145" y="5726"/>
                    <a:pt x="1099" y="5773"/>
                    <a:pt x="1099" y="5829"/>
                  </a:cubicBezTo>
                  <a:lnTo>
                    <a:pt x="1099" y="6759"/>
                  </a:lnTo>
                  <a:lnTo>
                    <a:pt x="204" y="6759"/>
                  </a:lnTo>
                  <a:lnTo>
                    <a:pt x="204" y="6303"/>
                  </a:lnTo>
                  <a:lnTo>
                    <a:pt x="377" y="6303"/>
                  </a:lnTo>
                  <a:cubicBezTo>
                    <a:pt x="432" y="6303"/>
                    <a:pt x="479" y="6257"/>
                    <a:pt x="479" y="6201"/>
                  </a:cubicBezTo>
                  <a:cubicBezTo>
                    <a:pt x="479" y="6145"/>
                    <a:pt x="432" y="6099"/>
                    <a:pt x="377" y="6099"/>
                  </a:cubicBezTo>
                  <a:lnTo>
                    <a:pt x="204" y="6099"/>
                  </a:lnTo>
                  <a:lnTo>
                    <a:pt x="204" y="5699"/>
                  </a:lnTo>
                  <a:lnTo>
                    <a:pt x="514" y="5699"/>
                  </a:lnTo>
                  <a:cubicBezTo>
                    <a:pt x="570" y="5699"/>
                    <a:pt x="616" y="5653"/>
                    <a:pt x="616" y="5597"/>
                  </a:cubicBezTo>
                  <a:cubicBezTo>
                    <a:pt x="616" y="5541"/>
                    <a:pt x="570" y="5496"/>
                    <a:pt x="514" y="5496"/>
                  </a:cubicBezTo>
                  <a:lnTo>
                    <a:pt x="204" y="5496"/>
                  </a:lnTo>
                  <a:lnTo>
                    <a:pt x="204" y="5095"/>
                  </a:lnTo>
                  <a:lnTo>
                    <a:pt x="377" y="5095"/>
                  </a:lnTo>
                  <a:cubicBezTo>
                    <a:pt x="432" y="5095"/>
                    <a:pt x="479" y="5050"/>
                    <a:pt x="479" y="4993"/>
                  </a:cubicBezTo>
                  <a:cubicBezTo>
                    <a:pt x="479" y="4938"/>
                    <a:pt x="432" y="4892"/>
                    <a:pt x="377" y="4892"/>
                  </a:cubicBezTo>
                  <a:lnTo>
                    <a:pt x="204" y="4892"/>
                  </a:lnTo>
                  <a:lnTo>
                    <a:pt x="204" y="4492"/>
                  </a:lnTo>
                  <a:lnTo>
                    <a:pt x="514" y="4492"/>
                  </a:lnTo>
                  <a:cubicBezTo>
                    <a:pt x="570" y="4492"/>
                    <a:pt x="616" y="4446"/>
                    <a:pt x="616" y="4390"/>
                  </a:cubicBezTo>
                  <a:cubicBezTo>
                    <a:pt x="616" y="4334"/>
                    <a:pt x="570" y="4288"/>
                    <a:pt x="514" y="4288"/>
                  </a:cubicBezTo>
                  <a:lnTo>
                    <a:pt x="204" y="4288"/>
                  </a:lnTo>
                  <a:lnTo>
                    <a:pt x="204" y="3888"/>
                  </a:lnTo>
                  <a:lnTo>
                    <a:pt x="377" y="3888"/>
                  </a:lnTo>
                  <a:cubicBezTo>
                    <a:pt x="432" y="3888"/>
                    <a:pt x="479" y="3842"/>
                    <a:pt x="479" y="3786"/>
                  </a:cubicBezTo>
                  <a:cubicBezTo>
                    <a:pt x="479" y="3730"/>
                    <a:pt x="432" y="3685"/>
                    <a:pt x="377" y="3685"/>
                  </a:cubicBezTo>
                  <a:lnTo>
                    <a:pt x="204" y="3685"/>
                  </a:lnTo>
                  <a:lnTo>
                    <a:pt x="204" y="3285"/>
                  </a:lnTo>
                  <a:lnTo>
                    <a:pt x="514" y="3285"/>
                  </a:lnTo>
                  <a:cubicBezTo>
                    <a:pt x="570" y="3285"/>
                    <a:pt x="616" y="3239"/>
                    <a:pt x="616" y="3182"/>
                  </a:cubicBezTo>
                  <a:cubicBezTo>
                    <a:pt x="616" y="3127"/>
                    <a:pt x="570" y="3081"/>
                    <a:pt x="514" y="3081"/>
                  </a:cubicBezTo>
                  <a:lnTo>
                    <a:pt x="204" y="3081"/>
                  </a:lnTo>
                  <a:lnTo>
                    <a:pt x="204" y="2681"/>
                  </a:lnTo>
                  <a:lnTo>
                    <a:pt x="377" y="2681"/>
                  </a:lnTo>
                  <a:cubicBezTo>
                    <a:pt x="432" y="2681"/>
                    <a:pt x="479" y="2635"/>
                    <a:pt x="479" y="2579"/>
                  </a:cubicBezTo>
                  <a:cubicBezTo>
                    <a:pt x="479" y="2523"/>
                    <a:pt x="432" y="2477"/>
                    <a:pt x="377" y="2477"/>
                  </a:cubicBezTo>
                  <a:lnTo>
                    <a:pt x="204" y="2477"/>
                  </a:lnTo>
                  <a:lnTo>
                    <a:pt x="204" y="2077"/>
                  </a:lnTo>
                  <a:lnTo>
                    <a:pt x="514" y="2077"/>
                  </a:lnTo>
                  <a:cubicBezTo>
                    <a:pt x="570" y="2077"/>
                    <a:pt x="616" y="2032"/>
                    <a:pt x="616" y="1975"/>
                  </a:cubicBezTo>
                  <a:cubicBezTo>
                    <a:pt x="616" y="1919"/>
                    <a:pt x="570" y="1874"/>
                    <a:pt x="514" y="1874"/>
                  </a:cubicBezTo>
                  <a:lnTo>
                    <a:pt x="204" y="1874"/>
                  </a:lnTo>
                  <a:lnTo>
                    <a:pt x="204" y="1474"/>
                  </a:lnTo>
                  <a:lnTo>
                    <a:pt x="377" y="1474"/>
                  </a:lnTo>
                  <a:cubicBezTo>
                    <a:pt x="432" y="1474"/>
                    <a:pt x="479" y="1428"/>
                    <a:pt x="479" y="1371"/>
                  </a:cubicBezTo>
                  <a:cubicBezTo>
                    <a:pt x="479" y="1316"/>
                    <a:pt x="432" y="1270"/>
                    <a:pt x="377" y="1270"/>
                  </a:cubicBezTo>
                  <a:lnTo>
                    <a:pt x="204" y="1270"/>
                  </a:lnTo>
                  <a:lnTo>
                    <a:pt x="204" y="705"/>
                  </a:lnTo>
                  <a:lnTo>
                    <a:pt x="360" y="705"/>
                  </a:lnTo>
                  <a:cubicBezTo>
                    <a:pt x="403" y="824"/>
                    <a:pt x="517" y="911"/>
                    <a:pt x="652" y="911"/>
                  </a:cubicBezTo>
                  <a:cubicBezTo>
                    <a:pt x="786" y="911"/>
                    <a:pt x="900" y="825"/>
                    <a:pt x="942" y="705"/>
                  </a:cubicBezTo>
                  <a:lnTo>
                    <a:pt x="1099" y="705"/>
                  </a:lnTo>
                  <a:lnTo>
                    <a:pt x="1099" y="5354"/>
                  </a:lnTo>
                  <a:cubicBezTo>
                    <a:pt x="1099" y="5410"/>
                    <a:pt x="1145" y="5456"/>
                    <a:pt x="1201" y="5456"/>
                  </a:cubicBezTo>
                  <a:cubicBezTo>
                    <a:pt x="1257" y="5456"/>
                    <a:pt x="1302" y="5410"/>
                    <a:pt x="1302" y="5354"/>
                  </a:cubicBezTo>
                  <a:lnTo>
                    <a:pt x="1302" y="109"/>
                  </a:lnTo>
                  <a:cubicBezTo>
                    <a:pt x="1302" y="48"/>
                    <a:pt x="1257" y="1"/>
                    <a:pt x="1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1" name="Google Shape;1211;p36"/>
          <p:cNvGrpSpPr/>
          <p:nvPr/>
        </p:nvGrpSpPr>
        <p:grpSpPr>
          <a:xfrm>
            <a:off x="882854" y="3634881"/>
            <a:ext cx="768757" cy="861856"/>
            <a:chOff x="757191" y="2148318"/>
            <a:chExt cx="390093" cy="437335"/>
          </a:xfrm>
        </p:grpSpPr>
        <p:sp>
          <p:nvSpPr>
            <p:cNvPr id="1212" name="Google Shape;1212;p36"/>
            <p:cNvSpPr/>
            <p:nvPr/>
          </p:nvSpPr>
          <p:spPr>
            <a:xfrm>
              <a:off x="757191" y="2148318"/>
              <a:ext cx="390093" cy="437335"/>
            </a:xfrm>
            <a:custGeom>
              <a:avLst/>
              <a:gdLst/>
              <a:ahLst/>
              <a:cxnLst/>
              <a:rect l="l" t="t" r="r" b="b"/>
              <a:pathLst>
                <a:path w="8662" h="9711" extrusionOk="0">
                  <a:moveTo>
                    <a:pt x="4308" y="0"/>
                  </a:moveTo>
                  <a:cubicBezTo>
                    <a:pt x="3008" y="0"/>
                    <a:pt x="1710" y="137"/>
                    <a:pt x="825" y="1192"/>
                  </a:cubicBezTo>
                  <a:lnTo>
                    <a:pt x="371" y="1731"/>
                  </a:lnTo>
                  <a:cubicBezTo>
                    <a:pt x="121" y="2031"/>
                    <a:pt x="1" y="2408"/>
                    <a:pt x="33" y="2797"/>
                  </a:cubicBezTo>
                  <a:cubicBezTo>
                    <a:pt x="68" y="3186"/>
                    <a:pt x="251" y="3538"/>
                    <a:pt x="550" y="3789"/>
                  </a:cubicBezTo>
                  <a:lnTo>
                    <a:pt x="1140" y="4284"/>
                  </a:lnTo>
                  <a:lnTo>
                    <a:pt x="1159" y="4300"/>
                  </a:lnTo>
                  <a:lnTo>
                    <a:pt x="1145" y="4320"/>
                  </a:lnTo>
                  <a:cubicBezTo>
                    <a:pt x="1025" y="4476"/>
                    <a:pt x="940" y="4650"/>
                    <a:pt x="891" y="4835"/>
                  </a:cubicBezTo>
                  <a:cubicBezTo>
                    <a:pt x="423" y="5079"/>
                    <a:pt x="103" y="5569"/>
                    <a:pt x="103" y="6131"/>
                  </a:cubicBezTo>
                  <a:cubicBezTo>
                    <a:pt x="103" y="6866"/>
                    <a:pt x="650" y="7476"/>
                    <a:pt x="1357" y="7578"/>
                  </a:cubicBezTo>
                  <a:cubicBezTo>
                    <a:pt x="1344" y="7652"/>
                    <a:pt x="1339" y="7728"/>
                    <a:pt x="1339" y="7806"/>
                  </a:cubicBezTo>
                  <a:cubicBezTo>
                    <a:pt x="1339" y="8234"/>
                    <a:pt x="1509" y="8650"/>
                    <a:pt x="1806" y="8957"/>
                  </a:cubicBezTo>
                  <a:cubicBezTo>
                    <a:pt x="2164" y="9326"/>
                    <a:pt x="2670" y="9405"/>
                    <a:pt x="3144" y="9550"/>
                  </a:cubicBezTo>
                  <a:cubicBezTo>
                    <a:pt x="3396" y="9627"/>
                    <a:pt x="3666" y="9710"/>
                    <a:pt x="3933" y="9710"/>
                  </a:cubicBezTo>
                  <a:cubicBezTo>
                    <a:pt x="4004" y="9710"/>
                    <a:pt x="4075" y="9704"/>
                    <a:pt x="4145" y="9691"/>
                  </a:cubicBezTo>
                  <a:cubicBezTo>
                    <a:pt x="4507" y="9624"/>
                    <a:pt x="4828" y="9402"/>
                    <a:pt x="5202" y="9385"/>
                  </a:cubicBezTo>
                  <a:cubicBezTo>
                    <a:pt x="5217" y="9385"/>
                    <a:pt x="5232" y="9384"/>
                    <a:pt x="5246" y="9384"/>
                  </a:cubicBezTo>
                  <a:cubicBezTo>
                    <a:pt x="5474" y="9384"/>
                    <a:pt x="5698" y="9456"/>
                    <a:pt x="5925" y="9456"/>
                  </a:cubicBezTo>
                  <a:cubicBezTo>
                    <a:pt x="5933" y="9456"/>
                    <a:pt x="5941" y="9456"/>
                    <a:pt x="5948" y="9456"/>
                  </a:cubicBezTo>
                  <a:cubicBezTo>
                    <a:pt x="6688" y="9441"/>
                    <a:pt x="7283" y="8704"/>
                    <a:pt x="7283" y="7997"/>
                  </a:cubicBezTo>
                  <a:lnTo>
                    <a:pt x="7283" y="7573"/>
                  </a:lnTo>
                  <a:cubicBezTo>
                    <a:pt x="7283" y="7575"/>
                    <a:pt x="7285" y="7576"/>
                    <a:pt x="7290" y="7576"/>
                  </a:cubicBezTo>
                  <a:cubicBezTo>
                    <a:pt x="7352" y="7576"/>
                    <a:pt x="7823" y="7375"/>
                    <a:pt x="7865" y="7347"/>
                  </a:cubicBezTo>
                  <a:cubicBezTo>
                    <a:pt x="8417" y="6981"/>
                    <a:pt x="8662" y="6242"/>
                    <a:pt x="8418" y="5621"/>
                  </a:cubicBezTo>
                  <a:cubicBezTo>
                    <a:pt x="8381" y="5528"/>
                    <a:pt x="8336" y="5437"/>
                    <a:pt x="8319" y="5339"/>
                  </a:cubicBezTo>
                  <a:cubicBezTo>
                    <a:pt x="8299" y="5214"/>
                    <a:pt x="8327" y="5088"/>
                    <a:pt x="8348" y="4964"/>
                  </a:cubicBezTo>
                  <a:cubicBezTo>
                    <a:pt x="8425" y="4516"/>
                    <a:pt x="8455" y="3943"/>
                    <a:pt x="8267" y="3516"/>
                  </a:cubicBezTo>
                  <a:cubicBezTo>
                    <a:pt x="8251" y="3480"/>
                    <a:pt x="8027" y="3132"/>
                    <a:pt x="8017" y="3132"/>
                  </a:cubicBezTo>
                  <a:cubicBezTo>
                    <a:pt x="8017" y="3132"/>
                    <a:pt x="8017" y="3132"/>
                    <a:pt x="8017" y="3132"/>
                  </a:cubicBezTo>
                  <a:lnTo>
                    <a:pt x="8017" y="3132"/>
                  </a:lnTo>
                  <a:cubicBezTo>
                    <a:pt x="8194" y="2891"/>
                    <a:pt x="8299" y="2593"/>
                    <a:pt x="8299" y="2272"/>
                  </a:cubicBezTo>
                  <a:cubicBezTo>
                    <a:pt x="8299" y="2272"/>
                    <a:pt x="8299" y="2272"/>
                    <a:pt x="8299" y="2272"/>
                  </a:cubicBezTo>
                  <a:cubicBezTo>
                    <a:pt x="8302" y="2272"/>
                    <a:pt x="8302" y="1504"/>
                    <a:pt x="8302" y="1504"/>
                  </a:cubicBezTo>
                  <a:cubicBezTo>
                    <a:pt x="8302" y="844"/>
                    <a:pt x="7895" y="345"/>
                    <a:pt x="7274" y="143"/>
                  </a:cubicBezTo>
                  <a:cubicBezTo>
                    <a:pt x="6931" y="32"/>
                    <a:pt x="6568" y="12"/>
                    <a:pt x="6205" y="12"/>
                  </a:cubicBezTo>
                  <a:cubicBezTo>
                    <a:pt x="6103" y="12"/>
                    <a:pt x="6001" y="13"/>
                    <a:pt x="5899" y="15"/>
                  </a:cubicBezTo>
                  <a:cubicBezTo>
                    <a:pt x="5818" y="16"/>
                    <a:pt x="5736" y="17"/>
                    <a:pt x="5653" y="17"/>
                  </a:cubicBezTo>
                  <a:cubicBezTo>
                    <a:pt x="5216" y="17"/>
                    <a:pt x="4762" y="0"/>
                    <a:pt x="4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824384" y="2215960"/>
              <a:ext cx="245216" cy="188021"/>
            </a:xfrm>
            <a:custGeom>
              <a:avLst/>
              <a:gdLst/>
              <a:ahLst/>
              <a:cxnLst/>
              <a:rect l="l" t="t" r="r" b="b"/>
              <a:pathLst>
                <a:path w="5445" h="4175" extrusionOk="0">
                  <a:moveTo>
                    <a:pt x="1801" y="1"/>
                  </a:moveTo>
                  <a:cubicBezTo>
                    <a:pt x="1280" y="1"/>
                    <a:pt x="789" y="229"/>
                    <a:pt x="455" y="627"/>
                  </a:cubicBezTo>
                  <a:lnTo>
                    <a:pt x="0" y="1167"/>
                  </a:lnTo>
                  <a:lnTo>
                    <a:pt x="590" y="1662"/>
                  </a:lnTo>
                  <a:lnTo>
                    <a:pt x="1043" y="1122"/>
                  </a:lnTo>
                  <a:cubicBezTo>
                    <a:pt x="1227" y="904"/>
                    <a:pt x="1493" y="778"/>
                    <a:pt x="1778" y="770"/>
                  </a:cubicBezTo>
                  <a:lnTo>
                    <a:pt x="1778" y="1221"/>
                  </a:lnTo>
                  <a:cubicBezTo>
                    <a:pt x="1778" y="2014"/>
                    <a:pt x="1512" y="2797"/>
                    <a:pt x="1030" y="3426"/>
                  </a:cubicBezTo>
                  <a:lnTo>
                    <a:pt x="814" y="3707"/>
                  </a:lnTo>
                  <a:lnTo>
                    <a:pt x="1424" y="4174"/>
                  </a:lnTo>
                  <a:lnTo>
                    <a:pt x="1640" y="3894"/>
                  </a:lnTo>
                  <a:cubicBezTo>
                    <a:pt x="2225" y="3130"/>
                    <a:pt x="2547" y="2182"/>
                    <a:pt x="2547" y="1220"/>
                  </a:cubicBezTo>
                  <a:lnTo>
                    <a:pt x="2547" y="768"/>
                  </a:lnTo>
                  <a:lnTo>
                    <a:pt x="3248" y="768"/>
                  </a:lnTo>
                  <a:lnTo>
                    <a:pt x="3248" y="3075"/>
                  </a:lnTo>
                  <a:cubicBezTo>
                    <a:pt x="3248" y="3681"/>
                    <a:pt x="3741" y="4173"/>
                    <a:pt x="4346" y="4173"/>
                  </a:cubicBezTo>
                  <a:cubicBezTo>
                    <a:pt x="4952" y="4173"/>
                    <a:pt x="5445" y="3679"/>
                    <a:pt x="5445" y="3075"/>
                  </a:cubicBezTo>
                  <a:lnTo>
                    <a:pt x="5445" y="2608"/>
                  </a:lnTo>
                  <a:lnTo>
                    <a:pt x="4675" y="2608"/>
                  </a:lnTo>
                  <a:lnTo>
                    <a:pt x="4675" y="2611"/>
                  </a:lnTo>
                  <a:lnTo>
                    <a:pt x="4675" y="3078"/>
                  </a:lnTo>
                  <a:cubicBezTo>
                    <a:pt x="4675" y="3260"/>
                    <a:pt x="4527" y="3406"/>
                    <a:pt x="4346" y="3406"/>
                  </a:cubicBezTo>
                  <a:cubicBezTo>
                    <a:pt x="4164" y="3406"/>
                    <a:pt x="4017" y="3259"/>
                    <a:pt x="4017" y="3078"/>
                  </a:cubicBezTo>
                  <a:lnTo>
                    <a:pt x="4017" y="770"/>
                  </a:lnTo>
                  <a:lnTo>
                    <a:pt x="5349" y="7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1013260" y="2333547"/>
              <a:ext cx="56249" cy="70525"/>
            </a:xfrm>
            <a:custGeom>
              <a:avLst/>
              <a:gdLst/>
              <a:ahLst/>
              <a:cxnLst/>
              <a:rect l="l" t="t" r="r" b="b"/>
              <a:pathLst>
                <a:path w="1249" h="1566" extrusionOk="0">
                  <a:moveTo>
                    <a:pt x="947" y="0"/>
                  </a:moveTo>
                  <a:lnTo>
                    <a:pt x="947" y="467"/>
                  </a:lnTo>
                  <a:cubicBezTo>
                    <a:pt x="947" y="1022"/>
                    <a:pt x="534" y="1481"/>
                    <a:pt x="0" y="1555"/>
                  </a:cubicBezTo>
                  <a:cubicBezTo>
                    <a:pt x="48" y="1561"/>
                    <a:pt x="99" y="1566"/>
                    <a:pt x="150" y="1566"/>
                  </a:cubicBezTo>
                  <a:cubicBezTo>
                    <a:pt x="757" y="1566"/>
                    <a:pt x="1249" y="1072"/>
                    <a:pt x="1249" y="467"/>
                  </a:cubicBezTo>
                  <a:lnTo>
                    <a:pt x="1249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991599" y="2216050"/>
              <a:ext cx="73677" cy="153389"/>
            </a:xfrm>
            <a:custGeom>
              <a:avLst/>
              <a:gdLst/>
              <a:ahLst/>
              <a:cxnLst/>
              <a:rect l="l" t="t" r="r" b="b"/>
              <a:pathLst>
                <a:path w="1636" h="3406" extrusionOk="0">
                  <a:moveTo>
                    <a:pt x="1333" y="0"/>
                  </a:moveTo>
                  <a:lnTo>
                    <a:pt x="1333" y="358"/>
                  </a:lnTo>
                  <a:cubicBezTo>
                    <a:pt x="1333" y="434"/>
                    <a:pt x="1272" y="495"/>
                    <a:pt x="1196" y="495"/>
                  </a:cubicBezTo>
                  <a:lnTo>
                    <a:pt x="276" y="495"/>
                  </a:lnTo>
                  <a:cubicBezTo>
                    <a:pt x="123" y="495"/>
                    <a:pt x="0" y="619"/>
                    <a:pt x="0" y="769"/>
                  </a:cubicBezTo>
                  <a:lnTo>
                    <a:pt x="0" y="3068"/>
                  </a:lnTo>
                  <a:cubicBezTo>
                    <a:pt x="0" y="3241"/>
                    <a:pt x="131" y="3391"/>
                    <a:pt x="304" y="3404"/>
                  </a:cubicBezTo>
                  <a:cubicBezTo>
                    <a:pt x="313" y="3405"/>
                    <a:pt x="322" y="3406"/>
                    <a:pt x="331" y="3406"/>
                  </a:cubicBezTo>
                  <a:cubicBezTo>
                    <a:pt x="385" y="3406"/>
                    <a:pt x="436" y="3392"/>
                    <a:pt x="481" y="3369"/>
                  </a:cubicBezTo>
                  <a:cubicBezTo>
                    <a:pt x="375" y="3314"/>
                    <a:pt x="303" y="3203"/>
                    <a:pt x="303" y="3077"/>
                  </a:cubicBezTo>
                  <a:lnTo>
                    <a:pt x="303" y="769"/>
                  </a:lnTo>
                  <a:lnTo>
                    <a:pt x="1635" y="769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879912" y="2250592"/>
              <a:ext cx="59221" cy="153524"/>
            </a:xfrm>
            <a:custGeom>
              <a:avLst/>
              <a:gdLst/>
              <a:ahLst/>
              <a:cxnLst/>
              <a:rect l="l" t="t" r="r" b="b"/>
              <a:pathLst>
                <a:path w="1315" h="3409" extrusionOk="0">
                  <a:moveTo>
                    <a:pt x="1150" y="1"/>
                  </a:moveTo>
                  <a:cubicBezTo>
                    <a:pt x="1074" y="1"/>
                    <a:pt x="1012" y="62"/>
                    <a:pt x="1012" y="138"/>
                  </a:cubicBezTo>
                  <a:lnTo>
                    <a:pt x="1011" y="456"/>
                  </a:lnTo>
                  <a:cubicBezTo>
                    <a:pt x="1011" y="1416"/>
                    <a:pt x="689" y="2366"/>
                    <a:pt x="104" y="3128"/>
                  </a:cubicBezTo>
                  <a:lnTo>
                    <a:pt x="0" y="3263"/>
                  </a:lnTo>
                  <a:lnTo>
                    <a:pt x="191" y="3409"/>
                  </a:lnTo>
                  <a:lnTo>
                    <a:pt x="407" y="3127"/>
                  </a:lnTo>
                  <a:cubicBezTo>
                    <a:pt x="992" y="2364"/>
                    <a:pt x="1314" y="1415"/>
                    <a:pt x="1314" y="453"/>
                  </a:cubicBezTo>
                  <a:lnTo>
                    <a:pt x="1314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950842" y="2211412"/>
              <a:ext cx="119028" cy="65391"/>
            </a:xfrm>
            <a:custGeom>
              <a:avLst/>
              <a:gdLst/>
              <a:ahLst/>
              <a:cxnLst/>
              <a:rect l="l" t="t" r="r" b="b"/>
              <a:pathLst>
                <a:path w="2643" h="1452" extrusionOk="0">
                  <a:moveTo>
                    <a:pt x="103" y="1"/>
                  </a:moveTo>
                  <a:cubicBezTo>
                    <a:pt x="46" y="1"/>
                    <a:pt x="0" y="48"/>
                    <a:pt x="0" y="103"/>
                  </a:cubicBezTo>
                  <a:cubicBezTo>
                    <a:pt x="0" y="161"/>
                    <a:pt x="45" y="205"/>
                    <a:pt x="103" y="205"/>
                  </a:cubicBezTo>
                  <a:lnTo>
                    <a:pt x="2438" y="205"/>
                  </a:lnTo>
                  <a:lnTo>
                    <a:pt x="2438" y="771"/>
                  </a:lnTo>
                  <a:lnTo>
                    <a:pt x="1208" y="771"/>
                  </a:lnTo>
                  <a:cubicBezTo>
                    <a:pt x="1152" y="771"/>
                    <a:pt x="1105" y="817"/>
                    <a:pt x="1105" y="873"/>
                  </a:cubicBezTo>
                  <a:lnTo>
                    <a:pt x="1105" y="1350"/>
                  </a:lnTo>
                  <a:cubicBezTo>
                    <a:pt x="1105" y="1406"/>
                    <a:pt x="1152" y="1452"/>
                    <a:pt x="1208" y="1452"/>
                  </a:cubicBezTo>
                  <a:cubicBezTo>
                    <a:pt x="1263" y="1452"/>
                    <a:pt x="1310" y="1406"/>
                    <a:pt x="1310" y="1350"/>
                  </a:cubicBezTo>
                  <a:lnTo>
                    <a:pt x="1310" y="974"/>
                  </a:lnTo>
                  <a:lnTo>
                    <a:pt x="2540" y="974"/>
                  </a:lnTo>
                  <a:cubicBezTo>
                    <a:pt x="2596" y="974"/>
                    <a:pt x="2642" y="929"/>
                    <a:pt x="2642" y="873"/>
                  </a:cubicBezTo>
                  <a:lnTo>
                    <a:pt x="2642" y="103"/>
                  </a:lnTo>
                  <a:cubicBezTo>
                    <a:pt x="2642" y="48"/>
                    <a:pt x="2596" y="1"/>
                    <a:pt x="2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1000651" y="2289232"/>
              <a:ext cx="73542" cy="84756"/>
            </a:xfrm>
            <a:custGeom>
              <a:avLst/>
              <a:gdLst/>
              <a:ahLst/>
              <a:cxnLst/>
              <a:rect l="l" t="t" r="r" b="b"/>
              <a:pathLst>
                <a:path w="1633" h="1882" extrusionOk="0">
                  <a:moveTo>
                    <a:pt x="103" y="0"/>
                  </a:moveTo>
                  <a:cubicBezTo>
                    <a:pt x="47" y="0"/>
                    <a:pt x="1" y="46"/>
                    <a:pt x="1" y="102"/>
                  </a:cubicBezTo>
                  <a:lnTo>
                    <a:pt x="1" y="1451"/>
                  </a:lnTo>
                  <a:cubicBezTo>
                    <a:pt x="1" y="1688"/>
                    <a:pt x="194" y="1882"/>
                    <a:pt x="432" y="1882"/>
                  </a:cubicBezTo>
                  <a:cubicBezTo>
                    <a:pt x="669" y="1882"/>
                    <a:pt x="863" y="1688"/>
                    <a:pt x="863" y="1451"/>
                  </a:cubicBezTo>
                  <a:lnTo>
                    <a:pt x="863" y="1087"/>
                  </a:lnTo>
                  <a:lnTo>
                    <a:pt x="1429" y="1087"/>
                  </a:lnTo>
                  <a:lnTo>
                    <a:pt x="1429" y="1163"/>
                  </a:lnTo>
                  <a:cubicBezTo>
                    <a:pt x="1429" y="1218"/>
                    <a:pt x="1474" y="1264"/>
                    <a:pt x="1530" y="1264"/>
                  </a:cubicBezTo>
                  <a:cubicBezTo>
                    <a:pt x="1586" y="1264"/>
                    <a:pt x="1632" y="1218"/>
                    <a:pt x="1632" y="1163"/>
                  </a:cubicBezTo>
                  <a:lnTo>
                    <a:pt x="1632" y="984"/>
                  </a:lnTo>
                  <a:cubicBezTo>
                    <a:pt x="1632" y="928"/>
                    <a:pt x="1586" y="882"/>
                    <a:pt x="1530" y="882"/>
                  </a:cubicBezTo>
                  <a:lnTo>
                    <a:pt x="761" y="882"/>
                  </a:lnTo>
                  <a:cubicBezTo>
                    <a:pt x="705" y="882"/>
                    <a:pt x="659" y="928"/>
                    <a:pt x="659" y="984"/>
                  </a:cubicBezTo>
                  <a:lnTo>
                    <a:pt x="659" y="1451"/>
                  </a:lnTo>
                  <a:cubicBezTo>
                    <a:pt x="659" y="1576"/>
                    <a:pt x="557" y="1677"/>
                    <a:pt x="432" y="1677"/>
                  </a:cubicBezTo>
                  <a:cubicBezTo>
                    <a:pt x="307" y="1677"/>
                    <a:pt x="205" y="1576"/>
                    <a:pt x="205" y="1451"/>
                  </a:cubicBezTo>
                  <a:lnTo>
                    <a:pt x="205" y="102"/>
                  </a:lnTo>
                  <a:cubicBezTo>
                    <a:pt x="205" y="46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819655" y="2211412"/>
              <a:ext cx="254178" cy="197253"/>
            </a:xfrm>
            <a:custGeom>
              <a:avLst/>
              <a:gdLst/>
              <a:ahLst/>
              <a:cxnLst/>
              <a:rect l="l" t="t" r="r" b="b"/>
              <a:pathLst>
                <a:path w="5644" h="4380" extrusionOk="0">
                  <a:moveTo>
                    <a:pt x="1904" y="1"/>
                  </a:moveTo>
                  <a:cubicBezTo>
                    <a:pt x="1354" y="1"/>
                    <a:pt x="835" y="243"/>
                    <a:pt x="481" y="664"/>
                  </a:cubicBezTo>
                  <a:lnTo>
                    <a:pt x="27" y="1205"/>
                  </a:lnTo>
                  <a:cubicBezTo>
                    <a:pt x="9" y="1224"/>
                    <a:pt x="1" y="1252"/>
                    <a:pt x="4" y="1279"/>
                  </a:cubicBezTo>
                  <a:cubicBezTo>
                    <a:pt x="6" y="1306"/>
                    <a:pt x="19" y="1331"/>
                    <a:pt x="39" y="1348"/>
                  </a:cubicBezTo>
                  <a:lnTo>
                    <a:pt x="628" y="1843"/>
                  </a:lnTo>
                  <a:cubicBezTo>
                    <a:pt x="648" y="1860"/>
                    <a:pt x="671" y="1868"/>
                    <a:pt x="694" y="1868"/>
                  </a:cubicBezTo>
                  <a:cubicBezTo>
                    <a:pt x="723" y="1868"/>
                    <a:pt x="751" y="1855"/>
                    <a:pt x="771" y="1831"/>
                  </a:cubicBezTo>
                  <a:lnTo>
                    <a:pt x="1224" y="1292"/>
                  </a:lnTo>
                  <a:cubicBezTo>
                    <a:pt x="1366" y="1123"/>
                    <a:pt x="1565" y="1015"/>
                    <a:pt x="1779" y="984"/>
                  </a:cubicBezTo>
                  <a:lnTo>
                    <a:pt x="1779" y="1326"/>
                  </a:lnTo>
                  <a:cubicBezTo>
                    <a:pt x="1779" y="2096"/>
                    <a:pt x="1521" y="2856"/>
                    <a:pt x="1052" y="3467"/>
                  </a:cubicBezTo>
                  <a:lnTo>
                    <a:pt x="836" y="3748"/>
                  </a:lnTo>
                  <a:cubicBezTo>
                    <a:pt x="820" y="3770"/>
                    <a:pt x="813" y="3797"/>
                    <a:pt x="815" y="3823"/>
                  </a:cubicBezTo>
                  <a:cubicBezTo>
                    <a:pt x="820" y="3850"/>
                    <a:pt x="833" y="3875"/>
                    <a:pt x="854" y="3890"/>
                  </a:cubicBezTo>
                  <a:lnTo>
                    <a:pt x="1466" y="4358"/>
                  </a:lnTo>
                  <a:cubicBezTo>
                    <a:pt x="1483" y="4372"/>
                    <a:pt x="1505" y="4380"/>
                    <a:pt x="1528" y="4380"/>
                  </a:cubicBezTo>
                  <a:cubicBezTo>
                    <a:pt x="1532" y="4380"/>
                    <a:pt x="1538" y="4380"/>
                    <a:pt x="1542" y="4379"/>
                  </a:cubicBezTo>
                  <a:cubicBezTo>
                    <a:pt x="1569" y="4374"/>
                    <a:pt x="1593" y="4361"/>
                    <a:pt x="1609" y="4340"/>
                  </a:cubicBezTo>
                  <a:lnTo>
                    <a:pt x="1826" y="4058"/>
                  </a:lnTo>
                  <a:cubicBezTo>
                    <a:pt x="2424" y="3278"/>
                    <a:pt x="2755" y="2307"/>
                    <a:pt x="2755" y="1323"/>
                  </a:cubicBezTo>
                  <a:lnTo>
                    <a:pt x="2755" y="973"/>
                  </a:lnTo>
                  <a:lnTo>
                    <a:pt x="3251" y="973"/>
                  </a:lnTo>
                  <a:lnTo>
                    <a:pt x="3251" y="3178"/>
                  </a:lnTo>
                  <a:cubicBezTo>
                    <a:pt x="3251" y="3840"/>
                    <a:pt x="3789" y="4379"/>
                    <a:pt x="4451" y="4379"/>
                  </a:cubicBezTo>
                  <a:cubicBezTo>
                    <a:pt x="5035" y="4379"/>
                    <a:pt x="5534" y="3961"/>
                    <a:pt x="5634" y="3385"/>
                  </a:cubicBezTo>
                  <a:cubicBezTo>
                    <a:pt x="5643" y="3329"/>
                    <a:pt x="5606" y="3276"/>
                    <a:pt x="5551" y="3267"/>
                  </a:cubicBezTo>
                  <a:cubicBezTo>
                    <a:pt x="5545" y="3266"/>
                    <a:pt x="5539" y="3266"/>
                    <a:pt x="5533" y="3266"/>
                  </a:cubicBezTo>
                  <a:cubicBezTo>
                    <a:pt x="5485" y="3266"/>
                    <a:pt x="5441" y="3300"/>
                    <a:pt x="5432" y="3350"/>
                  </a:cubicBezTo>
                  <a:cubicBezTo>
                    <a:pt x="5350" y="3827"/>
                    <a:pt x="4936" y="4175"/>
                    <a:pt x="4451" y="4175"/>
                  </a:cubicBezTo>
                  <a:cubicBezTo>
                    <a:pt x="3902" y="4175"/>
                    <a:pt x="3454" y="3727"/>
                    <a:pt x="3454" y="3178"/>
                  </a:cubicBezTo>
                  <a:lnTo>
                    <a:pt x="3454" y="871"/>
                  </a:lnTo>
                  <a:cubicBezTo>
                    <a:pt x="3454" y="815"/>
                    <a:pt x="3408" y="769"/>
                    <a:pt x="3353" y="769"/>
                  </a:cubicBezTo>
                  <a:lnTo>
                    <a:pt x="2652" y="769"/>
                  </a:lnTo>
                  <a:cubicBezTo>
                    <a:pt x="2597" y="769"/>
                    <a:pt x="2550" y="815"/>
                    <a:pt x="2550" y="871"/>
                  </a:cubicBezTo>
                  <a:lnTo>
                    <a:pt x="2550" y="1323"/>
                  </a:lnTo>
                  <a:cubicBezTo>
                    <a:pt x="2550" y="2262"/>
                    <a:pt x="2235" y="3189"/>
                    <a:pt x="1664" y="3934"/>
                  </a:cubicBezTo>
                  <a:lnTo>
                    <a:pt x="1510" y="4134"/>
                  </a:lnTo>
                  <a:lnTo>
                    <a:pt x="1061" y="3790"/>
                  </a:lnTo>
                  <a:lnTo>
                    <a:pt x="1216" y="3590"/>
                  </a:lnTo>
                  <a:cubicBezTo>
                    <a:pt x="1712" y="2944"/>
                    <a:pt x="1985" y="2139"/>
                    <a:pt x="1985" y="1323"/>
                  </a:cubicBezTo>
                  <a:lnTo>
                    <a:pt x="1985" y="872"/>
                  </a:lnTo>
                  <a:cubicBezTo>
                    <a:pt x="1985" y="845"/>
                    <a:pt x="1974" y="818"/>
                    <a:pt x="1953" y="799"/>
                  </a:cubicBezTo>
                  <a:cubicBezTo>
                    <a:pt x="1935" y="782"/>
                    <a:pt x="1910" y="771"/>
                    <a:pt x="1884" y="771"/>
                  </a:cubicBezTo>
                  <a:cubicBezTo>
                    <a:pt x="1883" y="771"/>
                    <a:pt x="1881" y="771"/>
                    <a:pt x="1880" y="771"/>
                  </a:cubicBezTo>
                  <a:cubicBezTo>
                    <a:pt x="1566" y="777"/>
                    <a:pt x="1271" y="919"/>
                    <a:pt x="1069" y="1159"/>
                  </a:cubicBezTo>
                  <a:lnTo>
                    <a:pt x="680" y="1621"/>
                  </a:lnTo>
                  <a:lnTo>
                    <a:pt x="249" y="1259"/>
                  </a:lnTo>
                  <a:lnTo>
                    <a:pt x="636" y="797"/>
                  </a:lnTo>
                  <a:cubicBezTo>
                    <a:pt x="951" y="422"/>
                    <a:pt x="1414" y="205"/>
                    <a:pt x="1904" y="205"/>
                  </a:cubicBezTo>
                  <a:lnTo>
                    <a:pt x="2535" y="205"/>
                  </a:lnTo>
                  <a:cubicBezTo>
                    <a:pt x="2591" y="205"/>
                    <a:pt x="2637" y="159"/>
                    <a:pt x="2637" y="103"/>
                  </a:cubicBezTo>
                  <a:cubicBezTo>
                    <a:pt x="2637" y="48"/>
                    <a:pt x="2591" y="1"/>
                    <a:pt x="2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823033" y="2419969"/>
              <a:ext cx="256654" cy="9187"/>
            </a:xfrm>
            <a:custGeom>
              <a:avLst/>
              <a:gdLst/>
              <a:ahLst/>
              <a:cxnLst/>
              <a:rect l="l" t="t" r="r" b="b"/>
              <a:pathLst>
                <a:path w="5699" h="204" extrusionOk="0">
                  <a:moveTo>
                    <a:pt x="103" y="0"/>
                  </a:moveTo>
                  <a:cubicBezTo>
                    <a:pt x="47" y="0"/>
                    <a:pt x="1" y="46"/>
                    <a:pt x="1" y="101"/>
                  </a:cubicBezTo>
                  <a:cubicBezTo>
                    <a:pt x="1" y="158"/>
                    <a:pt x="47" y="203"/>
                    <a:pt x="103" y="203"/>
                  </a:cubicBezTo>
                  <a:lnTo>
                    <a:pt x="5597" y="203"/>
                  </a:lnTo>
                  <a:cubicBezTo>
                    <a:pt x="5652" y="203"/>
                    <a:pt x="5699" y="158"/>
                    <a:pt x="5699" y="101"/>
                  </a:cubicBezTo>
                  <a:cubicBezTo>
                    <a:pt x="5699" y="46"/>
                    <a:pt x="5654" y="0"/>
                    <a:pt x="5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878786" y="2444693"/>
              <a:ext cx="38865" cy="68453"/>
            </a:xfrm>
            <a:custGeom>
              <a:avLst/>
              <a:gdLst/>
              <a:ahLst/>
              <a:cxnLst/>
              <a:rect l="l" t="t" r="r" b="b"/>
              <a:pathLst>
                <a:path w="863" h="152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349"/>
                    <a:pt x="46" y="395"/>
                    <a:pt x="102" y="395"/>
                  </a:cubicBezTo>
                  <a:cubicBezTo>
                    <a:pt x="158" y="395"/>
                    <a:pt x="204" y="349"/>
                    <a:pt x="204" y="294"/>
                  </a:cubicBezTo>
                  <a:cubicBezTo>
                    <a:pt x="204" y="243"/>
                    <a:pt x="245" y="204"/>
                    <a:pt x="294" y="204"/>
                  </a:cubicBezTo>
                  <a:lnTo>
                    <a:pt x="568" y="204"/>
                  </a:lnTo>
                  <a:cubicBezTo>
                    <a:pt x="618" y="204"/>
                    <a:pt x="657" y="245"/>
                    <a:pt x="657" y="294"/>
                  </a:cubicBezTo>
                  <a:lnTo>
                    <a:pt x="657" y="568"/>
                  </a:lnTo>
                  <a:cubicBezTo>
                    <a:pt x="657" y="618"/>
                    <a:pt x="617" y="658"/>
                    <a:pt x="568" y="658"/>
                  </a:cubicBezTo>
                  <a:lnTo>
                    <a:pt x="377" y="658"/>
                  </a:lnTo>
                  <a:cubicBezTo>
                    <a:pt x="321" y="658"/>
                    <a:pt x="275" y="704"/>
                    <a:pt x="275" y="760"/>
                  </a:cubicBezTo>
                  <a:cubicBezTo>
                    <a:pt x="275" y="816"/>
                    <a:pt x="321" y="862"/>
                    <a:pt x="377" y="862"/>
                  </a:cubicBezTo>
                  <a:lnTo>
                    <a:pt x="568" y="862"/>
                  </a:lnTo>
                  <a:cubicBezTo>
                    <a:pt x="618" y="862"/>
                    <a:pt x="657" y="903"/>
                    <a:pt x="657" y="952"/>
                  </a:cubicBezTo>
                  <a:lnTo>
                    <a:pt x="657" y="1226"/>
                  </a:lnTo>
                  <a:cubicBezTo>
                    <a:pt x="657" y="1276"/>
                    <a:pt x="617" y="1316"/>
                    <a:pt x="568" y="1316"/>
                  </a:cubicBezTo>
                  <a:lnTo>
                    <a:pt x="294" y="1316"/>
                  </a:lnTo>
                  <a:cubicBezTo>
                    <a:pt x="243" y="1316"/>
                    <a:pt x="204" y="1275"/>
                    <a:pt x="204" y="1226"/>
                  </a:cubicBezTo>
                  <a:cubicBezTo>
                    <a:pt x="204" y="1171"/>
                    <a:pt x="158" y="1124"/>
                    <a:pt x="102" y="1124"/>
                  </a:cubicBezTo>
                  <a:cubicBezTo>
                    <a:pt x="46" y="1124"/>
                    <a:pt x="0" y="1171"/>
                    <a:pt x="0" y="1226"/>
                  </a:cubicBezTo>
                  <a:cubicBezTo>
                    <a:pt x="0" y="1388"/>
                    <a:pt x="132" y="1520"/>
                    <a:pt x="294" y="1520"/>
                  </a:cubicBezTo>
                  <a:lnTo>
                    <a:pt x="568" y="1520"/>
                  </a:lnTo>
                  <a:cubicBezTo>
                    <a:pt x="730" y="1520"/>
                    <a:pt x="862" y="1388"/>
                    <a:pt x="862" y="1226"/>
                  </a:cubicBezTo>
                  <a:lnTo>
                    <a:pt x="862" y="952"/>
                  </a:lnTo>
                  <a:cubicBezTo>
                    <a:pt x="862" y="878"/>
                    <a:pt x="835" y="812"/>
                    <a:pt x="790" y="760"/>
                  </a:cubicBezTo>
                  <a:cubicBezTo>
                    <a:pt x="835" y="708"/>
                    <a:pt x="862" y="642"/>
                    <a:pt x="862" y="568"/>
                  </a:cubicBezTo>
                  <a:lnTo>
                    <a:pt x="862" y="294"/>
                  </a:lnTo>
                  <a:cubicBezTo>
                    <a:pt x="863" y="132"/>
                    <a:pt x="731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985159" y="2444693"/>
              <a:ext cx="38910" cy="68633"/>
            </a:xfrm>
            <a:custGeom>
              <a:avLst/>
              <a:gdLst/>
              <a:ahLst/>
              <a:cxnLst/>
              <a:rect l="l" t="t" r="r" b="b"/>
              <a:pathLst>
                <a:path w="864" h="1524" extrusionOk="0">
                  <a:moveTo>
                    <a:pt x="761" y="0"/>
                  </a:moveTo>
                  <a:cubicBezTo>
                    <a:pt x="706" y="0"/>
                    <a:pt x="659" y="46"/>
                    <a:pt x="659" y="101"/>
                  </a:cubicBezTo>
                  <a:lnTo>
                    <a:pt x="659" y="659"/>
                  </a:lnTo>
                  <a:lnTo>
                    <a:pt x="295" y="659"/>
                  </a:lnTo>
                  <a:cubicBezTo>
                    <a:pt x="245" y="659"/>
                    <a:pt x="205" y="618"/>
                    <a:pt x="205" y="569"/>
                  </a:cubicBezTo>
                  <a:lnTo>
                    <a:pt x="205" y="103"/>
                  </a:lnTo>
                  <a:cubicBezTo>
                    <a:pt x="205" y="47"/>
                    <a:pt x="159" y="1"/>
                    <a:pt x="103" y="1"/>
                  </a:cubicBezTo>
                  <a:cubicBezTo>
                    <a:pt x="48" y="1"/>
                    <a:pt x="1" y="47"/>
                    <a:pt x="1" y="103"/>
                  </a:cubicBezTo>
                  <a:lnTo>
                    <a:pt x="1" y="569"/>
                  </a:lnTo>
                  <a:cubicBezTo>
                    <a:pt x="1" y="731"/>
                    <a:pt x="132" y="863"/>
                    <a:pt x="295" y="863"/>
                  </a:cubicBezTo>
                  <a:lnTo>
                    <a:pt x="659" y="863"/>
                  </a:lnTo>
                  <a:lnTo>
                    <a:pt x="659" y="1421"/>
                  </a:lnTo>
                  <a:cubicBezTo>
                    <a:pt x="659" y="1476"/>
                    <a:pt x="706" y="1523"/>
                    <a:pt x="761" y="1523"/>
                  </a:cubicBezTo>
                  <a:cubicBezTo>
                    <a:pt x="817" y="1523"/>
                    <a:pt x="863" y="1476"/>
                    <a:pt x="863" y="1421"/>
                  </a:cubicBezTo>
                  <a:lnTo>
                    <a:pt x="863" y="762"/>
                  </a:lnTo>
                  <a:lnTo>
                    <a:pt x="863" y="101"/>
                  </a:lnTo>
                  <a:cubicBezTo>
                    <a:pt x="863" y="45"/>
                    <a:pt x="818" y="0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946879" y="2444693"/>
              <a:ext cx="24049" cy="68498"/>
            </a:xfrm>
            <a:custGeom>
              <a:avLst/>
              <a:gdLst/>
              <a:ahLst/>
              <a:cxnLst/>
              <a:rect l="l" t="t" r="r" b="b"/>
              <a:pathLst>
                <a:path w="534" h="1521" extrusionOk="0">
                  <a:moveTo>
                    <a:pt x="431" y="0"/>
                  </a:moveTo>
                  <a:cubicBezTo>
                    <a:pt x="376" y="0"/>
                    <a:pt x="329" y="46"/>
                    <a:pt x="329" y="101"/>
                  </a:cubicBezTo>
                  <a:lnTo>
                    <a:pt x="329" y="156"/>
                  </a:lnTo>
                  <a:cubicBezTo>
                    <a:pt x="329" y="281"/>
                    <a:pt x="227" y="383"/>
                    <a:pt x="101" y="383"/>
                  </a:cubicBezTo>
                  <a:cubicBezTo>
                    <a:pt x="46" y="383"/>
                    <a:pt x="0" y="429"/>
                    <a:pt x="0" y="485"/>
                  </a:cubicBezTo>
                  <a:cubicBezTo>
                    <a:pt x="0" y="541"/>
                    <a:pt x="46" y="587"/>
                    <a:pt x="101" y="587"/>
                  </a:cubicBezTo>
                  <a:cubicBezTo>
                    <a:pt x="185" y="587"/>
                    <a:pt x="264" y="563"/>
                    <a:pt x="329" y="521"/>
                  </a:cubicBezTo>
                  <a:lnTo>
                    <a:pt x="329" y="1420"/>
                  </a:lnTo>
                  <a:cubicBezTo>
                    <a:pt x="329" y="1475"/>
                    <a:pt x="376" y="1521"/>
                    <a:pt x="431" y="1521"/>
                  </a:cubicBezTo>
                  <a:cubicBezTo>
                    <a:pt x="487" y="1521"/>
                    <a:pt x="533" y="1475"/>
                    <a:pt x="533" y="1420"/>
                  </a:cubicBezTo>
                  <a:lnTo>
                    <a:pt x="533" y="100"/>
                  </a:lnTo>
                  <a:cubicBezTo>
                    <a:pt x="533" y="45"/>
                    <a:pt x="487" y="0"/>
                    <a:pt x="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930306" y="2494772"/>
              <a:ext cx="15942" cy="30173"/>
            </a:xfrm>
            <a:custGeom>
              <a:avLst/>
              <a:gdLst/>
              <a:ahLst/>
              <a:cxnLst/>
              <a:rect l="l" t="t" r="r" b="b"/>
              <a:pathLst>
                <a:path w="354" h="670" extrusionOk="0">
                  <a:moveTo>
                    <a:pt x="112" y="0"/>
                  </a:moveTo>
                  <a:cubicBezTo>
                    <a:pt x="86" y="0"/>
                    <a:pt x="60" y="11"/>
                    <a:pt x="40" y="31"/>
                  </a:cubicBezTo>
                  <a:cubicBezTo>
                    <a:pt x="1" y="71"/>
                    <a:pt x="1" y="136"/>
                    <a:pt x="40" y="175"/>
                  </a:cubicBezTo>
                  <a:cubicBezTo>
                    <a:pt x="83" y="219"/>
                    <a:pt x="107" y="276"/>
                    <a:pt x="107" y="336"/>
                  </a:cubicBezTo>
                  <a:cubicBezTo>
                    <a:pt x="107" y="397"/>
                    <a:pt x="83" y="455"/>
                    <a:pt x="40" y="496"/>
                  </a:cubicBezTo>
                  <a:cubicBezTo>
                    <a:pt x="1" y="536"/>
                    <a:pt x="1" y="601"/>
                    <a:pt x="40" y="641"/>
                  </a:cubicBezTo>
                  <a:cubicBezTo>
                    <a:pt x="61" y="661"/>
                    <a:pt x="87" y="670"/>
                    <a:pt x="113" y="670"/>
                  </a:cubicBezTo>
                  <a:cubicBezTo>
                    <a:pt x="138" y="670"/>
                    <a:pt x="164" y="661"/>
                    <a:pt x="185" y="641"/>
                  </a:cubicBezTo>
                  <a:cubicBezTo>
                    <a:pt x="353" y="472"/>
                    <a:pt x="353" y="199"/>
                    <a:pt x="185" y="30"/>
                  </a:cubicBezTo>
                  <a:cubicBezTo>
                    <a:pt x="164" y="10"/>
                    <a:pt x="138" y="0"/>
                    <a:pt x="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25" name="Google Shape;1225;p36"/>
          <p:cNvGrpSpPr/>
          <p:nvPr/>
        </p:nvGrpSpPr>
        <p:grpSpPr>
          <a:xfrm>
            <a:off x="7194018" y="3672846"/>
            <a:ext cx="603175" cy="861881"/>
            <a:chOff x="1598670" y="1607627"/>
            <a:chExt cx="305653" cy="436749"/>
          </a:xfrm>
        </p:grpSpPr>
        <p:sp>
          <p:nvSpPr>
            <p:cNvPr id="1226" name="Google Shape;1226;p36"/>
            <p:cNvSpPr/>
            <p:nvPr/>
          </p:nvSpPr>
          <p:spPr>
            <a:xfrm>
              <a:off x="1598670" y="1607627"/>
              <a:ext cx="305653" cy="436749"/>
            </a:xfrm>
            <a:custGeom>
              <a:avLst/>
              <a:gdLst/>
              <a:ahLst/>
              <a:cxnLst/>
              <a:rect l="l" t="t" r="r" b="b"/>
              <a:pathLst>
                <a:path w="6787" h="9698" extrusionOk="0">
                  <a:moveTo>
                    <a:pt x="2250" y="0"/>
                  </a:moveTo>
                  <a:cubicBezTo>
                    <a:pt x="1914" y="0"/>
                    <a:pt x="1585" y="116"/>
                    <a:pt x="1324" y="331"/>
                  </a:cubicBezTo>
                  <a:cubicBezTo>
                    <a:pt x="1324" y="331"/>
                    <a:pt x="735" y="811"/>
                    <a:pt x="720" y="823"/>
                  </a:cubicBezTo>
                  <a:cubicBezTo>
                    <a:pt x="1" y="1413"/>
                    <a:pt x="279" y="2161"/>
                    <a:pt x="227" y="2952"/>
                  </a:cubicBezTo>
                  <a:cubicBezTo>
                    <a:pt x="217" y="3099"/>
                    <a:pt x="198" y="3241"/>
                    <a:pt x="185" y="3385"/>
                  </a:cubicBezTo>
                  <a:cubicBezTo>
                    <a:pt x="176" y="3476"/>
                    <a:pt x="170" y="3567"/>
                    <a:pt x="171" y="3657"/>
                  </a:cubicBezTo>
                  <a:cubicBezTo>
                    <a:pt x="175" y="4143"/>
                    <a:pt x="383" y="4618"/>
                    <a:pt x="722" y="4962"/>
                  </a:cubicBezTo>
                  <a:cubicBezTo>
                    <a:pt x="1027" y="5272"/>
                    <a:pt x="1458" y="5652"/>
                    <a:pt x="1887" y="5760"/>
                  </a:cubicBezTo>
                  <a:lnTo>
                    <a:pt x="1887" y="8219"/>
                  </a:lnTo>
                  <a:cubicBezTo>
                    <a:pt x="1887" y="8828"/>
                    <a:pt x="2276" y="9404"/>
                    <a:pt x="2863" y="9588"/>
                  </a:cubicBezTo>
                  <a:cubicBezTo>
                    <a:pt x="3182" y="9687"/>
                    <a:pt x="3523" y="9692"/>
                    <a:pt x="3857" y="9697"/>
                  </a:cubicBezTo>
                  <a:cubicBezTo>
                    <a:pt x="3913" y="9697"/>
                    <a:pt x="3969" y="9698"/>
                    <a:pt x="4026" y="9698"/>
                  </a:cubicBezTo>
                  <a:cubicBezTo>
                    <a:pt x="4494" y="9698"/>
                    <a:pt x="4982" y="9661"/>
                    <a:pt x="5347" y="9377"/>
                  </a:cubicBezTo>
                  <a:cubicBezTo>
                    <a:pt x="5631" y="9155"/>
                    <a:pt x="5798" y="8810"/>
                    <a:pt x="5871" y="8457"/>
                  </a:cubicBezTo>
                  <a:cubicBezTo>
                    <a:pt x="5945" y="8103"/>
                    <a:pt x="5935" y="7739"/>
                    <a:pt x="5925" y="7379"/>
                  </a:cubicBezTo>
                  <a:cubicBezTo>
                    <a:pt x="5912" y="6907"/>
                    <a:pt x="5900" y="6436"/>
                    <a:pt x="5886" y="5965"/>
                  </a:cubicBezTo>
                  <a:cubicBezTo>
                    <a:pt x="5881" y="5778"/>
                    <a:pt x="5878" y="5590"/>
                    <a:pt x="5933" y="5411"/>
                  </a:cubicBezTo>
                  <a:cubicBezTo>
                    <a:pt x="6029" y="5100"/>
                    <a:pt x="6328" y="5041"/>
                    <a:pt x="6504" y="4797"/>
                  </a:cubicBezTo>
                  <a:cubicBezTo>
                    <a:pt x="6685" y="4543"/>
                    <a:pt x="6787" y="4246"/>
                    <a:pt x="6787" y="3933"/>
                  </a:cubicBezTo>
                  <a:lnTo>
                    <a:pt x="6787" y="3384"/>
                  </a:lnTo>
                  <a:cubicBezTo>
                    <a:pt x="6787" y="3189"/>
                    <a:pt x="6749" y="3004"/>
                    <a:pt x="6679" y="2835"/>
                  </a:cubicBezTo>
                  <a:cubicBezTo>
                    <a:pt x="6749" y="2665"/>
                    <a:pt x="6787" y="2480"/>
                    <a:pt x="6787" y="2285"/>
                  </a:cubicBezTo>
                  <a:lnTo>
                    <a:pt x="6787" y="1462"/>
                  </a:lnTo>
                  <a:cubicBezTo>
                    <a:pt x="6787" y="655"/>
                    <a:pt x="6131" y="0"/>
                    <a:pt x="5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1749448" y="1836721"/>
              <a:ext cx="49538" cy="141005"/>
            </a:xfrm>
            <a:custGeom>
              <a:avLst/>
              <a:gdLst/>
              <a:ahLst/>
              <a:cxnLst/>
              <a:rect l="l" t="t" r="r" b="b"/>
              <a:pathLst>
                <a:path w="1100" h="3131" extrusionOk="0">
                  <a:moveTo>
                    <a:pt x="1" y="0"/>
                  </a:moveTo>
                  <a:lnTo>
                    <a:pt x="1" y="3130"/>
                  </a:lnTo>
                  <a:lnTo>
                    <a:pt x="1099" y="3130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1749448" y="1710577"/>
              <a:ext cx="49538" cy="49493"/>
            </a:xfrm>
            <a:custGeom>
              <a:avLst/>
              <a:gdLst/>
              <a:ahLst/>
              <a:cxnLst/>
              <a:rect l="l" t="t" r="r" b="b"/>
              <a:pathLst>
                <a:path w="1100" h="1099" extrusionOk="0">
                  <a:moveTo>
                    <a:pt x="1" y="0"/>
                  </a:moveTo>
                  <a:lnTo>
                    <a:pt x="1" y="1099"/>
                  </a:lnTo>
                  <a:lnTo>
                    <a:pt x="1099" y="1099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1749448" y="1710577"/>
              <a:ext cx="49538" cy="49493"/>
            </a:xfrm>
            <a:custGeom>
              <a:avLst/>
              <a:gdLst/>
              <a:ahLst/>
              <a:cxnLst/>
              <a:rect l="l" t="t" r="r" b="b"/>
              <a:pathLst>
                <a:path w="1100" h="1099" extrusionOk="0">
                  <a:moveTo>
                    <a:pt x="1" y="0"/>
                  </a:moveTo>
                  <a:lnTo>
                    <a:pt x="1" y="261"/>
                  </a:lnTo>
                  <a:lnTo>
                    <a:pt x="700" y="261"/>
                  </a:lnTo>
                  <a:cubicBezTo>
                    <a:pt x="776" y="261"/>
                    <a:pt x="838" y="323"/>
                    <a:pt x="838" y="400"/>
                  </a:cubicBezTo>
                  <a:lnTo>
                    <a:pt x="838" y="1099"/>
                  </a:lnTo>
                  <a:lnTo>
                    <a:pt x="1099" y="1099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1749448" y="1836721"/>
              <a:ext cx="49538" cy="141005"/>
            </a:xfrm>
            <a:custGeom>
              <a:avLst/>
              <a:gdLst/>
              <a:ahLst/>
              <a:cxnLst/>
              <a:rect l="l" t="t" r="r" b="b"/>
              <a:pathLst>
                <a:path w="1100" h="3131" extrusionOk="0">
                  <a:moveTo>
                    <a:pt x="1" y="0"/>
                  </a:moveTo>
                  <a:lnTo>
                    <a:pt x="1" y="261"/>
                  </a:lnTo>
                  <a:lnTo>
                    <a:pt x="700" y="261"/>
                  </a:lnTo>
                  <a:cubicBezTo>
                    <a:pt x="776" y="261"/>
                    <a:pt x="838" y="323"/>
                    <a:pt x="838" y="399"/>
                  </a:cubicBezTo>
                  <a:lnTo>
                    <a:pt x="838" y="3130"/>
                  </a:lnTo>
                  <a:lnTo>
                    <a:pt x="1099" y="3130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1674623" y="1674439"/>
              <a:ext cx="165729" cy="37109"/>
            </a:xfrm>
            <a:custGeom>
              <a:avLst/>
              <a:gdLst/>
              <a:ahLst/>
              <a:cxnLst/>
              <a:rect l="l" t="t" r="r" b="b"/>
              <a:pathLst>
                <a:path w="3680" h="824" extrusionOk="0">
                  <a:moveTo>
                    <a:pt x="604" y="0"/>
                  </a:moveTo>
                  <a:lnTo>
                    <a:pt x="1" y="495"/>
                  </a:lnTo>
                  <a:lnTo>
                    <a:pt x="1" y="823"/>
                  </a:lnTo>
                  <a:lnTo>
                    <a:pt x="3679" y="823"/>
                  </a:lnTo>
                  <a:lnTo>
                    <a:pt x="36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1824251" y="1673514"/>
              <a:ext cx="14276" cy="37109"/>
            </a:xfrm>
            <a:custGeom>
              <a:avLst/>
              <a:gdLst/>
              <a:ahLst/>
              <a:cxnLst/>
              <a:rect l="l" t="t" r="r" b="b"/>
              <a:pathLst>
                <a:path w="317" h="824" extrusionOk="0">
                  <a:moveTo>
                    <a:pt x="1" y="0"/>
                  </a:moveTo>
                  <a:lnTo>
                    <a:pt x="1" y="823"/>
                  </a:lnTo>
                  <a:lnTo>
                    <a:pt x="316" y="823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1672798" y="1760026"/>
              <a:ext cx="165729" cy="76740"/>
            </a:xfrm>
            <a:custGeom>
              <a:avLst/>
              <a:gdLst/>
              <a:ahLst/>
              <a:cxnLst/>
              <a:rect l="l" t="t" r="r" b="b"/>
              <a:pathLst>
                <a:path w="3680" h="1704" extrusionOk="0">
                  <a:moveTo>
                    <a:pt x="1" y="1"/>
                  </a:moveTo>
                  <a:lnTo>
                    <a:pt x="1" y="413"/>
                  </a:lnTo>
                  <a:lnTo>
                    <a:pt x="604" y="962"/>
                  </a:lnTo>
                  <a:lnTo>
                    <a:pt x="1703" y="962"/>
                  </a:lnTo>
                  <a:lnTo>
                    <a:pt x="1703" y="1703"/>
                  </a:lnTo>
                  <a:lnTo>
                    <a:pt x="2801" y="1703"/>
                  </a:lnTo>
                  <a:lnTo>
                    <a:pt x="2801" y="962"/>
                  </a:lnTo>
                  <a:lnTo>
                    <a:pt x="3212" y="962"/>
                  </a:lnTo>
                  <a:lnTo>
                    <a:pt x="3212" y="550"/>
                  </a:lnTo>
                  <a:lnTo>
                    <a:pt x="3679" y="550"/>
                  </a:lnTo>
                  <a:lnTo>
                    <a:pt x="3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1784710" y="1760026"/>
              <a:ext cx="53817" cy="76740"/>
            </a:xfrm>
            <a:custGeom>
              <a:avLst/>
              <a:gdLst/>
              <a:ahLst/>
              <a:cxnLst/>
              <a:rect l="l" t="t" r="r" b="b"/>
              <a:pathLst>
                <a:path w="1195" h="1704" extrusionOk="0">
                  <a:moveTo>
                    <a:pt x="879" y="1"/>
                  </a:moveTo>
                  <a:lnTo>
                    <a:pt x="879" y="139"/>
                  </a:lnTo>
                  <a:cubicBezTo>
                    <a:pt x="879" y="215"/>
                    <a:pt x="818" y="276"/>
                    <a:pt x="742" y="276"/>
                  </a:cubicBezTo>
                  <a:lnTo>
                    <a:pt x="550" y="276"/>
                  </a:lnTo>
                  <a:cubicBezTo>
                    <a:pt x="474" y="276"/>
                    <a:pt x="412" y="337"/>
                    <a:pt x="412" y="413"/>
                  </a:cubicBezTo>
                  <a:lnTo>
                    <a:pt x="412" y="550"/>
                  </a:lnTo>
                  <a:cubicBezTo>
                    <a:pt x="412" y="626"/>
                    <a:pt x="351" y="687"/>
                    <a:pt x="275" y="687"/>
                  </a:cubicBezTo>
                  <a:lnTo>
                    <a:pt x="138" y="687"/>
                  </a:lnTo>
                  <a:cubicBezTo>
                    <a:pt x="62" y="687"/>
                    <a:pt x="1" y="749"/>
                    <a:pt x="1" y="825"/>
                  </a:cubicBezTo>
                  <a:lnTo>
                    <a:pt x="1" y="1703"/>
                  </a:lnTo>
                  <a:lnTo>
                    <a:pt x="316" y="1703"/>
                  </a:lnTo>
                  <a:lnTo>
                    <a:pt x="316" y="962"/>
                  </a:lnTo>
                  <a:lnTo>
                    <a:pt x="727" y="962"/>
                  </a:lnTo>
                  <a:lnTo>
                    <a:pt x="727" y="550"/>
                  </a:lnTo>
                  <a:lnTo>
                    <a:pt x="1194" y="550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1668204" y="1668875"/>
              <a:ext cx="174916" cy="313579"/>
            </a:xfrm>
            <a:custGeom>
              <a:avLst/>
              <a:gdLst/>
              <a:ahLst/>
              <a:cxnLst/>
              <a:rect l="l" t="t" r="r" b="b"/>
              <a:pathLst>
                <a:path w="3884" h="6963" extrusionOk="0">
                  <a:moveTo>
                    <a:pt x="2801" y="1029"/>
                  </a:moveTo>
                  <a:lnTo>
                    <a:pt x="2801" y="1924"/>
                  </a:lnTo>
                  <a:lnTo>
                    <a:pt x="1906" y="1924"/>
                  </a:lnTo>
                  <a:lnTo>
                    <a:pt x="1906" y="1029"/>
                  </a:lnTo>
                  <a:close/>
                  <a:moveTo>
                    <a:pt x="706" y="1"/>
                  </a:moveTo>
                  <a:cubicBezTo>
                    <a:pt x="682" y="1"/>
                    <a:pt x="659" y="9"/>
                    <a:pt x="642" y="24"/>
                  </a:cubicBezTo>
                  <a:lnTo>
                    <a:pt x="38" y="518"/>
                  </a:lnTo>
                  <a:cubicBezTo>
                    <a:pt x="16" y="538"/>
                    <a:pt x="0" y="567"/>
                    <a:pt x="0" y="598"/>
                  </a:cubicBezTo>
                  <a:lnTo>
                    <a:pt x="0" y="926"/>
                  </a:lnTo>
                  <a:cubicBezTo>
                    <a:pt x="0" y="983"/>
                    <a:pt x="46" y="1029"/>
                    <a:pt x="103" y="1029"/>
                  </a:cubicBezTo>
                  <a:lnTo>
                    <a:pt x="661" y="1029"/>
                  </a:lnTo>
                  <a:cubicBezTo>
                    <a:pt x="717" y="1029"/>
                    <a:pt x="763" y="983"/>
                    <a:pt x="763" y="926"/>
                  </a:cubicBezTo>
                  <a:cubicBezTo>
                    <a:pt x="763" y="871"/>
                    <a:pt x="717" y="825"/>
                    <a:pt x="661" y="825"/>
                  </a:cubicBezTo>
                  <a:lnTo>
                    <a:pt x="204" y="825"/>
                  </a:lnTo>
                  <a:lnTo>
                    <a:pt x="204" y="646"/>
                  </a:lnTo>
                  <a:lnTo>
                    <a:pt x="742" y="205"/>
                  </a:lnTo>
                  <a:lnTo>
                    <a:pt x="3679" y="205"/>
                  </a:lnTo>
                  <a:lnTo>
                    <a:pt x="3679" y="825"/>
                  </a:lnTo>
                  <a:lnTo>
                    <a:pt x="1143" y="825"/>
                  </a:lnTo>
                  <a:cubicBezTo>
                    <a:pt x="1088" y="825"/>
                    <a:pt x="1041" y="871"/>
                    <a:pt x="1041" y="926"/>
                  </a:cubicBezTo>
                  <a:cubicBezTo>
                    <a:pt x="1041" y="983"/>
                    <a:pt x="1088" y="1029"/>
                    <a:pt x="1143" y="1029"/>
                  </a:cubicBezTo>
                  <a:lnTo>
                    <a:pt x="1703" y="1029"/>
                  </a:lnTo>
                  <a:lnTo>
                    <a:pt x="1703" y="1924"/>
                  </a:lnTo>
                  <a:lnTo>
                    <a:pt x="1165" y="1924"/>
                  </a:lnTo>
                  <a:cubicBezTo>
                    <a:pt x="1110" y="1924"/>
                    <a:pt x="1063" y="1969"/>
                    <a:pt x="1063" y="2025"/>
                  </a:cubicBezTo>
                  <a:cubicBezTo>
                    <a:pt x="1063" y="2081"/>
                    <a:pt x="1110" y="2127"/>
                    <a:pt x="1165" y="2127"/>
                  </a:cubicBezTo>
                  <a:lnTo>
                    <a:pt x="3679" y="2127"/>
                  </a:lnTo>
                  <a:lnTo>
                    <a:pt x="3679" y="2473"/>
                  </a:lnTo>
                  <a:lnTo>
                    <a:pt x="3314" y="2473"/>
                  </a:lnTo>
                  <a:cubicBezTo>
                    <a:pt x="3259" y="2473"/>
                    <a:pt x="3212" y="2519"/>
                    <a:pt x="3212" y="2574"/>
                  </a:cubicBezTo>
                  <a:lnTo>
                    <a:pt x="3212" y="2884"/>
                  </a:lnTo>
                  <a:lnTo>
                    <a:pt x="2902" y="2884"/>
                  </a:lnTo>
                  <a:cubicBezTo>
                    <a:pt x="2847" y="2884"/>
                    <a:pt x="2801" y="2931"/>
                    <a:pt x="2801" y="2986"/>
                  </a:cubicBezTo>
                  <a:lnTo>
                    <a:pt x="2801" y="3626"/>
                  </a:lnTo>
                  <a:lnTo>
                    <a:pt x="1906" y="3626"/>
                  </a:lnTo>
                  <a:lnTo>
                    <a:pt x="1906" y="2986"/>
                  </a:lnTo>
                  <a:cubicBezTo>
                    <a:pt x="1906" y="2931"/>
                    <a:pt x="1860" y="2884"/>
                    <a:pt x="1804" y="2884"/>
                  </a:cubicBezTo>
                  <a:lnTo>
                    <a:pt x="745" y="2884"/>
                  </a:lnTo>
                  <a:lnTo>
                    <a:pt x="204" y="2393"/>
                  </a:lnTo>
                  <a:lnTo>
                    <a:pt x="204" y="2127"/>
                  </a:lnTo>
                  <a:lnTo>
                    <a:pt x="682" y="2127"/>
                  </a:lnTo>
                  <a:cubicBezTo>
                    <a:pt x="738" y="2127"/>
                    <a:pt x="785" y="2081"/>
                    <a:pt x="785" y="2025"/>
                  </a:cubicBezTo>
                  <a:cubicBezTo>
                    <a:pt x="785" y="1969"/>
                    <a:pt x="738" y="1924"/>
                    <a:pt x="682" y="1924"/>
                  </a:cubicBezTo>
                  <a:lnTo>
                    <a:pt x="101" y="1924"/>
                  </a:lnTo>
                  <a:cubicBezTo>
                    <a:pt x="46" y="1924"/>
                    <a:pt x="0" y="1969"/>
                    <a:pt x="0" y="2025"/>
                  </a:cubicBezTo>
                  <a:lnTo>
                    <a:pt x="0" y="2437"/>
                  </a:lnTo>
                  <a:cubicBezTo>
                    <a:pt x="0" y="2465"/>
                    <a:pt x="12" y="2493"/>
                    <a:pt x="34" y="2513"/>
                  </a:cubicBezTo>
                  <a:lnTo>
                    <a:pt x="638" y="3063"/>
                  </a:lnTo>
                  <a:cubicBezTo>
                    <a:pt x="656" y="3080"/>
                    <a:pt x="681" y="3090"/>
                    <a:pt x="705" y="3090"/>
                  </a:cubicBezTo>
                  <a:lnTo>
                    <a:pt x="1703" y="3090"/>
                  </a:lnTo>
                  <a:lnTo>
                    <a:pt x="1703" y="6862"/>
                  </a:lnTo>
                  <a:cubicBezTo>
                    <a:pt x="1703" y="6917"/>
                    <a:pt x="1748" y="6963"/>
                    <a:pt x="1804" y="6963"/>
                  </a:cubicBezTo>
                  <a:lnTo>
                    <a:pt x="2902" y="6963"/>
                  </a:lnTo>
                  <a:cubicBezTo>
                    <a:pt x="2959" y="6963"/>
                    <a:pt x="3004" y="6917"/>
                    <a:pt x="3004" y="6862"/>
                  </a:cubicBezTo>
                  <a:lnTo>
                    <a:pt x="3004" y="4844"/>
                  </a:lnTo>
                  <a:cubicBezTo>
                    <a:pt x="3004" y="4788"/>
                    <a:pt x="2959" y="4742"/>
                    <a:pt x="2902" y="4742"/>
                  </a:cubicBezTo>
                  <a:cubicBezTo>
                    <a:pt x="2847" y="4742"/>
                    <a:pt x="2801" y="4788"/>
                    <a:pt x="2801" y="4844"/>
                  </a:cubicBezTo>
                  <a:lnTo>
                    <a:pt x="2801" y="6760"/>
                  </a:lnTo>
                  <a:lnTo>
                    <a:pt x="1906" y="6760"/>
                  </a:lnTo>
                  <a:lnTo>
                    <a:pt x="1906" y="3830"/>
                  </a:lnTo>
                  <a:lnTo>
                    <a:pt x="2801" y="3830"/>
                  </a:lnTo>
                  <a:lnTo>
                    <a:pt x="2801" y="4362"/>
                  </a:lnTo>
                  <a:cubicBezTo>
                    <a:pt x="2801" y="4418"/>
                    <a:pt x="2847" y="4465"/>
                    <a:pt x="2902" y="4465"/>
                  </a:cubicBezTo>
                  <a:cubicBezTo>
                    <a:pt x="2959" y="4465"/>
                    <a:pt x="3004" y="4418"/>
                    <a:pt x="3004" y="4362"/>
                  </a:cubicBezTo>
                  <a:lnTo>
                    <a:pt x="3004" y="3089"/>
                  </a:lnTo>
                  <a:lnTo>
                    <a:pt x="3314" y="3089"/>
                  </a:lnTo>
                  <a:cubicBezTo>
                    <a:pt x="3370" y="3089"/>
                    <a:pt x="3417" y="3042"/>
                    <a:pt x="3417" y="2986"/>
                  </a:cubicBezTo>
                  <a:lnTo>
                    <a:pt x="3417" y="2676"/>
                  </a:lnTo>
                  <a:lnTo>
                    <a:pt x="3781" y="2676"/>
                  </a:lnTo>
                  <a:cubicBezTo>
                    <a:pt x="3837" y="2676"/>
                    <a:pt x="3883" y="2631"/>
                    <a:pt x="3883" y="2574"/>
                  </a:cubicBezTo>
                  <a:lnTo>
                    <a:pt x="3883" y="2025"/>
                  </a:lnTo>
                  <a:cubicBezTo>
                    <a:pt x="3883" y="1969"/>
                    <a:pt x="3837" y="1924"/>
                    <a:pt x="3781" y="1924"/>
                  </a:cubicBezTo>
                  <a:lnTo>
                    <a:pt x="3004" y="1924"/>
                  </a:lnTo>
                  <a:lnTo>
                    <a:pt x="3004" y="1029"/>
                  </a:lnTo>
                  <a:lnTo>
                    <a:pt x="3781" y="1029"/>
                  </a:lnTo>
                  <a:cubicBezTo>
                    <a:pt x="3837" y="1029"/>
                    <a:pt x="3883" y="983"/>
                    <a:pt x="3883" y="926"/>
                  </a:cubicBezTo>
                  <a:lnTo>
                    <a:pt x="3883" y="103"/>
                  </a:lnTo>
                  <a:cubicBezTo>
                    <a:pt x="3883" y="48"/>
                    <a:pt x="3837" y="1"/>
                    <a:pt x="3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1763408" y="1722061"/>
              <a:ext cx="21617" cy="9277"/>
            </a:xfrm>
            <a:custGeom>
              <a:avLst/>
              <a:gdLst/>
              <a:ahLst/>
              <a:cxnLst/>
              <a:rect l="l" t="t" r="r" b="b"/>
              <a:pathLst>
                <a:path w="480" h="206" extrusionOk="0">
                  <a:moveTo>
                    <a:pt x="102" y="1"/>
                  </a:moveTo>
                  <a:cubicBezTo>
                    <a:pt x="46" y="1"/>
                    <a:pt x="1" y="48"/>
                    <a:pt x="1" y="103"/>
                  </a:cubicBezTo>
                  <a:cubicBezTo>
                    <a:pt x="1" y="159"/>
                    <a:pt x="45" y="205"/>
                    <a:pt x="102" y="205"/>
                  </a:cubicBezTo>
                  <a:lnTo>
                    <a:pt x="377" y="205"/>
                  </a:lnTo>
                  <a:cubicBezTo>
                    <a:pt x="433" y="205"/>
                    <a:pt x="479" y="159"/>
                    <a:pt x="479" y="103"/>
                  </a:cubicBezTo>
                  <a:cubicBezTo>
                    <a:pt x="479" y="48"/>
                    <a:pt x="433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1763408" y="1738139"/>
              <a:ext cx="21617" cy="9232"/>
            </a:xfrm>
            <a:custGeom>
              <a:avLst/>
              <a:gdLst/>
              <a:ahLst/>
              <a:cxnLst/>
              <a:rect l="l" t="t" r="r" b="b"/>
              <a:pathLst>
                <a:path w="480" h="205" extrusionOk="0">
                  <a:moveTo>
                    <a:pt x="102" y="1"/>
                  </a:moveTo>
                  <a:cubicBezTo>
                    <a:pt x="46" y="1"/>
                    <a:pt x="1" y="46"/>
                    <a:pt x="1" y="103"/>
                  </a:cubicBezTo>
                  <a:cubicBezTo>
                    <a:pt x="1" y="158"/>
                    <a:pt x="46" y="204"/>
                    <a:pt x="102" y="204"/>
                  </a:cubicBezTo>
                  <a:lnTo>
                    <a:pt x="377" y="204"/>
                  </a:lnTo>
                  <a:cubicBezTo>
                    <a:pt x="433" y="204"/>
                    <a:pt x="479" y="158"/>
                    <a:pt x="479" y="103"/>
                  </a:cubicBezTo>
                  <a:cubicBezTo>
                    <a:pt x="479" y="46"/>
                    <a:pt x="433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1763408" y="1848204"/>
              <a:ext cx="21617" cy="9277"/>
            </a:xfrm>
            <a:custGeom>
              <a:avLst/>
              <a:gdLst/>
              <a:ahLst/>
              <a:cxnLst/>
              <a:rect l="l" t="t" r="r" b="b"/>
              <a:pathLst>
                <a:path w="480" h="206" extrusionOk="0">
                  <a:moveTo>
                    <a:pt x="102" y="1"/>
                  </a:moveTo>
                  <a:cubicBezTo>
                    <a:pt x="46" y="1"/>
                    <a:pt x="1" y="48"/>
                    <a:pt x="1" y="103"/>
                  </a:cubicBezTo>
                  <a:cubicBezTo>
                    <a:pt x="1" y="158"/>
                    <a:pt x="46" y="205"/>
                    <a:pt x="102" y="205"/>
                  </a:cubicBezTo>
                  <a:lnTo>
                    <a:pt x="377" y="205"/>
                  </a:lnTo>
                  <a:cubicBezTo>
                    <a:pt x="433" y="205"/>
                    <a:pt x="479" y="158"/>
                    <a:pt x="479" y="103"/>
                  </a:cubicBezTo>
                  <a:cubicBezTo>
                    <a:pt x="479" y="48"/>
                    <a:pt x="433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1763408" y="1864282"/>
              <a:ext cx="21617" cy="9187"/>
            </a:xfrm>
            <a:custGeom>
              <a:avLst/>
              <a:gdLst/>
              <a:ahLst/>
              <a:cxnLst/>
              <a:rect l="l" t="t" r="r" b="b"/>
              <a:pathLst>
                <a:path w="480" h="204" extrusionOk="0">
                  <a:moveTo>
                    <a:pt x="102" y="0"/>
                  </a:moveTo>
                  <a:cubicBezTo>
                    <a:pt x="46" y="0"/>
                    <a:pt x="1" y="46"/>
                    <a:pt x="1" y="103"/>
                  </a:cubicBezTo>
                  <a:cubicBezTo>
                    <a:pt x="1" y="158"/>
                    <a:pt x="46" y="204"/>
                    <a:pt x="102" y="204"/>
                  </a:cubicBezTo>
                  <a:lnTo>
                    <a:pt x="377" y="204"/>
                  </a:lnTo>
                  <a:cubicBezTo>
                    <a:pt x="433" y="204"/>
                    <a:pt x="479" y="158"/>
                    <a:pt x="479" y="103"/>
                  </a:cubicBezTo>
                  <a:cubicBezTo>
                    <a:pt x="479" y="46"/>
                    <a:pt x="433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1763408" y="1880404"/>
              <a:ext cx="21617" cy="9187"/>
            </a:xfrm>
            <a:custGeom>
              <a:avLst/>
              <a:gdLst/>
              <a:ahLst/>
              <a:cxnLst/>
              <a:rect l="l" t="t" r="r" b="b"/>
              <a:pathLst>
                <a:path w="480" h="204" extrusionOk="0">
                  <a:moveTo>
                    <a:pt x="102" y="0"/>
                  </a:moveTo>
                  <a:cubicBezTo>
                    <a:pt x="46" y="0"/>
                    <a:pt x="1" y="46"/>
                    <a:pt x="1" y="101"/>
                  </a:cubicBezTo>
                  <a:cubicBezTo>
                    <a:pt x="1" y="158"/>
                    <a:pt x="46" y="204"/>
                    <a:pt x="102" y="204"/>
                  </a:cubicBezTo>
                  <a:lnTo>
                    <a:pt x="377" y="204"/>
                  </a:lnTo>
                  <a:cubicBezTo>
                    <a:pt x="433" y="204"/>
                    <a:pt x="479" y="158"/>
                    <a:pt x="479" y="101"/>
                  </a:cubicBezTo>
                  <a:cubicBezTo>
                    <a:pt x="479" y="45"/>
                    <a:pt x="433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1763408" y="1902607"/>
              <a:ext cx="21617" cy="9232"/>
            </a:xfrm>
            <a:custGeom>
              <a:avLst/>
              <a:gdLst/>
              <a:ahLst/>
              <a:cxnLst/>
              <a:rect l="l" t="t" r="r" b="b"/>
              <a:pathLst>
                <a:path w="480" h="205" extrusionOk="0">
                  <a:moveTo>
                    <a:pt x="102" y="0"/>
                  </a:moveTo>
                  <a:cubicBezTo>
                    <a:pt x="46" y="0"/>
                    <a:pt x="1" y="47"/>
                    <a:pt x="1" y="102"/>
                  </a:cubicBezTo>
                  <a:cubicBezTo>
                    <a:pt x="1" y="158"/>
                    <a:pt x="46" y="205"/>
                    <a:pt x="102" y="205"/>
                  </a:cubicBezTo>
                  <a:lnTo>
                    <a:pt x="377" y="205"/>
                  </a:lnTo>
                  <a:cubicBezTo>
                    <a:pt x="433" y="205"/>
                    <a:pt x="479" y="158"/>
                    <a:pt x="479" y="102"/>
                  </a:cubicBezTo>
                  <a:cubicBezTo>
                    <a:pt x="479" y="47"/>
                    <a:pt x="433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42" name="Google Shape;1242;p36"/>
          <p:cNvSpPr txBox="1">
            <a:spLocks noGrp="1"/>
          </p:cNvSpPr>
          <p:nvPr>
            <p:ph type="subTitle" idx="1"/>
          </p:nvPr>
        </p:nvSpPr>
        <p:spPr>
          <a:xfrm rot="-838">
            <a:off x="7194025" y="540152"/>
            <a:ext cx="12300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BSCS-III-B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>
          <a:extLst>
            <a:ext uri="{FF2B5EF4-FFF2-40B4-BE49-F238E27FC236}">
              <a16:creationId xmlns:a16="http://schemas.microsoft.com/office/drawing/2014/main" id="{45683F35-7825-6206-ABC4-2EEAA18D1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2">
            <a:extLst>
              <a:ext uri="{FF2B5EF4-FFF2-40B4-BE49-F238E27FC236}">
                <a16:creationId xmlns:a16="http://schemas.microsoft.com/office/drawing/2014/main" id="{2FF534BD-54F5-ED5B-C852-EE698F52C4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Fuel Consumption Rate Snippet:</a:t>
            </a:r>
            <a:endParaRPr dirty="0"/>
          </a:p>
        </p:txBody>
      </p:sp>
      <p:sp>
        <p:nvSpPr>
          <p:cNvPr id="1540" name="Google Shape;1540;p42">
            <a:extLst>
              <a:ext uri="{FF2B5EF4-FFF2-40B4-BE49-F238E27FC236}">
                <a16:creationId xmlns:a16="http://schemas.microsoft.com/office/drawing/2014/main" id="{49EFD4E6-4A1B-BAA4-148D-8AA24B6AD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776" y="1728530"/>
            <a:ext cx="4503600" cy="3300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b="1" dirty="0"/>
          </a:p>
        </p:txBody>
      </p:sp>
      <p:grpSp>
        <p:nvGrpSpPr>
          <p:cNvPr id="1541" name="Google Shape;1541;p42">
            <a:extLst>
              <a:ext uri="{FF2B5EF4-FFF2-40B4-BE49-F238E27FC236}">
                <a16:creationId xmlns:a16="http://schemas.microsoft.com/office/drawing/2014/main" id="{EE526F2A-803C-936E-0253-06FDE6D52C32}"/>
              </a:ext>
            </a:extLst>
          </p:cNvPr>
          <p:cNvGrpSpPr/>
          <p:nvPr/>
        </p:nvGrpSpPr>
        <p:grpSpPr>
          <a:xfrm>
            <a:off x="7364351" y="1627438"/>
            <a:ext cx="841238" cy="837088"/>
            <a:chOff x="1535441" y="3235327"/>
            <a:chExt cx="438191" cy="436029"/>
          </a:xfrm>
        </p:grpSpPr>
        <p:sp>
          <p:nvSpPr>
            <p:cNvPr id="1542" name="Google Shape;1542;p42">
              <a:extLst>
                <a:ext uri="{FF2B5EF4-FFF2-40B4-BE49-F238E27FC236}">
                  <a16:creationId xmlns:a16="http://schemas.microsoft.com/office/drawing/2014/main" id="{02C6376E-F2F8-F476-DC07-04227052FA85}"/>
                </a:ext>
              </a:extLst>
            </p:cNvPr>
            <p:cNvSpPr/>
            <p:nvPr/>
          </p:nvSpPr>
          <p:spPr>
            <a:xfrm>
              <a:off x="1535441" y="3235327"/>
              <a:ext cx="438191" cy="436029"/>
            </a:xfrm>
            <a:custGeom>
              <a:avLst/>
              <a:gdLst/>
              <a:ahLst/>
              <a:cxnLst/>
              <a:rect l="l" t="t" r="r" b="b"/>
              <a:pathLst>
                <a:path w="9730" h="9682" extrusionOk="0">
                  <a:moveTo>
                    <a:pt x="4731" y="0"/>
                  </a:moveTo>
                  <a:cubicBezTo>
                    <a:pt x="3568" y="0"/>
                    <a:pt x="2455" y="428"/>
                    <a:pt x="1592" y="1208"/>
                  </a:cubicBezTo>
                  <a:cubicBezTo>
                    <a:pt x="1503" y="1289"/>
                    <a:pt x="1426" y="1377"/>
                    <a:pt x="1361" y="1474"/>
                  </a:cubicBezTo>
                  <a:cubicBezTo>
                    <a:pt x="1268" y="1545"/>
                    <a:pt x="1182" y="1627"/>
                    <a:pt x="1106" y="1720"/>
                  </a:cubicBezTo>
                  <a:cubicBezTo>
                    <a:pt x="373" y="2615"/>
                    <a:pt x="1" y="3746"/>
                    <a:pt x="55" y="4905"/>
                  </a:cubicBezTo>
                  <a:cubicBezTo>
                    <a:pt x="89" y="5637"/>
                    <a:pt x="296" y="6347"/>
                    <a:pt x="650" y="6979"/>
                  </a:cubicBezTo>
                  <a:cubicBezTo>
                    <a:pt x="619" y="7100"/>
                    <a:pt x="602" y="7225"/>
                    <a:pt x="602" y="7353"/>
                  </a:cubicBezTo>
                  <a:cubicBezTo>
                    <a:pt x="602" y="7744"/>
                    <a:pt x="755" y="8110"/>
                    <a:pt x="1031" y="8386"/>
                  </a:cubicBezTo>
                  <a:lnTo>
                    <a:pt x="1899" y="9253"/>
                  </a:lnTo>
                  <a:cubicBezTo>
                    <a:pt x="2175" y="9530"/>
                    <a:pt x="2542" y="9682"/>
                    <a:pt x="2932" y="9682"/>
                  </a:cubicBezTo>
                  <a:cubicBezTo>
                    <a:pt x="3321" y="9682"/>
                    <a:pt x="3689" y="9530"/>
                    <a:pt x="3965" y="9253"/>
                  </a:cubicBezTo>
                  <a:lnTo>
                    <a:pt x="4143" y="9076"/>
                  </a:lnTo>
                  <a:cubicBezTo>
                    <a:pt x="4200" y="9018"/>
                    <a:pt x="4254" y="8957"/>
                    <a:pt x="4299" y="8892"/>
                  </a:cubicBezTo>
                  <a:cubicBezTo>
                    <a:pt x="4364" y="8845"/>
                    <a:pt x="4426" y="8794"/>
                    <a:pt x="4483" y="8736"/>
                  </a:cubicBezTo>
                  <a:lnTo>
                    <a:pt x="4629" y="8590"/>
                  </a:lnTo>
                  <a:lnTo>
                    <a:pt x="4652" y="8571"/>
                  </a:lnTo>
                  <a:lnTo>
                    <a:pt x="4702" y="8516"/>
                  </a:lnTo>
                  <a:lnTo>
                    <a:pt x="9301" y="3916"/>
                  </a:lnTo>
                  <a:cubicBezTo>
                    <a:pt x="9578" y="3640"/>
                    <a:pt x="9730" y="3273"/>
                    <a:pt x="9730" y="2883"/>
                  </a:cubicBezTo>
                  <a:cubicBezTo>
                    <a:pt x="9730" y="2492"/>
                    <a:pt x="9578" y="2126"/>
                    <a:pt x="9301" y="1850"/>
                  </a:cubicBezTo>
                  <a:lnTo>
                    <a:pt x="8435" y="982"/>
                  </a:lnTo>
                  <a:cubicBezTo>
                    <a:pt x="8158" y="706"/>
                    <a:pt x="7791" y="554"/>
                    <a:pt x="7401" y="554"/>
                  </a:cubicBezTo>
                  <a:cubicBezTo>
                    <a:pt x="7273" y="554"/>
                    <a:pt x="7148" y="570"/>
                    <a:pt x="7028" y="601"/>
                  </a:cubicBezTo>
                  <a:cubicBezTo>
                    <a:pt x="6366" y="229"/>
                    <a:pt x="5616" y="21"/>
                    <a:pt x="4843" y="2"/>
                  </a:cubicBezTo>
                  <a:cubicBezTo>
                    <a:pt x="4807" y="0"/>
                    <a:pt x="4769" y="0"/>
                    <a:pt x="4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42">
              <a:extLst>
                <a:ext uri="{FF2B5EF4-FFF2-40B4-BE49-F238E27FC236}">
                  <a16:creationId xmlns:a16="http://schemas.microsoft.com/office/drawing/2014/main" id="{A441F467-7451-9FAA-A4F1-911494F6B5A1}"/>
                </a:ext>
              </a:extLst>
            </p:cNvPr>
            <p:cNvSpPr/>
            <p:nvPr/>
          </p:nvSpPr>
          <p:spPr>
            <a:xfrm>
              <a:off x="1589303" y="3301214"/>
              <a:ext cx="318488" cy="304301"/>
            </a:xfrm>
            <a:custGeom>
              <a:avLst/>
              <a:gdLst/>
              <a:ahLst/>
              <a:cxnLst/>
              <a:rect l="l" t="t" r="r" b="b"/>
              <a:pathLst>
                <a:path w="7072" h="6757" extrusionOk="0">
                  <a:moveTo>
                    <a:pt x="3534" y="1229"/>
                  </a:moveTo>
                  <a:cubicBezTo>
                    <a:pt x="4045" y="1229"/>
                    <a:pt x="4556" y="1424"/>
                    <a:pt x="4945" y="1812"/>
                  </a:cubicBezTo>
                  <a:lnTo>
                    <a:pt x="3861" y="2896"/>
                  </a:lnTo>
                  <a:cubicBezTo>
                    <a:pt x="3772" y="2806"/>
                    <a:pt x="3654" y="2761"/>
                    <a:pt x="3536" y="2761"/>
                  </a:cubicBezTo>
                  <a:cubicBezTo>
                    <a:pt x="3418" y="2761"/>
                    <a:pt x="3300" y="2806"/>
                    <a:pt x="3210" y="2896"/>
                  </a:cubicBezTo>
                  <a:cubicBezTo>
                    <a:pt x="3030" y="3075"/>
                    <a:pt x="3030" y="3367"/>
                    <a:pt x="3210" y="3547"/>
                  </a:cubicBezTo>
                  <a:lnTo>
                    <a:pt x="2124" y="4633"/>
                  </a:lnTo>
                  <a:cubicBezTo>
                    <a:pt x="1347" y="3855"/>
                    <a:pt x="1347" y="2590"/>
                    <a:pt x="2124" y="1812"/>
                  </a:cubicBezTo>
                  <a:cubicBezTo>
                    <a:pt x="2513" y="1424"/>
                    <a:pt x="3024" y="1229"/>
                    <a:pt x="3534" y="1229"/>
                  </a:cubicBezTo>
                  <a:close/>
                  <a:moveTo>
                    <a:pt x="3536" y="0"/>
                  </a:moveTo>
                  <a:cubicBezTo>
                    <a:pt x="2711" y="0"/>
                    <a:pt x="1887" y="315"/>
                    <a:pt x="1257" y="943"/>
                  </a:cubicBezTo>
                  <a:cubicBezTo>
                    <a:pt x="0" y="2202"/>
                    <a:pt x="0" y="4241"/>
                    <a:pt x="1257" y="5500"/>
                  </a:cubicBezTo>
                  <a:lnTo>
                    <a:pt x="867" y="5890"/>
                  </a:lnTo>
                  <a:lnTo>
                    <a:pt x="1735" y="6757"/>
                  </a:lnTo>
                  <a:lnTo>
                    <a:pt x="7071" y="1421"/>
                  </a:lnTo>
                  <a:lnTo>
                    <a:pt x="6203" y="554"/>
                  </a:lnTo>
                  <a:lnTo>
                    <a:pt x="5814" y="943"/>
                  </a:lnTo>
                  <a:cubicBezTo>
                    <a:pt x="5184" y="315"/>
                    <a:pt x="4360" y="0"/>
                    <a:pt x="3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4" name="Google Shape;1544;p42">
              <a:extLst>
                <a:ext uri="{FF2B5EF4-FFF2-40B4-BE49-F238E27FC236}">
                  <a16:creationId xmlns:a16="http://schemas.microsoft.com/office/drawing/2014/main" id="{4A3B8245-A7FB-DBED-15C2-0E88C54F4F52}"/>
                </a:ext>
              </a:extLst>
            </p:cNvPr>
            <p:cNvSpPr/>
            <p:nvPr/>
          </p:nvSpPr>
          <p:spPr>
            <a:xfrm>
              <a:off x="1639112" y="3301169"/>
              <a:ext cx="212070" cy="53772"/>
            </a:xfrm>
            <a:custGeom>
              <a:avLst/>
              <a:gdLst/>
              <a:ahLst/>
              <a:cxnLst/>
              <a:rect l="l" t="t" r="r" b="b"/>
              <a:pathLst>
                <a:path w="4709" h="1194" extrusionOk="0">
                  <a:moveTo>
                    <a:pt x="2431" y="0"/>
                  </a:moveTo>
                  <a:cubicBezTo>
                    <a:pt x="1607" y="0"/>
                    <a:pt x="782" y="315"/>
                    <a:pt x="153" y="943"/>
                  </a:cubicBezTo>
                  <a:cubicBezTo>
                    <a:pt x="99" y="997"/>
                    <a:pt x="49" y="1051"/>
                    <a:pt x="0" y="1106"/>
                  </a:cubicBezTo>
                  <a:cubicBezTo>
                    <a:pt x="606" y="578"/>
                    <a:pt x="1360" y="315"/>
                    <a:pt x="2115" y="315"/>
                  </a:cubicBezTo>
                  <a:cubicBezTo>
                    <a:pt x="2891" y="315"/>
                    <a:pt x="3666" y="593"/>
                    <a:pt x="4279" y="1149"/>
                  </a:cubicBezTo>
                  <a:cubicBezTo>
                    <a:pt x="4311" y="1179"/>
                    <a:pt x="4351" y="1193"/>
                    <a:pt x="4391" y="1193"/>
                  </a:cubicBezTo>
                  <a:cubicBezTo>
                    <a:pt x="4433" y="1193"/>
                    <a:pt x="4475" y="1177"/>
                    <a:pt x="4508" y="1145"/>
                  </a:cubicBezTo>
                  <a:lnTo>
                    <a:pt x="4709" y="943"/>
                  </a:lnTo>
                  <a:cubicBezTo>
                    <a:pt x="4080" y="315"/>
                    <a:pt x="3256" y="0"/>
                    <a:pt x="2431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5" name="Google Shape;1545;p42">
              <a:extLst>
                <a:ext uri="{FF2B5EF4-FFF2-40B4-BE49-F238E27FC236}">
                  <a16:creationId xmlns:a16="http://schemas.microsoft.com/office/drawing/2014/main" id="{F2007E04-6C3C-A19E-30C0-F0167BAE774F}"/>
                </a:ext>
              </a:extLst>
            </p:cNvPr>
            <p:cNvSpPr/>
            <p:nvPr/>
          </p:nvSpPr>
          <p:spPr>
            <a:xfrm>
              <a:off x="1652397" y="3326028"/>
              <a:ext cx="255393" cy="279442"/>
            </a:xfrm>
            <a:custGeom>
              <a:avLst/>
              <a:gdLst/>
              <a:ahLst/>
              <a:cxnLst/>
              <a:rect l="l" t="t" r="r" b="b"/>
              <a:pathLst>
                <a:path w="5671" h="6205" extrusionOk="0">
                  <a:moveTo>
                    <a:pt x="4802" y="1"/>
                  </a:moveTo>
                  <a:lnTo>
                    <a:pt x="4489" y="316"/>
                  </a:lnTo>
                  <a:lnTo>
                    <a:pt x="4905" y="734"/>
                  </a:lnTo>
                  <a:cubicBezTo>
                    <a:pt x="4970" y="798"/>
                    <a:pt x="4970" y="903"/>
                    <a:pt x="4905" y="967"/>
                  </a:cubicBezTo>
                  <a:lnTo>
                    <a:pt x="0" y="5872"/>
                  </a:lnTo>
                  <a:lnTo>
                    <a:pt x="334" y="6205"/>
                  </a:lnTo>
                  <a:lnTo>
                    <a:pt x="5670" y="869"/>
                  </a:lnTo>
                  <a:lnTo>
                    <a:pt x="4802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42">
              <a:extLst>
                <a:ext uri="{FF2B5EF4-FFF2-40B4-BE49-F238E27FC236}">
                  <a16:creationId xmlns:a16="http://schemas.microsoft.com/office/drawing/2014/main" id="{0DC74570-DC3C-9DD5-242E-3B1E6E308DCC}"/>
                </a:ext>
              </a:extLst>
            </p:cNvPr>
            <p:cNvSpPr/>
            <p:nvPr/>
          </p:nvSpPr>
          <p:spPr>
            <a:xfrm>
              <a:off x="1593807" y="3349942"/>
              <a:ext cx="86647" cy="260212"/>
            </a:xfrm>
            <a:custGeom>
              <a:avLst/>
              <a:gdLst/>
              <a:ahLst/>
              <a:cxnLst/>
              <a:rect l="l" t="t" r="r" b="b"/>
              <a:pathLst>
                <a:path w="1924" h="5778" extrusionOk="0">
                  <a:moveTo>
                    <a:pt x="940" y="0"/>
                  </a:moveTo>
                  <a:cubicBezTo>
                    <a:pt x="910" y="0"/>
                    <a:pt x="880" y="13"/>
                    <a:pt x="859" y="39"/>
                  </a:cubicBezTo>
                  <a:cubicBezTo>
                    <a:pt x="341" y="674"/>
                    <a:pt x="75" y="1475"/>
                    <a:pt x="114" y="2297"/>
                  </a:cubicBezTo>
                  <a:cubicBezTo>
                    <a:pt x="151" y="3091"/>
                    <a:pt x="469" y="3840"/>
                    <a:pt x="1013" y="4417"/>
                  </a:cubicBezTo>
                  <a:lnTo>
                    <a:pt x="694" y="4736"/>
                  </a:lnTo>
                  <a:cubicBezTo>
                    <a:pt x="675" y="4755"/>
                    <a:pt x="664" y="4781"/>
                    <a:pt x="664" y="4808"/>
                  </a:cubicBezTo>
                  <a:cubicBezTo>
                    <a:pt x="664" y="4835"/>
                    <a:pt x="675" y="4861"/>
                    <a:pt x="694" y="4880"/>
                  </a:cubicBezTo>
                  <a:lnTo>
                    <a:pt x="1561" y="5748"/>
                  </a:lnTo>
                  <a:cubicBezTo>
                    <a:pt x="1582" y="5767"/>
                    <a:pt x="1608" y="5777"/>
                    <a:pt x="1633" y="5777"/>
                  </a:cubicBezTo>
                  <a:cubicBezTo>
                    <a:pt x="1659" y="5777"/>
                    <a:pt x="1685" y="5767"/>
                    <a:pt x="1706" y="5748"/>
                  </a:cubicBezTo>
                  <a:lnTo>
                    <a:pt x="1883" y="5570"/>
                  </a:lnTo>
                  <a:cubicBezTo>
                    <a:pt x="1923" y="5530"/>
                    <a:pt x="1923" y="5465"/>
                    <a:pt x="1883" y="5425"/>
                  </a:cubicBezTo>
                  <a:cubicBezTo>
                    <a:pt x="1864" y="5405"/>
                    <a:pt x="1839" y="5395"/>
                    <a:pt x="1813" y="5395"/>
                  </a:cubicBezTo>
                  <a:cubicBezTo>
                    <a:pt x="1787" y="5395"/>
                    <a:pt x="1761" y="5405"/>
                    <a:pt x="1740" y="5425"/>
                  </a:cubicBezTo>
                  <a:lnTo>
                    <a:pt x="1635" y="5531"/>
                  </a:lnTo>
                  <a:lnTo>
                    <a:pt x="912" y="4808"/>
                  </a:lnTo>
                  <a:lnTo>
                    <a:pt x="1229" y="4489"/>
                  </a:lnTo>
                  <a:cubicBezTo>
                    <a:pt x="1249" y="4471"/>
                    <a:pt x="1260" y="4445"/>
                    <a:pt x="1260" y="4418"/>
                  </a:cubicBezTo>
                  <a:cubicBezTo>
                    <a:pt x="1260" y="4390"/>
                    <a:pt x="1248" y="4364"/>
                    <a:pt x="1229" y="4346"/>
                  </a:cubicBezTo>
                  <a:cubicBezTo>
                    <a:pt x="92" y="3208"/>
                    <a:pt x="0" y="1410"/>
                    <a:pt x="1018" y="168"/>
                  </a:cubicBezTo>
                  <a:cubicBezTo>
                    <a:pt x="1054" y="125"/>
                    <a:pt x="1049" y="60"/>
                    <a:pt x="1004" y="23"/>
                  </a:cubicBezTo>
                  <a:cubicBezTo>
                    <a:pt x="985" y="8"/>
                    <a:pt x="963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42">
              <a:extLst>
                <a:ext uri="{FF2B5EF4-FFF2-40B4-BE49-F238E27FC236}">
                  <a16:creationId xmlns:a16="http://schemas.microsoft.com/office/drawing/2014/main" id="{FD1BBA57-1A2E-F733-03B4-12E99E9792ED}"/>
                </a:ext>
              </a:extLst>
            </p:cNvPr>
            <p:cNvSpPr/>
            <p:nvPr/>
          </p:nvSpPr>
          <p:spPr>
            <a:xfrm>
              <a:off x="1645912" y="3344177"/>
              <a:ext cx="179014" cy="177978"/>
            </a:xfrm>
            <a:custGeom>
              <a:avLst/>
              <a:gdLst/>
              <a:ahLst/>
              <a:cxnLst/>
              <a:rect l="l" t="t" r="r" b="b"/>
              <a:pathLst>
                <a:path w="3975" h="3952" extrusionOk="0">
                  <a:moveTo>
                    <a:pt x="1699" y="1"/>
                  </a:moveTo>
                  <a:cubicBezTo>
                    <a:pt x="1690" y="1"/>
                    <a:pt x="1681" y="2"/>
                    <a:pt x="1672" y="5"/>
                  </a:cubicBezTo>
                  <a:cubicBezTo>
                    <a:pt x="1618" y="20"/>
                    <a:pt x="1585" y="75"/>
                    <a:pt x="1600" y="130"/>
                  </a:cubicBezTo>
                  <a:lnTo>
                    <a:pt x="1638" y="271"/>
                  </a:lnTo>
                  <a:cubicBezTo>
                    <a:pt x="1524" y="308"/>
                    <a:pt x="1412" y="354"/>
                    <a:pt x="1303" y="411"/>
                  </a:cubicBezTo>
                  <a:lnTo>
                    <a:pt x="1282" y="373"/>
                  </a:lnTo>
                  <a:cubicBezTo>
                    <a:pt x="1263" y="340"/>
                    <a:pt x="1228" y="321"/>
                    <a:pt x="1192" y="321"/>
                  </a:cubicBezTo>
                  <a:cubicBezTo>
                    <a:pt x="1176" y="321"/>
                    <a:pt x="1159" y="325"/>
                    <a:pt x="1144" y="333"/>
                  </a:cubicBezTo>
                  <a:cubicBezTo>
                    <a:pt x="1095" y="360"/>
                    <a:pt x="1077" y="423"/>
                    <a:pt x="1104" y="472"/>
                  </a:cubicBezTo>
                  <a:lnTo>
                    <a:pt x="1127" y="513"/>
                  </a:lnTo>
                  <a:cubicBezTo>
                    <a:pt x="1037" y="571"/>
                    <a:pt x="950" y="638"/>
                    <a:pt x="868" y="713"/>
                  </a:cubicBezTo>
                  <a:lnTo>
                    <a:pt x="765" y="609"/>
                  </a:lnTo>
                  <a:cubicBezTo>
                    <a:pt x="746" y="590"/>
                    <a:pt x="719" y="580"/>
                    <a:pt x="693" y="580"/>
                  </a:cubicBezTo>
                  <a:cubicBezTo>
                    <a:pt x="667" y="580"/>
                    <a:pt x="641" y="590"/>
                    <a:pt x="622" y="609"/>
                  </a:cubicBezTo>
                  <a:cubicBezTo>
                    <a:pt x="582" y="649"/>
                    <a:pt x="582" y="714"/>
                    <a:pt x="622" y="754"/>
                  </a:cubicBezTo>
                  <a:lnTo>
                    <a:pt x="725" y="857"/>
                  </a:lnTo>
                  <a:cubicBezTo>
                    <a:pt x="644" y="945"/>
                    <a:pt x="573" y="1040"/>
                    <a:pt x="509" y="1138"/>
                  </a:cubicBezTo>
                  <a:lnTo>
                    <a:pt x="471" y="1116"/>
                  </a:lnTo>
                  <a:cubicBezTo>
                    <a:pt x="455" y="1107"/>
                    <a:pt x="437" y="1102"/>
                    <a:pt x="420" y="1102"/>
                  </a:cubicBezTo>
                  <a:cubicBezTo>
                    <a:pt x="385" y="1102"/>
                    <a:pt x="351" y="1120"/>
                    <a:pt x="332" y="1152"/>
                  </a:cubicBezTo>
                  <a:cubicBezTo>
                    <a:pt x="303" y="1201"/>
                    <a:pt x="319" y="1263"/>
                    <a:pt x="367" y="1292"/>
                  </a:cubicBezTo>
                  <a:lnTo>
                    <a:pt x="408" y="1316"/>
                  </a:lnTo>
                  <a:cubicBezTo>
                    <a:pt x="357" y="1418"/>
                    <a:pt x="314" y="1521"/>
                    <a:pt x="281" y="1626"/>
                  </a:cubicBezTo>
                  <a:lnTo>
                    <a:pt x="140" y="1588"/>
                  </a:lnTo>
                  <a:cubicBezTo>
                    <a:pt x="131" y="1586"/>
                    <a:pt x="122" y="1585"/>
                    <a:pt x="113" y="1585"/>
                  </a:cubicBezTo>
                  <a:cubicBezTo>
                    <a:pt x="68" y="1585"/>
                    <a:pt x="27" y="1616"/>
                    <a:pt x="15" y="1661"/>
                  </a:cubicBezTo>
                  <a:cubicBezTo>
                    <a:pt x="0" y="1716"/>
                    <a:pt x="33" y="1771"/>
                    <a:pt x="87" y="1786"/>
                  </a:cubicBezTo>
                  <a:lnTo>
                    <a:pt x="229" y="1824"/>
                  </a:lnTo>
                  <a:cubicBezTo>
                    <a:pt x="204" y="1937"/>
                    <a:pt x="189" y="2053"/>
                    <a:pt x="183" y="2168"/>
                  </a:cubicBezTo>
                  <a:lnTo>
                    <a:pt x="143" y="2168"/>
                  </a:lnTo>
                  <a:cubicBezTo>
                    <a:pt x="142" y="2168"/>
                    <a:pt x="142" y="2168"/>
                    <a:pt x="141" y="2168"/>
                  </a:cubicBezTo>
                  <a:cubicBezTo>
                    <a:pt x="86" y="2168"/>
                    <a:pt x="41" y="2213"/>
                    <a:pt x="40" y="2268"/>
                  </a:cubicBezTo>
                  <a:cubicBezTo>
                    <a:pt x="40" y="2325"/>
                    <a:pt x="84" y="2370"/>
                    <a:pt x="140" y="2371"/>
                  </a:cubicBezTo>
                  <a:lnTo>
                    <a:pt x="183" y="2371"/>
                  </a:lnTo>
                  <a:cubicBezTo>
                    <a:pt x="189" y="2485"/>
                    <a:pt x="204" y="2599"/>
                    <a:pt x="229" y="2711"/>
                  </a:cubicBezTo>
                  <a:lnTo>
                    <a:pt x="87" y="2749"/>
                  </a:lnTo>
                  <a:cubicBezTo>
                    <a:pt x="33" y="2763"/>
                    <a:pt x="0" y="2820"/>
                    <a:pt x="15" y="2874"/>
                  </a:cubicBezTo>
                  <a:cubicBezTo>
                    <a:pt x="28" y="2920"/>
                    <a:pt x="68" y="2950"/>
                    <a:pt x="112" y="2950"/>
                  </a:cubicBezTo>
                  <a:cubicBezTo>
                    <a:pt x="121" y="2950"/>
                    <a:pt x="131" y="2948"/>
                    <a:pt x="139" y="2946"/>
                  </a:cubicBezTo>
                  <a:lnTo>
                    <a:pt x="280" y="2908"/>
                  </a:lnTo>
                  <a:cubicBezTo>
                    <a:pt x="314" y="3016"/>
                    <a:pt x="359" y="3122"/>
                    <a:pt x="411" y="3224"/>
                  </a:cubicBezTo>
                  <a:lnTo>
                    <a:pt x="381" y="3240"/>
                  </a:lnTo>
                  <a:cubicBezTo>
                    <a:pt x="332" y="3268"/>
                    <a:pt x="314" y="3331"/>
                    <a:pt x="341" y="3379"/>
                  </a:cubicBezTo>
                  <a:cubicBezTo>
                    <a:pt x="360" y="3411"/>
                    <a:pt x="394" y="3431"/>
                    <a:pt x="430" y="3431"/>
                  </a:cubicBezTo>
                  <a:cubicBezTo>
                    <a:pt x="446" y="3431"/>
                    <a:pt x="464" y="3426"/>
                    <a:pt x="480" y="3418"/>
                  </a:cubicBezTo>
                  <a:lnTo>
                    <a:pt x="512" y="3399"/>
                  </a:lnTo>
                  <a:cubicBezTo>
                    <a:pt x="573" y="3495"/>
                    <a:pt x="643" y="3587"/>
                    <a:pt x="722" y="3674"/>
                  </a:cubicBezTo>
                  <a:lnTo>
                    <a:pt x="618" y="3778"/>
                  </a:lnTo>
                  <a:cubicBezTo>
                    <a:pt x="579" y="3817"/>
                    <a:pt x="579" y="3882"/>
                    <a:pt x="618" y="3921"/>
                  </a:cubicBezTo>
                  <a:cubicBezTo>
                    <a:pt x="639" y="3942"/>
                    <a:pt x="665" y="3952"/>
                    <a:pt x="691" y="3952"/>
                  </a:cubicBezTo>
                  <a:cubicBezTo>
                    <a:pt x="716" y="3952"/>
                    <a:pt x="742" y="3942"/>
                    <a:pt x="763" y="3921"/>
                  </a:cubicBezTo>
                  <a:lnTo>
                    <a:pt x="2026" y="2664"/>
                  </a:lnTo>
                  <a:cubicBezTo>
                    <a:pt x="2066" y="2625"/>
                    <a:pt x="2066" y="2560"/>
                    <a:pt x="2026" y="2520"/>
                  </a:cubicBezTo>
                  <a:cubicBezTo>
                    <a:pt x="1885" y="2380"/>
                    <a:pt x="1885" y="2153"/>
                    <a:pt x="2026" y="2012"/>
                  </a:cubicBezTo>
                  <a:cubicBezTo>
                    <a:pt x="2094" y="1945"/>
                    <a:pt x="2183" y="1908"/>
                    <a:pt x="2279" y="1908"/>
                  </a:cubicBezTo>
                  <a:cubicBezTo>
                    <a:pt x="2374" y="1908"/>
                    <a:pt x="2465" y="1945"/>
                    <a:pt x="2531" y="2012"/>
                  </a:cubicBezTo>
                  <a:cubicBezTo>
                    <a:pt x="2551" y="2032"/>
                    <a:pt x="2577" y="2043"/>
                    <a:pt x="2604" y="2043"/>
                  </a:cubicBezTo>
                  <a:cubicBezTo>
                    <a:pt x="2632" y="2043"/>
                    <a:pt x="2657" y="2032"/>
                    <a:pt x="2676" y="2012"/>
                  </a:cubicBezTo>
                  <a:lnTo>
                    <a:pt x="3259" y="1429"/>
                  </a:lnTo>
                  <a:cubicBezTo>
                    <a:pt x="3298" y="1390"/>
                    <a:pt x="3298" y="1325"/>
                    <a:pt x="3259" y="1285"/>
                  </a:cubicBezTo>
                  <a:cubicBezTo>
                    <a:pt x="3240" y="1265"/>
                    <a:pt x="3213" y="1255"/>
                    <a:pt x="3187" y="1255"/>
                  </a:cubicBezTo>
                  <a:cubicBezTo>
                    <a:pt x="3161" y="1255"/>
                    <a:pt x="3135" y="1265"/>
                    <a:pt x="3116" y="1285"/>
                  </a:cubicBezTo>
                  <a:lnTo>
                    <a:pt x="2597" y="1804"/>
                  </a:lnTo>
                  <a:cubicBezTo>
                    <a:pt x="2504" y="1739"/>
                    <a:pt x="2393" y="1705"/>
                    <a:pt x="2278" y="1705"/>
                  </a:cubicBezTo>
                  <a:cubicBezTo>
                    <a:pt x="2128" y="1705"/>
                    <a:pt x="1987" y="1762"/>
                    <a:pt x="1881" y="1869"/>
                  </a:cubicBezTo>
                  <a:cubicBezTo>
                    <a:pt x="1686" y="2064"/>
                    <a:pt x="1665" y="2366"/>
                    <a:pt x="1816" y="2586"/>
                  </a:cubicBezTo>
                  <a:lnTo>
                    <a:pt x="871" y="3530"/>
                  </a:lnTo>
                  <a:cubicBezTo>
                    <a:pt x="782" y="3431"/>
                    <a:pt x="706" y="3324"/>
                    <a:pt x="641" y="3214"/>
                  </a:cubicBezTo>
                  <a:lnTo>
                    <a:pt x="641" y="3213"/>
                  </a:lnTo>
                  <a:lnTo>
                    <a:pt x="639" y="3212"/>
                  </a:lnTo>
                  <a:cubicBezTo>
                    <a:pt x="222" y="2489"/>
                    <a:pt x="322" y="1546"/>
                    <a:pt x="941" y="929"/>
                  </a:cubicBezTo>
                  <a:cubicBezTo>
                    <a:pt x="1310" y="560"/>
                    <a:pt x="1795" y="376"/>
                    <a:pt x="2279" y="376"/>
                  </a:cubicBezTo>
                  <a:cubicBezTo>
                    <a:pt x="2732" y="376"/>
                    <a:pt x="3185" y="537"/>
                    <a:pt x="3543" y="858"/>
                  </a:cubicBezTo>
                  <a:lnTo>
                    <a:pt x="3458" y="944"/>
                  </a:lnTo>
                  <a:cubicBezTo>
                    <a:pt x="3418" y="984"/>
                    <a:pt x="3418" y="1049"/>
                    <a:pt x="3458" y="1088"/>
                  </a:cubicBezTo>
                  <a:cubicBezTo>
                    <a:pt x="3478" y="1108"/>
                    <a:pt x="3504" y="1118"/>
                    <a:pt x="3530" y="1118"/>
                  </a:cubicBezTo>
                  <a:cubicBezTo>
                    <a:pt x="3556" y="1118"/>
                    <a:pt x="3582" y="1108"/>
                    <a:pt x="3602" y="1088"/>
                  </a:cubicBezTo>
                  <a:lnTo>
                    <a:pt x="3935" y="755"/>
                  </a:lnTo>
                  <a:cubicBezTo>
                    <a:pt x="3975" y="716"/>
                    <a:pt x="3975" y="651"/>
                    <a:pt x="3935" y="612"/>
                  </a:cubicBezTo>
                  <a:cubicBezTo>
                    <a:pt x="3915" y="591"/>
                    <a:pt x="3889" y="581"/>
                    <a:pt x="3863" y="581"/>
                  </a:cubicBezTo>
                  <a:cubicBezTo>
                    <a:pt x="3837" y="581"/>
                    <a:pt x="3811" y="591"/>
                    <a:pt x="3791" y="612"/>
                  </a:cubicBezTo>
                  <a:lnTo>
                    <a:pt x="3688" y="715"/>
                  </a:lnTo>
                  <a:cubicBezTo>
                    <a:pt x="3594" y="629"/>
                    <a:pt x="3494" y="554"/>
                    <a:pt x="3390" y="489"/>
                  </a:cubicBezTo>
                  <a:lnTo>
                    <a:pt x="3406" y="461"/>
                  </a:lnTo>
                  <a:cubicBezTo>
                    <a:pt x="3434" y="412"/>
                    <a:pt x="3418" y="350"/>
                    <a:pt x="3371" y="321"/>
                  </a:cubicBezTo>
                  <a:cubicBezTo>
                    <a:pt x="3355" y="312"/>
                    <a:pt x="3337" y="307"/>
                    <a:pt x="3319" y="307"/>
                  </a:cubicBezTo>
                  <a:cubicBezTo>
                    <a:pt x="3284" y="307"/>
                    <a:pt x="3250" y="325"/>
                    <a:pt x="3231" y="357"/>
                  </a:cubicBezTo>
                  <a:lnTo>
                    <a:pt x="3211" y="390"/>
                  </a:lnTo>
                  <a:cubicBezTo>
                    <a:pt x="3117" y="342"/>
                    <a:pt x="3019" y="303"/>
                    <a:pt x="2919" y="271"/>
                  </a:cubicBezTo>
                  <a:lnTo>
                    <a:pt x="2958" y="130"/>
                  </a:lnTo>
                  <a:cubicBezTo>
                    <a:pt x="2972" y="75"/>
                    <a:pt x="2939" y="20"/>
                    <a:pt x="2885" y="5"/>
                  </a:cubicBezTo>
                  <a:cubicBezTo>
                    <a:pt x="2876" y="2"/>
                    <a:pt x="2867" y="1"/>
                    <a:pt x="2858" y="1"/>
                  </a:cubicBezTo>
                  <a:cubicBezTo>
                    <a:pt x="2813" y="1"/>
                    <a:pt x="2773" y="31"/>
                    <a:pt x="2760" y="76"/>
                  </a:cubicBezTo>
                  <a:lnTo>
                    <a:pt x="2722" y="218"/>
                  </a:lnTo>
                  <a:cubicBezTo>
                    <a:pt x="2601" y="193"/>
                    <a:pt x="2478" y="178"/>
                    <a:pt x="2356" y="173"/>
                  </a:cubicBezTo>
                  <a:lnTo>
                    <a:pt x="2356" y="133"/>
                  </a:lnTo>
                  <a:cubicBezTo>
                    <a:pt x="2356" y="76"/>
                    <a:pt x="2312" y="31"/>
                    <a:pt x="2255" y="30"/>
                  </a:cubicBezTo>
                  <a:lnTo>
                    <a:pt x="2254" y="30"/>
                  </a:lnTo>
                  <a:cubicBezTo>
                    <a:pt x="2199" y="30"/>
                    <a:pt x="2152" y="74"/>
                    <a:pt x="2152" y="130"/>
                  </a:cubicBezTo>
                  <a:lnTo>
                    <a:pt x="2152" y="174"/>
                  </a:lnTo>
                  <a:cubicBezTo>
                    <a:pt x="2046" y="182"/>
                    <a:pt x="1940" y="195"/>
                    <a:pt x="1835" y="218"/>
                  </a:cubicBezTo>
                  <a:lnTo>
                    <a:pt x="1797" y="76"/>
                  </a:lnTo>
                  <a:cubicBezTo>
                    <a:pt x="1785" y="31"/>
                    <a:pt x="1744" y="1"/>
                    <a:pt x="1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42">
              <a:extLst>
                <a:ext uri="{FF2B5EF4-FFF2-40B4-BE49-F238E27FC236}">
                  <a16:creationId xmlns:a16="http://schemas.microsoft.com/office/drawing/2014/main" id="{F299B020-1ECB-4DD7-66E6-D11D19DD210F}"/>
                </a:ext>
              </a:extLst>
            </p:cNvPr>
            <p:cNvSpPr/>
            <p:nvPr/>
          </p:nvSpPr>
          <p:spPr>
            <a:xfrm>
              <a:off x="1646272" y="3296620"/>
              <a:ext cx="266157" cy="290296"/>
            </a:xfrm>
            <a:custGeom>
              <a:avLst/>
              <a:gdLst/>
              <a:ahLst/>
              <a:cxnLst/>
              <a:rect l="l" t="t" r="r" b="b"/>
              <a:pathLst>
                <a:path w="5910" h="6446" extrusionOk="0">
                  <a:moveTo>
                    <a:pt x="2274" y="0"/>
                  </a:moveTo>
                  <a:cubicBezTo>
                    <a:pt x="1447" y="0"/>
                    <a:pt x="659" y="303"/>
                    <a:pt x="46" y="857"/>
                  </a:cubicBezTo>
                  <a:cubicBezTo>
                    <a:pt x="3" y="895"/>
                    <a:pt x="0" y="958"/>
                    <a:pt x="38" y="1001"/>
                  </a:cubicBezTo>
                  <a:cubicBezTo>
                    <a:pt x="58" y="1023"/>
                    <a:pt x="86" y="1034"/>
                    <a:pt x="113" y="1034"/>
                  </a:cubicBezTo>
                  <a:cubicBezTo>
                    <a:pt x="138" y="1034"/>
                    <a:pt x="163" y="1025"/>
                    <a:pt x="183" y="1007"/>
                  </a:cubicBezTo>
                  <a:cubicBezTo>
                    <a:pt x="777" y="469"/>
                    <a:pt x="1524" y="202"/>
                    <a:pt x="2270" y="202"/>
                  </a:cubicBezTo>
                  <a:cubicBezTo>
                    <a:pt x="3070" y="202"/>
                    <a:pt x="3870" y="509"/>
                    <a:pt x="4479" y="1118"/>
                  </a:cubicBezTo>
                  <a:cubicBezTo>
                    <a:pt x="4498" y="1137"/>
                    <a:pt x="4524" y="1148"/>
                    <a:pt x="4551" y="1148"/>
                  </a:cubicBezTo>
                  <a:cubicBezTo>
                    <a:pt x="4578" y="1148"/>
                    <a:pt x="4604" y="1137"/>
                    <a:pt x="4623" y="1118"/>
                  </a:cubicBezTo>
                  <a:lnTo>
                    <a:pt x="4941" y="800"/>
                  </a:lnTo>
                  <a:lnTo>
                    <a:pt x="5665" y="1523"/>
                  </a:lnTo>
                  <a:lnTo>
                    <a:pt x="5094" y="2094"/>
                  </a:lnTo>
                  <a:lnTo>
                    <a:pt x="4991" y="1992"/>
                  </a:lnTo>
                  <a:cubicBezTo>
                    <a:pt x="4972" y="1972"/>
                    <a:pt x="4946" y="1962"/>
                    <a:pt x="4920" y="1962"/>
                  </a:cubicBezTo>
                  <a:cubicBezTo>
                    <a:pt x="4893" y="1962"/>
                    <a:pt x="4867" y="1972"/>
                    <a:pt x="4848" y="1992"/>
                  </a:cubicBezTo>
                  <a:cubicBezTo>
                    <a:pt x="4808" y="2032"/>
                    <a:pt x="4808" y="2097"/>
                    <a:pt x="4848" y="2136"/>
                  </a:cubicBezTo>
                  <a:lnTo>
                    <a:pt x="4949" y="2239"/>
                  </a:lnTo>
                  <a:lnTo>
                    <a:pt x="4442" y="2745"/>
                  </a:lnTo>
                  <a:lnTo>
                    <a:pt x="4340" y="2643"/>
                  </a:lnTo>
                  <a:cubicBezTo>
                    <a:pt x="4320" y="2624"/>
                    <a:pt x="4294" y="2614"/>
                    <a:pt x="4268" y="2614"/>
                  </a:cubicBezTo>
                  <a:cubicBezTo>
                    <a:pt x="4242" y="2614"/>
                    <a:pt x="4216" y="2624"/>
                    <a:pt x="4196" y="2643"/>
                  </a:cubicBezTo>
                  <a:cubicBezTo>
                    <a:pt x="4157" y="2682"/>
                    <a:pt x="4157" y="2748"/>
                    <a:pt x="4196" y="2788"/>
                  </a:cubicBezTo>
                  <a:lnTo>
                    <a:pt x="4299" y="2889"/>
                  </a:lnTo>
                  <a:lnTo>
                    <a:pt x="3791" y="3397"/>
                  </a:lnTo>
                  <a:lnTo>
                    <a:pt x="3689" y="3295"/>
                  </a:lnTo>
                  <a:cubicBezTo>
                    <a:pt x="3669" y="3275"/>
                    <a:pt x="3643" y="3265"/>
                    <a:pt x="3617" y="3265"/>
                  </a:cubicBezTo>
                  <a:cubicBezTo>
                    <a:pt x="3590" y="3265"/>
                    <a:pt x="3564" y="3275"/>
                    <a:pt x="3545" y="3295"/>
                  </a:cubicBezTo>
                  <a:cubicBezTo>
                    <a:pt x="3506" y="3334"/>
                    <a:pt x="3506" y="3399"/>
                    <a:pt x="3545" y="3438"/>
                  </a:cubicBezTo>
                  <a:lnTo>
                    <a:pt x="3647" y="3541"/>
                  </a:lnTo>
                  <a:lnTo>
                    <a:pt x="3140" y="4047"/>
                  </a:lnTo>
                  <a:lnTo>
                    <a:pt x="3038" y="3946"/>
                  </a:lnTo>
                  <a:cubicBezTo>
                    <a:pt x="3018" y="3926"/>
                    <a:pt x="2992" y="3916"/>
                    <a:pt x="2966" y="3916"/>
                  </a:cubicBezTo>
                  <a:cubicBezTo>
                    <a:pt x="2940" y="3916"/>
                    <a:pt x="2913" y="3926"/>
                    <a:pt x="2893" y="3946"/>
                  </a:cubicBezTo>
                  <a:cubicBezTo>
                    <a:pt x="2854" y="3985"/>
                    <a:pt x="2854" y="4051"/>
                    <a:pt x="2893" y="4090"/>
                  </a:cubicBezTo>
                  <a:lnTo>
                    <a:pt x="2996" y="4192"/>
                  </a:lnTo>
                  <a:lnTo>
                    <a:pt x="2489" y="4699"/>
                  </a:lnTo>
                  <a:lnTo>
                    <a:pt x="2386" y="4597"/>
                  </a:lnTo>
                  <a:cubicBezTo>
                    <a:pt x="2367" y="4577"/>
                    <a:pt x="2341" y="4567"/>
                    <a:pt x="2315" y="4567"/>
                  </a:cubicBezTo>
                  <a:cubicBezTo>
                    <a:pt x="2289" y="4567"/>
                    <a:pt x="2262" y="4577"/>
                    <a:pt x="2243" y="4597"/>
                  </a:cubicBezTo>
                  <a:cubicBezTo>
                    <a:pt x="2203" y="4637"/>
                    <a:pt x="2203" y="4702"/>
                    <a:pt x="2243" y="4741"/>
                  </a:cubicBezTo>
                  <a:lnTo>
                    <a:pt x="2344" y="4844"/>
                  </a:lnTo>
                  <a:lnTo>
                    <a:pt x="1837" y="5350"/>
                  </a:lnTo>
                  <a:lnTo>
                    <a:pt x="1735" y="5248"/>
                  </a:lnTo>
                  <a:cubicBezTo>
                    <a:pt x="1715" y="5229"/>
                    <a:pt x="1689" y="5219"/>
                    <a:pt x="1663" y="5219"/>
                  </a:cubicBezTo>
                  <a:cubicBezTo>
                    <a:pt x="1637" y="5219"/>
                    <a:pt x="1611" y="5229"/>
                    <a:pt x="1591" y="5248"/>
                  </a:cubicBezTo>
                  <a:cubicBezTo>
                    <a:pt x="1551" y="5287"/>
                    <a:pt x="1551" y="5353"/>
                    <a:pt x="1591" y="5393"/>
                  </a:cubicBezTo>
                  <a:lnTo>
                    <a:pt x="1694" y="5494"/>
                  </a:lnTo>
                  <a:lnTo>
                    <a:pt x="1186" y="6002"/>
                  </a:lnTo>
                  <a:lnTo>
                    <a:pt x="1083" y="5900"/>
                  </a:lnTo>
                  <a:cubicBezTo>
                    <a:pt x="1064" y="5880"/>
                    <a:pt x="1038" y="5870"/>
                    <a:pt x="1012" y="5870"/>
                  </a:cubicBezTo>
                  <a:cubicBezTo>
                    <a:pt x="985" y="5870"/>
                    <a:pt x="959" y="5880"/>
                    <a:pt x="940" y="5900"/>
                  </a:cubicBezTo>
                  <a:cubicBezTo>
                    <a:pt x="901" y="5939"/>
                    <a:pt x="901" y="6004"/>
                    <a:pt x="940" y="6043"/>
                  </a:cubicBezTo>
                  <a:lnTo>
                    <a:pt x="1042" y="6145"/>
                  </a:lnTo>
                  <a:lnTo>
                    <a:pt x="915" y="6272"/>
                  </a:lnTo>
                  <a:cubicBezTo>
                    <a:pt x="876" y="6312"/>
                    <a:pt x="876" y="6377"/>
                    <a:pt x="915" y="6416"/>
                  </a:cubicBezTo>
                  <a:cubicBezTo>
                    <a:pt x="935" y="6437"/>
                    <a:pt x="962" y="6446"/>
                    <a:pt x="988" y="6446"/>
                  </a:cubicBezTo>
                  <a:cubicBezTo>
                    <a:pt x="1014" y="6446"/>
                    <a:pt x="1039" y="6437"/>
                    <a:pt x="1059" y="6416"/>
                  </a:cubicBezTo>
                  <a:lnTo>
                    <a:pt x="1259" y="6217"/>
                  </a:lnTo>
                  <a:lnTo>
                    <a:pt x="5878" y="1598"/>
                  </a:lnTo>
                  <a:cubicBezTo>
                    <a:pt x="5897" y="1578"/>
                    <a:pt x="5908" y="1553"/>
                    <a:pt x="5908" y="1526"/>
                  </a:cubicBezTo>
                  <a:cubicBezTo>
                    <a:pt x="5909" y="1496"/>
                    <a:pt x="5899" y="1470"/>
                    <a:pt x="5879" y="1451"/>
                  </a:cubicBezTo>
                  <a:lnTo>
                    <a:pt x="5012" y="583"/>
                  </a:lnTo>
                  <a:cubicBezTo>
                    <a:pt x="4992" y="564"/>
                    <a:pt x="4966" y="554"/>
                    <a:pt x="4940" y="554"/>
                  </a:cubicBezTo>
                  <a:cubicBezTo>
                    <a:pt x="4914" y="554"/>
                    <a:pt x="4888" y="564"/>
                    <a:pt x="4867" y="583"/>
                  </a:cubicBezTo>
                  <a:lnTo>
                    <a:pt x="4549" y="903"/>
                  </a:lnTo>
                  <a:cubicBezTo>
                    <a:pt x="3950" y="341"/>
                    <a:pt x="3174" y="21"/>
                    <a:pt x="2352" y="1"/>
                  </a:cubicBezTo>
                  <a:cubicBezTo>
                    <a:pt x="2326" y="1"/>
                    <a:pt x="2300" y="0"/>
                    <a:pt x="2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49" name="Google Shape;1549;p42">
            <a:extLst>
              <a:ext uri="{FF2B5EF4-FFF2-40B4-BE49-F238E27FC236}">
                <a16:creationId xmlns:a16="http://schemas.microsoft.com/office/drawing/2014/main" id="{99073C78-71DB-EBFD-0F6E-B1B0AFD5839B}"/>
              </a:ext>
            </a:extLst>
          </p:cNvPr>
          <p:cNvGrpSpPr/>
          <p:nvPr/>
        </p:nvGrpSpPr>
        <p:grpSpPr>
          <a:xfrm>
            <a:off x="6168065" y="2464519"/>
            <a:ext cx="837866" cy="836742"/>
            <a:chOff x="734584" y="3235508"/>
            <a:chExt cx="436434" cy="435849"/>
          </a:xfrm>
        </p:grpSpPr>
        <p:sp>
          <p:nvSpPr>
            <p:cNvPr id="1550" name="Google Shape;1550;p42">
              <a:extLst>
                <a:ext uri="{FF2B5EF4-FFF2-40B4-BE49-F238E27FC236}">
                  <a16:creationId xmlns:a16="http://schemas.microsoft.com/office/drawing/2014/main" id="{877677C7-E623-C19E-B861-171075FC3F38}"/>
                </a:ext>
              </a:extLst>
            </p:cNvPr>
            <p:cNvSpPr/>
            <p:nvPr/>
          </p:nvSpPr>
          <p:spPr>
            <a:xfrm>
              <a:off x="734584" y="3235508"/>
              <a:ext cx="436434" cy="435849"/>
            </a:xfrm>
            <a:custGeom>
              <a:avLst/>
              <a:gdLst/>
              <a:ahLst/>
              <a:cxnLst/>
              <a:rect l="l" t="t" r="r" b="b"/>
              <a:pathLst>
                <a:path w="9691" h="9678" extrusionOk="0">
                  <a:moveTo>
                    <a:pt x="2439" y="1"/>
                  </a:moveTo>
                  <a:cubicBezTo>
                    <a:pt x="2243" y="1"/>
                    <a:pt x="2053" y="39"/>
                    <a:pt x="1872" y="115"/>
                  </a:cubicBezTo>
                  <a:cubicBezTo>
                    <a:pt x="1328" y="343"/>
                    <a:pt x="978" y="872"/>
                    <a:pt x="978" y="1462"/>
                  </a:cubicBezTo>
                  <a:lnTo>
                    <a:pt x="978" y="2305"/>
                  </a:lnTo>
                  <a:cubicBezTo>
                    <a:pt x="409" y="2505"/>
                    <a:pt x="0" y="3047"/>
                    <a:pt x="0" y="3684"/>
                  </a:cubicBezTo>
                  <a:lnTo>
                    <a:pt x="0" y="4572"/>
                  </a:lnTo>
                  <a:cubicBezTo>
                    <a:pt x="0" y="5209"/>
                    <a:pt x="409" y="5751"/>
                    <a:pt x="978" y="5951"/>
                  </a:cubicBezTo>
                  <a:lnTo>
                    <a:pt x="978" y="6794"/>
                  </a:lnTo>
                  <a:cubicBezTo>
                    <a:pt x="978" y="7600"/>
                    <a:pt x="1633" y="8255"/>
                    <a:pt x="2439" y="8255"/>
                  </a:cubicBezTo>
                  <a:lnTo>
                    <a:pt x="3037" y="8255"/>
                  </a:lnTo>
                  <a:cubicBezTo>
                    <a:pt x="3058" y="9044"/>
                    <a:pt x="3705" y="9678"/>
                    <a:pt x="4499" y="9678"/>
                  </a:cubicBezTo>
                  <a:cubicBezTo>
                    <a:pt x="4575" y="9678"/>
                    <a:pt x="4649" y="9672"/>
                    <a:pt x="4721" y="9662"/>
                  </a:cubicBezTo>
                  <a:cubicBezTo>
                    <a:pt x="4793" y="9672"/>
                    <a:pt x="4868" y="9678"/>
                    <a:pt x="4943" y="9678"/>
                  </a:cubicBezTo>
                  <a:cubicBezTo>
                    <a:pt x="5735" y="9678"/>
                    <a:pt x="6382" y="9043"/>
                    <a:pt x="6403" y="8255"/>
                  </a:cubicBezTo>
                  <a:lnTo>
                    <a:pt x="7891" y="8255"/>
                  </a:lnTo>
                  <a:cubicBezTo>
                    <a:pt x="8489" y="8255"/>
                    <a:pt x="9019" y="7898"/>
                    <a:pt x="9243" y="7346"/>
                  </a:cubicBezTo>
                  <a:cubicBezTo>
                    <a:pt x="9341" y="7105"/>
                    <a:pt x="9373" y="6851"/>
                    <a:pt x="9340" y="6605"/>
                  </a:cubicBezTo>
                  <a:cubicBezTo>
                    <a:pt x="9690" y="6037"/>
                    <a:pt x="9614" y="5281"/>
                    <a:pt x="9117" y="4795"/>
                  </a:cubicBezTo>
                  <a:lnTo>
                    <a:pt x="7527" y="3240"/>
                  </a:lnTo>
                  <a:cubicBezTo>
                    <a:pt x="7528" y="3211"/>
                    <a:pt x="7529" y="3179"/>
                    <a:pt x="7529" y="3150"/>
                  </a:cubicBezTo>
                  <a:cubicBezTo>
                    <a:pt x="7529" y="2221"/>
                    <a:pt x="6773" y="1466"/>
                    <a:pt x="5847" y="1466"/>
                  </a:cubicBezTo>
                  <a:cubicBezTo>
                    <a:pt x="5803" y="1466"/>
                    <a:pt x="5760" y="1467"/>
                    <a:pt x="5717" y="1471"/>
                  </a:cubicBezTo>
                  <a:lnTo>
                    <a:pt x="4640" y="417"/>
                  </a:lnTo>
                  <a:cubicBezTo>
                    <a:pt x="4366" y="149"/>
                    <a:pt x="4003" y="2"/>
                    <a:pt x="3619" y="2"/>
                  </a:cubicBezTo>
                  <a:cubicBezTo>
                    <a:pt x="3417" y="2"/>
                    <a:pt x="3217" y="45"/>
                    <a:pt x="3034" y="126"/>
                  </a:cubicBezTo>
                  <a:cubicBezTo>
                    <a:pt x="2849" y="44"/>
                    <a:pt x="2648" y="1"/>
                    <a:pt x="2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1" name="Google Shape;1551;p42">
              <a:extLst>
                <a:ext uri="{FF2B5EF4-FFF2-40B4-BE49-F238E27FC236}">
                  <a16:creationId xmlns:a16="http://schemas.microsoft.com/office/drawing/2014/main" id="{45781AED-70DC-B37D-C59C-2F3453A7600D}"/>
                </a:ext>
              </a:extLst>
            </p:cNvPr>
            <p:cNvSpPr/>
            <p:nvPr/>
          </p:nvSpPr>
          <p:spPr>
            <a:xfrm>
              <a:off x="844334" y="3301214"/>
              <a:ext cx="245666" cy="240307"/>
            </a:xfrm>
            <a:custGeom>
              <a:avLst/>
              <a:gdLst/>
              <a:ahLst/>
              <a:cxnLst/>
              <a:rect l="l" t="t" r="r" b="b"/>
              <a:pathLst>
                <a:path w="5455" h="5336" extrusionOk="0">
                  <a:moveTo>
                    <a:pt x="1" y="0"/>
                  </a:moveTo>
                  <a:lnTo>
                    <a:pt x="1" y="5335"/>
                  </a:lnTo>
                  <a:lnTo>
                    <a:pt x="5454" y="5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2" name="Google Shape;1552;p42">
              <a:extLst>
                <a:ext uri="{FF2B5EF4-FFF2-40B4-BE49-F238E27FC236}">
                  <a16:creationId xmlns:a16="http://schemas.microsoft.com/office/drawing/2014/main" id="{E7120EEB-275C-A0E8-A12C-BDFC67FBBCC3}"/>
                </a:ext>
              </a:extLst>
            </p:cNvPr>
            <p:cNvSpPr/>
            <p:nvPr/>
          </p:nvSpPr>
          <p:spPr>
            <a:xfrm>
              <a:off x="844334" y="3301214"/>
              <a:ext cx="245666" cy="240307"/>
            </a:xfrm>
            <a:custGeom>
              <a:avLst/>
              <a:gdLst/>
              <a:ahLst/>
              <a:cxnLst/>
              <a:rect l="l" t="t" r="r" b="b"/>
              <a:pathLst>
                <a:path w="5455" h="5336" extrusionOk="0">
                  <a:moveTo>
                    <a:pt x="1" y="0"/>
                  </a:moveTo>
                  <a:lnTo>
                    <a:pt x="1" y="447"/>
                  </a:lnTo>
                  <a:lnTo>
                    <a:pt x="4998" y="5335"/>
                  </a:lnTo>
                  <a:lnTo>
                    <a:pt x="5454" y="5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3" name="Google Shape;1553;p42">
              <a:extLst>
                <a:ext uri="{FF2B5EF4-FFF2-40B4-BE49-F238E27FC236}">
                  <a16:creationId xmlns:a16="http://schemas.microsoft.com/office/drawing/2014/main" id="{E6FAF6A0-A5B2-1120-828C-EA15D75D2C73}"/>
                </a:ext>
              </a:extLst>
            </p:cNvPr>
            <p:cNvSpPr/>
            <p:nvPr/>
          </p:nvSpPr>
          <p:spPr>
            <a:xfrm>
              <a:off x="1029878" y="3499458"/>
              <a:ext cx="60122" cy="42063"/>
            </a:xfrm>
            <a:custGeom>
              <a:avLst/>
              <a:gdLst/>
              <a:ahLst/>
              <a:cxnLst/>
              <a:rect l="l" t="t" r="r" b="b"/>
              <a:pathLst>
                <a:path w="1335" h="934" extrusionOk="0">
                  <a:moveTo>
                    <a:pt x="382" y="0"/>
                  </a:moveTo>
                  <a:cubicBezTo>
                    <a:pt x="146" y="242"/>
                    <a:pt x="1" y="570"/>
                    <a:pt x="1" y="933"/>
                  </a:cubicBezTo>
                  <a:lnTo>
                    <a:pt x="1334" y="933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42">
              <a:extLst>
                <a:ext uri="{FF2B5EF4-FFF2-40B4-BE49-F238E27FC236}">
                  <a16:creationId xmlns:a16="http://schemas.microsoft.com/office/drawing/2014/main" id="{EF8867DF-5C69-AB1B-23A5-21256A75053F}"/>
                </a:ext>
              </a:extLst>
            </p:cNvPr>
            <p:cNvSpPr/>
            <p:nvPr/>
          </p:nvSpPr>
          <p:spPr>
            <a:xfrm>
              <a:off x="1038165" y="3499458"/>
              <a:ext cx="51835" cy="42063"/>
            </a:xfrm>
            <a:custGeom>
              <a:avLst/>
              <a:gdLst/>
              <a:ahLst/>
              <a:cxnLst/>
              <a:rect l="l" t="t" r="r" b="b"/>
              <a:pathLst>
                <a:path w="1151" h="934" extrusionOk="0">
                  <a:moveTo>
                    <a:pt x="198" y="0"/>
                  </a:moveTo>
                  <a:cubicBezTo>
                    <a:pt x="123" y="76"/>
                    <a:pt x="55" y="162"/>
                    <a:pt x="1" y="256"/>
                  </a:cubicBezTo>
                  <a:lnTo>
                    <a:pt x="694" y="933"/>
                  </a:lnTo>
                  <a:lnTo>
                    <a:pt x="1150" y="93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42">
              <a:extLst>
                <a:ext uri="{FF2B5EF4-FFF2-40B4-BE49-F238E27FC236}">
                  <a16:creationId xmlns:a16="http://schemas.microsoft.com/office/drawing/2014/main" id="{6F76A379-8EBD-1F94-8E5C-27AFE5A5B86C}"/>
                </a:ext>
              </a:extLst>
            </p:cNvPr>
            <p:cNvSpPr/>
            <p:nvPr/>
          </p:nvSpPr>
          <p:spPr>
            <a:xfrm>
              <a:off x="844334" y="3509365"/>
              <a:ext cx="32110" cy="32110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1" y="1"/>
                  </a:moveTo>
                  <a:lnTo>
                    <a:pt x="1" y="712"/>
                  </a:lnTo>
                  <a:lnTo>
                    <a:pt x="712" y="712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42">
              <a:extLst>
                <a:ext uri="{FF2B5EF4-FFF2-40B4-BE49-F238E27FC236}">
                  <a16:creationId xmlns:a16="http://schemas.microsoft.com/office/drawing/2014/main" id="{84A44DBF-4E1E-A2E6-D90F-F92F6D1F8135}"/>
                </a:ext>
              </a:extLst>
            </p:cNvPr>
            <p:cNvSpPr/>
            <p:nvPr/>
          </p:nvSpPr>
          <p:spPr>
            <a:xfrm>
              <a:off x="1011774" y="3413486"/>
              <a:ext cx="92412" cy="89620"/>
            </a:xfrm>
            <a:custGeom>
              <a:avLst/>
              <a:gdLst/>
              <a:ahLst/>
              <a:cxnLst/>
              <a:rect l="l" t="t" r="r" b="b"/>
              <a:pathLst>
                <a:path w="2052" h="1990" extrusionOk="0">
                  <a:moveTo>
                    <a:pt x="113" y="0"/>
                  </a:moveTo>
                  <a:cubicBezTo>
                    <a:pt x="86" y="0"/>
                    <a:pt x="60" y="11"/>
                    <a:pt x="40" y="31"/>
                  </a:cubicBezTo>
                  <a:cubicBezTo>
                    <a:pt x="0" y="71"/>
                    <a:pt x="2" y="135"/>
                    <a:pt x="41" y="174"/>
                  </a:cubicBezTo>
                  <a:lnTo>
                    <a:pt x="1868" y="1961"/>
                  </a:lnTo>
                  <a:cubicBezTo>
                    <a:pt x="1889" y="1980"/>
                    <a:pt x="1915" y="1990"/>
                    <a:pt x="1939" y="1990"/>
                  </a:cubicBezTo>
                  <a:cubicBezTo>
                    <a:pt x="1965" y="1990"/>
                    <a:pt x="1992" y="1979"/>
                    <a:pt x="2013" y="1958"/>
                  </a:cubicBezTo>
                  <a:cubicBezTo>
                    <a:pt x="2052" y="1919"/>
                    <a:pt x="2052" y="1855"/>
                    <a:pt x="2010" y="1816"/>
                  </a:cubicBezTo>
                  <a:lnTo>
                    <a:pt x="183" y="30"/>
                  </a:lnTo>
                  <a:cubicBezTo>
                    <a:pt x="163" y="10"/>
                    <a:pt x="138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7" name="Google Shape;1557;p42">
              <a:extLst>
                <a:ext uri="{FF2B5EF4-FFF2-40B4-BE49-F238E27FC236}">
                  <a16:creationId xmlns:a16="http://schemas.microsoft.com/office/drawing/2014/main" id="{A04D0A19-BD28-5A3A-AD3E-77D9AF1058C8}"/>
                </a:ext>
              </a:extLst>
            </p:cNvPr>
            <p:cNvSpPr/>
            <p:nvPr/>
          </p:nvSpPr>
          <p:spPr>
            <a:xfrm>
              <a:off x="892386" y="3296620"/>
              <a:ext cx="81964" cy="79442"/>
            </a:xfrm>
            <a:custGeom>
              <a:avLst/>
              <a:gdLst/>
              <a:ahLst/>
              <a:cxnLst/>
              <a:rect l="l" t="t" r="r" b="b"/>
              <a:pathLst>
                <a:path w="1820" h="1764" extrusionOk="0">
                  <a:moveTo>
                    <a:pt x="114" y="1"/>
                  </a:moveTo>
                  <a:cubicBezTo>
                    <a:pt x="88" y="1"/>
                    <a:pt x="61" y="11"/>
                    <a:pt x="41" y="32"/>
                  </a:cubicBezTo>
                  <a:cubicBezTo>
                    <a:pt x="1" y="72"/>
                    <a:pt x="3" y="136"/>
                    <a:pt x="42" y="175"/>
                  </a:cubicBezTo>
                  <a:lnTo>
                    <a:pt x="1636" y="1735"/>
                  </a:lnTo>
                  <a:cubicBezTo>
                    <a:pt x="1656" y="1755"/>
                    <a:pt x="1681" y="1763"/>
                    <a:pt x="1706" y="1763"/>
                  </a:cubicBezTo>
                  <a:cubicBezTo>
                    <a:pt x="1732" y="1763"/>
                    <a:pt x="1760" y="1752"/>
                    <a:pt x="1779" y="1733"/>
                  </a:cubicBezTo>
                  <a:cubicBezTo>
                    <a:pt x="1819" y="1691"/>
                    <a:pt x="1817" y="1627"/>
                    <a:pt x="1778" y="1588"/>
                  </a:cubicBezTo>
                  <a:lnTo>
                    <a:pt x="185" y="30"/>
                  </a:lnTo>
                  <a:cubicBezTo>
                    <a:pt x="165" y="10"/>
                    <a:pt x="139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8" name="Google Shape;1558;p42">
              <a:extLst>
                <a:ext uri="{FF2B5EF4-FFF2-40B4-BE49-F238E27FC236}">
                  <a16:creationId xmlns:a16="http://schemas.microsoft.com/office/drawing/2014/main" id="{D70B840A-1323-DD5A-34B5-8AFFBCC1D31D}"/>
                </a:ext>
              </a:extLst>
            </p:cNvPr>
            <p:cNvSpPr/>
            <p:nvPr/>
          </p:nvSpPr>
          <p:spPr>
            <a:xfrm>
              <a:off x="839741" y="3449784"/>
              <a:ext cx="255213" cy="96240"/>
            </a:xfrm>
            <a:custGeom>
              <a:avLst/>
              <a:gdLst/>
              <a:ahLst/>
              <a:cxnLst/>
              <a:rect l="l" t="t" r="r" b="b"/>
              <a:pathLst>
                <a:path w="5667" h="2137" extrusionOk="0">
                  <a:moveTo>
                    <a:pt x="712" y="1426"/>
                  </a:moveTo>
                  <a:lnTo>
                    <a:pt x="712" y="1933"/>
                  </a:lnTo>
                  <a:lnTo>
                    <a:pt x="205" y="1933"/>
                  </a:lnTo>
                  <a:lnTo>
                    <a:pt x="205" y="1426"/>
                  </a:lnTo>
                  <a:close/>
                  <a:moveTo>
                    <a:pt x="4607" y="1250"/>
                  </a:moveTo>
                  <a:lnTo>
                    <a:pt x="5306" y="1934"/>
                  </a:lnTo>
                  <a:lnTo>
                    <a:pt x="4328" y="1934"/>
                  </a:lnTo>
                  <a:cubicBezTo>
                    <a:pt x="4349" y="1683"/>
                    <a:pt x="4446" y="1445"/>
                    <a:pt x="4607" y="1250"/>
                  </a:cubicBezTo>
                  <a:close/>
                  <a:moveTo>
                    <a:pt x="3580" y="1"/>
                  </a:moveTo>
                  <a:cubicBezTo>
                    <a:pt x="3553" y="1"/>
                    <a:pt x="3527" y="11"/>
                    <a:pt x="3507" y="31"/>
                  </a:cubicBezTo>
                  <a:cubicBezTo>
                    <a:pt x="3468" y="72"/>
                    <a:pt x="3469" y="135"/>
                    <a:pt x="3508" y="175"/>
                  </a:cubicBezTo>
                  <a:lnTo>
                    <a:pt x="4460" y="1106"/>
                  </a:lnTo>
                  <a:cubicBezTo>
                    <a:pt x="4262" y="1340"/>
                    <a:pt x="4145" y="1627"/>
                    <a:pt x="4123" y="1933"/>
                  </a:cubicBezTo>
                  <a:lnTo>
                    <a:pt x="916" y="1933"/>
                  </a:lnTo>
                  <a:lnTo>
                    <a:pt x="916" y="1324"/>
                  </a:lnTo>
                  <a:cubicBezTo>
                    <a:pt x="916" y="1269"/>
                    <a:pt x="870" y="1222"/>
                    <a:pt x="814" y="1222"/>
                  </a:cubicBezTo>
                  <a:lnTo>
                    <a:pt x="205" y="1222"/>
                  </a:lnTo>
                  <a:lnTo>
                    <a:pt x="205" y="769"/>
                  </a:lnTo>
                  <a:cubicBezTo>
                    <a:pt x="205" y="714"/>
                    <a:pt x="158" y="667"/>
                    <a:pt x="103" y="667"/>
                  </a:cubicBezTo>
                  <a:cubicBezTo>
                    <a:pt x="47" y="667"/>
                    <a:pt x="1" y="714"/>
                    <a:pt x="1" y="769"/>
                  </a:cubicBezTo>
                  <a:lnTo>
                    <a:pt x="1" y="2035"/>
                  </a:lnTo>
                  <a:cubicBezTo>
                    <a:pt x="1" y="2091"/>
                    <a:pt x="47" y="2136"/>
                    <a:pt x="103" y="2136"/>
                  </a:cubicBezTo>
                  <a:lnTo>
                    <a:pt x="5556" y="2136"/>
                  </a:lnTo>
                  <a:cubicBezTo>
                    <a:pt x="5597" y="2136"/>
                    <a:pt x="5635" y="2113"/>
                    <a:pt x="5650" y="2073"/>
                  </a:cubicBezTo>
                  <a:cubicBezTo>
                    <a:pt x="5666" y="2035"/>
                    <a:pt x="5656" y="1990"/>
                    <a:pt x="5627" y="1961"/>
                  </a:cubicBezTo>
                  <a:lnTo>
                    <a:pt x="3652" y="30"/>
                  </a:lnTo>
                  <a:cubicBezTo>
                    <a:pt x="3632" y="10"/>
                    <a:pt x="3606" y="1"/>
                    <a:pt x="3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9" name="Google Shape;1559;p42">
              <a:extLst>
                <a:ext uri="{FF2B5EF4-FFF2-40B4-BE49-F238E27FC236}">
                  <a16:creationId xmlns:a16="http://schemas.microsoft.com/office/drawing/2014/main" id="{386E3277-DF3B-4547-6FF9-89ED19266A0B}"/>
                </a:ext>
              </a:extLst>
            </p:cNvPr>
            <p:cNvSpPr/>
            <p:nvPr/>
          </p:nvSpPr>
          <p:spPr>
            <a:xfrm>
              <a:off x="839741" y="3296575"/>
              <a:ext cx="151002" cy="170998"/>
            </a:xfrm>
            <a:custGeom>
              <a:avLst/>
              <a:gdLst/>
              <a:ahLst/>
              <a:cxnLst/>
              <a:rect l="l" t="t" r="r" b="b"/>
              <a:pathLst>
                <a:path w="3353" h="3797" extrusionOk="0">
                  <a:moveTo>
                    <a:pt x="102" y="0"/>
                  </a:moveTo>
                  <a:cubicBezTo>
                    <a:pt x="89" y="0"/>
                    <a:pt x="76" y="3"/>
                    <a:pt x="64" y="8"/>
                  </a:cubicBezTo>
                  <a:cubicBezTo>
                    <a:pt x="26" y="24"/>
                    <a:pt x="1" y="61"/>
                    <a:pt x="1" y="101"/>
                  </a:cubicBezTo>
                  <a:lnTo>
                    <a:pt x="1" y="3693"/>
                  </a:lnTo>
                  <a:cubicBezTo>
                    <a:pt x="1" y="3749"/>
                    <a:pt x="46" y="3796"/>
                    <a:pt x="103" y="3796"/>
                  </a:cubicBezTo>
                  <a:cubicBezTo>
                    <a:pt x="158" y="3796"/>
                    <a:pt x="205" y="3749"/>
                    <a:pt x="205" y="3694"/>
                  </a:cubicBezTo>
                  <a:lnTo>
                    <a:pt x="205" y="345"/>
                  </a:lnTo>
                  <a:lnTo>
                    <a:pt x="3169" y="3243"/>
                  </a:lnTo>
                  <a:cubicBezTo>
                    <a:pt x="3189" y="3263"/>
                    <a:pt x="3214" y="3272"/>
                    <a:pt x="3240" y="3272"/>
                  </a:cubicBezTo>
                  <a:cubicBezTo>
                    <a:pt x="3266" y="3272"/>
                    <a:pt x="3293" y="3262"/>
                    <a:pt x="3313" y="3242"/>
                  </a:cubicBezTo>
                  <a:cubicBezTo>
                    <a:pt x="3353" y="3201"/>
                    <a:pt x="3351" y="3138"/>
                    <a:pt x="3311" y="3098"/>
                  </a:cubicBezTo>
                  <a:lnTo>
                    <a:pt x="175" y="29"/>
                  </a:lnTo>
                  <a:cubicBezTo>
                    <a:pt x="155" y="10"/>
                    <a:pt x="129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0" name="Google Shape;1560;p42">
              <a:extLst>
                <a:ext uri="{FF2B5EF4-FFF2-40B4-BE49-F238E27FC236}">
                  <a16:creationId xmlns:a16="http://schemas.microsoft.com/office/drawing/2014/main" id="{2544C8F9-7A19-4152-4D30-7B247526D1A8}"/>
                </a:ext>
              </a:extLst>
            </p:cNvPr>
            <p:cNvSpPr/>
            <p:nvPr/>
          </p:nvSpPr>
          <p:spPr>
            <a:xfrm>
              <a:off x="932513" y="3560885"/>
              <a:ext cx="29228" cy="49223"/>
            </a:xfrm>
            <a:custGeom>
              <a:avLst/>
              <a:gdLst/>
              <a:ahLst/>
              <a:cxnLst/>
              <a:rect l="l" t="t" r="r" b="b"/>
              <a:pathLst>
                <a:path w="649" h="1093" extrusionOk="0">
                  <a:moveTo>
                    <a:pt x="325" y="206"/>
                  </a:moveTo>
                  <a:cubicBezTo>
                    <a:pt x="389" y="206"/>
                    <a:pt x="443" y="260"/>
                    <a:pt x="443" y="325"/>
                  </a:cubicBezTo>
                  <a:lnTo>
                    <a:pt x="443" y="445"/>
                  </a:lnTo>
                  <a:lnTo>
                    <a:pt x="205" y="445"/>
                  </a:lnTo>
                  <a:lnTo>
                    <a:pt x="205" y="325"/>
                  </a:lnTo>
                  <a:cubicBezTo>
                    <a:pt x="205" y="259"/>
                    <a:pt x="259" y="206"/>
                    <a:pt x="325" y="206"/>
                  </a:cubicBezTo>
                  <a:close/>
                  <a:moveTo>
                    <a:pt x="325" y="0"/>
                  </a:moveTo>
                  <a:cubicBezTo>
                    <a:pt x="145" y="0"/>
                    <a:pt x="1" y="146"/>
                    <a:pt x="1" y="324"/>
                  </a:cubicBezTo>
                  <a:lnTo>
                    <a:pt x="1" y="990"/>
                  </a:lnTo>
                  <a:cubicBezTo>
                    <a:pt x="1" y="1045"/>
                    <a:pt x="47" y="1092"/>
                    <a:pt x="103" y="1092"/>
                  </a:cubicBezTo>
                  <a:cubicBezTo>
                    <a:pt x="158" y="1092"/>
                    <a:pt x="205" y="1045"/>
                    <a:pt x="205" y="990"/>
                  </a:cubicBezTo>
                  <a:lnTo>
                    <a:pt x="205" y="647"/>
                  </a:lnTo>
                  <a:lnTo>
                    <a:pt x="445" y="647"/>
                  </a:lnTo>
                  <a:lnTo>
                    <a:pt x="445" y="990"/>
                  </a:lnTo>
                  <a:cubicBezTo>
                    <a:pt x="445" y="1045"/>
                    <a:pt x="491" y="1092"/>
                    <a:pt x="548" y="1092"/>
                  </a:cubicBezTo>
                  <a:cubicBezTo>
                    <a:pt x="603" y="1092"/>
                    <a:pt x="649" y="1045"/>
                    <a:pt x="649" y="990"/>
                  </a:cubicBezTo>
                  <a:lnTo>
                    <a:pt x="649" y="324"/>
                  </a:lnTo>
                  <a:cubicBezTo>
                    <a:pt x="649" y="146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1" name="Google Shape;1561;p42">
              <a:extLst>
                <a:ext uri="{FF2B5EF4-FFF2-40B4-BE49-F238E27FC236}">
                  <a16:creationId xmlns:a16="http://schemas.microsoft.com/office/drawing/2014/main" id="{27FC4E22-44EE-66BD-BF57-C96B76CE64E0}"/>
                </a:ext>
              </a:extLst>
            </p:cNvPr>
            <p:cNvSpPr/>
            <p:nvPr/>
          </p:nvSpPr>
          <p:spPr>
            <a:xfrm>
              <a:off x="795741" y="3396733"/>
              <a:ext cx="29228" cy="49268"/>
            </a:xfrm>
            <a:custGeom>
              <a:avLst/>
              <a:gdLst/>
              <a:ahLst/>
              <a:cxnLst/>
              <a:rect l="l" t="t" r="r" b="b"/>
              <a:pathLst>
                <a:path w="649" h="1094" extrusionOk="0">
                  <a:moveTo>
                    <a:pt x="324" y="204"/>
                  </a:moveTo>
                  <a:cubicBezTo>
                    <a:pt x="390" y="204"/>
                    <a:pt x="444" y="258"/>
                    <a:pt x="444" y="323"/>
                  </a:cubicBezTo>
                  <a:cubicBezTo>
                    <a:pt x="444" y="391"/>
                    <a:pt x="389" y="443"/>
                    <a:pt x="324" y="443"/>
                  </a:cubicBezTo>
                  <a:lnTo>
                    <a:pt x="204" y="443"/>
                  </a:lnTo>
                  <a:lnTo>
                    <a:pt x="204" y="204"/>
                  </a:lnTo>
                  <a:close/>
                  <a:moveTo>
                    <a:pt x="324" y="649"/>
                  </a:moveTo>
                  <a:cubicBezTo>
                    <a:pt x="390" y="649"/>
                    <a:pt x="444" y="703"/>
                    <a:pt x="444" y="768"/>
                  </a:cubicBezTo>
                  <a:cubicBezTo>
                    <a:pt x="444" y="835"/>
                    <a:pt x="390" y="889"/>
                    <a:pt x="324" y="889"/>
                  </a:cubicBezTo>
                  <a:lnTo>
                    <a:pt x="204" y="889"/>
                  </a:lnTo>
                  <a:lnTo>
                    <a:pt x="204" y="649"/>
                  </a:lnTo>
                  <a:close/>
                  <a:moveTo>
                    <a:pt x="102" y="0"/>
                  </a:moveTo>
                  <a:cubicBezTo>
                    <a:pt x="47" y="0"/>
                    <a:pt x="1" y="46"/>
                    <a:pt x="1" y="103"/>
                  </a:cubicBezTo>
                  <a:lnTo>
                    <a:pt x="1" y="991"/>
                  </a:lnTo>
                  <a:cubicBezTo>
                    <a:pt x="1" y="1047"/>
                    <a:pt x="47" y="1093"/>
                    <a:pt x="102" y="1093"/>
                  </a:cubicBezTo>
                  <a:lnTo>
                    <a:pt x="324" y="1093"/>
                  </a:lnTo>
                  <a:cubicBezTo>
                    <a:pt x="503" y="1093"/>
                    <a:pt x="648" y="948"/>
                    <a:pt x="648" y="769"/>
                  </a:cubicBezTo>
                  <a:cubicBezTo>
                    <a:pt x="648" y="684"/>
                    <a:pt x="613" y="605"/>
                    <a:pt x="559" y="549"/>
                  </a:cubicBezTo>
                  <a:cubicBezTo>
                    <a:pt x="613" y="490"/>
                    <a:pt x="648" y="413"/>
                    <a:pt x="648" y="327"/>
                  </a:cubicBezTo>
                  <a:cubicBezTo>
                    <a:pt x="648" y="146"/>
                    <a:pt x="502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2" name="Google Shape;1562;p42">
              <a:extLst>
                <a:ext uri="{FF2B5EF4-FFF2-40B4-BE49-F238E27FC236}">
                  <a16:creationId xmlns:a16="http://schemas.microsoft.com/office/drawing/2014/main" id="{87594FB8-F88B-4780-7381-3D52B1ED2745}"/>
                </a:ext>
              </a:extLst>
            </p:cNvPr>
            <p:cNvSpPr/>
            <p:nvPr/>
          </p:nvSpPr>
          <p:spPr>
            <a:xfrm>
              <a:off x="983222" y="3362731"/>
              <a:ext cx="29228" cy="49223"/>
            </a:xfrm>
            <a:custGeom>
              <a:avLst/>
              <a:gdLst/>
              <a:ahLst/>
              <a:cxnLst/>
              <a:rect l="l" t="t" r="r" b="b"/>
              <a:pathLst>
                <a:path w="649" h="1093" extrusionOk="0">
                  <a:moveTo>
                    <a:pt x="326" y="0"/>
                  </a:moveTo>
                  <a:cubicBezTo>
                    <a:pt x="147" y="0"/>
                    <a:pt x="1" y="146"/>
                    <a:pt x="1" y="325"/>
                  </a:cubicBezTo>
                  <a:lnTo>
                    <a:pt x="1" y="768"/>
                  </a:lnTo>
                  <a:cubicBezTo>
                    <a:pt x="0" y="947"/>
                    <a:pt x="146" y="1093"/>
                    <a:pt x="326" y="1093"/>
                  </a:cubicBezTo>
                  <a:cubicBezTo>
                    <a:pt x="505" y="1093"/>
                    <a:pt x="649" y="947"/>
                    <a:pt x="649" y="768"/>
                  </a:cubicBezTo>
                  <a:cubicBezTo>
                    <a:pt x="649" y="713"/>
                    <a:pt x="603" y="667"/>
                    <a:pt x="547" y="667"/>
                  </a:cubicBezTo>
                  <a:cubicBezTo>
                    <a:pt x="491" y="667"/>
                    <a:pt x="445" y="713"/>
                    <a:pt x="445" y="768"/>
                  </a:cubicBezTo>
                  <a:cubicBezTo>
                    <a:pt x="445" y="835"/>
                    <a:pt x="391" y="888"/>
                    <a:pt x="326" y="888"/>
                  </a:cubicBezTo>
                  <a:cubicBezTo>
                    <a:pt x="259" y="888"/>
                    <a:pt x="206" y="834"/>
                    <a:pt x="206" y="768"/>
                  </a:cubicBezTo>
                  <a:lnTo>
                    <a:pt x="206" y="325"/>
                  </a:lnTo>
                  <a:cubicBezTo>
                    <a:pt x="206" y="257"/>
                    <a:pt x="260" y="205"/>
                    <a:pt x="326" y="205"/>
                  </a:cubicBezTo>
                  <a:cubicBezTo>
                    <a:pt x="392" y="205"/>
                    <a:pt x="445" y="259"/>
                    <a:pt x="445" y="325"/>
                  </a:cubicBezTo>
                  <a:cubicBezTo>
                    <a:pt x="445" y="380"/>
                    <a:pt x="491" y="426"/>
                    <a:pt x="547" y="426"/>
                  </a:cubicBezTo>
                  <a:cubicBezTo>
                    <a:pt x="603" y="426"/>
                    <a:pt x="649" y="380"/>
                    <a:pt x="649" y="325"/>
                  </a:cubicBezTo>
                  <a:cubicBezTo>
                    <a:pt x="649" y="146"/>
                    <a:pt x="504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63" name="Google Shape;1563;p42">
            <a:extLst>
              <a:ext uri="{FF2B5EF4-FFF2-40B4-BE49-F238E27FC236}">
                <a16:creationId xmlns:a16="http://schemas.microsoft.com/office/drawing/2014/main" id="{13C3EA9C-0590-EAD2-A451-3F237CC8C32C}"/>
              </a:ext>
            </a:extLst>
          </p:cNvPr>
          <p:cNvGrpSpPr/>
          <p:nvPr/>
        </p:nvGrpSpPr>
        <p:grpSpPr>
          <a:xfrm>
            <a:off x="7297061" y="3392697"/>
            <a:ext cx="612729" cy="837088"/>
            <a:chOff x="789211" y="2692836"/>
            <a:chExt cx="319163" cy="436029"/>
          </a:xfrm>
        </p:grpSpPr>
        <p:sp>
          <p:nvSpPr>
            <p:cNvPr id="1564" name="Google Shape;1564;p42">
              <a:extLst>
                <a:ext uri="{FF2B5EF4-FFF2-40B4-BE49-F238E27FC236}">
                  <a16:creationId xmlns:a16="http://schemas.microsoft.com/office/drawing/2014/main" id="{14607922-F539-B526-71AA-5C134173699F}"/>
                </a:ext>
              </a:extLst>
            </p:cNvPr>
            <p:cNvSpPr/>
            <p:nvPr/>
          </p:nvSpPr>
          <p:spPr>
            <a:xfrm>
              <a:off x="789211" y="2692836"/>
              <a:ext cx="319163" cy="436029"/>
            </a:xfrm>
            <a:custGeom>
              <a:avLst/>
              <a:gdLst/>
              <a:ahLst/>
              <a:cxnLst/>
              <a:rect l="l" t="t" r="r" b="b"/>
              <a:pathLst>
                <a:path w="7087" h="9682" extrusionOk="0">
                  <a:moveTo>
                    <a:pt x="3564" y="0"/>
                  </a:moveTo>
                  <a:cubicBezTo>
                    <a:pt x="2877" y="0"/>
                    <a:pt x="2204" y="95"/>
                    <a:pt x="1671" y="269"/>
                  </a:cubicBezTo>
                  <a:cubicBezTo>
                    <a:pt x="202" y="747"/>
                    <a:pt x="44" y="1743"/>
                    <a:pt x="44" y="2149"/>
                  </a:cubicBezTo>
                  <a:cubicBezTo>
                    <a:pt x="44" y="3688"/>
                    <a:pt x="23" y="5260"/>
                    <a:pt x="54" y="6814"/>
                  </a:cubicBezTo>
                  <a:cubicBezTo>
                    <a:pt x="66" y="7412"/>
                    <a:pt x="0" y="8000"/>
                    <a:pt x="349" y="8513"/>
                  </a:cubicBezTo>
                  <a:cubicBezTo>
                    <a:pt x="659" y="8965"/>
                    <a:pt x="1158" y="9246"/>
                    <a:pt x="1671" y="9413"/>
                  </a:cubicBezTo>
                  <a:cubicBezTo>
                    <a:pt x="2204" y="9587"/>
                    <a:pt x="2877" y="9682"/>
                    <a:pt x="3564" y="9682"/>
                  </a:cubicBezTo>
                  <a:cubicBezTo>
                    <a:pt x="4253" y="9682"/>
                    <a:pt x="4925" y="9587"/>
                    <a:pt x="5458" y="9413"/>
                  </a:cubicBezTo>
                  <a:cubicBezTo>
                    <a:pt x="6927" y="8936"/>
                    <a:pt x="7086" y="7940"/>
                    <a:pt x="7086" y="7534"/>
                  </a:cubicBezTo>
                  <a:lnTo>
                    <a:pt x="7086" y="2149"/>
                  </a:lnTo>
                  <a:cubicBezTo>
                    <a:pt x="7086" y="1742"/>
                    <a:pt x="6927" y="747"/>
                    <a:pt x="5458" y="269"/>
                  </a:cubicBezTo>
                  <a:cubicBezTo>
                    <a:pt x="4925" y="95"/>
                    <a:pt x="4253" y="0"/>
                    <a:pt x="3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5" name="Google Shape;1565;p42">
              <a:extLst>
                <a:ext uri="{FF2B5EF4-FFF2-40B4-BE49-F238E27FC236}">
                  <a16:creationId xmlns:a16="http://schemas.microsoft.com/office/drawing/2014/main" id="{B642BCF0-AA31-730E-369D-F8FEE7092958}"/>
                </a:ext>
              </a:extLst>
            </p:cNvPr>
            <p:cNvSpPr/>
            <p:nvPr/>
          </p:nvSpPr>
          <p:spPr>
            <a:xfrm>
              <a:off x="856989" y="2789571"/>
              <a:ext cx="185544" cy="242513"/>
            </a:xfrm>
            <a:custGeom>
              <a:avLst/>
              <a:gdLst/>
              <a:ahLst/>
              <a:cxnLst/>
              <a:rect l="l" t="t" r="r" b="b"/>
              <a:pathLst>
                <a:path w="4120" h="5385" extrusionOk="0">
                  <a:moveTo>
                    <a:pt x="0" y="1"/>
                  </a:moveTo>
                  <a:lnTo>
                    <a:pt x="0" y="5385"/>
                  </a:lnTo>
                  <a:cubicBezTo>
                    <a:pt x="0" y="5005"/>
                    <a:pt x="922" y="4698"/>
                    <a:pt x="2059" y="4698"/>
                  </a:cubicBezTo>
                  <a:cubicBezTo>
                    <a:pt x="3198" y="4698"/>
                    <a:pt x="4119" y="5005"/>
                    <a:pt x="4119" y="5385"/>
                  </a:cubicBezTo>
                  <a:lnTo>
                    <a:pt x="4119" y="1"/>
                  </a:lnTo>
                  <a:cubicBezTo>
                    <a:pt x="4119" y="380"/>
                    <a:pt x="3198" y="687"/>
                    <a:pt x="2059" y="687"/>
                  </a:cubicBezTo>
                  <a:cubicBezTo>
                    <a:pt x="922" y="687"/>
                    <a:pt x="0" y="38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6" name="Google Shape;1566;p42">
              <a:extLst>
                <a:ext uri="{FF2B5EF4-FFF2-40B4-BE49-F238E27FC236}">
                  <a16:creationId xmlns:a16="http://schemas.microsoft.com/office/drawing/2014/main" id="{0501E83C-5C9A-3FF0-6F10-F5D2931727EA}"/>
                </a:ext>
              </a:extLst>
            </p:cNvPr>
            <p:cNvSpPr/>
            <p:nvPr/>
          </p:nvSpPr>
          <p:spPr>
            <a:xfrm>
              <a:off x="856944" y="2762490"/>
              <a:ext cx="185589" cy="61833"/>
            </a:xfrm>
            <a:custGeom>
              <a:avLst/>
              <a:gdLst/>
              <a:ahLst/>
              <a:cxnLst/>
              <a:rect l="l" t="t" r="r" b="b"/>
              <a:pathLst>
                <a:path w="4121" h="1373" extrusionOk="0">
                  <a:moveTo>
                    <a:pt x="2060" y="0"/>
                  </a:moveTo>
                  <a:cubicBezTo>
                    <a:pt x="923" y="0"/>
                    <a:pt x="0" y="307"/>
                    <a:pt x="0" y="687"/>
                  </a:cubicBezTo>
                  <a:cubicBezTo>
                    <a:pt x="0" y="1065"/>
                    <a:pt x="923" y="1373"/>
                    <a:pt x="2060" y="1373"/>
                  </a:cubicBezTo>
                  <a:cubicBezTo>
                    <a:pt x="3198" y="1373"/>
                    <a:pt x="4120" y="1065"/>
                    <a:pt x="4120" y="687"/>
                  </a:cubicBezTo>
                  <a:cubicBezTo>
                    <a:pt x="4120" y="307"/>
                    <a:pt x="3198" y="0"/>
                    <a:pt x="2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7" name="Google Shape;1567;p42">
              <a:extLst>
                <a:ext uri="{FF2B5EF4-FFF2-40B4-BE49-F238E27FC236}">
                  <a16:creationId xmlns:a16="http://schemas.microsoft.com/office/drawing/2014/main" id="{8E982E9B-8EE1-0DA0-80D7-895F8AC98019}"/>
                </a:ext>
              </a:extLst>
            </p:cNvPr>
            <p:cNvSpPr/>
            <p:nvPr/>
          </p:nvSpPr>
          <p:spPr>
            <a:xfrm>
              <a:off x="1030734" y="2789571"/>
              <a:ext cx="11799" cy="242513"/>
            </a:xfrm>
            <a:custGeom>
              <a:avLst/>
              <a:gdLst/>
              <a:ahLst/>
              <a:cxnLst/>
              <a:rect l="l" t="t" r="r" b="b"/>
              <a:pathLst>
                <a:path w="262" h="5385" extrusionOk="0">
                  <a:moveTo>
                    <a:pt x="261" y="1"/>
                  </a:moveTo>
                  <a:cubicBezTo>
                    <a:pt x="261" y="121"/>
                    <a:pt x="167" y="236"/>
                    <a:pt x="0" y="335"/>
                  </a:cubicBezTo>
                  <a:lnTo>
                    <a:pt x="0" y="5050"/>
                  </a:lnTo>
                  <a:cubicBezTo>
                    <a:pt x="167" y="5150"/>
                    <a:pt x="261" y="5264"/>
                    <a:pt x="261" y="5385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Google Shape;1568;p42">
              <a:extLst>
                <a:ext uri="{FF2B5EF4-FFF2-40B4-BE49-F238E27FC236}">
                  <a16:creationId xmlns:a16="http://schemas.microsoft.com/office/drawing/2014/main" id="{8E75036A-F860-121F-F33D-EA0D1BA9F4D2}"/>
                </a:ext>
              </a:extLst>
            </p:cNvPr>
            <p:cNvSpPr/>
            <p:nvPr/>
          </p:nvSpPr>
          <p:spPr>
            <a:xfrm>
              <a:off x="942015" y="2758677"/>
              <a:ext cx="100518" cy="61833"/>
            </a:xfrm>
            <a:custGeom>
              <a:avLst/>
              <a:gdLst/>
              <a:ahLst/>
              <a:cxnLst/>
              <a:rect l="l" t="t" r="r" b="b"/>
              <a:pathLst>
                <a:path w="2232" h="1373" extrusionOk="0">
                  <a:moveTo>
                    <a:pt x="171" y="0"/>
                  </a:moveTo>
                  <a:cubicBezTo>
                    <a:pt x="114" y="0"/>
                    <a:pt x="56" y="1"/>
                    <a:pt x="1" y="2"/>
                  </a:cubicBezTo>
                  <a:cubicBezTo>
                    <a:pt x="1058" y="31"/>
                    <a:pt x="1889" y="328"/>
                    <a:pt x="1889" y="687"/>
                  </a:cubicBezTo>
                  <a:cubicBezTo>
                    <a:pt x="1889" y="1047"/>
                    <a:pt x="1058" y="1341"/>
                    <a:pt x="1" y="1371"/>
                  </a:cubicBezTo>
                  <a:cubicBezTo>
                    <a:pt x="57" y="1372"/>
                    <a:pt x="115" y="1373"/>
                    <a:pt x="171" y="1373"/>
                  </a:cubicBezTo>
                  <a:cubicBezTo>
                    <a:pt x="1310" y="1373"/>
                    <a:pt x="2231" y="1066"/>
                    <a:pt x="2231" y="687"/>
                  </a:cubicBezTo>
                  <a:cubicBezTo>
                    <a:pt x="2231" y="307"/>
                    <a:pt x="1310" y="0"/>
                    <a:pt x="171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Google Shape;1569;p42">
              <a:extLst>
                <a:ext uri="{FF2B5EF4-FFF2-40B4-BE49-F238E27FC236}">
                  <a16:creationId xmlns:a16="http://schemas.microsoft.com/office/drawing/2014/main" id="{47E74222-5ADE-8F91-0276-CF28C4465007}"/>
                </a:ext>
              </a:extLst>
            </p:cNvPr>
            <p:cNvSpPr/>
            <p:nvPr/>
          </p:nvSpPr>
          <p:spPr>
            <a:xfrm>
              <a:off x="856944" y="3001145"/>
              <a:ext cx="185589" cy="61833"/>
            </a:xfrm>
            <a:custGeom>
              <a:avLst/>
              <a:gdLst/>
              <a:ahLst/>
              <a:cxnLst/>
              <a:rect l="l" t="t" r="r" b="b"/>
              <a:pathLst>
                <a:path w="4121" h="1373" extrusionOk="0">
                  <a:moveTo>
                    <a:pt x="2060" y="0"/>
                  </a:moveTo>
                  <a:cubicBezTo>
                    <a:pt x="923" y="0"/>
                    <a:pt x="0" y="307"/>
                    <a:pt x="0" y="687"/>
                  </a:cubicBezTo>
                  <a:cubicBezTo>
                    <a:pt x="0" y="1065"/>
                    <a:pt x="923" y="1373"/>
                    <a:pt x="2060" y="1373"/>
                  </a:cubicBezTo>
                  <a:cubicBezTo>
                    <a:pt x="3198" y="1373"/>
                    <a:pt x="4120" y="1065"/>
                    <a:pt x="4120" y="687"/>
                  </a:cubicBezTo>
                  <a:cubicBezTo>
                    <a:pt x="4120" y="307"/>
                    <a:pt x="3198" y="0"/>
                    <a:pt x="2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Google Shape;1570;p42">
              <a:extLst>
                <a:ext uri="{FF2B5EF4-FFF2-40B4-BE49-F238E27FC236}">
                  <a16:creationId xmlns:a16="http://schemas.microsoft.com/office/drawing/2014/main" id="{EE2664E9-B264-484B-D834-0B9E632DBA6E}"/>
                </a:ext>
              </a:extLst>
            </p:cNvPr>
            <p:cNvSpPr/>
            <p:nvPr/>
          </p:nvSpPr>
          <p:spPr>
            <a:xfrm>
              <a:off x="852395" y="2754083"/>
              <a:ext cx="194731" cy="203783"/>
            </a:xfrm>
            <a:custGeom>
              <a:avLst/>
              <a:gdLst/>
              <a:ahLst/>
              <a:cxnLst/>
              <a:rect l="l" t="t" r="r" b="b"/>
              <a:pathLst>
                <a:path w="4324" h="4525" extrusionOk="0">
                  <a:moveTo>
                    <a:pt x="2160" y="203"/>
                  </a:moveTo>
                  <a:cubicBezTo>
                    <a:pt x="2700" y="203"/>
                    <a:pt x="3206" y="273"/>
                    <a:pt x="3585" y="399"/>
                  </a:cubicBezTo>
                  <a:cubicBezTo>
                    <a:pt x="3915" y="510"/>
                    <a:pt x="4119" y="658"/>
                    <a:pt x="4119" y="789"/>
                  </a:cubicBezTo>
                  <a:cubicBezTo>
                    <a:pt x="4119" y="918"/>
                    <a:pt x="3916" y="1067"/>
                    <a:pt x="3585" y="1177"/>
                  </a:cubicBezTo>
                  <a:cubicBezTo>
                    <a:pt x="3231" y="1295"/>
                    <a:pt x="2764" y="1364"/>
                    <a:pt x="2263" y="1372"/>
                  </a:cubicBezTo>
                  <a:lnTo>
                    <a:pt x="2263" y="1239"/>
                  </a:lnTo>
                  <a:cubicBezTo>
                    <a:pt x="2263" y="1182"/>
                    <a:pt x="2216" y="1137"/>
                    <a:pt x="2160" y="1137"/>
                  </a:cubicBezTo>
                  <a:cubicBezTo>
                    <a:pt x="2105" y="1137"/>
                    <a:pt x="2058" y="1182"/>
                    <a:pt x="2058" y="1239"/>
                  </a:cubicBezTo>
                  <a:lnTo>
                    <a:pt x="2058" y="1372"/>
                  </a:lnTo>
                  <a:cubicBezTo>
                    <a:pt x="1557" y="1364"/>
                    <a:pt x="1090" y="1295"/>
                    <a:pt x="735" y="1177"/>
                  </a:cubicBezTo>
                  <a:cubicBezTo>
                    <a:pt x="407" y="1067"/>
                    <a:pt x="201" y="919"/>
                    <a:pt x="201" y="789"/>
                  </a:cubicBezTo>
                  <a:cubicBezTo>
                    <a:pt x="201" y="658"/>
                    <a:pt x="405" y="510"/>
                    <a:pt x="735" y="399"/>
                  </a:cubicBezTo>
                  <a:cubicBezTo>
                    <a:pt x="1115" y="273"/>
                    <a:pt x="1621" y="203"/>
                    <a:pt x="2160" y="203"/>
                  </a:cubicBezTo>
                  <a:close/>
                  <a:moveTo>
                    <a:pt x="2161" y="0"/>
                  </a:moveTo>
                  <a:cubicBezTo>
                    <a:pt x="1114" y="0"/>
                    <a:pt x="0" y="276"/>
                    <a:pt x="0" y="789"/>
                  </a:cubicBezTo>
                  <a:lnTo>
                    <a:pt x="0" y="4423"/>
                  </a:lnTo>
                  <a:cubicBezTo>
                    <a:pt x="0" y="4478"/>
                    <a:pt x="46" y="4525"/>
                    <a:pt x="102" y="4525"/>
                  </a:cubicBezTo>
                  <a:cubicBezTo>
                    <a:pt x="158" y="4525"/>
                    <a:pt x="204" y="4478"/>
                    <a:pt x="204" y="4423"/>
                  </a:cubicBezTo>
                  <a:lnTo>
                    <a:pt x="204" y="1138"/>
                  </a:lnTo>
                  <a:cubicBezTo>
                    <a:pt x="572" y="1425"/>
                    <a:pt x="1386" y="1577"/>
                    <a:pt x="2161" y="1577"/>
                  </a:cubicBezTo>
                  <a:cubicBezTo>
                    <a:pt x="2938" y="1577"/>
                    <a:pt x="3752" y="1425"/>
                    <a:pt x="4119" y="1138"/>
                  </a:cubicBezTo>
                  <a:lnTo>
                    <a:pt x="4119" y="3122"/>
                  </a:lnTo>
                  <a:cubicBezTo>
                    <a:pt x="4119" y="3177"/>
                    <a:pt x="4166" y="3224"/>
                    <a:pt x="4221" y="3224"/>
                  </a:cubicBezTo>
                  <a:cubicBezTo>
                    <a:pt x="4277" y="3224"/>
                    <a:pt x="4324" y="3177"/>
                    <a:pt x="4324" y="3122"/>
                  </a:cubicBezTo>
                  <a:lnTo>
                    <a:pt x="4324" y="789"/>
                  </a:lnTo>
                  <a:cubicBezTo>
                    <a:pt x="4324" y="276"/>
                    <a:pt x="3210" y="0"/>
                    <a:pt x="2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Google Shape;1571;p42">
              <a:extLst>
                <a:ext uri="{FF2B5EF4-FFF2-40B4-BE49-F238E27FC236}">
                  <a16:creationId xmlns:a16="http://schemas.microsoft.com/office/drawing/2014/main" id="{BC3FAA4C-7324-CEF5-6EE3-ED0B5928F7B7}"/>
                </a:ext>
              </a:extLst>
            </p:cNvPr>
            <p:cNvSpPr/>
            <p:nvPr/>
          </p:nvSpPr>
          <p:spPr>
            <a:xfrm>
              <a:off x="852395" y="2911796"/>
              <a:ext cx="194731" cy="155866"/>
            </a:xfrm>
            <a:custGeom>
              <a:avLst/>
              <a:gdLst/>
              <a:ahLst/>
              <a:cxnLst/>
              <a:rect l="l" t="t" r="r" b="b"/>
              <a:pathLst>
                <a:path w="4324" h="3461" extrusionOk="0">
                  <a:moveTo>
                    <a:pt x="4221" y="0"/>
                  </a:moveTo>
                  <a:cubicBezTo>
                    <a:pt x="4166" y="0"/>
                    <a:pt x="4119" y="46"/>
                    <a:pt x="4119" y="103"/>
                  </a:cubicBezTo>
                  <a:lnTo>
                    <a:pt x="4119" y="2321"/>
                  </a:lnTo>
                  <a:cubicBezTo>
                    <a:pt x="4047" y="2264"/>
                    <a:pt x="3950" y="2207"/>
                    <a:pt x="3822" y="2153"/>
                  </a:cubicBezTo>
                  <a:cubicBezTo>
                    <a:pt x="3809" y="2147"/>
                    <a:pt x="3796" y="2145"/>
                    <a:pt x="3782" y="2145"/>
                  </a:cubicBezTo>
                  <a:cubicBezTo>
                    <a:pt x="3743" y="2145"/>
                    <a:pt x="3705" y="2168"/>
                    <a:pt x="3688" y="2207"/>
                  </a:cubicBezTo>
                  <a:cubicBezTo>
                    <a:pt x="3667" y="2258"/>
                    <a:pt x="3692" y="2318"/>
                    <a:pt x="3743" y="2340"/>
                  </a:cubicBezTo>
                  <a:cubicBezTo>
                    <a:pt x="3982" y="2442"/>
                    <a:pt x="4121" y="2562"/>
                    <a:pt x="4121" y="2671"/>
                  </a:cubicBezTo>
                  <a:cubicBezTo>
                    <a:pt x="4121" y="2801"/>
                    <a:pt x="3917" y="2949"/>
                    <a:pt x="3586" y="3059"/>
                  </a:cubicBezTo>
                  <a:cubicBezTo>
                    <a:pt x="3208" y="3186"/>
                    <a:pt x="2702" y="3255"/>
                    <a:pt x="2161" y="3255"/>
                  </a:cubicBezTo>
                  <a:cubicBezTo>
                    <a:pt x="1622" y="3255"/>
                    <a:pt x="1116" y="3186"/>
                    <a:pt x="737" y="3059"/>
                  </a:cubicBezTo>
                  <a:cubicBezTo>
                    <a:pt x="408" y="2949"/>
                    <a:pt x="203" y="2801"/>
                    <a:pt x="203" y="2671"/>
                  </a:cubicBezTo>
                  <a:cubicBezTo>
                    <a:pt x="203" y="2540"/>
                    <a:pt x="407" y="2392"/>
                    <a:pt x="737" y="2281"/>
                  </a:cubicBezTo>
                  <a:cubicBezTo>
                    <a:pt x="1092" y="2164"/>
                    <a:pt x="1558" y="2095"/>
                    <a:pt x="2060" y="2088"/>
                  </a:cubicBezTo>
                  <a:lnTo>
                    <a:pt x="2060" y="2220"/>
                  </a:lnTo>
                  <a:cubicBezTo>
                    <a:pt x="2060" y="2276"/>
                    <a:pt x="2106" y="2323"/>
                    <a:pt x="2161" y="2323"/>
                  </a:cubicBezTo>
                  <a:cubicBezTo>
                    <a:pt x="2218" y="2323"/>
                    <a:pt x="2264" y="2276"/>
                    <a:pt x="2264" y="2220"/>
                  </a:cubicBezTo>
                  <a:lnTo>
                    <a:pt x="2264" y="2088"/>
                  </a:lnTo>
                  <a:cubicBezTo>
                    <a:pt x="2376" y="2089"/>
                    <a:pt x="2486" y="2094"/>
                    <a:pt x="2594" y="2102"/>
                  </a:cubicBezTo>
                  <a:cubicBezTo>
                    <a:pt x="2597" y="2102"/>
                    <a:pt x="2600" y="2102"/>
                    <a:pt x="2602" y="2102"/>
                  </a:cubicBezTo>
                  <a:cubicBezTo>
                    <a:pt x="2654" y="2102"/>
                    <a:pt x="2699" y="2061"/>
                    <a:pt x="2703" y="2008"/>
                  </a:cubicBezTo>
                  <a:cubicBezTo>
                    <a:pt x="2707" y="1953"/>
                    <a:pt x="2665" y="1904"/>
                    <a:pt x="2610" y="1899"/>
                  </a:cubicBezTo>
                  <a:cubicBezTo>
                    <a:pt x="2464" y="1889"/>
                    <a:pt x="2313" y="1883"/>
                    <a:pt x="2161" y="1883"/>
                  </a:cubicBezTo>
                  <a:cubicBezTo>
                    <a:pt x="1386" y="1883"/>
                    <a:pt x="572" y="2035"/>
                    <a:pt x="204" y="2323"/>
                  </a:cubicBezTo>
                  <a:lnTo>
                    <a:pt x="204" y="1409"/>
                  </a:lnTo>
                  <a:cubicBezTo>
                    <a:pt x="204" y="1353"/>
                    <a:pt x="158" y="1307"/>
                    <a:pt x="101" y="1307"/>
                  </a:cubicBezTo>
                  <a:cubicBezTo>
                    <a:pt x="46" y="1307"/>
                    <a:pt x="0" y="1353"/>
                    <a:pt x="0" y="1409"/>
                  </a:cubicBezTo>
                  <a:lnTo>
                    <a:pt x="0" y="2672"/>
                  </a:lnTo>
                  <a:cubicBezTo>
                    <a:pt x="0" y="3184"/>
                    <a:pt x="1114" y="3460"/>
                    <a:pt x="2161" y="3460"/>
                  </a:cubicBezTo>
                  <a:cubicBezTo>
                    <a:pt x="3210" y="3460"/>
                    <a:pt x="4324" y="3184"/>
                    <a:pt x="4324" y="2672"/>
                  </a:cubicBezTo>
                  <a:lnTo>
                    <a:pt x="4324" y="104"/>
                  </a:lnTo>
                  <a:cubicBezTo>
                    <a:pt x="4324" y="45"/>
                    <a:pt x="4277" y="0"/>
                    <a:pt x="4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Google Shape;1572;p42">
              <a:extLst>
                <a:ext uri="{FF2B5EF4-FFF2-40B4-BE49-F238E27FC236}">
                  <a16:creationId xmlns:a16="http://schemas.microsoft.com/office/drawing/2014/main" id="{EC822F4E-7B0C-2738-AB29-02544F177A54}"/>
                </a:ext>
              </a:extLst>
            </p:cNvPr>
            <p:cNvSpPr/>
            <p:nvPr/>
          </p:nvSpPr>
          <p:spPr>
            <a:xfrm>
              <a:off x="945167" y="2784977"/>
              <a:ext cx="9187" cy="12925"/>
            </a:xfrm>
            <a:custGeom>
              <a:avLst/>
              <a:gdLst/>
              <a:ahLst/>
              <a:cxnLst/>
              <a:rect l="l" t="t" r="r" b="b"/>
              <a:pathLst>
                <a:path w="204" h="287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lnTo>
                    <a:pt x="0" y="184"/>
                  </a:lnTo>
                  <a:cubicBezTo>
                    <a:pt x="0" y="240"/>
                    <a:pt x="46" y="286"/>
                    <a:pt x="101" y="286"/>
                  </a:cubicBezTo>
                  <a:cubicBezTo>
                    <a:pt x="158" y="286"/>
                    <a:pt x="204" y="240"/>
                    <a:pt x="204" y="184"/>
                  </a:cubicBezTo>
                  <a:lnTo>
                    <a:pt x="204" y="103"/>
                  </a:lnTo>
                  <a:cubicBezTo>
                    <a:pt x="204" y="45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3" name="Google Shape;1573;p42">
              <a:extLst>
                <a:ext uri="{FF2B5EF4-FFF2-40B4-BE49-F238E27FC236}">
                  <a16:creationId xmlns:a16="http://schemas.microsoft.com/office/drawing/2014/main" id="{2787050A-1682-6D94-DBF7-10CDBBE58AC5}"/>
                </a:ext>
              </a:extLst>
            </p:cNvPr>
            <p:cNvSpPr/>
            <p:nvPr/>
          </p:nvSpPr>
          <p:spPr>
            <a:xfrm>
              <a:off x="945167" y="2926703"/>
              <a:ext cx="9187" cy="16843"/>
            </a:xfrm>
            <a:custGeom>
              <a:avLst/>
              <a:gdLst/>
              <a:ahLst/>
              <a:cxnLst/>
              <a:rect l="l" t="t" r="r" b="b"/>
              <a:pathLst>
                <a:path w="204" h="374" extrusionOk="0">
                  <a:moveTo>
                    <a:pt x="101" y="0"/>
                  </a:moveTo>
                  <a:cubicBezTo>
                    <a:pt x="46" y="0"/>
                    <a:pt x="0" y="46"/>
                    <a:pt x="0" y="101"/>
                  </a:cubicBezTo>
                  <a:lnTo>
                    <a:pt x="0" y="272"/>
                  </a:lnTo>
                  <a:cubicBezTo>
                    <a:pt x="0" y="327"/>
                    <a:pt x="46" y="373"/>
                    <a:pt x="101" y="373"/>
                  </a:cubicBezTo>
                  <a:cubicBezTo>
                    <a:pt x="158" y="373"/>
                    <a:pt x="204" y="327"/>
                    <a:pt x="204" y="272"/>
                  </a:cubicBezTo>
                  <a:lnTo>
                    <a:pt x="204" y="101"/>
                  </a:lnTo>
                  <a:cubicBezTo>
                    <a:pt x="204" y="46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Google Shape;1574;p42">
              <a:extLst>
                <a:ext uri="{FF2B5EF4-FFF2-40B4-BE49-F238E27FC236}">
                  <a16:creationId xmlns:a16="http://schemas.microsoft.com/office/drawing/2014/main" id="{B0130194-57D1-4219-2E37-D6A7C3DD9981}"/>
                </a:ext>
              </a:extLst>
            </p:cNvPr>
            <p:cNvSpPr/>
            <p:nvPr/>
          </p:nvSpPr>
          <p:spPr>
            <a:xfrm>
              <a:off x="945167" y="2853791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1"/>
                  </a:moveTo>
                  <a:cubicBezTo>
                    <a:pt x="46" y="1"/>
                    <a:pt x="0" y="46"/>
                    <a:pt x="0" y="103"/>
                  </a:cubicBezTo>
                  <a:lnTo>
                    <a:pt x="0" y="272"/>
                  </a:lnTo>
                  <a:cubicBezTo>
                    <a:pt x="0" y="328"/>
                    <a:pt x="46" y="375"/>
                    <a:pt x="101" y="375"/>
                  </a:cubicBezTo>
                  <a:cubicBezTo>
                    <a:pt x="158" y="375"/>
                    <a:pt x="204" y="328"/>
                    <a:pt x="204" y="272"/>
                  </a:cubicBezTo>
                  <a:lnTo>
                    <a:pt x="204" y="103"/>
                  </a:lnTo>
                  <a:cubicBezTo>
                    <a:pt x="204" y="46"/>
                    <a:pt x="158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Google Shape;1575;p42">
              <a:extLst>
                <a:ext uri="{FF2B5EF4-FFF2-40B4-BE49-F238E27FC236}">
                  <a16:creationId xmlns:a16="http://schemas.microsoft.com/office/drawing/2014/main" id="{37FAC300-A87A-F101-920C-1879307D0B62}"/>
                </a:ext>
              </a:extLst>
            </p:cNvPr>
            <p:cNvSpPr/>
            <p:nvPr/>
          </p:nvSpPr>
          <p:spPr>
            <a:xfrm>
              <a:off x="945167" y="2975205"/>
              <a:ext cx="9187" cy="16933"/>
            </a:xfrm>
            <a:custGeom>
              <a:avLst/>
              <a:gdLst/>
              <a:ahLst/>
              <a:cxnLst/>
              <a:rect l="l" t="t" r="r" b="b"/>
              <a:pathLst>
                <a:path w="204" h="376" extrusionOk="0">
                  <a:moveTo>
                    <a:pt x="101" y="1"/>
                  </a:moveTo>
                  <a:cubicBezTo>
                    <a:pt x="46" y="1"/>
                    <a:pt x="0" y="47"/>
                    <a:pt x="0" y="103"/>
                  </a:cubicBezTo>
                  <a:lnTo>
                    <a:pt x="0" y="273"/>
                  </a:lnTo>
                  <a:cubicBezTo>
                    <a:pt x="0" y="328"/>
                    <a:pt x="46" y="375"/>
                    <a:pt x="101" y="375"/>
                  </a:cubicBezTo>
                  <a:cubicBezTo>
                    <a:pt x="158" y="375"/>
                    <a:pt x="204" y="328"/>
                    <a:pt x="204" y="273"/>
                  </a:cubicBezTo>
                  <a:lnTo>
                    <a:pt x="204" y="103"/>
                  </a:lnTo>
                  <a:cubicBezTo>
                    <a:pt x="204" y="47"/>
                    <a:pt x="158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6" name="Google Shape;1576;p42">
              <a:extLst>
                <a:ext uri="{FF2B5EF4-FFF2-40B4-BE49-F238E27FC236}">
                  <a16:creationId xmlns:a16="http://schemas.microsoft.com/office/drawing/2014/main" id="{BB2E9253-E978-4133-7950-FD86556261EC}"/>
                </a:ext>
              </a:extLst>
            </p:cNvPr>
            <p:cNvSpPr/>
            <p:nvPr/>
          </p:nvSpPr>
          <p:spPr>
            <a:xfrm>
              <a:off x="945167" y="2902339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lnTo>
                    <a:pt x="0" y="272"/>
                  </a:lnTo>
                  <a:cubicBezTo>
                    <a:pt x="0" y="329"/>
                    <a:pt x="46" y="375"/>
                    <a:pt x="101" y="375"/>
                  </a:cubicBezTo>
                  <a:cubicBezTo>
                    <a:pt x="158" y="375"/>
                    <a:pt x="204" y="329"/>
                    <a:pt x="204" y="272"/>
                  </a:cubicBezTo>
                  <a:lnTo>
                    <a:pt x="204" y="103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Google Shape;1577;p42">
              <a:extLst>
                <a:ext uri="{FF2B5EF4-FFF2-40B4-BE49-F238E27FC236}">
                  <a16:creationId xmlns:a16="http://schemas.microsoft.com/office/drawing/2014/main" id="{80D206B1-A5FD-6600-84C8-3CAF22505AFF}"/>
                </a:ext>
              </a:extLst>
            </p:cNvPr>
            <p:cNvSpPr/>
            <p:nvPr/>
          </p:nvSpPr>
          <p:spPr>
            <a:xfrm>
              <a:off x="945167" y="2950931"/>
              <a:ext cx="9187" cy="16843"/>
            </a:xfrm>
            <a:custGeom>
              <a:avLst/>
              <a:gdLst/>
              <a:ahLst/>
              <a:cxnLst/>
              <a:rect l="l" t="t" r="r" b="b"/>
              <a:pathLst>
                <a:path w="204" h="374" extrusionOk="0">
                  <a:moveTo>
                    <a:pt x="101" y="0"/>
                  </a:moveTo>
                  <a:cubicBezTo>
                    <a:pt x="46" y="0"/>
                    <a:pt x="0" y="46"/>
                    <a:pt x="0" y="102"/>
                  </a:cubicBezTo>
                  <a:lnTo>
                    <a:pt x="0" y="272"/>
                  </a:lnTo>
                  <a:cubicBezTo>
                    <a:pt x="0" y="328"/>
                    <a:pt x="46" y="374"/>
                    <a:pt x="101" y="374"/>
                  </a:cubicBezTo>
                  <a:cubicBezTo>
                    <a:pt x="158" y="374"/>
                    <a:pt x="204" y="328"/>
                    <a:pt x="204" y="272"/>
                  </a:cubicBezTo>
                  <a:lnTo>
                    <a:pt x="204" y="102"/>
                  </a:lnTo>
                  <a:cubicBezTo>
                    <a:pt x="204" y="46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Google Shape;1578;p42">
              <a:extLst>
                <a:ext uri="{FF2B5EF4-FFF2-40B4-BE49-F238E27FC236}">
                  <a16:creationId xmlns:a16="http://schemas.microsoft.com/office/drawing/2014/main" id="{319381A0-EC7E-D6B3-EE97-F17E5D54B72B}"/>
                </a:ext>
              </a:extLst>
            </p:cNvPr>
            <p:cNvSpPr/>
            <p:nvPr/>
          </p:nvSpPr>
          <p:spPr>
            <a:xfrm>
              <a:off x="945167" y="2829562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272"/>
                  </a:lnTo>
                  <a:cubicBezTo>
                    <a:pt x="0" y="328"/>
                    <a:pt x="45" y="374"/>
                    <a:pt x="101" y="374"/>
                  </a:cubicBezTo>
                  <a:cubicBezTo>
                    <a:pt x="158" y="374"/>
                    <a:pt x="204" y="328"/>
                    <a:pt x="204" y="272"/>
                  </a:cubicBezTo>
                  <a:lnTo>
                    <a:pt x="204" y="102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Google Shape;1579;p42">
              <a:extLst>
                <a:ext uri="{FF2B5EF4-FFF2-40B4-BE49-F238E27FC236}">
                  <a16:creationId xmlns:a16="http://schemas.microsoft.com/office/drawing/2014/main" id="{B4F5991D-0BF3-1643-7326-A3EDA48FF3B4}"/>
                </a:ext>
              </a:extLst>
            </p:cNvPr>
            <p:cNvSpPr/>
            <p:nvPr/>
          </p:nvSpPr>
          <p:spPr>
            <a:xfrm>
              <a:off x="945167" y="2878110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272"/>
                  </a:lnTo>
                  <a:cubicBezTo>
                    <a:pt x="0" y="329"/>
                    <a:pt x="46" y="374"/>
                    <a:pt x="101" y="374"/>
                  </a:cubicBezTo>
                  <a:cubicBezTo>
                    <a:pt x="158" y="374"/>
                    <a:pt x="204" y="329"/>
                    <a:pt x="204" y="272"/>
                  </a:cubicBezTo>
                  <a:lnTo>
                    <a:pt x="204" y="102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Google Shape;1580;p42">
              <a:extLst>
                <a:ext uri="{FF2B5EF4-FFF2-40B4-BE49-F238E27FC236}">
                  <a16:creationId xmlns:a16="http://schemas.microsoft.com/office/drawing/2014/main" id="{86BEC8F8-F268-7EB7-CC66-51000E972CDD}"/>
                </a:ext>
              </a:extLst>
            </p:cNvPr>
            <p:cNvSpPr/>
            <p:nvPr/>
          </p:nvSpPr>
          <p:spPr>
            <a:xfrm>
              <a:off x="945167" y="3023753"/>
              <a:ext cx="12880" cy="129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01" y="1"/>
                  </a:moveTo>
                  <a:cubicBezTo>
                    <a:pt x="46" y="1"/>
                    <a:pt x="0" y="48"/>
                    <a:pt x="0" y="103"/>
                  </a:cubicBezTo>
                  <a:lnTo>
                    <a:pt x="0" y="185"/>
                  </a:lnTo>
                  <a:cubicBezTo>
                    <a:pt x="0" y="240"/>
                    <a:pt x="46" y="287"/>
                    <a:pt x="101" y="287"/>
                  </a:cubicBezTo>
                  <a:lnTo>
                    <a:pt x="183" y="287"/>
                  </a:lnTo>
                  <a:cubicBezTo>
                    <a:pt x="240" y="287"/>
                    <a:pt x="285" y="240"/>
                    <a:pt x="285" y="185"/>
                  </a:cubicBezTo>
                  <a:cubicBezTo>
                    <a:pt x="285" y="135"/>
                    <a:pt x="250" y="93"/>
                    <a:pt x="203" y="83"/>
                  </a:cubicBezTo>
                  <a:cubicBezTo>
                    <a:pt x="193" y="37"/>
                    <a:pt x="15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Google Shape;1581;p42">
              <a:extLst>
                <a:ext uri="{FF2B5EF4-FFF2-40B4-BE49-F238E27FC236}">
                  <a16:creationId xmlns:a16="http://schemas.microsoft.com/office/drawing/2014/main" id="{F33FBDD8-9D26-5313-C4B9-6F55AA950136}"/>
                </a:ext>
              </a:extLst>
            </p:cNvPr>
            <p:cNvSpPr/>
            <p:nvPr/>
          </p:nvSpPr>
          <p:spPr>
            <a:xfrm>
              <a:off x="964668" y="3027446"/>
              <a:ext cx="16573" cy="9232"/>
            </a:xfrm>
            <a:custGeom>
              <a:avLst/>
              <a:gdLst/>
              <a:ahLst/>
              <a:cxnLst/>
              <a:rect l="l" t="t" r="r" b="b"/>
              <a:pathLst>
                <a:path w="368" h="205" extrusionOk="0">
                  <a:moveTo>
                    <a:pt x="102" y="0"/>
                  </a:moveTo>
                  <a:cubicBezTo>
                    <a:pt x="46" y="0"/>
                    <a:pt x="0" y="45"/>
                    <a:pt x="0" y="103"/>
                  </a:cubicBezTo>
                  <a:cubicBezTo>
                    <a:pt x="0" y="158"/>
                    <a:pt x="47" y="205"/>
                    <a:pt x="102" y="205"/>
                  </a:cubicBezTo>
                  <a:lnTo>
                    <a:pt x="266" y="205"/>
                  </a:lnTo>
                  <a:cubicBezTo>
                    <a:pt x="321" y="205"/>
                    <a:pt x="368" y="158"/>
                    <a:pt x="368" y="103"/>
                  </a:cubicBezTo>
                  <a:cubicBezTo>
                    <a:pt x="368" y="47"/>
                    <a:pt x="321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Google Shape;1582;p42">
              <a:extLst>
                <a:ext uri="{FF2B5EF4-FFF2-40B4-BE49-F238E27FC236}">
                  <a16:creationId xmlns:a16="http://schemas.microsoft.com/office/drawing/2014/main" id="{72324016-CD6E-643D-2E70-8AA1CF38DE02}"/>
                </a:ext>
              </a:extLst>
            </p:cNvPr>
            <p:cNvSpPr/>
            <p:nvPr/>
          </p:nvSpPr>
          <p:spPr>
            <a:xfrm>
              <a:off x="1011054" y="3027446"/>
              <a:ext cx="16528" cy="9232"/>
            </a:xfrm>
            <a:custGeom>
              <a:avLst/>
              <a:gdLst/>
              <a:ahLst/>
              <a:cxnLst/>
              <a:rect l="l" t="t" r="r" b="b"/>
              <a:pathLst>
                <a:path w="367" h="205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cubicBezTo>
                    <a:pt x="0" y="158"/>
                    <a:pt x="46" y="205"/>
                    <a:pt x="101" y="205"/>
                  </a:cubicBezTo>
                  <a:lnTo>
                    <a:pt x="264" y="205"/>
                  </a:lnTo>
                  <a:cubicBezTo>
                    <a:pt x="321" y="205"/>
                    <a:pt x="367" y="158"/>
                    <a:pt x="367" y="103"/>
                  </a:cubicBezTo>
                  <a:cubicBezTo>
                    <a:pt x="367" y="47"/>
                    <a:pt x="321" y="0"/>
                    <a:pt x="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3" name="Google Shape;1583;p42">
              <a:extLst>
                <a:ext uri="{FF2B5EF4-FFF2-40B4-BE49-F238E27FC236}">
                  <a16:creationId xmlns:a16="http://schemas.microsoft.com/office/drawing/2014/main" id="{99B67967-2B35-24E7-6218-58B3E4258133}"/>
                </a:ext>
              </a:extLst>
            </p:cNvPr>
            <p:cNvSpPr/>
            <p:nvPr/>
          </p:nvSpPr>
          <p:spPr>
            <a:xfrm>
              <a:off x="987816" y="3027446"/>
              <a:ext cx="16573" cy="9232"/>
            </a:xfrm>
            <a:custGeom>
              <a:avLst/>
              <a:gdLst/>
              <a:ahLst/>
              <a:cxnLst/>
              <a:rect l="l" t="t" r="r" b="b"/>
              <a:pathLst>
                <a:path w="368" h="205" extrusionOk="0">
                  <a:moveTo>
                    <a:pt x="103" y="0"/>
                  </a:moveTo>
                  <a:cubicBezTo>
                    <a:pt x="46" y="0"/>
                    <a:pt x="1" y="47"/>
                    <a:pt x="1" y="103"/>
                  </a:cubicBezTo>
                  <a:cubicBezTo>
                    <a:pt x="1" y="158"/>
                    <a:pt x="46" y="205"/>
                    <a:pt x="103" y="205"/>
                  </a:cubicBezTo>
                  <a:lnTo>
                    <a:pt x="266" y="205"/>
                  </a:lnTo>
                  <a:cubicBezTo>
                    <a:pt x="321" y="205"/>
                    <a:pt x="367" y="158"/>
                    <a:pt x="367" y="103"/>
                  </a:cubicBezTo>
                  <a:cubicBezTo>
                    <a:pt x="367" y="47"/>
                    <a:pt x="323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4" name="Google Shape;1584;p42">
              <a:extLst>
                <a:ext uri="{FF2B5EF4-FFF2-40B4-BE49-F238E27FC236}">
                  <a16:creationId xmlns:a16="http://schemas.microsoft.com/office/drawing/2014/main" id="{DA28EDEB-4E53-936F-8C74-59A8D49FAFD5}"/>
                </a:ext>
              </a:extLst>
            </p:cNvPr>
            <p:cNvSpPr/>
            <p:nvPr/>
          </p:nvSpPr>
          <p:spPr>
            <a:xfrm>
              <a:off x="904321" y="2877750"/>
              <a:ext cx="27742" cy="46341"/>
            </a:xfrm>
            <a:custGeom>
              <a:avLst/>
              <a:gdLst/>
              <a:ahLst/>
              <a:cxnLst/>
              <a:rect l="l" t="t" r="r" b="b"/>
              <a:pathLst>
                <a:path w="616" h="1029" extrusionOk="0">
                  <a:moveTo>
                    <a:pt x="102" y="0"/>
                  </a:moveTo>
                  <a:cubicBezTo>
                    <a:pt x="46" y="0"/>
                    <a:pt x="0" y="46"/>
                    <a:pt x="0" y="103"/>
                  </a:cubicBezTo>
                  <a:lnTo>
                    <a:pt x="0" y="514"/>
                  </a:lnTo>
                  <a:lnTo>
                    <a:pt x="0" y="926"/>
                  </a:lnTo>
                  <a:cubicBezTo>
                    <a:pt x="0" y="982"/>
                    <a:pt x="46" y="1028"/>
                    <a:pt x="102" y="1028"/>
                  </a:cubicBezTo>
                  <a:cubicBezTo>
                    <a:pt x="158" y="1028"/>
                    <a:pt x="204" y="982"/>
                    <a:pt x="204" y="926"/>
                  </a:cubicBezTo>
                  <a:lnTo>
                    <a:pt x="204" y="616"/>
                  </a:lnTo>
                  <a:lnTo>
                    <a:pt x="376" y="616"/>
                  </a:lnTo>
                  <a:cubicBezTo>
                    <a:pt x="396" y="616"/>
                    <a:pt x="412" y="632"/>
                    <a:pt x="412" y="652"/>
                  </a:cubicBezTo>
                  <a:lnTo>
                    <a:pt x="412" y="926"/>
                  </a:lnTo>
                  <a:cubicBezTo>
                    <a:pt x="412" y="982"/>
                    <a:pt x="458" y="1028"/>
                    <a:pt x="514" y="1028"/>
                  </a:cubicBezTo>
                  <a:cubicBezTo>
                    <a:pt x="570" y="1028"/>
                    <a:pt x="616" y="982"/>
                    <a:pt x="616" y="926"/>
                  </a:cubicBezTo>
                  <a:lnTo>
                    <a:pt x="616" y="652"/>
                  </a:lnTo>
                  <a:cubicBezTo>
                    <a:pt x="616" y="519"/>
                    <a:pt x="508" y="413"/>
                    <a:pt x="376" y="413"/>
                  </a:cubicBezTo>
                  <a:lnTo>
                    <a:pt x="204" y="413"/>
                  </a:lnTo>
                  <a:lnTo>
                    <a:pt x="204" y="103"/>
                  </a:lnTo>
                  <a:cubicBezTo>
                    <a:pt x="204" y="46"/>
                    <a:pt x="15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Google Shape;1585;p42">
              <a:extLst>
                <a:ext uri="{FF2B5EF4-FFF2-40B4-BE49-F238E27FC236}">
                  <a16:creationId xmlns:a16="http://schemas.microsoft.com/office/drawing/2014/main" id="{B048B19A-0EAE-BE66-BDE4-A679FE8F1D98}"/>
                </a:ext>
              </a:extLst>
            </p:cNvPr>
            <p:cNvSpPr/>
            <p:nvPr/>
          </p:nvSpPr>
          <p:spPr>
            <a:xfrm>
              <a:off x="984663" y="2979123"/>
              <a:ext cx="27787" cy="40171"/>
            </a:xfrm>
            <a:custGeom>
              <a:avLst/>
              <a:gdLst/>
              <a:ahLst/>
              <a:cxnLst/>
              <a:rect l="l" t="t" r="r" b="b"/>
              <a:pathLst>
                <a:path w="617" h="892" extrusionOk="0">
                  <a:moveTo>
                    <a:pt x="103" y="1"/>
                  </a:moveTo>
                  <a:cubicBezTo>
                    <a:pt x="48" y="1"/>
                    <a:pt x="1" y="47"/>
                    <a:pt x="1" y="103"/>
                  </a:cubicBezTo>
                  <a:lnTo>
                    <a:pt x="1" y="514"/>
                  </a:lnTo>
                  <a:lnTo>
                    <a:pt x="1" y="789"/>
                  </a:lnTo>
                  <a:cubicBezTo>
                    <a:pt x="1" y="845"/>
                    <a:pt x="48" y="892"/>
                    <a:pt x="103" y="892"/>
                  </a:cubicBezTo>
                  <a:cubicBezTo>
                    <a:pt x="159" y="892"/>
                    <a:pt x="205" y="845"/>
                    <a:pt x="205" y="789"/>
                  </a:cubicBezTo>
                  <a:lnTo>
                    <a:pt x="205" y="516"/>
                  </a:lnTo>
                  <a:lnTo>
                    <a:pt x="205" y="289"/>
                  </a:lnTo>
                  <a:lnTo>
                    <a:pt x="323" y="289"/>
                  </a:lnTo>
                  <a:cubicBezTo>
                    <a:pt x="374" y="289"/>
                    <a:pt x="413" y="329"/>
                    <a:pt x="413" y="378"/>
                  </a:cubicBezTo>
                  <a:cubicBezTo>
                    <a:pt x="413" y="435"/>
                    <a:pt x="459" y="481"/>
                    <a:pt x="515" y="481"/>
                  </a:cubicBezTo>
                  <a:cubicBezTo>
                    <a:pt x="571" y="481"/>
                    <a:pt x="617" y="435"/>
                    <a:pt x="617" y="378"/>
                  </a:cubicBezTo>
                  <a:cubicBezTo>
                    <a:pt x="617" y="215"/>
                    <a:pt x="485" y="84"/>
                    <a:pt x="323" y="84"/>
                  </a:cubicBezTo>
                  <a:lnTo>
                    <a:pt x="203" y="84"/>
                  </a:lnTo>
                  <a:cubicBezTo>
                    <a:pt x="195" y="36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86" name="Google Shape;1586;p42">
            <a:extLst>
              <a:ext uri="{FF2B5EF4-FFF2-40B4-BE49-F238E27FC236}">
                <a16:creationId xmlns:a16="http://schemas.microsoft.com/office/drawing/2014/main" id="{474A0C46-0AE5-6950-D05D-30B39C107E9F}"/>
              </a:ext>
            </a:extLst>
          </p:cNvPr>
          <p:cNvGrpSpPr/>
          <p:nvPr/>
        </p:nvGrpSpPr>
        <p:grpSpPr>
          <a:xfrm>
            <a:off x="8030929" y="2655614"/>
            <a:ext cx="717825" cy="454556"/>
            <a:chOff x="4630833" y="1899419"/>
            <a:chExt cx="595705" cy="377225"/>
          </a:xfrm>
        </p:grpSpPr>
        <p:sp>
          <p:nvSpPr>
            <p:cNvPr id="1587" name="Google Shape;1587;p42">
              <a:extLst>
                <a:ext uri="{FF2B5EF4-FFF2-40B4-BE49-F238E27FC236}">
                  <a16:creationId xmlns:a16="http://schemas.microsoft.com/office/drawing/2014/main" id="{C174CE64-0134-43AF-A249-BF1CAA5AADE8}"/>
                </a:ext>
              </a:extLst>
            </p:cNvPr>
            <p:cNvSpPr/>
            <p:nvPr/>
          </p:nvSpPr>
          <p:spPr>
            <a:xfrm>
              <a:off x="4706305" y="1899419"/>
              <a:ext cx="520233" cy="377225"/>
            </a:xfrm>
            <a:custGeom>
              <a:avLst/>
              <a:gdLst/>
              <a:ahLst/>
              <a:cxnLst/>
              <a:rect l="l" t="t" r="r" b="b"/>
              <a:pathLst>
                <a:path w="16330" h="11841" extrusionOk="0">
                  <a:moveTo>
                    <a:pt x="14854" y="492"/>
                  </a:moveTo>
                  <a:cubicBezTo>
                    <a:pt x="14887" y="2158"/>
                    <a:pt x="14921" y="3822"/>
                    <a:pt x="14954" y="5489"/>
                  </a:cubicBezTo>
                  <a:cubicBezTo>
                    <a:pt x="14638" y="5567"/>
                    <a:pt x="14317" y="5611"/>
                    <a:pt x="13998" y="5611"/>
                  </a:cubicBezTo>
                  <a:cubicBezTo>
                    <a:pt x="13383" y="5611"/>
                    <a:pt x="12774" y="5449"/>
                    <a:pt x="12226" y="5067"/>
                  </a:cubicBezTo>
                  <a:cubicBezTo>
                    <a:pt x="11580" y="4616"/>
                    <a:pt x="11181" y="3953"/>
                    <a:pt x="11046" y="3222"/>
                  </a:cubicBezTo>
                  <a:cubicBezTo>
                    <a:pt x="12326" y="2326"/>
                    <a:pt x="13595" y="1415"/>
                    <a:pt x="14854" y="492"/>
                  </a:cubicBezTo>
                  <a:close/>
                  <a:moveTo>
                    <a:pt x="10810" y="3386"/>
                  </a:moveTo>
                  <a:cubicBezTo>
                    <a:pt x="10955" y="4142"/>
                    <a:pt x="11394" y="4839"/>
                    <a:pt x="12041" y="5304"/>
                  </a:cubicBezTo>
                  <a:cubicBezTo>
                    <a:pt x="12632" y="5731"/>
                    <a:pt x="13325" y="5920"/>
                    <a:pt x="14024" y="5920"/>
                  </a:cubicBezTo>
                  <a:cubicBezTo>
                    <a:pt x="14337" y="5920"/>
                    <a:pt x="14651" y="5882"/>
                    <a:pt x="14958" y="5811"/>
                  </a:cubicBezTo>
                  <a:cubicBezTo>
                    <a:pt x="14981" y="6864"/>
                    <a:pt x="15001" y="7915"/>
                    <a:pt x="15023" y="8967"/>
                  </a:cubicBezTo>
                  <a:cubicBezTo>
                    <a:pt x="14474" y="8955"/>
                    <a:pt x="13924" y="8941"/>
                    <a:pt x="13376" y="8941"/>
                  </a:cubicBezTo>
                  <a:cubicBezTo>
                    <a:pt x="13270" y="8941"/>
                    <a:pt x="13164" y="8941"/>
                    <a:pt x="13058" y="8943"/>
                  </a:cubicBezTo>
                  <a:cubicBezTo>
                    <a:pt x="13070" y="8777"/>
                    <a:pt x="13081" y="8610"/>
                    <a:pt x="13094" y="8444"/>
                  </a:cubicBezTo>
                  <a:cubicBezTo>
                    <a:pt x="13100" y="8381"/>
                    <a:pt x="13055" y="8350"/>
                    <a:pt x="13006" y="8350"/>
                  </a:cubicBezTo>
                  <a:cubicBezTo>
                    <a:pt x="12957" y="8350"/>
                    <a:pt x="12904" y="8382"/>
                    <a:pt x="12898" y="8444"/>
                  </a:cubicBezTo>
                  <a:cubicBezTo>
                    <a:pt x="12879" y="8610"/>
                    <a:pt x="12865" y="8778"/>
                    <a:pt x="12852" y="8947"/>
                  </a:cubicBezTo>
                  <a:cubicBezTo>
                    <a:pt x="12647" y="8950"/>
                    <a:pt x="12441" y="8956"/>
                    <a:pt x="12235" y="8964"/>
                  </a:cubicBezTo>
                  <a:cubicBezTo>
                    <a:pt x="12132" y="8970"/>
                    <a:pt x="12133" y="9117"/>
                    <a:pt x="12235" y="9125"/>
                  </a:cubicBezTo>
                  <a:cubicBezTo>
                    <a:pt x="12437" y="9142"/>
                    <a:pt x="12640" y="9155"/>
                    <a:pt x="12842" y="9167"/>
                  </a:cubicBezTo>
                  <a:cubicBezTo>
                    <a:pt x="12819" y="9623"/>
                    <a:pt x="12819" y="10080"/>
                    <a:pt x="12865" y="10535"/>
                  </a:cubicBezTo>
                  <a:cubicBezTo>
                    <a:pt x="11112" y="10456"/>
                    <a:pt x="9337" y="10485"/>
                    <a:pt x="7603" y="10429"/>
                  </a:cubicBezTo>
                  <a:cubicBezTo>
                    <a:pt x="7359" y="10422"/>
                    <a:pt x="7116" y="10410"/>
                    <a:pt x="6872" y="10400"/>
                  </a:cubicBezTo>
                  <a:cubicBezTo>
                    <a:pt x="7172" y="9064"/>
                    <a:pt x="6585" y="7738"/>
                    <a:pt x="5461" y="6971"/>
                  </a:cubicBezTo>
                  <a:cubicBezTo>
                    <a:pt x="7268" y="5813"/>
                    <a:pt x="9050" y="4614"/>
                    <a:pt x="10810" y="3386"/>
                  </a:cubicBezTo>
                  <a:close/>
                  <a:moveTo>
                    <a:pt x="13045" y="9177"/>
                  </a:moveTo>
                  <a:cubicBezTo>
                    <a:pt x="13705" y="9212"/>
                    <a:pt x="14370" y="9222"/>
                    <a:pt x="15033" y="9235"/>
                  </a:cubicBezTo>
                  <a:cubicBezTo>
                    <a:pt x="15043" y="9726"/>
                    <a:pt x="15053" y="10217"/>
                    <a:pt x="15064" y="10708"/>
                  </a:cubicBezTo>
                  <a:cubicBezTo>
                    <a:pt x="15050" y="10707"/>
                    <a:pt x="15040" y="10701"/>
                    <a:pt x="15027" y="10700"/>
                  </a:cubicBezTo>
                  <a:cubicBezTo>
                    <a:pt x="14347" y="10621"/>
                    <a:pt x="13658" y="10572"/>
                    <a:pt x="12965" y="10538"/>
                  </a:cubicBezTo>
                  <a:cubicBezTo>
                    <a:pt x="12997" y="10085"/>
                    <a:pt x="13018" y="9633"/>
                    <a:pt x="13045" y="9177"/>
                  </a:cubicBezTo>
                  <a:close/>
                  <a:moveTo>
                    <a:pt x="15010" y="1"/>
                  </a:moveTo>
                  <a:cubicBezTo>
                    <a:pt x="14983" y="1"/>
                    <a:pt x="14956" y="9"/>
                    <a:pt x="14931" y="28"/>
                  </a:cubicBezTo>
                  <a:cubicBezTo>
                    <a:pt x="13632" y="986"/>
                    <a:pt x="12322" y="1922"/>
                    <a:pt x="11000" y="2840"/>
                  </a:cubicBezTo>
                  <a:cubicBezTo>
                    <a:pt x="10983" y="2564"/>
                    <a:pt x="11003" y="2283"/>
                    <a:pt x="11061" y="2002"/>
                  </a:cubicBezTo>
                  <a:cubicBezTo>
                    <a:pt x="11074" y="1941"/>
                    <a:pt x="11027" y="1902"/>
                    <a:pt x="10979" y="1902"/>
                  </a:cubicBezTo>
                  <a:cubicBezTo>
                    <a:pt x="10948" y="1902"/>
                    <a:pt x="10917" y="1919"/>
                    <a:pt x="10903" y="1959"/>
                  </a:cubicBezTo>
                  <a:cubicBezTo>
                    <a:pt x="10789" y="2300"/>
                    <a:pt x="10747" y="2654"/>
                    <a:pt x="10767" y="3000"/>
                  </a:cubicBezTo>
                  <a:cubicBezTo>
                    <a:pt x="8907" y="4289"/>
                    <a:pt x="7024" y="5541"/>
                    <a:pt x="5124" y="6766"/>
                  </a:cubicBezTo>
                  <a:cubicBezTo>
                    <a:pt x="4753" y="6567"/>
                    <a:pt x="4338" y="6424"/>
                    <a:pt x="3884" y="6355"/>
                  </a:cubicBezTo>
                  <a:cubicBezTo>
                    <a:pt x="3879" y="6354"/>
                    <a:pt x="3875" y="6354"/>
                    <a:pt x="3870" y="6354"/>
                  </a:cubicBezTo>
                  <a:cubicBezTo>
                    <a:pt x="3791" y="6354"/>
                    <a:pt x="3761" y="6468"/>
                    <a:pt x="3845" y="6491"/>
                  </a:cubicBezTo>
                  <a:cubicBezTo>
                    <a:pt x="4229" y="6587"/>
                    <a:pt x="4581" y="6730"/>
                    <a:pt x="4898" y="6909"/>
                  </a:cubicBezTo>
                  <a:cubicBezTo>
                    <a:pt x="3318" y="7927"/>
                    <a:pt x="1726" y="8933"/>
                    <a:pt x="122" y="9921"/>
                  </a:cubicBezTo>
                  <a:cubicBezTo>
                    <a:pt x="0" y="9996"/>
                    <a:pt x="74" y="10169"/>
                    <a:pt x="190" y="10169"/>
                  </a:cubicBezTo>
                  <a:cubicBezTo>
                    <a:pt x="211" y="10169"/>
                    <a:pt x="234" y="10163"/>
                    <a:pt x="257" y="10150"/>
                  </a:cubicBezTo>
                  <a:cubicBezTo>
                    <a:pt x="1937" y="9177"/>
                    <a:pt x="3593" y="8164"/>
                    <a:pt x="5230" y="7117"/>
                  </a:cubicBezTo>
                  <a:cubicBezTo>
                    <a:pt x="6301" y="7876"/>
                    <a:pt x="6852" y="9106"/>
                    <a:pt x="6534" y="10383"/>
                  </a:cubicBezTo>
                  <a:cubicBezTo>
                    <a:pt x="5005" y="10314"/>
                    <a:pt x="3458" y="10213"/>
                    <a:pt x="1925" y="10213"/>
                  </a:cubicBezTo>
                  <a:cubicBezTo>
                    <a:pt x="1341" y="10213"/>
                    <a:pt x="758" y="10228"/>
                    <a:pt x="180" y="10264"/>
                  </a:cubicBezTo>
                  <a:cubicBezTo>
                    <a:pt x="12" y="10274"/>
                    <a:pt x="19" y="10501"/>
                    <a:pt x="180" y="10519"/>
                  </a:cubicBezTo>
                  <a:cubicBezTo>
                    <a:pt x="2223" y="10778"/>
                    <a:pt x="4328" y="10767"/>
                    <a:pt x="6400" y="10801"/>
                  </a:cubicBezTo>
                  <a:cubicBezTo>
                    <a:pt x="6292" y="11073"/>
                    <a:pt x="6142" y="11342"/>
                    <a:pt x="5950" y="11612"/>
                  </a:cubicBezTo>
                  <a:cubicBezTo>
                    <a:pt x="5865" y="11730"/>
                    <a:pt x="5975" y="11841"/>
                    <a:pt x="6091" y="11841"/>
                  </a:cubicBezTo>
                  <a:cubicBezTo>
                    <a:pt x="6140" y="11841"/>
                    <a:pt x="6190" y="11820"/>
                    <a:pt x="6227" y="11772"/>
                  </a:cubicBezTo>
                  <a:cubicBezTo>
                    <a:pt x="6463" y="11460"/>
                    <a:pt x="6635" y="11136"/>
                    <a:pt x="6754" y="10808"/>
                  </a:cubicBezTo>
                  <a:cubicBezTo>
                    <a:pt x="7038" y="10814"/>
                    <a:pt x="7322" y="10820"/>
                    <a:pt x="7604" y="10830"/>
                  </a:cubicBezTo>
                  <a:cubicBezTo>
                    <a:pt x="9572" y="10891"/>
                    <a:pt x="11584" y="11067"/>
                    <a:pt x="13567" y="11067"/>
                  </a:cubicBezTo>
                  <a:cubicBezTo>
                    <a:pt x="14055" y="11067"/>
                    <a:pt x="14543" y="11056"/>
                    <a:pt x="15027" y="11030"/>
                  </a:cubicBezTo>
                  <a:cubicBezTo>
                    <a:pt x="15084" y="11026"/>
                    <a:pt x="15126" y="11003"/>
                    <a:pt x="15153" y="10970"/>
                  </a:cubicBezTo>
                  <a:cubicBezTo>
                    <a:pt x="15184" y="10988"/>
                    <a:pt x="15220" y="10997"/>
                    <a:pt x="15256" y="10997"/>
                  </a:cubicBezTo>
                  <a:cubicBezTo>
                    <a:pt x="15346" y="10997"/>
                    <a:pt x="15432" y="10941"/>
                    <a:pt x="15429" y="10824"/>
                  </a:cubicBezTo>
                  <a:cubicBezTo>
                    <a:pt x="15396" y="9119"/>
                    <a:pt x="15355" y="7415"/>
                    <a:pt x="15313" y="5708"/>
                  </a:cubicBezTo>
                  <a:cubicBezTo>
                    <a:pt x="15620" y="5611"/>
                    <a:pt x="15916" y="5478"/>
                    <a:pt x="16194" y="5317"/>
                  </a:cubicBezTo>
                  <a:cubicBezTo>
                    <a:pt x="16330" y="5239"/>
                    <a:pt x="16247" y="5054"/>
                    <a:pt x="16119" y="5054"/>
                  </a:cubicBezTo>
                  <a:cubicBezTo>
                    <a:pt x="16097" y="5054"/>
                    <a:pt x="16073" y="5060"/>
                    <a:pt x="16049" y="5072"/>
                  </a:cubicBezTo>
                  <a:cubicBezTo>
                    <a:pt x="15809" y="5195"/>
                    <a:pt x="15561" y="5301"/>
                    <a:pt x="15306" y="5387"/>
                  </a:cubicBezTo>
                  <a:cubicBezTo>
                    <a:pt x="15263" y="3649"/>
                    <a:pt x="15219" y="1909"/>
                    <a:pt x="15179" y="171"/>
                  </a:cubicBezTo>
                  <a:cubicBezTo>
                    <a:pt x="15177" y="84"/>
                    <a:pt x="15095" y="1"/>
                    <a:pt x="15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Google Shape;1588;p42">
              <a:extLst>
                <a:ext uri="{FF2B5EF4-FFF2-40B4-BE49-F238E27FC236}">
                  <a16:creationId xmlns:a16="http://schemas.microsoft.com/office/drawing/2014/main" id="{36E5EAAE-44AA-96A6-F174-980608DE03B8}"/>
                </a:ext>
              </a:extLst>
            </p:cNvPr>
            <p:cNvSpPr/>
            <p:nvPr/>
          </p:nvSpPr>
          <p:spPr>
            <a:xfrm>
              <a:off x="4630833" y="2197389"/>
              <a:ext cx="47372" cy="47850"/>
            </a:xfrm>
            <a:custGeom>
              <a:avLst/>
              <a:gdLst/>
              <a:ahLst/>
              <a:cxnLst/>
              <a:rect l="l" t="t" r="r" b="b"/>
              <a:pathLst>
                <a:path w="1487" h="1502" extrusionOk="0">
                  <a:moveTo>
                    <a:pt x="1329" y="1"/>
                  </a:moveTo>
                  <a:cubicBezTo>
                    <a:pt x="1303" y="1"/>
                    <a:pt x="1275" y="11"/>
                    <a:pt x="1250" y="36"/>
                  </a:cubicBezTo>
                  <a:cubicBezTo>
                    <a:pt x="1078" y="202"/>
                    <a:pt x="914" y="379"/>
                    <a:pt x="752" y="558"/>
                  </a:cubicBezTo>
                  <a:cubicBezTo>
                    <a:pt x="577" y="406"/>
                    <a:pt x="392" y="261"/>
                    <a:pt x="200" y="128"/>
                  </a:cubicBezTo>
                  <a:cubicBezTo>
                    <a:pt x="193" y="122"/>
                    <a:pt x="184" y="120"/>
                    <a:pt x="176" y="120"/>
                  </a:cubicBezTo>
                  <a:cubicBezTo>
                    <a:pt x="136" y="120"/>
                    <a:pt x="101" y="179"/>
                    <a:pt x="137" y="211"/>
                  </a:cubicBezTo>
                  <a:cubicBezTo>
                    <a:pt x="308" y="367"/>
                    <a:pt x="471" y="526"/>
                    <a:pt x="634" y="689"/>
                  </a:cubicBezTo>
                  <a:cubicBezTo>
                    <a:pt x="437" y="911"/>
                    <a:pt x="245" y="1136"/>
                    <a:pt x="54" y="1358"/>
                  </a:cubicBezTo>
                  <a:cubicBezTo>
                    <a:pt x="0" y="1420"/>
                    <a:pt x="54" y="1502"/>
                    <a:pt x="116" y="1502"/>
                  </a:cubicBezTo>
                  <a:cubicBezTo>
                    <a:pt x="135" y="1502"/>
                    <a:pt x="154" y="1494"/>
                    <a:pt x="172" y="1477"/>
                  </a:cubicBezTo>
                  <a:cubicBezTo>
                    <a:pt x="379" y="1272"/>
                    <a:pt x="591" y="1069"/>
                    <a:pt x="799" y="858"/>
                  </a:cubicBezTo>
                  <a:cubicBezTo>
                    <a:pt x="945" y="1026"/>
                    <a:pt x="1084" y="1212"/>
                    <a:pt x="1251" y="1345"/>
                  </a:cubicBezTo>
                  <a:cubicBezTo>
                    <a:pt x="1272" y="1361"/>
                    <a:pt x="1296" y="1368"/>
                    <a:pt x="1319" y="1368"/>
                  </a:cubicBezTo>
                  <a:cubicBezTo>
                    <a:pt x="1387" y="1368"/>
                    <a:pt x="1449" y="1304"/>
                    <a:pt x="1406" y="1228"/>
                  </a:cubicBezTo>
                  <a:cubicBezTo>
                    <a:pt x="1293" y="1033"/>
                    <a:pt x="1107" y="868"/>
                    <a:pt x="935" y="717"/>
                  </a:cubicBezTo>
                  <a:cubicBezTo>
                    <a:pt x="1100" y="548"/>
                    <a:pt x="1260" y="376"/>
                    <a:pt x="1413" y="198"/>
                  </a:cubicBezTo>
                  <a:cubicBezTo>
                    <a:pt x="1487" y="112"/>
                    <a:pt x="1415" y="1"/>
                    <a:pt x="1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89" name="Google Shape;1589;p42">
            <a:extLst>
              <a:ext uri="{FF2B5EF4-FFF2-40B4-BE49-F238E27FC236}">
                <a16:creationId xmlns:a16="http://schemas.microsoft.com/office/drawing/2014/main" id="{EAB1C345-0393-0A6C-938B-8DD53DF8BB97}"/>
              </a:ext>
            </a:extLst>
          </p:cNvPr>
          <p:cNvGrpSpPr/>
          <p:nvPr/>
        </p:nvGrpSpPr>
        <p:grpSpPr>
          <a:xfrm>
            <a:off x="6301444" y="4108116"/>
            <a:ext cx="788667" cy="719665"/>
            <a:chOff x="3533729" y="3269898"/>
            <a:chExt cx="654495" cy="597233"/>
          </a:xfrm>
        </p:grpSpPr>
        <p:sp>
          <p:nvSpPr>
            <p:cNvPr id="1590" name="Google Shape;1590;p42">
              <a:extLst>
                <a:ext uri="{FF2B5EF4-FFF2-40B4-BE49-F238E27FC236}">
                  <a16:creationId xmlns:a16="http://schemas.microsoft.com/office/drawing/2014/main" id="{904CAFD6-9E31-EE0D-181C-775BCFE1CCBC}"/>
                </a:ext>
              </a:extLst>
            </p:cNvPr>
            <p:cNvSpPr/>
            <p:nvPr/>
          </p:nvSpPr>
          <p:spPr>
            <a:xfrm>
              <a:off x="3533729" y="3269898"/>
              <a:ext cx="621508" cy="597233"/>
            </a:xfrm>
            <a:custGeom>
              <a:avLst/>
              <a:gdLst/>
              <a:ahLst/>
              <a:cxnLst/>
              <a:rect l="l" t="t" r="r" b="b"/>
              <a:pathLst>
                <a:path w="19509" h="18747" extrusionOk="0">
                  <a:moveTo>
                    <a:pt x="9641" y="411"/>
                  </a:moveTo>
                  <a:cubicBezTo>
                    <a:pt x="11851" y="411"/>
                    <a:pt x="14037" y="1235"/>
                    <a:pt x="15727" y="2805"/>
                  </a:cubicBezTo>
                  <a:cubicBezTo>
                    <a:pt x="17605" y="4552"/>
                    <a:pt x="18562" y="7059"/>
                    <a:pt x="18489" y="9557"/>
                  </a:cubicBezTo>
                  <a:cubicBezTo>
                    <a:pt x="18470" y="9504"/>
                    <a:pt x="18433" y="9458"/>
                    <a:pt x="18368" y="9435"/>
                  </a:cubicBezTo>
                  <a:cubicBezTo>
                    <a:pt x="18257" y="9392"/>
                    <a:pt x="18145" y="9346"/>
                    <a:pt x="18033" y="9303"/>
                  </a:cubicBezTo>
                  <a:cubicBezTo>
                    <a:pt x="18006" y="9256"/>
                    <a:pt x="17960" y="9224"/>
                    <a:pt x="17889" y="9224"/>
                  </a:cubicBezTo>
                  <a:cubicBezTo>
                    <a:pt x="17885" y="9224"/>
                    <a:pt x="17881" y="9224"/>
                    <a:pt x="17876" y="9224"/>
                  </a:cubicBezTo>
                  <a:cubicBezTo>
                    <a:pt x="17866" y="9227"/>
                    <a:pt x="17853" y="9227"/>
                    <a:pt x="17842" y="9229"/>
                  </a:cubicBezTo>
                  <a:cubicBezTo>
                    <a:pt x="12877" y="7303"/>
                    <a:pt x="7924" y="5262"/>
                    <a:pt x="2883" y="3546"/>
                  </a:cubicBezTo>
                  <a:cubicBezTo>
                    <a:pt x="3650" y="2639"/>
                    <a:pt x="4601" y="1878"/>
                    <a:pt x="5706" y="1332"/>
                  </a:cubicBezTo>
                  <a:cubicBezTo>
                    <a:pt x="6958" y="713"/>
                    <a:pt x="8304" y="411"/>
                    <a:pt x="9641" y="411"/>
                  </a:cubicBezTo>
                  <a:close/>
                  <a:moveTo>
                    <a:pt x="11315" y="7211"/>
                  </a:moveTo>
                  <a:cubicBezTo>
                    <a:pt x="13184" y="7914"/>
                    <a:pt x="15054" y="8613"/>
                    <a:pt x="16918" y="9316"/>
                  </a:cubicBezTo>
                  <a:cubicBezTo>
                    <a:pt x="15343" y="9478"/>
                    <a:pt x="13746" y="9723"/>
                    <a:pt x="12184" y="10072"/>
                  </a:cubicBezTo>
                  <a:cubicBezTo>
                    <a:pt x="12346" y="9143"/>
                    <a:pt x="11331" y="8716"/>
                    <a:pt x="10558" y="8577"/>
                  </a:cubicBezTo>
                  <a:cubicBezTo>
                    <a:pt x="10811" y="8129"/>
                    <a:pt x="11062" y="7678"/>
                    <a:pt x="11309" y="7230"/>
                  </a:cubicBezTo>
                  <a:cubicBezTo>
                    <a:pt x="11312" y="7223"/>
                    <a:pt x="11312" y="7217"/>
                    <a:pt x="11315" y="7211"/>
                  </a:cubicBezTo>
                  <a:close/>
                  <a:moveTo>
                    <a:pt x="10450" y="8766"/>
                  </a:moveTo>
                  <a:cubicBezTo>
                    <a:pt x="11137" y="8970"/>
                    <a:pt x="11833" y="9199"/>
                    <a:pt x="11891" y="10038"/>
                  </a:cubicBezTo>
                  <a:cubicBezTo>
                    <a:pt x="11892" y="10075"/>
                    <a:pt x="11911" y="10107"/>
                    <a:pt x="11934" y="10131"/>
                  </a:cubicBezTo>
                  <a:cubicBezTo>
                    <a:pt x="11054" y="10333"/>
                    <a:pt x="10185" y="10568"/>
                    <a:pt x="9340" y="10841"/>
                  </a:cubicBezTo>
                  <a:cubicBezTo>
                    <a:pt x="9320" y="10802"/>
                    <a:pt x="9296" y="10767"/>
                    <a:pt x="9265" y="10735"/>
                  </a:cubicBezTo>
                  <a:cubicBezTo>
                    <a:pt x="9678" y="10094"/>
                    <a:pt x="10071" y="9432"/>
                    <a:pt x="10450" y="8766"/>
                  </a:cubicBezTo>
                  <a:close/>
                  <a:moveTo>
                    <a:pt x="2687" y="3783"/>
                  </a:moveTo>
                  <a:cubicBezTo>
                    <a:pt x="5424" y="4956"/>
                    <a:pt x="8206" y="6036"/>
                    <a:pt x="10999" y="7090"/>
                  </a:cubicBezTo>
                  <a:cubicBezTo>
                    <a:pt x="10321" y="8244"/>
                    <a:pt x="9643" y="9415"/>
                    <a:pt x="9047" y="10613"/>
                  </a:cubicBezTo>
                  <a:cubicBezTo>
                    <a:pt x="9009" y="10604"/>
                    <a:pt x="8970" y="10599"/>
                    <a:pt x="8931" y="10599"/>
                  </a:cubicBezTo>
                  <a:cubicBezTo>
                    <a:pt x="8872" y="10599"/>
                    <a:pt x="8812" y="10611"/>
                    <a:pt x="8756" y="10638"/>
                  </a:cubicBezTo>
                  <a:cubicBezTo>
                    <a:pt x="8737" y="10621"/>
                    <a:pt x="8713" y="10611"/>
                    <a:pt x="8688" y="10611"/>
                  </a:cubicBezTo>
                  <a:cubicBezTo>
                    <a:pt x="8665" y="10611"/>
                    <a:pt x="8641" y="10619"/>
                    <a:pt x="8620" y="10639"/>
                  </a:cubicBezTo>
                  <a:cubicBezTo>
                    <a:pt x="8364" y="10864"/>
                    <a:pt x="8354" y="11268"/>
                    <a:pt x="8672" y="11444"/>
                  </a:cubicBezTo>
                  <a:cubicBezTo>
                    <a:pt x="8748" y="11486"/>
                    <a:pt x="8829" y="11506"/>
                    <a:pt x="8908" y="11506"/>
                  </a:cubicBezTo>
                  <a:cubicBezTo>
                    <a:pt x="9129" y="11506"/>
                    <a:pt x="9332" y="11352"/>
                    <a:pt x="9376" y="11120"/>
                  </a:cubicBezTo>
                  <a:cubicBezTo>
                    <a:pt x="12168" y="10555"/>
                    <a:pt x="14918" y="9998"/>
                    <a:pt x="17748" y="9625"/>
                  </a:cubicBezTo>
                  <a:cubicBezTo>
                    <a:pt x="17919" y="9690"/>
                    <a:pt x="18091" y="9754"/>
                    <a:pt x="18263" y="9819"/>
                  </a:cubicBezTo>
                  <a:cubicBezTo>
                    <a:pt x="18288" y="9828"/>
                    <a:pt x="18311" y="9833"/>
                    <a:pt x="18333" y="9833"/>
                  </a:cubicBezTo>
                  <a:cubicBezTo>
                    <a:pt x="18405" y="9833"/>
                    <a:pt x="18458" y="9784"/>
                    <a:pt x="18484" y="9721"/>
                  </a:cubicBezTo>
                  <a:lnTo>
                    <a:pt x="18484" y="9721"/>
                  </a:lnTo>
                  <a:cubicBezTo>
                    <a:pt x="18426" y="10904"/>
                    <a:pt x="18139" y="12078"/>
                    <a:pt x="17610" y="13165"/>
                  </a:cubicBezTo>
                  <a:cubicBezTo>
                    <a:pt x="16086" y="16292"/>
                    <a:pt x="12763" y="18341"/>
                    <a:pt x="9353" y="18341"/>
                  </a:cubicBezTo>
                  <a:cubicBezTo>
                    <a:pt x="8530" y="18341"/>
                    <a:pt x="7701" y="18222"/>
                    <a:pt x="6892" y="17969"/>
                  </a:cubicBezTo>
                  <a:cubicBezTo>
                    <a:pt x="6869" y="17962"/>
                    <a:pt x="6848" y="17959"/>
                    <a:pt x="6828" y="17959"/>
                  </a:cubicBezTo>
                  <a:cubicBezTo>
                    <a:pt x="6756" y="17959"/>
                    <a:pt x="6702" y="18002"/>
                    <a:pt x="6673" y="18059"/>
                  </a:cubicBezTo>
                  <a:cubicBezTo>
                    <a:pt x="3520" y="16669"/>
                    <a:pt x="1086" y="13849"/>
                    <a:pt x="756" y="10327"/>
                  </a:cubicBezTo>
                  <a:cubicBezTo>
                    <a:pt x="532" y="7943"/>
                    <a:pt x="1255" y="5598"/>
                    <a:pt x="2687" y="3783"/>
                  </a:cubicBezTo>
                  <a:close/>
                  <a:moveTo>
                    <a:pt x="9625" y="0"/>
                  </a:moveTo>
                  <a:cubicBezTo>
                    <a:pt x="8747" y="0"/>
                    <a:pt x="7862" y="126"/>
                    <a:pt x="6998" y="388"/>
                  </a:cubicBezTo>
                  <a:cubicBezTo>
                    <a:pt x="3265" y="1520"/>
                    <a:pt x="643" y="4842"/>
                    <a:pt x="341" y="8719"/>
                  </a:cubicBezTo>
                  <a:cubicBezTo>
                    <a:pt x="0" y="13066"/>
                    <a:pt x="2841" y="17289"/>
                    <a:pt x="7057" y="18480"/>
                  </a:cubicBezTo>
                  <a:cubicBezTo>
                    <a:pt x="7070" y="18484"/>
                    <a:pt x="7082" y="18486"/>
                    <a:pt x="7093" y="18486"/>
                  </a:cubicBezTo>
                  <a:cubicBezTo>
                    <a:pt x="7118" y="18486"/>
                    <a:pt x="7139" y="18477"/>
                    <a:pt x="7157" y="18464"/>
                  </a:cubicBezTo>
                  <a:cubicBezTo>
                    <a:pt x="7885" y="18656"/>
                    <a:pt x="8623" y="18747"/>
                    <a:pt x="9357" y="18747"/>
                  </a:cubicBezTo>
                  <a:cubicBezTo>
                    <a:pt x="12413" y="18747"/>
                    <a:pt x="15387" y="17164"/>
                    <a:pt x="17196" y="14630"/>
                  </a:cubicBezTo>
                  <a:cubicBezTo>
                    <a:pt x="19508" y="11397"/>
                    <a:pt x="19465" y="6800"/>
                    <a:pt x="17033" y="3640"/>
                  </a:cubicBezTo>
                  <a:cubicBezTo>
                    <a:pt x="15249" y="1325"/>
                    <a:pt x="12472" y="0"/>
                    <a:pt x="9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42">
              <a:extLst>
                <a:ext uri="{FF2B5EF4-FFF2-40B4-BE49-F238E27FC236}">
                  <a16:creationId xmlns:a16="http://schemas.microsoft.com/office/drawing/2014/main" id="{5EF72FCF-21CD-BE2F-B20E-6321FFC84A71}"/>
                </a:ext>
              </a:extLst>
            </p:cNvPr>
            <p:cNvSpPr/>
            <p:nvPr/>
          </p:nvSpPr>
          <p:spPr>
            <a:xfrm>
              <a:off x="3549690" y="3319533"/>
              <a:ext cx="48774" cy="56515"/>
            </a:xfrm>
            <a:custGeom>
              <a:avLst/>
              <a:gdLst/>
              <a:ahLst/>
              <a:cxnLst/>
              <a:rect l="l" t="t" r="r" b="b"/>
              <a:pathLst>
                <a:path w="1531" h="1774" extrusionOk="0">
                  <a:moveTo>
                    <a:pt x="493" y="653"/>
                  </a:moveTo>
                  <a:cubicBezTo>
                    <a:pt x="550" y="708"/>
                    <a:pt x="606" y="763"/>
                    <a:pt x="663" y="819"/>
                  </a:cubicBezTo>
                  <a:cubicBezTo>
                    <a:pt x="623" y="839"/>
                    <a:pt x="586" y="858"/>
                    <a:pt x="550" y="884"/>
                  </a:cubicBezTo>
                  <a:cubicBezTo>
                    <a:pt x="530" y="806"/>
                    <a:pt x="513" y="729"/>
                    <a:pt x="493" y="653"/>
                  </a:cubicBezTo>
                  <a:close/>
                  <a:moveTo>
                    <a:pt x="202" y="0"/>
                  </a:moveTo>
                  <a:cubicBezTo>
                    <a:pt x="99" y="0"/>
                    <a:pt x="1" y="78"/>
                    <a:pt x="41" y="205"/>
                  </a:cubicBezTo>
                  <a:cubicBezTo>
                    <a:pt x="132" y="500"/>
                    <a:pt x="204" y="809"/>
                    <a:pt x="288" y="1113"/>
                  </a:cubicBezTo>
                  <a:cubicBezTo>
                    <a:pt x="263" y="1143"/>
                    <a:pt x="231" y="1172"/>
                    <a:pt x="207" y="1206"/>
                  </a:cubicBezTo>
                  <a:cubicBezTo>
                    <a:pt x="151" y="1278"/>
                    <a:pt x="228" y="1362"/>
                    <a:pt x="304" y="1362"/>
                  </a:cubicBezTo>
                  <a:cubicBezTo>
                    <a:pt x="322" y="1362"/>
                    <a:pt x="341" y="1357"/>
                    <a:pt x="357" y="1346"/>
                  </a:cubicBezTo>
                  <a:cubicBezTo>
                    <a:pt x="399" y="1475"/>
                    <a:pt x="444" y="1601"/>
                    <a:pt x="500" y="1723"/>
                  </a:cubicBezTo>
                  <a:cubicBezTo>
                    <a:pt x="516" y="1758"/>
                    <a:pt x="548" y="1773"/>
                    <a:pt x="583" y="1773"/>
                  </a:cubicBezTo>
                  <a:cubicBezTo>
                    <a:pt x="639" y="1773"/>
                    <a:pt x="699" y="1732"/>
                    <a:pt x="694" y="1671"/>
                  </a:cubicBezTo>
                  <a:cubicBezTo>
                    <a:pt x="679" y="1492"/>
                    <a:pt x="649" y="1315"/>
                    <a:pt x="610" y="1137"/>
                  </a:cubicBezTo>
                  <a:cubicBezTo>
                    <a:pt x="688" y="1086"/>
                    <a:pt x="768" y="1041"/>
                    <a:pt x="854" y="1005"/>
                  </a:cubicBezTo>
                  <a:cubicBezTo>
                    <a:pt x="964" y="1109"/>
                    <a:pt x="1073" y="1210"/>
                    <a:pt x="1189" y="1306"/>
                  </a:cubicBezTo>
                  <a:cubicBezTo>
                    <a:pt x="1222" y="1333"/>
                    <a:pt x="1260" y="1344"/>
                    <a:pt x="1299" y="1344"/>
                  </a:cubicBezTo>
                  <a:cubicBezTo>
                    <a:pt x="1417" y="1344"/>
                    <a:pt x="1531" y="1234"/>
                    <a:pt x="1447" y="1107"/>
                  </a:cubicBezTo>
                  <a:cubicBezTo>
                    <a:pt x="1172" y="690"/>
                    <a:pt x="715" y="344"/>
                    <a:pt x="323" y="40"/>
                  </a:cubicBezTo>
                  <a:cubicBezTo>
                    <a:pt x="288" y="13"/>
                    <a:pt x="245" y="0"/>
                    <a:pt x="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Google Shape;1592;p42">
              <a:extLst>
                <a:ext uri="{FF2B5EF4-FFF2-40B4-BE49-F238E27FC236}">
                  <a16:creationId xmlns:a16="http://schemas.microsoft.com/office/drawing/2014/main" id="{8E6B167B-8089-90EA-3ABB-DD1EC96E11F4}"/>
                </a:ext>
              </a:extLst>
            </p:cNvPr>
            <p:cNvSpPr/>
            <p:nvPr/>
          </p:nvSpPr>
          <p:spPr>
            <a:xfrm>
              <a:off x="3925013" y="3443303"/>
              <a:ext cx="52214" cy="40204"/>
            </a:xfrm>
            <a:custGeom>
              <a:avLst/>
              <a:gdLst/>
              <a:ahLst/>
              <a:cxnLst/>
              <a:rect l="l" t="t" r="r" b="b"/>
              <a:pathLst>
                <a:path w="1639" h="1262" extrusionOk="0">
                  <a:moveTo>
                    <a:pt x="754" y="0"/>
                  </a:moveTo>
                  <a:cubicBezTo>
                    <a:pt x="443" y="0"/>
                    <a:pt x="37" y="304"/>
                    <a:pt x="18" y="578"/>
                  </a:cubicBezTo>
                  <a:cubicBezTo>
                    <a:pt x="1" y="846"/>
                    <a:pt x="196" y="1090"/>
                    <a:pt x="432" y="1196"/>
                  </a:cubicBezTo>
                  <a:cubicBezTo>
                    <a:pt x="538" y="1242"/>
                    <a:pt x="651" y="1262"/>
                    <a:pt x="765" y="1262"/>
                  </a:cubicBezTo>
                  <a:cubicBezTo>
                    <a:pt x="1012" y="1262"/>
                    <a:pt x="1266" y="1172"/>
                    <a:pt x="1477" y="1072"/>
                  </a:cubicBezTo>
                  <a:cubicBezTo>
                    <a:pt x="1639" y="995"/>
                    <a:pt x="1549" y="750"/>
                    <a:pt x="1393" y="750"/>
                  </a:cubicBezTo>
                  <a:cubicBezTo>
                    <a:pt x="1378" y="750"/>
                    <a:pt x="1362" y="752"/>
                    <a:pt x="1346" y="757"/>
                  </a:cubicBezTo>
                  <a:cubicBezTo>
                    <a:pt x="1166" y="814"/>
                    <a:pt x="932" y="917"/>
                    <a:pt x="724" y="917"/>
                  </a:cubicBezTo>
                  <a:cubicBezTo>
                    <a:pt x="589" y="917"/>
                    <a:pt x="465" y="874"/>
                    <a:pt x="373" y="744"/>
                  </a:cubicBezTo>
                  <a:cubicBezTo>
                    <a:pt x="194" y="491"/>
                    <a:pt x="584" y="222"/>
                    <a:pt x="796" y="222"/>
                  </a:cubicBezTo>
                  <a:cubicBezTo>
                    <a:pt x="846" y="222"/>
                    <a:pt x="886" y="237"/>
                    <a:pt x="906" y="271"/>
                  </a:cubicBezTo>
                  <a:cubicBezTo>
                    <a:pt x="923" y="298"/>
                    <a:pt x="952" y="310"/>
                    <a:pt x="981" y="310"/>
                  </a:cubicBezTo>
                  <a:cubicBezTo>
                    <a:pt x="1038" y="310"/>
                    <a:pt x="1096" y="265"/>
                    <a:pt x="1069" y="202"/>
                  </a:cubicBezTo>
                  <a:cubicBezTo>
                    <a:pt x="1009" y="58"/>
                    <a:pt x="890" y="0"/>
                    <a:pt x="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Google Shape;1593;p42">
              <a:extLst>
                <a:ext uri="{FF2B5EF4-FFF2-40B4-BE49-F238E27FC236}">
                  <a16:creationId xmlns:a16="http://schemas.microsoft.com/office/drawing/2014/main" id="{E2DACB08-1B58-2844-47AF-968E983E3DA1}"/>
                </a:ext>
              </a:extLst>
            </p:cNvPr>
            <p:cNvSpPr/>
            <p:nvPr/>
          </p:nvSpPr>
          <p:spPr>
            <a:xfrm>
              <a:off x="4142382" y="3535691"/>
              <a:ext cx="45843" cy="62536"/>
            </a:xfrm>
            <a:custGeom>
              <a:avLst/>
              <a:gdLst/>
              <a:ahLst/>
              <a:cxnLst/>
              <a:rect l="l" t="t" r="r" b="b"/>
              <a:pathLst>
                <a:path w="1439" h="1963" extrusionOk="0">
                  <a:moveTo>
                    <a:pt x="680" y="427"/>
                  </a:moveTo>
                  <a:cubicBezTo>
                    <a:pt x="774" y="427"/>
                    <a:pt x="676" y="549"/>
                    <a:pt x="648" y="599"/>
                  </a:cubicBezTo>
                  <a:cubicBezTo>
                    <a:pt x="597" y="698"/>
                    <a:pt x="532" y="788"/>
                    <a:pt x="465" y="877"/>
                  </a:cubicBezTo>
                  <a:cubicBezTo>
                    <a:pt x="481" y="781"/>
                    <a:pt x="502" y="688"/>
                    <a:pt x="536" y="599"/>
                  </a:cubicBezTo>
                  <a:cubicBezTo>
                    <a:pt x="566" y="516"/>
                    <a:pt x="588" y="430"/>
                    <a:pt x="675" y="428"/>
                  </a:cubicBezTo>
                  <a:cubicBezTo>
                    <a:pt x="677" y="427"/>
                    <a:pt x="679" y="427"/>
                    <a:pt x="680" y="427"/>
                  </a:cubicBezTo>
                  <a:close/>
                  <a:moveTo>
                    <a:pt x="433" y="1304"/>
                  </a:moveTo>
                  <a:lnTo>
                    <a:pt x="455" y="1315"/>
                  </a:lnTo>
                  <a:cubicBezTo>
                    <a:pt x="500" y="1329"/>
                    <a:pt x="544" y="1333"/>
                    <a:pt x="587" y="1333"/>
                  </a:cubicBezTo>
                  <a:cubicBezTo>
                    <a:pt x="649" y="1333"/>
                    <a:pt x="708" y="1324"/>
                    <a:pt x="770" y="1324"/>
                  </a:cubicBezTo>
                  <a:cubicBezTo>
                    <a:pt x="794" y="1324"/>
                    <a:pt x="819" y="1326"/>
                    <a:pt x="844" y="1330"/>
                  </a:cubicBezTo>
                  <a:cubicBezTo>
                    <a:pt x="985" y="1350"/>
                    <a:pt x="1128" y="1453"/>
                    <a:pt x="889" y="1550"/>
                  </a:cubicBezTo>
                  <a:cubicBezTo>
                    <a:pt x="790" y="1589"/>
                    <a:pt x="665" y="1580"/>
                    <a:pt x="561" y="1586"/>
                  </a:cubicBezTo>
                  <a:cubicBezTo>
                    <a:pt x="511" y="1587"/>
                    <a:pt x="473" y="1609"/>
                    <a:pt x="443" y="1636"/>
                  </a:cubicBezTo>
                  <a:cubicBezTo>
                    <a:pt x="443" y="1626"/>
                    <a:pt x="446" y="1619"/>
                    <a:pt x="446" y="1609"/>
                  </a:cubicBezTo>
                  <a:cubicBezTo>
                    <a:pt x="439" y="1509"/>
                    <a:pt x="433" y="1407"/>
                    <a:pt x="433" y="1304"/>
                  </a:cubicBezTo>
                  <a:close/>
                  <a:moveTo>
                    <a:pt x="707" y="0"/>
                  </a:moveTo>
                  <a:cubicBezTo>
                    <a:pt x="701" y="0"/>
                    <a:pt x="695" y="1"/>
                    <a:pt x="688" y="1"/>
                  </a:cubicBezTo>
                  <a:cubicBezTo>
                    <a:pt x="1" y="34"/>
                    <a:pt x="50" y="1204"/>
                    <a:pt x="118" y="1652"/>
                  </a:cubicBezTo>
                  <a:cubicBezTo>
                    <a:pt x="131" y="1732"/>
                    <a:pt x="199" y="1769"/>
                    <a:pt x="270" y="1769"/>
                  </a:cubicBezTo>
                  <a:cubicBezTo>
                    <a:pt x="311" y="1769"/>
                    <a:pt x="353" y="1757"/>
                    <a:pt x="385" y="1733"/>
                  </a:cubicBezTo>
                  <a:lnTo>
                    <a:pt x="385" y="1733"/>
                  </a:lnTo>
                  <a:cubicBezTo>
                    <a:pt x="362" y="1839"/>
                    <a:pt x="418" y="1961"/>
                    <a:pt x="561" y="1963"/>
                  </a:cubicBezTo>
                  <a:cubicBezTo>
                    <a:pt x="569" y="1963"/>
                    <a:pt x="577" y="1963"/>
                    <a:pt x="586" y="1963"/>
                  </a:cubicBezTo>
                  <a:cubicBezTo>
                    <a:pt x="963" y="1963"/>
                    <a:pt x="1433" y="1834"/>
                    <a:pt x="1436" y="1374"/>
                  </a:cubicBezTo>
                  <a:cubicBezTo>
                    <a:pt x="1438" y="1209"/>
                    <a:pt x="1360" y="1063"/>
                    <a:pt x="1212" y="986"/>
                  </a:cubicBezTo>
                  <a:cubicBezTo>
                    <a:pt x="1142" y="950"/>
                    <a:pt x="1074" y="940"/>
                    <a:pt x="1005" y="940"/>
                  </a:cubicBezTo>
                  <a:cubicBezTo>
                    <a:pt x="969" y="940"/>
                    <a:pt x="933" y="943"/>
                    <a:pt x="897" y="946"/>
                  </a:cubicBezTo>
                  <a:cubicBezTo>
                    <a:pt x="1012" y="784"/>
                    <a:pt x="1103" y="602"/>
                    <a:pt x="1113" y="420"/>
                  </a:cubicBezTo>
                  <a:cubicBezTo>
                    <a:pt x="1127" y="179"/>
                    <a:pt x="942" y="0"/>
                    <a:pt x="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4" name="Google Shape;1594;p42">
            <a:extLst>
              <a:ext uri="{FF2B5EF4-FFF2-40B4-BE49-F238E27FC236}">
                <a16:creationId xmlns:a16="http://schemas.microsoft.com/office/drawing/2014/main" id="{22FDA089-AAD1-77B0-409B-AB1148053499}"/>
              </a:ext>
            </a:extLst>
          </p:cNvPr>
          <p:cNvSpPr/>
          <p:nvPr/>
        </p:nvSpPr>
        <p:spPr>
          <a:xfrm>
            <a:off x="6344232" y="1250056"/>
            <a:ext cx="745879" cy="763615"/>
          </a:xfrm>
          <a:custGeom>
            <a:avLst/>
            <a:gdLst/>
            <a:ahLst/>
            <a:cxnLst/>
            <a:rect l="l" t="t" r="r" b="b"/>
            <a:pathLst>
              <a:path w="19429" h="19891" extrusionOk="0">
                <a:moveTo>
                  <a:pt x="12778" y="0"/>
                </a:moveTo>
                <a:cubicBezTo>
                  <a:pt x="12701" y="0"/>
                  <a:pt x="12632" y="44"/>
                  <a:pt x="12618" y="147"/>
                </a:cubicBezTo>
                <a:cubicBezTo>
                  <a:pt x="12250" y="2877"/>
                  <a:pt x="11927" y="5618"/>
                  <a:pt x="11503" y="8341"/>
                </a:cubicBezTo>
                <a:cubicBezTo>
                  <a:pt x="11320" y="9514"/>
                  <a:pt x="11096" y="10687"/>
                  <a:pt x="10715" y="11812"/>
                </a:cubicBezTo>
                <a:cubicBezTo>
                  <a:pt x="10408" y="12716"/>
                  <a:pt x="9541" y="14959"/>
                  <a:pt x="8311" y="15385"/>
                </a:cubicBezTo>
                <a:cubicBezTo>
                  <a:pt x="8457" y="11095"/>
                  <a:pt x="8847" y="6802"/>
                  <a:pt x="8562" y="2525"/>
                </a:cubicBezTo>
                <a:lnTo>
                  <a:pt x="8562" y="2525"/>
                </a:lnTo>
                <a:cubicBezTo>
                  <a:pt x="8649" y="2681"/>
                  <a:pt x="8724" y="2846"/>
                  <a:pt x="8778" y="3019"/>
                </a:cubicBezTo>
                <a:cubicBezTo>
                  <a:pt x="8814" y="3113"/>
                  <a:pt x="8897" y="3154"/>
                  <a:pt x="8977" y="3154"/>
                </a:cubicBezTo>
                <a:cubicBezTo>
                  <a:pt x="9100" y="3154"/>
                  <a:pt x="9219" y="3059"/>
                  <a:pt x="9163" y="2913"/>
                </a:cubicBezTo>
                <a:cubicBezTo>
                  <a:pt x="9003" y="2481"/>
                  <a:pt x="8795" y="2120"/>
                  <a:pt x="8506" y="1760"/>
                </a:cubicBezTo>
                <a:lnTo>
                  <a:pt x="8506" y="1755"/>
                </a:lnTo>
                <a:cubicBezTo>
                  <a:pt x="8496" y="1643"/>
                  <a:pt x="8388" y="1555"/>
                  <a:pt x="8286" y="1555"/>
                </a:cubicBezTo>
                <a:cubicBezTo>
                  <a:pt x="8228" y="1555"/>
                  <a:pt x="8171" y="1584"/>
                  <a:pt x="8137" y="1654"/>
                </a:cubicBezTo>
                <a:cubicBezTo>
                  <a:pt x="7869" y="2206"/>
                  <a:pt x="7601" y="2757"/>
                  <a:pt x="7335" y="3311"/>
                </a:cubicBezTo>
                <a:cubicBezTo>
                  <a:pt x="7258" y="3469"/>
                  <a:pt x="7390" y="3612"/>
                  <a:pt x="7522" y="3612"/>
                </a:cubicBezTo>
                <a:cubicBezTo>
                  <a:pt x="7581" y="3612"/>
                  <a:pt x="7640" y="3583"/>
                  <a:pt x="7680" y="3513"/>
                </a:cubicBezTo>
                <a:cubicBezTo>
                  <a:pt x="7845" y="3218"/>
                  <a:pt x="8009" y="2924"/>
                  <a:pt x="8174" y="2628"/>
                </a:cubicBezTo>
                <a:lnTo>
                  <a:pt x="8174" y="2628"/>
                </a:lnTo>
                <a:cubicBezTo>
                  <a:pt x="8427" y="6898"/>
                  <a:pt x="7853" y="11186"/>
                  <a:pt x="7843" y="15455"/>
                </a:cubicBezTo>
                <a:cubicBezTo>
                  <a:pt x="7676" y="15446"/>
                  <a:pt x="7504" y="15405"/>
                  <a:pt x="7329" y="15319"/>
                </a:cubicBezTo>
                <a:cubicBezTo>
                  <a:pt x="6773" y="15051"/>
                  <a:pt x="6355" y="14110"/>
                  <a:pt x="6060" y="13593"/>
                </a:cubicBezTo>
                <a:cubicBezTo>
                  <a:pt x="5745" y="13039"/>
                  <a:pt x="5455" y="12471"/>
                  <a:pt x="5184" y="11895"/>
                </a:cubicBezTo>
                <a:cubicBezTo>
                  <a:pt x="4629" y="10701"/>
                  <a:pt x="4173" y="9462"/>
                  <a:pt x="3828" y="8192"/>
                </a:cubicBezTo>
                <a:cubicBezTo>
                  <a:pt x="3126" y="5619"/>
                  <a:pt x="2886" y="2975"/>
                  <a:pt x="3022" y="318"/>
                </a:cubicBezTo>
                <a:cubicBezTo>
                  <a:pt x="3026" y="254"/>
                  <a:pt x="2980" y="223"/>
                  <a:pt x="2931" y="223"/>
                </a:cubicBezTo>
                <a:cubicBezTo>
                  <a:pt x="2882" y="223"/>
                  <a:pt x="2830" y="255"/>
                  <a:pt x="2824" y="318"/>
                </a:cubicBezTo>
                <a:cubicBezTo>
                  <a:pt x="2531" y="3340"/>
                  <a:pt x="2869" y="6392"/>
                  <a:pt x="3777" y="9289"/>
                </a:cubicBezTo>
                <a:cubicBezTo>
                  <a:pt x="4215" y="10685"/>
                  <a:pt x="4783" y="12044"/>
                  <a:pt x="5480" y="13330"/>
                </a:cubicBezTo>
                <a:cubicBezTo>
                  <a:pt x="5827" y="13973"/>
                  <a:pt x="6268" y="14989"/>
                  <a:pt x="6948" y="15512"/>
                </a:cubicBezTo>
                <a:cubicBezTo>
                  <a:pt x="4683" y="15419"/>
                  <a:pt x="2419" y="15317"/>
                  <a:pt x="154" y="15218"/>
                </a:cubicBezTo>
                <a:cubicBezTo>
                  <a:pt x="152" y="15218"/>
                  <a:pt x="149" y="15218"/>
                  <a:pt x="147" y="15218"/>
                </a:cubicBezTo>
                <a:cubicBezTo>
                  <a:pt x="1" y="15218"/>
                  <a:pt x="7" y="15439"/>
                  <a:pt x="154" y="15453"/>
                </a:cubicBezTo>
                <a:cubicBezTo>
                  <a:pt x="2707" y="15698"/>
                  <a:pt x="5274" y="15863"/>
                  <a:pt x="7845" y="15979"/>
                </a:cubicBezTo>
                <a:cubicBezTo>
                  <a:pt x="7857" y="17252"/>
                  <a:pt x="7923" y="18525"/>
                  <a:pt x="8084" y="19793"/>
                </a:cubicBezTo>
                <a:cubicBezTo>
                  <a:pt x="8092" y="19857"/>
                  <a:pt x="8144" y="19890"/>
                  <a:pt x="8194" y="19890"/>
                </a:cubicBezTo>
                <a:cubicBezTo>
                  <a:pt x="8243" y="19890"/>
                  <a:pt x="8288" y="19859"/>
                  <a:pt x="8287" y="19793"/>
                </a:cubicBezTo>
                <a:cubicBezTo>
                  <a:pt x="8247" y="18530"/>
                  <a:pt x="8260" y="17265"/>
                  <a:pt x="8294" y="15999"/>
                </a:cubicBezTo>
                <a:cubicBezTo>
                  <a:pt x="11646" y="16142"/>
                  <a:pt x="15005" y="16199"/>
                  <a:pt x="18353" y="16218"/>
                </a:cubicBezTo>
                <a:cubicBezTo>
                  <a:pt x="18293" y="16264"/>
                  <a:pt x="18234" y="16308"/>
                  <a:pt x="18174" y="16351"/>
                </a:cubicBezTo>
                <a:cubicBezTo>
                  <a:pt x="17852" y="16541"/>
                  <a:pt x="17531" y="16731"/>
                  <a:pt x="17209" y="16921"/>
                </a:cubicBezTo>
                <a:cubicBezTo>
                  <a:pt x="17013" y="17037"/>
                  <a:pt x="17133" y="17293"/>
                  <a:pt x="17317" y="17293"/>
                </a:cubicBezTo>
                <a:cubicBezTo>
                  <a:pt x="17348" y="17293"/>
                  <a:pt x="17380" y="17286"/>
                  <a:pt x="17412" y="17270"/>
                </a:cubicBezTo>
                <a:cubicBezTo>
                  <a:pt x="17775" y="17096"/>
                  <a:pt x="18105" y="16899"/>
                  <a:pt x="18418" y="16676"/>
                </a:cubicBezTo>
                <a:cubicBezTo>
                  <a:pt x="18690" y="16514"/>
                  <a:pt x="18962" y="16355"/>
                  <a:pt x="19231" y="16194"/>
                </a:cubicBezTo>
                <a:cubicBezTo>
                  <a:pt x="19337" y="16132"/>
                  <a:pt x="19350" y="16005"/>
                  <a:pt x="19295" y="15914"/>
                </a:cubicBezTo>
                <a:cubicBezTo>
                  <a:pt x="19312" y="15897"/>
                  <a:pt x="19330" y="15881"/>
                  <a:pt x="19345" y="15864"/>
                </a:cubicBezTo>
                <a:cubicBezTo>
                  <a:pt x="19428" y="15771"/>
                  <a:pt x="19421" y="15604"/>
                  <a:pt x="19302" y="15545"/>
                </a:cubicBezTo>
                <a:cubicBezTo>
                  <a:pt x="18834" y="15309"/>
                  <a:pt x="18369" y="15145"/>
                  <a:pt x="17849" y="15047"/>
                </a:cubicBezTo>
                <a:cubicBezTo>
                  <a:pt x="17834" y="15044"/>
                  <a:pt x="17820" y="15042"/>
                  <a:pt x="17806" y="15042"/>
                </a:cubicBezTo>
                <a:cubicBezTo>
                  <a:pt x="17586" y="15042"/>
                  <a:pt x="17503" y="15390"/>
                  <a:pt x="17742" y="15435"/>
                </a:cubicBezTo>
                <a:cubicBezTo>
                  <a:pt x="18141" y="15511"/>
                  <a:pt x="18496" y="15619"/>
                  <a:pt x="18856" y="15778"/>
                </a:cubicBezTo>
                <a:cubicBezTo>
                  <a:pt x="18843" y="15791"/>
                  <a:pt x="18830" y="15803"/>
                  <a:pt x="18818" y="15814"/>
                </a:cubicBezTo>
                <a:cubicBezTo>
                  <a:pt x="15454" y="15804"/>
                  <a:pt x="12096" y="15707"/>
                  <a:pt x="8738" y="15579"/>
                </a:cubicBezTo>
                <a:cubicBezTo>
                  <a:pt x="9219" y="15286"/>
                  <a:pt x="9613" y="14795"/>
                  <a:pt x="9908" y="14361"/>
                </a:cubicBezTo>
                <a:cubicBezTo>
                  <a:pt x="10735" y="13144"/>
                  <a:pt x="11219" y="11718"/>
                  <a:pt x="11546" y="10291"/>
                </a:cubicBezTo>
                <a:cubicBezTo>
                  <a:pt x="12295" y="7012"/>
                  <a:pt x="12557" y="3584"/>
                  <a:pt x="13006" y="254"/>
                </a:cubicBezTo>
                <a:cubicBezTo>
                  <a:pt x="13027" y="101"/>
                  <a:pt x="12895" y="0"/>
                  <a:pt x="12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8F4B4-C3B0-19F7-B630-D26023DD3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3" y="969186"/>
            <a:ext cx="9030960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5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>
          <a:extLst>
            <a:ext uri="{FF2B5EF4-FFF2-40B4-BE49-F238E27FC236}">
              <a16:creationId xmlns:a16="http://schemas.microsoft.com/office/drawing/2014/main" id="{66F35FBA-0775-2D14-9610-98BDE3155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2">
            <a:extLst>
              <a:ext uri="{FF2B5EF4-FFF2-40B4-BE49-F238E27FC236}">
                <a16:creationId xmlns:a16="http://schemas.microsoft.com/office/drawing/2014/main" id="{A8B28AB9-5E72-A069-0434-5AA786B3D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 Over Time Snippet:</a:t>
            </a:r>
            <a:endParaRPr dirty="0"/>
          </a:p>
        </p:txBody>
      </p:sp>
      <p:sp>
        <p:nvSpPr>
          <p:cNvPr id="1540" name="Google Shape;1540;p42">
            <a:extLst>
              <a:ext uri="{FF2B5EF4-FFF2-40B4-BE49-F238E27FC236}">
                <a16:creationId xmlns:a16="http://schemas.microsoft.com/office/drawing/2014/main" id="{A155C690-F0B5-4296-911C-7EB0ECDFF3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776" y="1728530"/>
            <a:ext cx="4503600" cy="3300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91EEBE-6599-C2A0-999D-A455E60EC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87" y="965154"/>
            <a:ext cx="7305381" cy="415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40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>
          <a:extLst>
            <a:ext uri="{FF2B5EF4-FFF2-40B4-BE49-F238E27FC236}">
              <a16:creationId xmlns:a16="http://schemas.microsoft.com/office/drawing/2014/main" id="{8BBFAD76-94A7-43D9-6707-F7C144267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2">
            <a:extLst>
              <a:ext uri="{FF2B5EF4-FFF2-40B4-BE49-F238E27FC236}">
                <a16:creationId xmlns:a16="http://schemas.microsoft.com/office/drawing/2014/main" id="{D373AD21-895A-02DA-2F0F-B00E6C9527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Fuel Rate Over Time</a:t>
            </a:r>
            <a:endParaRPr dirty="0"/>
          </a:p>
        </p:txBody>
      </p:sp>
      <p:sp>
        <p:nvSpPr>
          <p:cNvPr id="1540" name="Google Shape;1540;p42">
            <a:extLst>
              <a:ext uri="{FF2B5EF4-FFF2-40B4-BE49-F238E27FC236}">
                <a16:creationId xmlns:a16="http://schemas.microsoft.com/office/drawing/2014/main" id="{FDA09915-6067-CEB7-D924-071C1FA37E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776" y="1728530"/>
            <a:ext cx="4503600" cy="3300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031AC-BE10-40B0-004B-F7F956060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916968"/>
            <a:ext cx="7084390" cy="422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80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>
          <a:extLst>
            <a:ext uri="{FF2B5EF4-FFF2-40B4-BE49-F238E27FC236}">
              <a16:creationId xmlns:a16="http://schemas.microsoft.com/office/drawing/2014/main" id="{D4ADCF3C-F584-4210-098A-3B5AB6008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2">
            <a:extLst>
              <a:ext uri="{FF2B5EF4-FFF2-40B4-BE49-F238E27FC236}">
                <a16:creationId xmlns:a16="http://schemas.microsoft.com/office/drawing/2014/main" id="{ED6A918D-4C70-C7CB-6F29-3D6A2F969F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Fuel Consumption Integration:</a:t>
            </a:r>
            <a:endParaRPr dirty="0"/>
          </a:p>
        </p:txBody>
      </p:sp>
      <p:sp>
        <p:nvSpPr>
          <p:cNvPr id="1540" name="Google Shape;1540;p42">
            <a:extLst>
              <a:ext uri="{FF2B5EF4-FFF2-40B4-BE49-F238E27FC236}">
                <a16:creationId xmlns:a16="http://schemas.microsoft.com/office/drawing/2014/main" id="{1B9092A4-A6A3-7A56-C331-ECB05185C5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762781" y="5143500"/>
            <a:ext cx="4503600" cy="3300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6A18B-E7F1-BD50-8C0C-4785C7197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9" y="1500470"/>
            <a:ext cx="8067662" cy="214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5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>
          <a:extLst>
            <a:ext uri="{FF2B5EF4-FFF2-40B4-BE49-F238E27FC236}">
              <a16:creationId xmlns:a16="http://schemas.microsoft.com/office/drawing/2014/main" id="{5F9E6DAF-6FF4-3CA7-4CD6-99B197B0E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2">
            <a:extLst>
              <a:ext uri="{FF2B5EF4-FFF2-40B4-BE49-F238E27FC236}">
                <a16:creationId xmlns:a16="http://schemas.microsoft.com/office/drawing/2014/main" id="{350F9C84-539D-85A4-C4B0-AEE3A80008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Fuel Consumption Graph:</a:t>
            </a:r>
            <a:endParaRPr dirty="0"/>
          </a:p>
        </p:txBody>
      </p:sp>
      <p:sp>
        <p:nvSpPr>
          <p:cNvPr id="1540" name="Google Shape;1540;p42">
            <a:extLst>
              <a:ext uri="{FF2B5EF4-FFF2-40B4-BE49-F238E27FC236}">
                <a16:creationId xmlns:a16="http://schemas.microsoft.com/office/drawing/2014/main" id="{B4648BC7-D015-C3F0-6683-1D170EC717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762781" y="5143500"/>
            <a:ext cx="4503600" cy="3300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40A5F-8FA7-EB9F-8A8D-4D47A9130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21" y="949175"/>
            <a:ext cx="8199558" cy="394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6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3">
          <a:extLst>
            <a:ext uri="{FF2B5EF4-FFF2-40B4-BE49-F238E27FC236}">
              <a16:creationId xmlns:a16="http://schemas.microsoft.com/office/drawing/2014/main" id="{5752DAA2-CD85-BE8B-C6F8-CBFF3F132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p63">
            <a:extLst>
              <a:ext uri="{FF2B5EF4-FFF2-40B4-BE49-F238E27FC236}">
                <a16:creationId xmlns:a16="http://schemas.microsoft.com/office/drawing/2014/main" id="{5B596F60-6A50-7F22-4D54-54467118EA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Graph:</a:t>
            </a:r>
            <a:endParaRPr dirty="0"/>
          </a:p>
        </p:txBody>
      </p:sp>
      <p:sp>
        <p:nvSpPr>
          <p:cNvPr id="3117" name="Google Shape;3117;p63">
            <a:extLst>
              <a:ext uri="{FF2B5EF4-FFF2-40B4-BE49-F238E27FC236}">
                <a16:creationId xmlns:a16="http://schemas.microsoft.com/office/drawing/2014/main" id="{DB1F50CA-F8D7-BE9C-D3AF-1D365F9B1EA5}"/>
              </a:ext>
            </a:extLst>
          </p:cNvPr>
          <p:cNvSpPr txBox="1"/>
          <p:nvPr/>
        </p:nvSpPr>
        <p:spPr>
          <a:xfrm>
            <a:off x="5642282" y="1022100"/>
            <a:ext cx="30090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ioRhyme ExtraBold"/>
                <a:ea typeface="BioRhyme ExtraBold"/>
                <a:cs typeface="BioRhyme ExtraBold"/>
                <a:sym typeface="BioRhyme ExtraBold"/>
              </a:rPr>
              <a:t>Example Values:</a:t>
            </a:r>
            <a:endParaRPr sz="2000" dirty="0">
              <a:solidFill>
                <a:schemeClr val="dk1"/>
              </a:solidFill>
              <a:latin typeface="BioRhyme ExtraBold"/>
              <a:ea typeface="BioRhyme ExtraBold"/>
              <a:cs typeface="BioRhyme ExtraBold"/>
              <a:sym typeface="BioRhyme ExtraBold"/>
            </a:endParaRPr>
          </a:p>
        </p:txBody>
      </p:sp>
      <p:sp>
        <p:nvSpPr>
          <p:cNvPr id="3118" name="Google Shape;3118;p63">
            <a:extLst>
              <a:ext uri="{FF2B5EF4-FFF2-40B4-BE49-F238E27FC236}">
                <a16:creationId xmlns:a16="http://schemas.microsoft.com/office/drawing/2014/main" id="{EAB03902-09DD-82EC-180F-A14560EEC39C}"/>
              </a:ext>
            </a:extLst>
          </p:cNvPr>
          <p:cNvSpPr txBox="1"/>
          <p:nvPr/>
        </p:nvSpPr>
        <p:spPr>
          <a:xfrm>
            <a:off x="5415000" y="1444800"/>
            <a:ext cx="3009000" cy="240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Start Time: 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0 hours</a:t>
            </a:r>
            <a:endParaRPr lang="en-GB" sz="1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End Time: 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5 hours</a:t>
            </a:r>
            <a:endParaRPr lang="en-GB" sz="1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Base speed: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60 km/h</a:t>
            </a:r>
            <a:endParaRPr lang="en-GB" sz="1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Speed Variation Amplitude: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20 km/h</a:t>
            </a:r>
            <a:endParaRPr lang="en-GB" sz="1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Speed Variation Frequency: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1 cycle/hour</a:t>
            </a:r>
            <a:endParaRPr lang="en-GB" sz="1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Coefficient a for Fuel Rate: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0.01</a:t>
            </a:r>
            <a:endParaRPr lang="en-GB" sz="1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Coefficient b for Fuel Rate: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0.5</a:t>
            </a:r>
            <a:endParaRPr lang="en-GB" sz="1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b="1" kern="1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Coefficient c for Fuel Rate: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endParaRPr lang="en-GB" sz="1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A098F8-D513-0407-3082-79E96BF33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8" y="1022100"/>
            <a:ext cx="4818938" cy="30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8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>
          <a:extLst>
            <a:ext uri="{FF2B5EF4-FFF2-40B4-BE49-F238E27FC236}">
              <a16:creationId xmlns:a16="http://schemas.microsoft.com/office/drawing/2014/main" id="{795FF758-BBF0-C438-38FA-531758AB1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49">
            <a:extLst>
              <a:ext uri="{FF2B5EF4-FFF2-40B4-BE49-F238E27FC236}">
                <a16:creationId xmlns:a16="http://schemas.microsoft.com/office/drawing/2014/main" id="{F60EDE27-0527-14A9-FDB2-5328CFD2EF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8750" y="936750"/>
            <a:ext cx="7106400" cy="3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Demo:</a:t>
            </a:r>
            <a:endParaRPr dirty="0"/>
          </a:p>
        </p:txBody>
      </p:sp>
      <p:grpSp>
        <p:nvGrpSpPr>
          <p:cNvPr id="2190" name="Google Shape;2190;p49">
            <a:extLst>
              <a:ext uri="{FF2B5EF4-FFF2-40B4-BE49-F238E27FC236}">
                <a16:creationId xmlns:a16="http://schemas.microsoft.com/office/drawing/2014/main" id="{6D66688F-AC7B-4013-2049-4E663323615A}"/>
              </a:ext>
            </a:extLst>
          </p:cNvPr>
          <p:cNvGrpSpPr/>
          <p:nvPr/>
        </p:nvGrpSpPr>
        <p:grpSpPr>
          <a:xfrm>
            <a:off x="6539461" y="3363999"/>
            <a:ext cx="841238" cy="837088"/>
            <a:chOff x="1535441" y="3235327"/>
            <a:chExt cx="438191" cy="436029"/>
          </a:xfrm>
        </p:grpSpPr>
        <p:sp>
          <p:nvSpPr>
            <p:cNvPr id="2191" name="Google Shape;2191;p49">
              <a:extLst>
                <a:ext uri="{FF2B5EF4-FFF2-40B4-BE49-F238E27FC236}">
                  <a16:creationId xmlns:a16="http://schemas.microsoft.com/office/drawing/2014/main" id="{FCAD961E-976F-8C03-9015-2D1F8F707970}"/>
                </a:ext>
              </a:extLst>
            </p:cNvPr>
            <p:cNvSpPr/>
            <p:nvPr/>
          </p:nvSpPr>
          <p:spPr>
            <a:xfrm>
              <a:off x="1535441" y="3235327"/>
              <a:ext cx="438191" cy="436029"/>
            </a:xfrm>
            <a:custGeom>
              <a:avLst/>
              <a:gdLst/>
              <a:ahLst/>
              <a:cxnLst/>
              <a:rect l="l" t="t" r="r" b="b"/>
              <a:pathLst>
                <a:path w="9730" h="9682" extrusionOk="0">
                  <a:moveTo>
                    <a:pt x="4731" y="0"/>
                  </a:moveTo>
                  <a:cubicBezTo>
                    <a:pt x="3568" y="0"/>
                    <a:pt x="2455" y="428"/>
                    <a:pt x="1592" y="1208"/>
                  </a:cubicBezTo>
                  <a:cubicBezTo>
                    <a:pt x="1503" y="1289"/>
                    <a:pt x="1426" y="1377"/>
                    <a:pt x="1361" y="1474"/>
                  </a:cubicBezTo>
                  <a:cubicBezTo>
                    <a:pt x="1268" y="1545"/>
                    <a:pt x="1182" y="1627"/>
                    <a:pt x="1106" y="1720"/>
                  </a:cubicBezTo>
                  <a:cubicBezTo>
                    <a:pt x="373" y="2615"/>
                    <a:pt x="1" y="3746"/>
                    <a:pt x="55" y="4905"/>
                  </a:cubicBezTo>
                  <a:cubicBezTo>
                    <a:pt x="89" y="5637"/>
                    <a:pt x="296" y="6347"/>
                    <a:pt x="650" y="6979"/>
                  </a:cubicBezTo>
                  <a:cubicBezTo>
                    <a:pt x="619" y="7100"/>
                    <a:pt x="602" y="7225"/>
                    <a:pt x="602" y="7353"/>
                  </a:cubicBezTo>
                  <a:cubicBezTo>
                    <a:pt x="602" y="7744"/>
                    <a:pt x="755" y="8110"/>
                    <a:pt x="1031" y="8386"/>
                  </a:cubicBezTo>
                  <a:lnTo>
                    <a:pt x="1899" y="9253"/>
                  </a:lnTo>
                  <a:cubicBezTo>
                    <a:pt x="2175" y="9530"/>
                    <a:pt x="2542" y="9682"/>
                    <a:pt x="2932" y="9682"/>
                  </a:cubicBezTo>
                  <a:cubicBezTo>
                    <a:pt x="3321" y="9682"/>
                    <a:pt x="3689" y="9530"/>
                    <a:pt x="3965" y="9253"/>
                  </a:cubicBezTo>
                  <a:lnTo>
                    <a:pt x="4143" y="9076"/>
                  </a:lnTo>
                  <a:cubicBezTo>
                    <a:pt x="4200" y="9018"/>
                    <a:pt x="4254" y="8957"/>
                    <a:pt x="4299" y="8892"/>
                  </a:cubicBezTo>
                  <a:cubicBezTo>
                    <a:pt x="4364" y="8845"/>
                    <a:pt x="4426" y="8794"/>
                    <a:pt x="4483" y="8736"/>
                  </a:cubicBezTo>
                  <a:lnTo>
                    <a:pt x="4629" y="8590"/>
                  </a:lnTo>
                  <a:lnTo>
                    <a:pt x="4652" y="8571"/>
                  </a:lnTo>
                  <a:lnTo>
                    <a:pt x="4702" y="8516"/>
                  </a:lnTo>
                  <a:lnTo>
                    <a:pt x="9301" y="3916"/>
                  </a:lnTo>
                  <a:cubicBezTo>
                    <a:pt x="9578" y="3640"/>
                    <a:pt x="9730" y="3273"/>
                    <a:pt x="9730" y="2883"/>
                  </a:cubicBezTo>
                  <a:cubicBezTo>
                    <a:pt x="9730" y="2492"/>
                    <a:pt x="9578" y="2126"/>
                    <a:pt x="9301" y="1850"/>
                  </a:cubicBezTo>
                  <a:lnTo>
                    <a:pt x="8435" y="982"/>
                  </a:lnTo>
                  <a:cubicBezTo>
                    <a:pt x="8158" y="706"/>
                    <a:pt x="7791" y="554"/>
                    <a:pt x="7401" y="554"/>
                  </a:cubicBezTo>
                  <a:cubicBezTo>
                    <a:pt x="7273" y="554"/>
                    <a:pt x="7148" y="570"/>
                    <a:pt x="7028" y="601"/>
                  </a:cubicBezTo>
                  <a:cubicBezTo>
                    <a:pt x="6366" y="229"/>
                    <a:pt x="5616" y="21"/>
                    <a:pt x="4843" y="2"/>
                  </a:cubicBezTo>
                  <a:cubicBezTo>
                    <a:pt x="4807" y="0"/>
                    <a:pt x="4769" y="0"/>
                    <a:pt x="4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2" name="Google Shape;2192;p49">
              <a:extLst>
                <a:ext uri="{FF2B5EF4-FFF2-40B4-BE49-F238E27FC236}">
                  <a16:creationId xmlns:a16="http://schemas.microsoft.com/office/drawing/2014/main" id="{67C30034-E5A8-9B7B-A1AC-A57004CB190E}"/>
                </a:ext>
              </a:extLst>
            </p:cNvPr>
            <p:cNvSpPr/>
            <p:nvPr/>
          </p:nvSpPr>
          <p:spPr>
            <a:xfrm>
              <a:off x="1589303" y="3301214"/>
              <a:ext cx="318488" cy="304301"/>
            </a:xfrm>
            <a:custGeom>
              <a:avLst/>
              <a:gdLst/>
              <a:ahLst/>
              <a:cxnLst/>
              <a:rect l="l" t="t" r="r" b="b"/>
              <a:pathLst>
                <a:path w="7072" h="6757" extrusionOk="0">
                  <a:moveTo>
                    <a:pt x="3534" y="1229"/>
                  </a:moveTo>
                  <a:cubicBezTo>
                    <a:pt x="4045" y="1229"/>
                    <a:pt x="4556" y="1424"/>
                    <a:pt x="4945" y="1812"/>
                  </a:cubicBezTo>
                  <a:lnTo>
                    <a:pt x="3861" y="2896"/>
                  </a:lnTo>
                  <a:cubicBezTo>
                    <a:pt x="3772" y="2806"/>
                    <a:pt x="3654" y="2761"/>
                    <a:pt x="3536" y="2761"/>
                  </a:cubicBezTo>
                  <a:cubicBezTo>
                    <a:pt x="3418" y="2761"/>
                    <a:pt x="3300" y="2806"/>
                    <a:pt x="3210" y="2896"/>
                  </a:cubicBezTo>
                  <a:cubicBezTo>
                    <a:pt x="3030" y="3075"/>
                    <a:pt x="3030" y="3367"/>
                    <a:pt x="3210" y="3547"/>
                  </a:cubicBezTo>
                  <a:lnTo>
                    <a:pt x="2124" y="4633"/>
                  </a:lnTo>
                  <a:cubicBezTo>
                    <a:pt x="1347" y="3855"/>
                    <a:pt x="1347" y="2590"/>
                    <a:pt x="2124" y="1812"/>
                  </a:cubicBezTo>
                  <a:cubicBezTo>
                    <a:pt x="2513" y="1424"/>
                    <a:pt x="3024" y="1229"/>
                    <a:pt x="3534" y="1229"/>
                  </a:cubicBezTo>
                  <a:close/>
                  <a:moveTo>
                    <a:pt x="3536" y="0"/>
                  </a:moveTo>
                  <a:cubicBezTo>
                    <a:pt x="2711" y="0"/>
                    <a:pt x="1887" y="315"/>
                    <a:pt x="1257" y="943"/>
                  </a:cubicBezTo>
                  <a:cubicBezTo>
                    <a:pt x="0" y="2202"/>
                    <a:pt x="0" y="4241"/>
                    <a:pt x="1257" y="5500"/>
                  </a:cubicBezTo>
                  <a:lnTo>
                    <a:pt x="867" y="5890"/>
                  </a:lnTo>
                  <a:lnTo>
                    <a:pt x="1735" y="6757"/>
                  </a:lnTo>
                  <a:lnTo>
                    <a:pt x="7071" y="1421"/>
                  </a:lnTo>
                  <a:lnTo>
                    <a:pt x="6203" y="554"/>
                  </a:lnTo>
                  <a:lnTo>
                    <a:pt x="5814" y="943"/>
                  </a:lnTo>
                  <a:cubicBezTo>
                    <a:pt x="5184" y="315"/>
                    <a:pt x="4360" y="0"/>
                    <a:pt x="3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3" name="Google Shape;2193;p49">
              <a:extLst>
                <a:ext uri="{FF2B5EF4-FFF2-40B4-BE49-F238E27FC236}">
                  <a16:creationId xmlns:a16="http://schemas.microsoft.com/office/drawing/2014/main" id="{FA8D0A8E-AB56-34DC-0811-8379154E2A2E}"/>
                </a:ext>
              </a:extLst>
            </p:cNvPr>
            <p:cNvSpPr/>
            <p:nvPr/>
          </p:nvSpPr>
          <p:spPr>
            <a:xfrm>
              <a:off x="1639112" y="3301169"/>
              <a:ext cx="212070" cy="53772"/>
            </a:xfrm>
            <a:custGeom>
              <a:avLst/>
              <a:gdLst/>
              <a:ahLst/>
              <a:cxnLst/>
              <a:rect l="l" t="t" r="r" b="b"/>
              <a:pathLst>
                <a:path w="4709" h="1194" extrusionOk="0">
                  <a:moveTo>
                    <a:pt x="2431" y="0"/>
                  </a:moveTo>
                  <a:cubicBezTo>
                    <a:pt x="1607" y="0"/>
                    <a:pt x="782" y="315"/>
                    <a:pt x="153" y="943"/>
                  </a:cubicBezTo>
                  <a:cubicBezTo>
                    <a:pt x="99" y="997"/>
                    <a:pt x="49" y="1051"/>
                    <a:pt x="0" y="1106"/>
                  </a:cubicBezTo>
                  <a:cubicBezTo>
                    <a:pt x="606" y="578"/>
                    <a:pt x="1360" y="315"/>
                    <a:pt x="2115" y="315"/>
                  </a:cubicBezTo>
                  <a:cubicBezTo>
                    <a:pt x="2891" y="315"/>
                    <a:pt x="3666" y="593"/>
                    <a:pt x="4279" y="1149"/>
                  </a:cubicBezTo>
                  <a:cubicBezTo>
                    <a:pt x="4311" y="1179"/>
                    <a:pt x="4351" y="1193"/>
                    <a:pt x="4391" y="1193"/>
                  </a:cubicBezTo>
                  <a:cubicBezTo>
                    <a:pt x="4433" y="1193"/>
                    <a:pt x="4475" y="1177"/>
                    <a:pt x="4508" y="1145"/>
                  </a:cubicBezTo>
                  <a:lnTo>
                    <a:pt x="4709" y="943"/>
                  </a:lnTo>
                  <a:cubicBezTo>
                    <a:pt x="4080" y="315"/>
                    <a:pt x="3256" y="0"/>
                    <a:pt x="2431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4" name="Google Shape;2194;p49">
              <a:extLst>
                <a:ext uri="{FF2B5EF4-FFF2-40B4-BE49-F238E27FC236}">
                  <a16:creationId xmlns:a16="http://schemas.microsoft.com/office/drawing/2014/main" id="{682A6923-E164-2658-1724-44943EFD3715}"/>
                </a:ext>
              </a:extLst>
            </p:cNvPr>
            <p:cNvSpPr/>
            <p:nvPr/>
          </p:nvSpPr>
          <p:spPr>
            <a:xfrm>
              <a:off x="1652397" y="3326028"/>
              <a:ext cx="255393" cy="279442"/>
            </a:xfrm>
            <a:custGeom>
              <a:avLst/>
              <a:gdLst/>
              <a:ahLst/>
              <a:cxnLst/>
              <a:rect l="l" t="t" r="r" b="b"/>
              <a:pathLst>
                <a:path w="5671" h="6205" extrusionOk="0">
                  <a:moveTo>
                    <a:pt x="4802" y="1"/>
                  </a:moveTo>
                  <a:lnTo>
                    <a:pt x="4489" y="316"/>
                  </a:lnTo>
                  <a:lnTo>
                    <a:pt x="4905" y="734"/>
                  </a:lnTo>
                  <a:cubicBezTo>
                    <a:pt x="4970" y="798"/>
                    <a:pt x="4970" y="903"/>
                    <a:pt x="4905" y="967"/>
                  </a:cubicBezTo>
                  <a:lnTo>
                    <a:pt x="0" y="5872"/>
                  </a:lnTo>
                  <a:lnTo>
                    <a:pt x="334" y="6205"/>
                  </a:lnTo>
                  <a:lnTo>
                    <a:pt x="5670" y="869"/>
                  </a:lnTo>
                  <a:lnTo>
                    <a:pt x="4802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5" name="Google Shape;2195;p49">
              <a:extLst>
                <a:ext uri="{FF2B5EF4-FFF2-40B4-BE49-F238E27FC236}">
                  <a16:creationId xmlns:a16="http://schemas.microsoft.com/office/drawing/2014/main" id="{D97CBC2F-E9C4-1E05-9F0D-046124FB0FC9}"/>
                </a:ext>
              </a:extLst>
            </p:cNvPr>
            <p:cNvSpPr/>
            <p:nvPr/>
          </p:nvSpPr>
          <p:spPr>
            <a:xfrm>
              <a:off x="1593807" y="3349942"/>
              <a:ext cx="86647" cy="260212"/>
            </a:xfrm>
            <a:custGeom>
              <a:avLst/>
              <a:gdLst/>
              <a:ahLst/>
              <a:cxnLst/>
              <a:rect l="l" t="t" r="r" b="b"/>
              <a:pathLst>
                <a:path w="1924" h="5778" extrusionOk="0">
                  <a:moveTo>
                    <a:pt x="940" y="0"/>
                  </a:moveTo>
                  <a:cubicBezTo>
                    <a:pt x="910" y="0"/>
                    <a:pt x="880" y="13"/>
                    <a:pt x="859" y="39"/>
                  </a:cubicBezTo>
                  <a:cubicBezTo>
                    <a:pt x="341" y="674"/>
                    <a:pt x="75" y="1475"/>
                    <a:pt x="114" y="2297"/>
                  </a:cubicBezTo>
                  <a:cubicBezTo>
                    <a:pt x="151" y="3091"/>
                    <a:pt x="469" y="3840"/>
                    <a:pt x="1013" y="4417"/>
                  </a:cubicBezTo>
                  <a:lnTo>
                    <a:pt x="694" y="4736"/>
                  </a:lnTo>
                  <a:cubicBezTo>
                    <a:pt x="675" y="4755"/>
                    <a:pt x="664" y="4781"/>
                    <a:pt x="664" y="4808"/>
                  </a:cubicBezTo>
                  <a:cubicBezTo>
                    <a:pt x="664" y="4835"/>
                    <a:pt x="675" y="4861"/>
                    <a:pt x="694" y="4880"/>
                  </a:cubicBezTo>
                  <a:lnTo>
                    <a:pt x="1561" y="5748"/>
                  </a:lnTo>
                  <a:cubicBezTo>
                    <a:pt x="1582" y="5767"/>
                    <a:pt x="1608" y="5777"/>
                    <a:pt x="1633" y="5777"/>
                  </a:cubicBezTo>
                  <a:cubicBezTo>
                    <a:pt x="1659" y="5777"/>
                    <a:pt x="1685" y="5767"/>
                    <a:pt x="1706" y="5748"/>
                  </a:cubicBezTo>
                  <a:lnTo>
                    <a:pt x="1883" y="5570"/>
                  </a:lnTo>
                  <a:cubicBezTo>
                    <a:pt x="1923" y="5530"/>
                    <a:pt x="1923" y="5465"/>
                    <a:pt x="1883" y="5425"/>
                  </a:cubicBezTo>
                  <a:cubicBezTo>
                    <a:pt x="1864" y="5405"/>
                    <a:pt x="1839" y="5395"/>
                    <a:pt x="1813" y="5395"/>
                  </a:cubicBezTo>
                  <a:cubicBezTo>
                    <a:pt x="1787" y="5395"/>
                    <a:pt x="1761" y="5405"/>
                    <a:pt x="1740" y="5425"/>
                  </a:cubicBezTo>
                  <a:lnTo>
                    <a:pt x="1635" y="5531"/>
                  </a:lnTo>
                  <a:lnTo>
                    <a:pt x="912" y="4808"/>
                  </a:lnTo>
                  <a:lnTo>
                    <a:pt x="1229" y="4489"/>
                  </a:lnTo>
                  <a:cubicBezTo>
                    <a:pt x="1249" y="4471"/>
                    <a:pt x="1260" y="4445"/>
                    <a:pt x="1260" y="4418"/>
                  </a:cubicBezTo>
                  <a:cubicBezTo>
                    <a:pt x="1260" y="4390"/>
                    <a:pt x="1248" y="4364"/>
                    <a:pt x="1229" y="4346"/>
                  </a:cubicBezTo>
                  <a:cubicBezTo>
                    <a:pt x="92" y="3208"/>
                    <a:pt x="0" y="1410"/>
                    <a:pt x="1018" y="168"/>
                  </a:cubicBezTo>
                  <a:cubicBezTo>
                    <a:pt x="1054" y="125"/>
                    <a:pt x="1049" y="60"/>
                    <a:pt x="1004" y="23"/>
                  </a:cubicBezTo>
                  <a:cubicBezTo>
                    <a:pt x="985" y="8"/>
                    <a:pt x="963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6" name="Google Shape;2196;p49">
              <a:extLst>
                <a:ext uri="{FF2B5EF4-FFF2-40B4-BE49-F238E27FC236}">
                  <a16:creationId xmlns:a16="http://schemas.microsoft.com/office/drawing/2014/main" id="{F30910D7-0099-89A2-59FB-B2581F3EAC63}"/>
                </a:ext>
              </a:extLst>
            </p:cNvPr>
            <p:cNvSpPr/>
            <p:nvPr/>
          </p:nvSpPr>
          <p:spPr>
            <a:xfrm>
              <a:off x="1645912" y="3344177"/>
              <a:ext cx="179014" cy="177978"/>
            </a:xfrm>
            <a:custGeom>
              <a:avLst/>
              <a:gdLst/>
              <a:ahLst/>
              <a:cxnLst/>
              <a:rect l="l" t="t" r="r" b="b"/>
              <a:pathLst>
                <a:path w="3975" h="3952" extrusionOk="0">
                  <a:moveTo>
                    <a:pt x="1699" y="1"/>
                  </a:moveTo>
                  <a:cubicBezTo>
                    <a:pt x="1690" y="1"/>
                    <a:pt x="1681" y="2"/>
                    <a:pt x="1672" y="5"/>
                  </a:cubicBezTo>
                  <a:cubicBezTo>
                    <a:pt x="1618" y="20"/>
                    <a:pt x="1585" y="75"/>
                    <a:pt x="1600" y="130"/>
                  </a:cubicBezTo>
                  <a:lnTo>
                    <a:pt x="1638" y="271"/>
                  </a:lnTo>
                  <a:cubicBezTo>
                    <a:pt x="1524" y="308"/>
                    <a:pt x="1412" y="354"/>
                    <a:pt x="1303" y="411"/>
                  </a:cubicBezTo>
                  <a:lnTo>
                    <a:pt x="1282" y="373"/>
                  </a:lnTo>
                  <a:cubicBezTo>
                    <a:pt x="1263" y="340"/>
                    <a:pt x="1228" y="321"/>
                    <a:pt x="1192" y="321"/>
                  </a:cubicBezTo>
                  <a:cubicBezTo>
                    <a:pt x="1176" y="321"/>
                    <a:pt x="1159" y="325"/>
                    <a:pt x="1144" y="333"/>
                  </a:cubicBezTo>
                  <a:cubicBezTo>
                    <a:pt x="1095" y="360"/>
                    <a:pt x="1077" y="423"/>
                    <a:pt x="1104" y="472"/>
                  </a:cubicBezTo>
                  <a:lnTo>
                    <a:pt x="1127" y="513"/>
                  </a:lnTo>
                  <a:cubicBezTo>
                    <a:pt x="1037" y="571"/>
                    <a:pt x="950" y="638"/>
                    <a:pt x="868" y="713"/>
                  </a:cubicBezTo>
                  <a:lnTo>
                    <a:pt x="765" y="609"/>
                  </a:lnTo>
                  <a:cubicBezTo>
                    <a:pt x="746" y="590"/>
                    <a:pt x="719" y="580"/>
                    <a:pt x="693" y="580"/>
                  </a:cubicBezTo>
                  <a:cubicBezTo>
                    <a:pt x="667" y="580"/>
                    <a:pt x="641" y="590"/>
                    <a:pt x="622" y="609"/>
                  </a:cubicBezTo>
                  <a:cubicBezTo>
                    <a:pt x="582" y="649"/>
                    <a:pt x="582" y="714"/>
                    <a:pt x="622" y="754"/>
                  </a:cubicBezTo>
                  <a:lnTo>
                    <a:pt x="725" y="857"/>
                  </a:lnTo>
                  <a:cubicBezTo>
                    <a:pt x="644" y="945"/>
                    <a:pt x="573" y="1040"/>
                    <a:pt x="509" y="1138"/>
                  </a:cubicBezTo>
                  <a:lnTo>
                    <a:pt x="471" y="1116"/>
                  </a:lnTo>
                  <a:cubicBezTo>
                    <a:pt x="455" y="1107"/>
                    <a:pt x="437" y="1102"/>
                    <a:pt x="420" y="1102"/>
                  </a:cubicBezTo>
                  <a:cubicBezTo>
                    <a:pt x="385" y="1102"/>
                    <a:pt x="351" y="1120"/>
                    <a:pt x="332" y="1152"/>
                  </a:cubicBezTo>
                  <a:cubicBezTo>
                    <a:pt x="303" y="1201"/>
                    <a:pt x="319" y="1263"/>
                    <a:pt x="367" y="1292"/>
                  </a:cubicBezTo>
                  <a:lnTo>
                    <a:pt x="408" y="1316"/>
                  </a:lnTo>
                  <a:cubicBezTo>
                    <a:pt x="357" y="1418"/>
                    <a:pt x="314" y="1521"/>
                    <a:pt x="281" y="1626"/>
                  </a:cubicBezTo>
                  <a:lnTo>
                    <a:pt x="140" y="1588"/>
                  </a:lnTo>
                  <a:cubicBezTo>
                    <a:pt x="131" y="1586"/>
                    <a:pt x="122" y="1585"/>
                    <a:pt x="113" y="1585"/>
                  </a:cubicBezTo>
                  <a:cubicBezTo>
                    <a:pt x="68" y="1585"/>
                    <a:pt x="27" y="1616"/>
                    <a:pt x="15" y="1661"/>
                  </a:cubicBezTo>
                  <a:cubicBezTo>
                    <a:pt x="0" y="1716"/>
                    <a:pt x="33" y="1771"/>
                    <a:pt x="87" y="1786"/>
                  </a:cubicBezTo>
                  <a:lnTo>
                    <a:pt x="229" y="1824"/>
                  </a:lnTo>
                  <a:cubicBezTo>
                    <a:pt x="204" y="1937"/>
                    <a:pt x="189" y="2053"/>
                    <a:pt x="183" y="2168"/>
                  </a:cubicBezTo>
                  <a:lnTo>
                    <a:pt x="143" y="2168"/>
                  </a:lnTo>
                  <a:cubicBezTo>
                    <a:pt x="142" y="2168"/>
                    <a:pt x="142" y="2168"/>
                    <a:pt x="141" y="2168"/>
                  </a:cubicBezTo>
                  <a:cubicBezTo>
                    <a:pt x="86" y="2168"/>
                    <a:pt x="41" y="2213"/>
                    <a:pt x="40" y="2268"/>
                  </a:cubicBezTo>
                  <a:cubicBezTo>
                    <a:pt x="40" y="2325"/>
                    <a:pt x="84" y="2370"/>
                    <a:pt x="140" y="2371"/>
                  </a:cubicBezTo>
                  <a:lnTo>
                    <a:pt x="183" y="2371"/>
                  </a:lnTo>
                  <a:cubicBezTo>
                    <a:pt x="189" y="2485"/>
                    <a:pt x="204" y="2599"/>
                    <a:pt x="229" y="2711"/>
                  </a:cubicBezTo>
                  <a:lnTo>
                    <a:pt x="87" y="2749"/>
                  </a:lnTo>
                  <a:cubicBezTo>
                    <a:pt x="33" y="2763"/>
                    <a:pt x="0" y="2820"/>
                    <a:pt x="15" y="2874"/>
                  </a:cubicBezTo>
                  <a:cubicBezTo>
                    <a:pt x="28" y="2920"/>
                    <a:pt x="68" y="2950"/>
                    <a:pt x="112" y="2950"/>
                  </a:cubicBezTo>
                  <a:cubicBezTo>
                    <a:pt x="121" y="2950"/>
                    <a:pt x="131" y="2948"/>
                    <a:pt x="139" y="2946"/>
                  </a:cubicBezTo>
                  <a:lnTo>
                    <a:pt x="280" y="2908"/>
                  </a:lnTo>
                  <a:cubicBezTo>
                    <a:pt x="314" y="3016"/>
                    <a:pt x="359" y="3122"/>
                    <a:pt x="411" y="3224"/>
                  </a:cubicBezTo>
                  <a:lnTo>
                    <a:pt x="381" y="3240"/>
                  </a:lnTo>
                  <a:cubicBezTo>
                    <a:pt x="332" y="3268"/>
                    <a:pt x="314" y="3331"/>
                    <a:pt x="341" y="3379"/>
                  </a:cubicBezTo>
                  <a:cubicBezTo>
                    <a:pt x="360" y="3411"/>
                    <a:pt x="394" y="3431"/>
                    <a:pt x="430" y="3431"/>
                  </a:cubicBezTo>
                  <a:cubicBezTo>
                    <a:pt x="446" y="3431"/>
                    <a:pt x="464" y="3426"/>
                    <a:pt x="480" y="3418"/>
                  </a:cubicBezTo>
                  <a:lnTo>
                    <a:pt x="512" y="3399"/>
                  </a:lnTo>
                  <a:cubicBezTo>
                    <a:pt x="573" y="3495"/>
                    <a:pt x="643" y="3587"/>
                    <a:pt x="722" y="3674"/>
                  </a:cubicBezTo>
                  <a:lnTo>
                    <a:pt x="618" y="3778"/>
                  </a:lnTo>
                  <a:cubicBezTo>
                    <a:pt x="579" y="3817"/>
                    <a:pt x="579" y="3882"/>
                    <a:pt x="618" y="3921"/>
                  </a:cubicBezTo>
                  <a:cubicBezTo>
                    <a:pt x="639" y="3942"/>
                    <a:pt x="665" y="3952"/>
                    <a:pt x="691" y="3952"/>
                  </a:cubicBezTo>
                  <a:cubicBezTo>
                    <a:pt x="716" y="3952"/>
                    <a:pt x="742" y="3942"/>
                    <a:pt x="763" y="3921"/>
                  </a:cubicBezTo>
                  <a:lnTo>
                    <a:pt x="2026" y="2664"/>
                  </a:lnTo>
                  <a:cubicBezTo>
                    <a:pt x="2066" y="2625"/>
                    <a:pt x="2066" y="2560"/>
                    <a:pt x="2026" y="2520"/>
                  </a:cubicBezTo>
                  <a:cubicBezTo>
                    <a:pt x="1885" y="2380"/>
                    <a:pt x="1885" y="2153"/>
                    <a:pt x="2026" y="2012"/>
                  </a:cubicBezTo>
                  <a:cubicBezTo>
                    <a:pt x="2094" y="1945"/>
                    <a:pt x="2183" y="1908"/>
                    <a:pt x="2279" y="1908"/>
                  </a:cubicBezTo>
                  <a:cubicBezTo>
                    <a:pt x="2374" y="1908"/>
                    <a:pt x="2465" y="1945"/>
                    <a:pt x="2531" y="2012"/>
                  </a:cubicBezTo>
                  <a:cubicBezTo>
                    <a:pt x="2551" y="2032"/>
                    <a:pt x="2577" y="2043"/>
                    <a:pt x="2604" y="2043"/>
                  </a:cubicBezTo>
                  <a:cubicBezTo>
                    <a:pt x="2632" y="2043"/>
                    <a:pt x="2657" y="2032"/>
                    <a:pt x="2676" y="2012"/>
                  </a:cubicBezTo>
                  <a:lnTo>
                    <a:pt x="3259" y="1429"/>
                  </a:lnTo>
                  <a:cubicBezTo>
                    <a:pt x="3298" y="1390"/>
                    <a:pt x="3298" y="1325"/>
                    <a:pt x="3259" y="1285"/>
                  </a:cubicBezTo>
                  <a:cubicBezTo>
                    <a:pt x="3240" y="1265"/>
                    <a:pt x="3213" y="1255"/>
                    <a:pt x="3187" y="1255"/>
                  </a:cubicBezTo>
                  <a:cubicBezTo>
                    <a:pt x="3161" y="1255"/>
                    <a:pt x="3135" y="1265"/>
                    <a:pt x="3116" y="1285"/>
                  </a:cubicBezTo>
                  <a:lnTo>
                    <a:pt x="2597" y="1804"/>
                  </a:lnTo>
                  <a:cubicBezTo>
                    <a:pt x="2504" y="1739"/>
                    <a:pt x="2393" y="1705"/>
                    <a:pt x="2278" y="1705"/>
                  </a:cubicBezTo>
                  <a:cubicBezTo>
                    <a:pt x="2128" y="1705"/>
                    <a:pt x="1987" y="1762"/>
                    <a:pt x="1881" y="1869"/>
                  </a:cubicBezTo>
                  <a:cubicBezTo>
                    <a:pt x="1686" y="2064"/>
                    <a:pt x="1665" y="2366"/>
                    <a:pt x="1816" y="2586"/>
                  </a:cubicBezTo>
                  <a:lnTo>
                    <a:pt x="871" y="3530"/>
                  </a:lnTo>
                  <a:cubicBezTo>
                    <a:pt x="782" y="3431"/>
                    <a:pt x="706" y="3324"/>
                    <a:pt x="641" y="3214"/>
                  </a:cubicBezTo>
                  <a:lnTo>
                    <a:pt x="641" y="3213"/>
                  </a:lnTo>
                  <a:lnTo>
                    <a:pt x="639" y="3212"/>
                  </a:lnTo>
                  <a:cubicBezTo>
                    <a:pt x="222" y="2489"/>
                    <a:pt x="322" y="1546"/>
                    <a:pt x="941" y="929"/>
                  </a:cubicBezTo>
                  <a:cubicBezTo>
                    <a:pt x="1310" y="560"/>
                    <a:pt x="1795" y="376"/>
                    <a:pt x="2279" y="376"/>
                  </a:cubicBezTo>
                  <a:cubicBezTo>
                    <a:pt x="2732" y="376"/>
                    <a:pt x="3185" y="537"/>
                    <a:pt x="3543" y="858"/>
                  </a:cubicBezTo>
                  <a:lnTo>
                    <a:pt x="3458" y="944"/>
                  </a:lnTo>
                  <a:cubicBezTo>
                    <a:pt x="3418" y="984"/>
                    <a:pt x="3418" y="1049"/>
                    <a:pt x="3458" y="1088"/>
                  </a:cubicBezTo>
                  <a:cubicBezTo>
                    <a:pt x="3478" y="1108"/>
                    <a:pt x="3504" y="1118"/>
                    <a:pt x="3530" y="1118"/>
                  </a:cubicBezTo>
                  <a:cubicBezTo>
                    <a:pt x="3556" y="1118"/>
                    <a:pt x="3582" y="1108"/>
                    <a:pt x="3602" y="1088"/>
                  </a:cubicBezTo>
                  <a:lnTo>
                    <a:pt x="3935" y="755"/>
                  </a:lnTo>
                  <a:cubicBezTo>
                    <a:pt x="3975" y="716"/>
                    <a:pt x="3975" y="651"/>
                    <a:pt x="3935" y="612"/>
                  </a:cubicBezTo>
                  <a:cubicBezTo>
                    <a:pt x="3915" y="591"/>
                    <a:pt x="3889" y="581"/>
                    <a:pt x="3863" y="581"/>
                  </a:cubicBezTo>
                  <a:cubicBezTo>
                    <a:pt x="3837" y="581"/>
                    <a:pt x="3811" y="591"/>
                    <a:pt x="3791" y="612"/>
                  </a:cubicBezTo>
                  <a:lnTo>
                    <a:pt x="3688" y="715"/>
                  </a:lnTo>
                  <a:cubicBezTo>
                    <a:pt x="3594" y="629"/>
                    <a:pt x="3494" y="554"/>
                    <a:pt x="3390" y="489"/>
                  </a:cubicBezTo>
                  <a:lnTo>
                    <a:pt x="3406" y="461"/>
                  </a:lnTo>
                  <a:cubicBezTo>
                    <a:pt x="3434" y="412"/>
                    <a:pt x="3418" y="350"/>
                    <a:pt x="3371" y="321"/>
                  </a:cubicBezTo>
                  <a:cubicBezTo>
                    <a:pt x="3355" y="312"/>
                    <a:pt x="3337" y="307"/>
                    <a:pt x="3319" y="307"/>
                  </a:cubicBezTo>
                  <a:cubicBezTo>
                    <a:pt x="3284" y="307"/>
                    <a:pt x="3250" y="325"/>
                    <a:pt x="3231" y="357"/>
                  </a:cubicBezTo>
                  <a:lnTo>
                    <a:pt x="3211" y="390"/>
                  </a:lnTo>
                  <a:cubicBezTo>
                    <a:pt x="3117" y="342"/>
                    <a:pt x="3019" y="303"/>
                    <a:pt x="2919" y="271"/>
                  </a:cubicBezTo>
                  <a:lnTo>
                    <a:pt x="2958" y="130"/>
                  </a:lnTo>
                  <a:cubicBezTo>
                    <a:pt x="2972" y="75"/>
                    <a:pt x="2939" y="20"/>
                    <a:pt x="2885" y="5"/>
                  </a:cubicBezTo>
                  <a:cubicBezTo>
                    <a:pt x="2876" y="2"/>
                    <a:pt x="2867" y="1"/>
                    <a:pt x="2858" y="1"/>
                  </a:cubicBezTo>
                  <a:cubicBezTo>
                    <a:pt x="2813" y="1"/>
                    <a:pt x="2773" y="31"/>
                    <a:pt x="2760" y="76"/>
                  </a:cubicBezTo>
                  <a:lnTo>
                    <a:pt x="2722" y="218"/>
                  </a:lnTo>
                  <a:cubicBezTo>
                    <a:pt x="2601" y="193"/>
                    <a:pt x="2478" y="178"/>
                    <a:pt x="2356" y="173"/>
                  </a:cubicBezTo>
                  <a:lnTo>
                    <a:pt x="2356" y="133"/>
                  </a:lnTo>
                  <a:cubicBezTo>
                    <a:pt x="2356" y="76"/>
                    <a:pt x="2312" y="31"/>
                    <a:pt x="2255" y="30"/>
                  </a:cubicBezTo>
                  <a:lnTo>
                    <a:pt x="2254" y="30"/>
                  </a:lnTo>
                  <a:cubicBezTo>
                    <a:pt x="2199" y="30"/>
                    <a:pt x="2152" y="74"/>
                    <a:pt x="2152" y="130"/>
                  </a:cubicBezTo>
                  <a:lnTo>
                    <a:pt x="2152" y="174"/>
                  </a:lnTo>
                  <a:cubicBezTo>
                    <a:pt x="2046" y="182"/>
                    <a:pt x="1940" y="195"/>
                    <a:pt x="1835" y="218"/>
                  </a:cubicBezTo>
                  <a:lnTo>
                    <a:pt x="1797" y="76"/>
                  </a:lnTo>
                  <a:cubicBezTo>
                    <a:pt x="1785" y="31"/>
                    <a:pt x="1744" y="1"/>
                    <a:pt x="1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7" name="Google Shape;2197;p49">
              <a:extLst>
                <a:ext uri="{FF2B5EF4-FFF2-40B4-BE49-F238E27FC236}">
                  <a16:creationId xmlns:a16="http://schemas.microsoft.com/office/drawing/2014/main" id="{51DF2630-652A-DAD9-16D0-0FEA145E6FB0}"/>
                </a:ext>
              </a:extLst>
            </p:cNvPr>
            <p:cNvSpPr/>
            <p:nvPr/>
          </p:nvSpPr>
          <p:spPr>
            <a:xfrm>
              <a:off x="1646272" y="3296620"/>
              <a:ext cx="266157" cy="290296"/>
            </a:xfrm>
            <a:custGeom>
              <a:avLst/>
              <a:gdLst/>
              <a:ahLst/>
              <a:cxnLst/>
              <a:rect l="l" t="t" r="r" b="b"/>
              <a:pathLst>
                <a:path w="5910" h="6446" extrusionOk="0">
                  <a:moveTo>
                    <a:pt x="2274" y="0"/>
                  </a:moveTo>
                  <a:cubicBezTo>
                    <a:pt x="1447" y="0"/>
                    <a:pt x="659" y="303"/>
                    <a:pt x="46" y="857"/>
                  </a:cubicBezTo>
                  <a:cubicBezTo>
                    <a:pt x="3" y="895"/>
                    <a:pt x="0" y="958"/>
                    <a:pt x="38" y="1001"/>
                  </a:cubicBezTo>
                  <a:cubicBezTo>
                    <a:pt x="58" y="1023"/>
                    <a:pt x="86" y="1034"/>
                    <a:pt x="113" y="1034"/>
                  </a:cubicBezTo>
                  <a:cubicBezTo>
                    <a:pt x="138" y="1034"/>
                    <a:pt x="163" y="1025"/>
                    <a:pt x="183" y="1007"/>
                  </a:cubicBezTo>
                  <a:cubicBezTo>
                    <a:pt x="777" y="469"/>
                    <a:pt x="1524" y="202"/>
                    <a:pt x="2270" y="202"/>
                  </a:cubicBezTo>
                  <a:cubicBezTo>
                    <a:pt x="3070" y="202"/>
                    <a:pt x="3870" y="509"/>
                    <a:pt x="4479" y="1118"/>
                  </a:cubicBezTo>
                  <a:cubicBezTo>
                    <a:pt x="4498" y="1137"/>
                    <a:pt x="4524" y="1148"/>
                    <a:pt x="4551" y="1148"/>
                  </a:cubicBezTo>
                  <a:cubicBezTo>
                    <a:pt x="4578" y="1148"/>
                    <a:pt x="4604" y="1137"/>
                    <a:pt x="4623" y="1118"/>
                  </a:cubicBezTo>
                  <a:lnTo>
                    <a:pt x="4941" y="800"/>
                  </a:lnTo>
                  <a:lnTo>
                    <a:pt x="5665" y="1523"/>
                  </a:lnTo>
                  <a:lnTo>
                    <a:pt x="5094" y="2094"/>
                  </a:lnTo>
                  <a:lnTo>
                    <a:pt x="4991" y="1992"/>
                  </a:lnTo>
                  <a:cubicBezTo>
                    <a:pt x="4972" y="1972"/>
                    <a:pt x="4946" y="1962"/>
                    <a:pt x="4920" y="1962"/>
                  </a:cubicBezTo>
                  <a:cubicBezTo>
                    <a:pt x="4893" y="1962"/>
                    <a:pt x="4867" y="1972"/>
                    <a:pt x="4848" y="1992"/>
                  </a:cubicBezTo>
                  <a:cubicBezTo>
                    <a:pt x="4808" y="2032"/>
                    <a:pt x="4808" y="2097"/>
                    <a:pt x="4848" y="2136"/>
                  </a:cubicBezTo>
                  <a:lnTo>
                    <a:pt x="4949" y="2239"/>
                  </a:lnTo>
                  <a:lnTo>
                    <a:pt x="4442" y="2745"/>
                  </a:lnTo>
                  <a:lnTo>
                    <a:pt x="4340" y="2643"/>
                  </a:lnTo>
                  <a:cubicBezTo>
                    <a:pt x="4320" y="2624"/>
                    <a:pt x="4294" y="2614"/>
                    <a:pt x="4268" y="2614"/>
                  </a:cubicBezTo>
                  <a:cubicBezTo>
                    <a:pt x="4242" y="2614"/>
                    <a:pt x="4216" y="2624"/>
                    <a:pt x="4196" y="2643"/>
                  </a:cubicBezTo>
                  <a:cubicBezTo>
                    <a:pt x="4157" y="2682"/>
                    <a:pt x="4157" y="2748"/>
                    <a:pt x="4196" y="2788"/>
                  </a:cubicBezTo>
                  <a:lnTo>
                    <a:pt x="4299" y="2889"/>
                  </a:lnTo>
                  <a:lnTo>
                    <a:pt x="3791" y="3397"/>
                  </a:lnTo>
                  <a:lnTo>
                    <a:pt x="3689" y="3295"/>
                  </a:lnTo>
                  <a:cubicBezTo>
                    <a:pt x="3669" y="3275"/>
                    <a:pt x="3643" y="3265"/>
                    <a:pt x="3617" y="3265"/>
                  </a:cubicBezTo>
                  <a:cubicBezTo>
                    <a:pt x="3590" y="3265"/>
                    <a:pt x="3564" y="3275"/>
                    <a:pt x="3545" y="3295"/>
                  </a:cubicBezTo>
                  <a:cubicBezTo>
                    <a:pt x="3506" y="3334"/>
                    <a:pt x="3506" y="3399"/>
                    <a:pt x="3545" y="3438"/>
                  </a:cubicBezTo>
                  <a:lnTo>
                    <a:pt x="3647" y="3541"/>
                  </a:lnTo>
                  <a:lnTo>
                    <a:pt x="3140" y="4047"/>
                  </a:lnTo>
                  <a:lnTo>
                    <a:pt x="3038" y="3946"/>
                  </a:lnTo>
                  <a:cubicBezTo>
                    <a:pt x="3018" y="3926"/>
                    <a:pt x="2992" y="3916"/>
                    <a:pt x="2966" y="3916"/>
                  </a:cubicBezTo>
                  <a:cubicBezTo>
                    <a:pt x="2940" y="3916"/>
                    <a:pt x="2913" y="3926"/>
                    <a:pt x="2893" y="3946"/>
                  </a:cubicBezTo>
                  <a:cubicBezTo>
                    <a:pt x="2854" y="3985"/>
                    <a:pt x="2854" y="4051"/>
                    <a:pt x="2893" y="4090"/>
                  </a:cubicBezTo>
                  <a:lnTo>
                    <a:pt x="2996" y="4192"/>
                  </a:lnTo>
                  <a:lnTo>
                    <a:pt x="2489" y="4699"/>
                  </a:lnTo>
                  <a:lnTo>
                    <a:pt x="2386" y="4597"/>
                  </a:lnTo>
                  <a:cubicBezTo>
                    <a:pt x="2367" y="4577"/>
                    <a:pt x="2341" y="4567"/>
                    <a:pt x="2315" y="4567"/>
                  </a:cubicBezTo>
                  <a:cubicBezTo>
                    <a:pt x="2289" y="4567"/>
                    <a:pt x="2262" y="4577"/>
                    <a:pt x="2243" y="4597"/>
                  </a:cubicBezTo>
                  <a:cubicBezTo>
                    <a:pt x="2203" y="4637"/>
                    <a:pt x="2203" y="4702"/>
                    <a:pt x="2243" y="4741"/>
                  </a:cubicBezTo>
                  <a:lnTo>
                    <a:pt x="2344" y="4844"/>
                  </a:lnTo>
                  <a:lnTo>
                    <a:pt x="1837" y="5350"/>
                  </a:lnTo>
                  <a:lnTo>
                    <a:pt x="1735" y="5248"/>
                  </a:lnTo>
                  <a:cubicBezTo>
                    <a:pt x="1715" y="5229"/>
                    <a:pt x="1689" y="5219"/>
                    <a:pt x="1663" y="5219"/>
                  </a:cubicBezTo>
                  <a:cubicBezTo>
                    <a:pt x="1637" y="5219"/>
                    <a:pt x="1611" y="5229"/>
                    <a:pt x="1591" y="5248"/>
                  </a:cubicBezTo>
                  <a:cubicBezTo>
                    <a:pt x="1551" y="5287"/>
                    <a:pt x="1551" y="5353"/>
                    <a:pt x="1591" y="5393"/>
                  </a:cubicBezTo>
                  <a:lnTo>
                    <a:pt x="1694" y="5494"/>
                  </a:lnTo>
                  <a:lnTo>
                    <a:pt x="1186" y="6002"/>
                  </a:lnTo>
                  <a:lnTo>
                    <a:pt x="1083" y="5900"/>
                  </a:lnTo>
                  <a:cubicBezTo>
                    <a:pt x="1064" y="5880"/>
                    <a:pt x="1038" y="5870"/>
                    <a:pt x="1012" y="5870"/>
                  </a:cubicBezTo>
                  <a:cubicBezTo>
                    <a:pt x="985" y="5870"/>
                    <a:pt x="959" y="5880"/>
                    <a:pt x="940" y="5900"/>
                  </a:cubicBezTo>
                  <a:cubicBezTo>
                    <a:pt x="901" y="5939"/>
                    <a:pt x="901" y="6004"/>
                    <a:pt x="940" y="6043"/>
                  </a:cubicBezTo>
                  <a:lnTo>
                    <a:pt x="1042" y="6145"/>
                  </a:lnTo>
                  <a:lnTo>
                    <a:pt x="915" y="6272"/>
                  </a:lnTo>
                  <a:cubicBezTo>
                    <a:pt x="876" y="6312"/>
                    <a:pt x="876" y="6377"/>
                    <a:pt x="915" y="6416"/>
                  </a:cubicBezTo>
                  <a:cubicBezTo>
                    <a:pt x="935" y="6437"/>
                    <a:pt x="962" y="6446"/>
                    <a:pt x="988" y="6446"/>
                  </a:cubicBezTo>
                  <a:cubicBezTo>
                    <a:pt x="1014" y="6446"/>
                    <a:pt x="1039" y="6437"/>
                    <a:pt x="1059" y="6416"/>
                  </a:cubicBezTo>
                  <a:lnTo>
                    <a:pt x="1259" y="6217"/>
                  </a:lnTo>
                  <a:lnTo>
                    <a:pt x="5878" y="1598"/>
                  </a:lnTo>
                  <a:cubicBezTo>
                    <a:pt x="5897" y="1578"/>
                    <a:pt x="5908" y="1553"/>
                    <a:pt x="5908" y="1526"/>
                  </a:cubicBezTo>
                  <a:cubicBezTo>
                    <a:pt x="5909" y="1496"/>
                    <a:pt x="5899" y="1470"/>
                    <a:pt x="5879" y="1451"/>
                  </a:cubicBezTo>
                  <a:lnTo>
                    <a:pt x="5012" y="583"/>
                  </a:lnTo>
                  <a:cubicBezTo>
                    <a:pt x="4992" y="564"/>
                    <a:pt x="4966" y="554"/>
                    <a:pt x="4940" y="554"/>
                  </a:cubicBezTo>
                  <a:cubicBezTo>
                    <a:pt x="4914" y="554"/>
                    <a:pt x="4888" y="564"/>
                    <a:pt x="4867" y="583"/>
                  </a:cubicBezTo>
                  <a:lnTo>
                    <a:pt x="4549" y="903"/>
                  </a:lnTo>
                  <a:cubicBezTo>
                    <a:pt x="3950" y="341"/>
                    <a:pt x="3174" y="21"/>
                    <a:pt x="2352" y="1"/>
                  </a:cubicBezTo>
                  <a:cubicBezTo>
                    <a:pt x="2326" y="1"/>
                    <a:pt x="2300" y="0"/>
                    <a:pt x="2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98" name="Google Shape;2198;p49">
            <a:extLst>
              <a:ext uri="{FF2B5EF4-FFF2-40B4-BE49-F238E27FC236}">
                <a16:creationId xmlns:a16="http://schemas.microsoft.com/office/drawing/2014/main" id="{29DCBF9F-DCD5-C388-6AF4-7D32D8C556B4}"/>
              </a:ext>
            </a:extLst>
          </p:cNvPr>
          <p:cNvGrpSpPr/>
          <p:nvPr/>
        </p:nvGrpSpPr>
        <p:grpSpPr>
          <a:xfrm>
            <a:off x="598627" y="3400116"/>
            <a:ext cx="837866" cy="836742"/>
            <a:chOff x="734584" y="3235508"/>
            <a:chExt cx="436434" cy="435849"/>
          </a:xfrm>
        </p:grpSpPr>
        <p:sp>
          <p:nvSpPr>
            <p:cNvPr id="2199" name="Google Shape;2199;p49">
              <a:extLst>
                <a:ext uri="{FF2B5EF4-FFF2-40B4-BE49-F238E27FC236}">
                  <a16:creationId xmlns:a16="http://schemas.microsoft.com/office/drawing/2014/main" id="{BBF7BBA6-CB9F-35A5-F408-A87BEA3400C2}"/>
                </a:ext>
              </a:extLst>
            </p:cNvPr>
            <p:cNvSpPr/>
            <p:nvPr/>
          </p:nvSpPr>
          <p:spPr>
            <a:xfrm>
              <a:off x="734584" y="3235508"/>
              <a:ext cx="436434" cy="435849"/>
            </a:xfrm>
            <a:custGeom>
              <a:avLst/>
              <a:gdLst/>
              <a:ahLst/>
              <a:cxnLst/>
              <a:rect l="l" t="t" r="r" b="b"/>
              <a:pathLst>
                <a:path w="9691" h="9678" extrusionOk="0">
                  <a:moveTo>
                    <a:pt x="2439" y="1"/>
                  </a:moveTo>
                  <a:cubicBezTo>
                    <a:pt x="2243" y="1"/>
                    <a:pt x="2053" y="39"/>
                    <a:pt x="1872" y="115"/>
                  </a:cubicBezTo>
                  <a:cubicBezTo>
                    <a:pt x="1328" y="343"/>
                    <a:pt x="978" y="872"/>
                    <a:pt x="978" y="1462"/>
                  </a:cubicBezTo>
                  <a:lnTo>
                    <a:pt x="978" y="2305"/>
                  </a:lnTo>
                  <a:cubicBezTo>
                    <a:pt x="409" y="2505"/>
                    <a:pt x="0" y="3047"/>
                    <a:pt x="0" y="3684"/>
                  </a:cubicBezTo>
                  <a:lnTo>
                    <a:pt x="0" y="4572"/>
                  </a:lnTo>
                  <a:cubicBezTo>
                    <a:pt x="0" y="5209"/>
                    <a:pt x="409" y="5751"/>
                    <a:pt x="978" y="5951"/>
                  </a:cubicBezTo>
                  <a:lnTo>
                    <a:pt x="978" y="6794"/>
                  </a:lnTo>
                  <a:cubicBezTo>
                    <a:pt x="978" y="7600"/>
                    <a:pt x="1633" y="8255"/>
                    <a:pt x="2439" y="8255"/>
                  </a:cubicBezTo>
                  <a:lnTo>
                    <a:pt x="3037" y="8255"/>
                  </a:lnTo>
                  <a:cubicBezTo>
                    <a:pt x="3058" y="9044"/>
                    <a:pt x="3705" y="9678"/>
                    <a:pt x="4499" y="9678"/>
                  </a:cubicBezTo>
                  <a:cubicBezTo>
                    <a:pt x="4575" y="9678"/>
                    <a:pt x="4649" y="9672"/>
                    <a:pt x="4721" y="9662"/>
                  </a:cubicBezTo>
                  <a:cubicBezTo>
                    <a:pt x="4793" y="9672"/>
                    <a:pt x="4868" y="9678"/>
                    <a:pt x="4943" y="9678"/>
                  </a:cubicBezTo>
                  <a:cubicBezTo>
                    <a:pt x="5735" y="9678"/>
                    <a:pt x="6382" y="9043"/>
                    <a:pt x="6403" y="8255"/>
                  </a:cubicBezTo>
                  <a:lnTo>
                    <a:pt x="7891" y="8255"/>
                  </a:lnTo>
                  <a:cubicBezTo>
                    <a:pt x="8489" y="8255"/>
                    <a:pt x="9019" y="7898"/>
                    <a:pt x="9243" y="7346"/>
                  </a:cubicBezTo>
                  <a:cubicBezTo>
                    <a:pt x="9341" y="7105"/>
                    <a:pt x="9373" y="6851"/>
                    <a:pt x="9340" y="6605"/>
                  </a:cubicBezTo>
                  <a:cubicBezTo>
                    <a:pt x="9690" y="6037"/>
                    <a:pt x="9614" y="5281"/>
                    <a:pt x="9117" y="4795"/>
                  </a:cubicBezTo>
                  <a:lnTo>
                    <a:pt x="7527" y="3240"/>
                  </a:lnTo>
                  <a:cubicBezTo>
                    <a:pt x="7528" y="3211"/>
                    <a:pt x="7529" y="3179"/>
                    <a:pt x="7529" y="3150"/>
                  </a:cubicBezTo>
                  <a:cubicBezTo>
                    <a:pt x="7529" y="2221"/>
                    <a:pt x="6773" y="1466"/>
                    <a:pt x="5847" y="1466"/>
                  </a:cubicBezTo>
                  <a:cubicBezTo>
                    <a:pt x="5803" y="1466"/>
                    <a:pt x="5760" y="1467"/>
                    <a:pt x="5717" y="1471"/>
                  </a:cubicBezTo>
                  <a:lnTo>
                    <a:pt x="4640" y="417"/>
                  </a:lnTo>
                  <a:cubicBezTo>
                    <a:pt x="4366" y="149"/>
                    <a:pt x="4003" y="2"/>
                    <a:pt x="3619" y="2"/>
                  </a:cubicBezTo>
                  <a:cubicBezTo>
                    <a:pt x="3417" y="2"/>
                    <a:pt x="3217" y="45"/>
                    <a:pt x="3034" y="126"/>
                  </a:cubicBezTo>
                  <a:cubicBezTo>
                    <a:pt x="2849" y="44"/>
                    <a:pt x="2648" y="1"/>
                    <a:pt x="2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0" name="Google Shape;2200;p49">
              <a:extLst>
                <a:ext uri="{FF2B5EF4-FFF2-40B4-BE49-F238E27FC236}">
                  <a16:creationId xmlns:a16="http://schemas.microsoft.com/office/drawing/2014/main" id="{0636618A-D794-266A-871D-55515B7FA8A4}"/>
                </a:ext>
              </a:extLst>
            </p:cNvPr>
            <p:cNvSpPr/>
            <p:nvPr/>
          </p:nvSpPr>
          <p:spPr>
            <a:xfrm>
              <a:off x="844334" y="3301214"/>
              <a:ext cx="245666" cy="240307"/>
            </a:xfrm>
            <a:custGeom>
              <a:avLst/>
              <a:gdLst/>
              <a:ahLst/>
              <a:cxnLst/>
              <a:rect l="l" t="t" r="r" b="b"/>
              <a:pathLst>
                <a:path w="5455" h="5336" extrusionOk="0">
                  <a:moveTo>
                    <a:pt x="1" y="0"/>
                  </a:moveTo>
                  <a:lnTo>
                    <a:pt x="1" y="5335"/>
                  </a:lnTo>
                  <a:lnTo>
                    <a:pt x="5454" y="5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1" name="Google Shape;2201;p49">
              <a:extLst>
                <a:ext uri="{FF2B5EF4-FFF2-40B4-BE49-F238E27FC236}">
                  <a16:creationId xmlns:a16="http://schemas.microsoft.com/office/drawing/2014/main" id="{4ABD375B-74F6-9037-D451-60A2E89BD7CE}"/>
                </a:ext>
              </a:extLst>
            </p:cNvPr>
            <p:cNvSpPr/>
            <p:nvPr/>
          </p:nvSpPr>
          <p:spPr>
            <a:xfrm>
              <a:off x="844334" y="3301214"/>
              <a:ext cx="245666" cy="240307"/>
            </a:xfrm>
            <a:custGeom>
              <a:avLst/>
              <a:gdLst/>
              <a:ahLst/>
              <a:cxnLst/>
              <a:rect l="l" t="t" r="r" b="b"/>
              <a:pathLst>
                <a:path w="5455" h="5336" extrusionOk="0">
                  <a:moveTo>
                    <a:pt x="1" y="0"/>
                  </a:moveTo>
                  <a:lnTo>
                    <a:pt x="1" y="447"/>
                  </a:lnTo>
                  <a:lnTo>
                    <a:pt x="4998" y="5335"/>
                  </a:lnTo>
                  <a:lnTo>
                    <a:pt x="5454" y="5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2" name="Google Shape;2202;p49">
              <a:extLst>
                <a:ext uri="{FF2B5EF4-FFF2-40B4-BE49-F238E27FC236}">
                  <a16:creationId xmlns:a16="http://schemas.microsoft.com/office/drawing/2014/main" id="{C52E77C5-02C6-08B9-00E9-A3D760ED03E3}"/>
                </a:ext>
              </a:extLst>
            </p:cNvPr>
            <p:cNvSpPr/>
            <p:nvPr/>
          </p:nvSpPr>
          <p:spPr>
            <a:xfrm>
              <a:off x="1029878" y="3499458"/>
              <a:ext cx="60122" cy="42063"/>
            </a:xfrm>
            <a:custGeom>
              <a:avLst/>
              <a:gdLst/>
              <a:ahLst/>
              <a:cxnLst/>
              <a:rect l="l" t="t" r="r" b="b"/>
              <a:pathLst>
                <a:path w="1335" h="934" extrusionOk="0">
                  <a:moveTo>
                    <a:pt x="382" y="0"/>
                  </a:moveTo>
                  <a:cubicBezTo>
                    <a:pt x="146" y="242"/>
                    <a:pt x="1" y="570"/>
                    <a:pt x="1" y="933"/>
                  </a:cubicBezTo>
                  <a:lnTo>
                    <a:pt x="1334" y="933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3" name="Google Shape;2203;p49">
              <a:extLst>
                <a:ext uri="{FF2B5EF4-FFF2-40B4-BE49-F238E27FC236}">
                  <a16:creationId xmlns:a16="http://schemas.microsoft.com/office/drawing/2014/main" id="{65DF7161-1D83-596E-6E15-635655D9D92B}"/>
                </a:ext>
              </a:extLst>
            </p:cNvPr>
            <p:cNvSpPr/>
            <p:nvPr/>
          </p:nvSpPr>
          <p:spPr>
            <a:xfrm>
              <a:off x="1038165" y="3499458"/>
              <a:ext cx="51835" cy="42063"/>
            </a:xfrm>
            <a:custGeom>
              <a:avLst/>
              <a:gdLst/>
              <a:ahLst/>
              <a:cxnLst/>
              <a:rect l="l" t="t" r="r" b="b"/>
              <a:pathLst>
                <a:path w="1151" h="934" extrusionOk="0">
                  <a:moveTo>
                    <a:pt x="198" y="0"/>
                  </a:moveTo>
                  <a:cubicBezTo>
                    <a:pt x="123" y="76"/>
                    <a:pt x="55" y="162"/>
                    <a:pt x="1" y="256"/>
                  </a:cubicBezTo>
                  <a:lnTo>
                    <a:pt x="694" y="933"/>
                  </a:lnTo>
                  <a:lnTo>
                    <a:pt x="1150" y="93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4" name="Google Shape;2204;p49">
              <a:extLst>
                <a:ext uri="{FF2B5EF4-FFF2-40B4-BE49-F238E27FC236}">
                  <a16:creationId xmlns:a16="http://schemas.microsoft.com/office/drawing/2014/main" id="{59066585-720F-0441-246E-E6CF128B87B0}"/>
                </a:ext>
              </a:extLst>
            </p:cNvPr>
            <p:cNvSpPr/>
            <p:nvPr/>
          </p:nvSpPr>
          <p:spPr>
            <a:xfrm>
              <a:off x="844334" y="3509365"/>
              <a:ext cx="32110" cy="32110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1" y="1"/>
                  </a:moveTo>
                  <a:lnTo>
                    <a:pt x="1" y="712"/>
                  </a:lnTo>
                  <a:lnTo>
                    <a:pt x="712" y="712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5" name="Google Shape;2205;p49">
              <a:extLst>
                <a:ext uri="{FF2B5EF4-FFF2-40B4-BE49-F238E27FC236}">
                  <a16:creationId xmlns:a16="http://schemas.microsoft.com/office/drawing/2014/main" id="{EDBAD109-4FEA-187A-628B-0EA0D513D978}"/>
                </a:ext>
              </a:extLst>
            </p:cNvPr>
            <p:cNvSpPr/>
            <p:nvPr/>
          </p:nvSpPr>
          <p:spPr>
            <a:xfrm>
              <a:off x="1011774" y="3413486"/>
              <a:ext cx="92412" cy="89620"/>
            </a:xfrm>
            <a:custGeom>
              <a:avLst/>
              <a:gdLst/>
              <a:ahLst/>
              <a:cxnLst/>
              <a:rect l="l" t="t" r="r" b="b"/>
              <a:pathLst>
                <a:path w="2052" h="1990" extrusionOk="0">
                  <a:moveTo>
                    <a:pt x="113" y="0"/>
                  </a:moveTo>
                  <a:cubicBezTo>
                    <a:pt x="86" y="0"/>
                    <a:pt x="60" y="11"/>
                    <a:pt x="40" y="31"/>
                  </a:cubicBezTo>
                  <a:cubicBezTo>
                    <a:pt x="0" y="71"/>
                    <a:pt x="2" y="135"/>
                    <a:pt x="41" y="174"/>
                  </a:cubicBezTo>
                  <a:lnTo>
                    <a:pt x="1868" y="1961"/>
                  </a:lnTo>
                  <a:cubicBezTo>
                    <a:pt x="1889" y="1980"/>
                    <a:pt x="1915" y="1990"/>
                    <a:pt x="1939" y="1990"/>
                  </a:cubicBezTo>
                  <a:cubicBezTo>
                    <a:pt x="1965" y="1990"/>
                    <a:pt x="1992" y="1979"/>
                    <a:pt x="2013" y="1958"/>
                  </a:cubicBezTo>
                  <a:cubicBezTo>
                    <a:pt x="2052" y="1919"/>
                    <a:pt x="2052" y="1855"/>
                    <a:pt x="2010" y="1816"/>
                  </a:cubicBezTo>
                  <a:lnTo>
                    <a:pt x="183" y="30"/>
                  </a:lnTo>
                  <a:cubicBezTo>
                    <a:pt x="163" y="10"/>
                    <a:pt x="138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6" name="Google Shape;2206;p49">
              <a:extLst>
                <a:ext uri="{FF2B5EF4-FFF2-40B4-BE49-F238E27FC236}">
                  <a16:creationId xmlns:a16="http://schemas.microsoft.com/office/drawing/2014/main" id="{FE91E82C-39DC-CCDB-FA87-593A7566C213}"/>
                </a:ext>
              </a:extLst>
            </p:cNvPr>
            <p:cNvSpPr/>
            <p:nvPr/>
          </p:nvSpPr>
          <p:spPr>
            <a:xfrm>
              <a:off x="892386" y="3296620"/>
              <a:ext cx="81964" cy="79442"/>
            </a:xfrm>
            <a:custGeom>
              <a:avLst/>
              <a:gdLst/>
              <a:ahLst/>
              <a:cxnLst/>
              <a:rect l="l" t="t" r="r" b="b"/>
              <a:pathLst>
                <a:path w="1820" h="1764" extrusionOk="0">
                  <a:moveTo>
                    <a:pt x="114" y="1"/>
                  </a:moveTo>
                  <a:cubicBezTo>
                    <a:pt x="88" y="1"/>
                    <a:pt x="61" y="11"/>
                    <a:pt x="41" y="32"/>
                  </a:cubicBezTo>
                  <a:cubicBezTo>
                    <a:pt x="1" y="72"/>
                    <a:pt x="3" y="136"/>
                    <a:pt x="42" y="175"/>
                  </a:cubicBezTo>
                  <a:lnTo>
                    <a:pt x="1636" y="1735"/>
                  </a:lnTo>
                  <a:cubicBezTo>
                    <a:pt x="1656" y="1755"/>
                    <a:pt x="1681" y="1763"/>
                    <a:pt x="1706" y="1763"/>
                  </a:cubicBezTo>
                  <a:cubicBezTo>
                    <a:pt x="1732" y="1763"/>
                    <a:pt x="1760" y="1752"/>
                    <a:pt x="1779" y="1733"/>
                  </a:cubicBezTo>
                  <a:cubicBezTo>
                    <a:pt x="1819" y="1691"/>
                    <a:pt x="1817" y="1627"/>
                    <a:pt x="1778" y="1588"/>
                  </a:cubicBezTo>
                  <a:lnTo>
                    <a:pt x="185" y="30"/>
                  </a:lnTo>
                  <a:cubicBezTo>
                    <a:pt x="165" y="10"/>
                    <a:pt x="139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7" name="Google Shape;2207;p49">
              <a:extLst>
                <a:ext uri="{FF2B5EF4-FFF2-40B4-BE49-F238E27FC236}">
                  <a16:creationId xmlns:a16="http://schemas.microsoft.com/office/drawing/2014/main" id="{02D1E1A2-5A89-1BC4-1EA5-45C60E286929}"/>
                </a:ext>
              </a:extLst>
            </p:cNvPr>
            <p:cNvSpPr/>
            <p:nvPr/>
          </p:nvSpPr>
          <p:spPr>
            <a:xfrm>
              <a:off x="839741" y="3449784"/>
              <a:ext cx="255213" cy="96240"/>
            </a:xfrm>
            <a:custGeom>
              <a:avLst/>
              <a:gdLst/>
              <a:ahLst/>
              <a:cxnLst/>
              <a:rect l="l" t="t" r="r" b="b"/>
              <a:pathLst>
                <a:path w="5667" h="2137" extrusionOk="0">
                  <a:moveTo>
                    <a:pt x="712" y="1426"/>
                  </a:moveTo>
                  <a:lnTo>
                    <a:pt x="712" y="1933"/>
                  </a:lnTo>
                  <a:lnTo>
                    <a:pt x="205" y="1933"/>
                  </a:lnTo>
                  <a:lnTo>
                    <a:pt x="205" y="1426"/>
                  </a:lnTo>
                  <a:close/>
                  <a:moveTo>
                    <a:pt x="4607" y="1250"/>
                  </a:moveTo>
                  <a:lnTo>
                    <a:pt x="5306" y="1934"/>
                  </a:lnTo>
                  <a:lnTo>
                    <a:pt x="4328" y="1934"/>
                  </a:lnTo>
                  <a:cubicBezTo>
                    <a:pt x="4349" y="1683"/>
                    <a:pt x="4446" y="1445"/>
                    <a:pt x="4607" y="1250"/>
                  </a:cubicBezTo>
                  <a:close/>
                  <a:moveTo>
                    <a:pt x="3580" y="1"/>
                  </a:moveTo>
                  <a:cubicBezTo>
                    <a:pt x="3553" y="1"/>
                    <a:pt x="3527" y="11"/>
                    <a:pt x="3507" y="31"/>
                  </a:cubicBezTo>
                  <a:cubicBezTo>
                    <a:pt x="3468" y="72"/>
                    <a:pt x="3469" y="135"/>
                    <a:pt x="3508" y="175"/>
                  </a:cubicBezTo>
                  <a:lnTo>
                    <a:pt x="4460" y="1106"/>
                  </a:lnTo>
                  <a:cubicBezTo>
                    <a:pt x="4262" y="1340"/>
                    <a:pt x="4145" y="1627"/>
                    <a:pt x="4123" y="1933"/>
                  </a:cubicBezTo>
                  <a:lnTo>
                    <a:pt x="916" y="1933"/>
                  </a:lnTo>
                  <a:lnTo>
                    <a:pt x="916" y="1324"/>
                  </a:lnTo>
                  <a:cubicBezTo>
                    <a:pt x="916" y="1269"/>
                    <a:pt x="870" y="1222"/>
                    <a:pt x="814" y="1222"/>
                  </a:cubicBezTo>
                  <a:lnTo>
                    <a:pt x="205" y="1222"/>
                  </a:lnTo>
                  <a:lnTo>
                    <a:pt x="205" y="769"/>
                  </a:lnTo>
                  <a:cubicBezTo>
                    <a:pt x="205" y="714"/>
                    <a:pt x="158" y="667"/>
                    <a:pt x="103" y="667"/>
                  </a:cubicBezTo>
                  <a:cubicBezTo>
                    <a:pt x="47" y="667"/>
                    <a:pt x="1" y="714"/>
                    <a:pt x="1" y="769"/>
                  </a:cubicBezTo>
                  <a:lnTo>
                    <a:pt x="1" y="2035"/>
                  </a:lnTo>
                  <a:cubicBezTo>
                    <a:pt x="1" y="2091"/>
                    <a:pt x="47" y="2136"/>
                    <a:pt x="103" y="2136"/>
                  </a:cubicBezTo>
                  <a:lnTo>
                    <a:pt x="5556" y="2136"/>
                  </a:lnTo>
                  <a:cubicBezTo>
                    <a:pt x="5597" y="2136"/>
                    <a:pt x="5635" y="2113"/>
                    <a:pt x="5650" y="2073"/>
                  </a:cubicBezTo>
                  <a:cubicBezTo>
                    <a:pt x="5666" y="2035"/>
                    <a:pt x="5656" y="1990"/>
                    <a:pt x="5627" y="1961"/>
                  </a:cubicBezTo>
                  <a:lnTo>
                    <a:pt x="3652" y="30"/>
                  </a:lnTo>
                  <a:cubicBezTo>
                    <a:pt x="3632" y="10"/>
                    <a:pt x="3606" y="1"/>
                    <a:pt x="3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8" name="Google Shape;2208;p49">
              <a:extLst>
                <a:ext uri="{FF2B5EF4-FFF2-40B4-BE49-F238E27FC236}">
                  <a16:creationId xmlns:a16="http://schemas.microsoft.com/office/drawing/2014/main" id="{ABD6ED4A-5664-13C3-04C4-8EFC1BF50E3F}"/>
                </a:ext>
              </a:extLst>
            </p:cNvPr>
            <p:cNvSpPr/>
            <p:nvPr/>
          </p:nvSpPr>
          <p:spPr>
            <a:xfrm>
              <a:off x="839741" y="3296575"/>
              <a:ext cx="151002" cy="170998"/>
            </a:xfrm>
            <a:custGeom>
              <a:avLst/>
              <a:gdLst/>
              <a:ahLst/>
              <a:cxnLst/>
              <a:rect l="l" t="t" r="r" b="b"/>
              <a:pathLst>
                <a:path w="3353" h="3797" extrusionOk="0">
                  <a:moveTo>
                    <a:pt x="102" y="0"/>
                  </a:moveTo>
                  <a:cubicBezTo>
                    <a:pt x="89" y="0"/>
                    <a:pt x="76" y="3"/>
                    <a:pt x="64" y="8"/>
                  </a:cubicBezTo>
                  <a:cubicBezTo>
                    <a:pt x="26" y="24"/>
                    <a:pt x="1" y="61"/>
                    <a:pt x="1" y="101"/>
                  </a:cubicBezTo>
                  <a:lnTo>
                    <a:pt x="1" y="3693"/>
                  </a:lnTo>
                  <a:cubicBezTo>
                    <a:pt x="1" y="3749"/>
                    <a:pt x="46" y="3796"/>
                    <a:pt x="103" y="3796"/>
                  </a:cubicBezTo>
                  <a:cubicBezTo>
                    <a:pt x="158" y="3796"/>
                    <a:pt x="205" y="3749"/>
                    <a:pt x="205" y="3694"/>
                  </a:cubicBezTo>
                  <a:lnTo>
                    <a:pt x="205" y="345"/>
                  </a:lnTo>
                  <a:lnTo>
                    <a:pt x="3169" y="3243"/>
                  </a:lnTo>
                  <a:cubicBezTo>
                    <a:pt x="3189" y="3263"/>
                    <a:pt x="3214" y="3272"/>
                    <a:pt x="3240" y="3272"/>
                  </a:cubicBezTo>
                  <a:cubicBezTo>
                    <a:pt x="3266" y="3272"/>
                    <a:pt x="3293" y="3262"/>
                    <a:pt x="3313" y="3242"/>
                  </a:cubicBezTo>
                  <a:cubicBezTo>
                    <a:pt x="3353" y="3201"/>
                    <a:pt x="3351" y="3138"/>
                    <a:pt x="3311" y="3098"/>
                  </a:cubicBezTo>
                  <a:lnTo>
                    <a:pt x="175" y="29"/>
                  </a:lnTo>
                  <a:cubicBezTo>
                    <a:pt x="155" y="10"/>
                    <a:pt x="129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9" name="Google Shape;2209;p49">
              <a:extLst>
                <a:ext uri="{FF2B5EF4-FFF2-40B4-BE49-F238E27FC236}">
                  <a16:creationId xmlns:a16="http://schemas.microsoft.com/office/drawing/2014/main" id="{163229E9-9893-7DDD-2A57-15A95879D58B}"/>
                </a:ext>
              </a:extLst>
            </p:cNvPr>
            <p:cNvSpPr/>
            <p:nvPr/>
          </p:nvSpPr>
          <p:spPr>
            <a:xfrm>
              <a:off x="932513" y="3560885"/>
              <a:ext cx="29228" cy="49223"/>
            </a:xfrm>
            <a:custGeom>
              <a:avLst/>
              <a:gdLst/>
              <a:ahLst/>
              <a:cxnLst/>
              <a:rect l="l" t="t" r="r" b="b"/>
              <a:pathLst>
                <a:path w="649" h="1093" extrusionOk="0">
                  <a:moveTo>
                    <a:pt x="325" y="206"/>
                  </a:moveTo>
                  <a:cubicBezTo>
                    <a:pt x="389" y="206"/>
                    <a:pt x="443" y="260"/>
                    <a:pt x="443" y="325"/>
                  </a:cubicBezTo>
                  <a:lnTo>
                    <a:pt x="443" y="445"/>
                  </a:lnTo>
                  <a:lnTo>
                    <a:pt x="205" y="445"/>
                  </a:lnTo>
                  <a:lnTo>
                    <a:pt x="205" y="325"/>
                  </a:lnTo>
                  <a:cubicBezTo>
                    <a:pt x="205" y="259"/>
                    <a:pt x="259" y="206"/>
                    <a:pt x="325" y="206"/>
                  </a:cubicBezTo>
                  <a:close/>
                  <a:moveTo>
                    <a:pt x="325" y="0"/>
                  </a:moveTo>
                  <a:cubicBezTo>
                    <a:pt x="145" y="0"/>
                    <a:pt x="1" y="146"/>
                    <a:pt x="1" y="324"/>
                  </a:cubicBezTo>
                  <a:lnTo>
                    <a:pt x="1" y="990"/>
                  </a:lnTo>
                  <a:cubicBezTo>
                    <a:pt x="1" y="1045"/>
                    <a:pt x="47" y="1092"/>
                    <a:pt x="103" y="1092"/>
                  </a:cubicBezTo>
                  <a:cubicBezTo>
                    <a:pt x="158" y="1092"/>
                    <a:pt x="205" y="1045"/>
                    <a:pt x="205" y="990"/>
                  </a:cubicBezTo>
                  <a:lnTo>
                    <a:pt x="205" y="647"/>
                  </a:lnTo>
                  <a:lnTo>
                    <a:pt x="445" y="647"/>
                  </a:lnTo>
                  <a:lnTo>
                    <a:pt x="445" y="990"/>
                  </a:lnTo>
                  <a:cubicBezTo>
                    <a:pt x="445" y="1045"/>
                    <a:pt x="491" y="1092"/>
                    <a:pt x="548" y="1092"/>
                  </a:cubicBezTo>
                  <a:cubicBezTo>
                    <a:pt x="603" y="1092"/>
                    <a:pt x="649" y="1045"/>
                    <a:pt x="649" y="990"/>
                  </a:cubicBezTo>
                  <a:lnTo>
                    <a:pt x="649" y="324"/>
                  </a:lnTo>
                  <a:cubicBezTo>
                    <a:pt x="649" y="146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0" name="Google Shape;2210;p49">
              <a:extLst>
                <a:ext uri="{FF2B5EF4-FFF2-40B4-BE49-F238E27FC236}">
                  <a16:creationId xmlns:a16="http://schemas.microsoft.com/office/drawing/2014/main" id="{D96FA322-94CA-15F9-D08B-B89B73F8821C}"/>
                </a:ext>
              </a:extLst>
            </p:cNvPr>
            <p:cNvSpPr/>
            <p:nvPr/>
          </p:nvSpPr>
          <p:spPr>
            <a:xfrm>
              <a:off x="795741" y="3396733"/>
              <a:ext cx="29228" cy="49268"/>
            </a:xfrm>
            <a:custGeom>
              <a:avLst/>
              <a:gdLst/>
              <a:ahLst/>
              <a:cxnLst/>
              <a:rect l="l" t="t" r="r" b="b"/>
              <a:pathLst>
                <a:path w="649" h="1094" extrusionOk="0">
                  <a:moveTo>
                    <a:pt x="324" y="204"/>
                  </a:moveTo>
                  <a:cubicBezTo>
                    <a:pt x="390" y="204"/>
                    <a:pt x="444" y="258"/>
                    <a:pt x="444" y="323"/>
                  </a:cubicBezTo>
                  <a:cubicBezTo>
                    <a:pt x="444" y="391"/>
                    <a:pt x="389" y="443"/>
                    <a:pt x="324" y="443"/>
                  </a:cubicBezTo>
                  <a:lnTo>
                    <a:pt x="204" y="443"/>
                  </a:lnTo>
                  <a:lnTo>
                    <a:pt x="204" y="204"/>
                  </a:lnTo>
                  <a:close/>
                  <a:moveTo>
                    <a:pt x="324" y="649"/>
                  </a:moveTo>
                  <a:cubicBezTo>
                    <a:pt x="390" y="649"/>
                    <a:pt x="444" y="703"/>
                    <a:pt x="444" y="768"/>
                  </a:cubicBezTo>
                  <a:cubicBezTo>
                    <a:pt x="444" y="835"/>
                    <a:pt x="390" y="889"/>
                    <a:pt x="324" y="889"/>
                  </a:cubicBezTo>
                  <a:lnTo>
                    <a:pt x="204" y="889"/>
                  </a:lnTo>
                  <a:lnTo>
                    <a:pt x="204" y="649"/>
                  </a:lnTo>
                  <a:close/>
                  <a:moveTo>
                    <a:pt x="102" y="0"/>
                  </a:moveTo>
                  <a:cubicBezTo>
                    <a:pt x="47" y="0"/>
                    <a:pt x="1" y="46"/>
                    <a:pt x="1" y="103"/>
                  </a:cubicBezTo>
                  <a:lnTo>
                    <a:pt x="1" y="991"/>
                  </a:lnTo>
                  <a:cubicBezTo>
                    <a:pt x="1" y="1047"/>
                    <a:pt x="47" y="1093"/>
                    <a:pt x="102" y="1093"/>
                  </a:cubicBezTo>
                  <a:lnTo>
                    <a:pt x="324" y="1093"/>
                  </a:lnTo>
                  <a:cubicBezTo>
                    <a:pt x="503" y="1093"/>
                    <a:pt x="648" y="948"/>
                    <a:pt x="648" y="769"/>
                  </a:cubicBezTo>
                  <a:cubicBezTo>
                    <a:pt x="648" y="684"/>
                    <a:pt x="613" y="605"/>
                    <a:pt x="559" y="549"/>
                  </a:cubicBezTo>
                  <a:cubicBezTo>
                    <a:pt x="613" y="490"/>
                    <a:pt x="648" y="413"/>
                    <a:pt x="648" y="327"/>
                  </a:cubicBezTo>
                  <a:cubicBezTo>
                    <a:pt x="648" y="146"/>
                    <a:pt x="502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1" name="Google Shape;2211;p49">
              <a:extLst>
                <a:ext uri="{FF2B5EF4-FFF2-40B4-BE49-F238E27FC236}">
                  <a16:creationId xmlns:a16="http://schemas.microsoft.com/office/drawing/2014/main" id="{135FD070-D78C-529A-DCEE-FFEBD08DB363}"/>
                </a:ext>
              </a:extLst>
            </p:cNvPr>
            <p:cNvSpPr/>
            <p:nvPr/>
          </p:nvSpPr>
          <p:spPr>
            <a:xfrm>
              <a:off x="983222" y="3362731"/>
              <a:ext cx="29228" cy="49223"/>
            </a:xfrm>
            <a:custGeom>
              <a:avLst/>
              <a:gdLst/>
              <a:ahLst/>
              <a:cxnLst/>
              <a:rect l="l" t="t" r="r" b="b"/>
              <a:pathLst>
                <a:path w="649" h="1093" extrusionOk="0">
                  <a:moveTo>
                    <a:pt x="326" y="0"/>
                  </a:moveTo>
                  <a:cubicBezTo>
                    <a:pt x="147" y="0"/>
                    <a:pt x="1" y="146"/>
                    <a:pt x="1" y="325"/>
                  </a:cubicBezTo>
                  <a:lnTo>
                    <a:pt x="1" y="768"/>
                  </a:lnTo>
                  <a:cubicBezTo>
                    <a:pt x="0" y="947"/>
                    <a:pt x="146" y="1093"/>
                    <a:pt x="326" y="1093"/>
                  </a:cubicBezTo>
                  <a:cubicBezTo>
                    <a:pt x="505" y="1093"/>
                    <a:pt x="649" y="947"/>
                    <a:pt x="649" y="768"/>
                  </a:cubicBezTo>
                  <a:cubicBezTo>
                    <a:pt x="649" y="713"/>
                    <a:pt x="603" y="667"/>
                    <a:pt x="547" y="667"/>
                  </a:cubicBezTo>
                  <a:cubicBezTo>
                    <a:pt x="491" y="667"/>
                    <a:pt x="445" y="713"/>
                    <a:pt x="445" y="768"/>
                  </a:cubicBezTo>
                  <a:cubicBezTo>
                    <a:pt x="445" y="835"/>
                    <a:pt x="391" y="888"/>
                    <a:pt x="326" y="888"/>
                  </a:cubicBezTo>
                  <a:cubicBezTo>
                    <a:pt x="259" y="888"/>
                    <a:pt x="206" y="834"/>
                    <a:pt x="206" y="768"/>
                  </a:cubicBezTo>
                  <a:lnTo>
                    <a:pt x="206" y="325"/>
                  </a:lnTo>
                  <a:cubicBezTo>
                    <a:pt x="206" y="257"/>
                    <a:pt x="260" y="205"/>
                    <a:pt x="326" y="205"/>
                  </a:cubicBezTo>
                  <a:cubicBezTo>
                    <a:pt x="392" y="205"/>
                    <a:pt x="445" y="259"/>
                    <a:pt x="445" y="325"/>
                  </a:cubicBezTo>
                  <a:cubicBezTo>
                    <a:pt x="445" y="380"/>
                    <a:pt x="491" y="426"/>
                    <a:pt x="547" y="426"/>
                  </a:cubicBezTo>
                  <a:cubicBezTo>
                    <a:pt x="603" y="426"/>
                    <a:pt x="649" y="380"/>
                    <a:pt x="649" y="325"/>
                  </a:cubicBezTo>
                  <a:cubicBezTo>
                    <a:pt x="649" y="146"/>
                    <a:pt x="504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12" name="Google Shape;2212;p49">
            <a:extLst>
              <a:ext uri="{FF2B5EF4-FFF2-40B4-BE49-F238E27FC236}">
                <a16:creationId xmlns:a16="http://schemas.microsoft.com/office/drawing/2014/main" id="{9982DA77-2363-B35F-1CBB-EE6A13B2D32D}"/>
              </a:ext>
            </a:extLst>
          </p:cNvPr>
          <p:cNvGrpSpPr/>
          <p:nvPr/>
        </p:nvGrpSpPr>
        <p:grpSpPr>
          <a:xfrm>
            <a:off x="7436063" y="254452"/>
            <a:ext cx="612729" cy="837088"/>
            <a:chOff x="789211" y="2692836"/>
            <a:chExt cx="319163" cy="436029"/>
          </a:xfrm>
        </p:grpSpPr>
        <p:sp>
          <p:nvSpPr>
            <p:cNvPr id="2213" name="Google Shape;2213;p49">
              <a:extLst>
                <a:ext uri="{FF2B5EF4-FFF2-40B4-BE49-F238E27FC236}">
                  <a16:creationId xmlns:a16="http://schemas.microsoft.com/office/drawing/2014/main" id="{BDF26D2D-3ACE-8463-E7E0-74570669F13D}"/>
                </a:ext>
              </a:extLst>
            </p:cNvPr>
            <p:cNvSpPr/>
            <p:nvPr/>
          </p:nvSpPr>
          <p:spPr>
            <a:xfrm>
              <a:off x="789211" y="2692836"/>
              <a:ext cx="319163" cy="436029"/>
            </a:xfrm>
            <a:custGeom>
              <a:avLst/>
              <a:gdLst/>
              <a:ahLst/>
              <a:cxnLst/>
              <a:rect l="l" t="t" r="r" b="b"/>
              <a:pathLst>
                <a:path w="7087" h="9682" extrusionOk="0">
                  <a:moveTo>
                    <a:pt x="3564" y="0"/>
                  </a:moveTo>
                  <a:cubicBezTo>
                    <a:pt x="2877" y="0"/>
                    <a:pt x="2204" y="95"/>
                    <a:pt x="1671" y="269"/>
                  </a:cubicBezTo>
                  <a:cubicBezTo>
                    <a:pt x="202" y="747"/>
                    <a:pt x="44" y="1743"/>
                    <a:pt x="44" y="2149"/>
                  </a:cubicBezTo>
                  <a:cubicBezTo>
                    <a:pt x="44" y="3688"/>
                    <a:pt x="23" y="5260"/>
                    <a:pt x="54" y="6814"/>
                  </a:cubicBezTo>
                  <a:cubicBezTo>
                    <a:pt x="66" y="7412"/>
                    <a:pt x="0" y="8000"/>
                    <a:pt x="349" y="8513"/>
                  </a:cubicBezTo>
                  <a:cubicBezTo>
                    <a:pt x="659" y="8965"/>
                    <a:pt x="1158" y="9246"/>
                    <a:pt x="1671" y="9413"/>
                  </a:cubicBezTo>
                  <a:cubicBezTo>
                    <a:pt x="2204" y="9587"/>
                    <a:pt x="2877" y="9682"/>
                    <a:pt x="3564" y="9682"/>
                  </a:cubicBezTo>
                  <a:cubicBezTo>
                    <a:pt x="4253" y="9682"/>
                    <a:pt x="4925" y="9587"/>
                    <a:pt x="5458" y="9413"/>
                  </a:cubicBezTo>
                  <a:cubicBezTo>
                    <a:pt x="6927" y="8936"/>
                    <a:pt x="7086" y="7940"/>
                    <a:pt x="7086" y="7534"/>
                  </a:cubicBezTo>
                  <a:lnTo>
                    <a:pt x="7086" y="2149"/>
                  </a:lnTo>
                  <a:cubicBezTo>
                    <a:pt x="7086" y="1742"/>
                    <a:pt x="6927" y="747"/>
                    <a:pt x="5458" y="269"/>
                  </a:cubicBezTo>
                  <a:cubicBezTo>
                    <a:pt x="4925" y="95"/>
                    <a:pt x="4253" y="0"/>
                    <a:pt x="3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4" name="Google Shape;2214;p49">
              <a:extLst>
                <a:ext uri="{FF2B5EF4-FFF2-40B4-BE49-F238E27FC236}">
                  <a16:creationId xmlns:a16="http://schemas.microsoft.com/office/drawing/2014/main" id="{7BAEC401-5A59-AF58-1133-0F52EB6DFFB5}"/>
                </a:ext>
              </a:extLst>
            </p:cNvPr>
            <p:cNvSpPr/>
            <p:nvPr/>
          </p:nvSpPr>
          <p:spPr>
            <a:xfrm>
              <a:off x="856989" y="2789571"/>
              <a:ext cx="185544" cy="242513"/>
            </a:xfrm>
            <a:custGeom>
              <a:avLst/>
              <a:gdLst/>
              <a:ahLst/>
              <a:cxnLst/>
              <a:rect l="l" t="t" r="r" b="b"/>
              <a:pathLst>
                <a:path w="4120" h="5385" extrusionOk="0">
                  <a:moveTo>
                    <a:pt x="0" y="1"/>
                  </a:moveTo>
                  <a:lnTo>
                    <a:pt x="0" y="5385"/>
                  </a:lnTo>
                  <a:cubicBezTo>
                    <a:pt x="0" y="5005"/>
                    <a:pt x="922" y="4698"/>
                    <a:pt x="2059" y="4698"/>
                  </a:cubicBezTo>
                  <a:cubicBezTo>
                    <a:pt x="3198" y="4698"/>
                    <a:pt x="4119" y="5005"/>
                    <a:pt x="4119" y="5385"/>
                  </a:cubicBezTo>
                  <a:lnTo>
                    <a:pt x="4119" y="1"/>
                  </a:lnTo>
                  <a:cubicBezTo>
                    <a:pt x="4119" y="380"/>
                    <a:pt x="3198" y="687"/>
                    <a:pt x="2059" y="687"/>
                  </a:cubicBezTo>
                  <a:cubicBezTo>
                    <a:pt x="922" y="687"/>
                    <a:pt x="0" y="38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5" name="Google Shape;2215;p49">
              <a:extLst>
                <a:ext uri="{FF2B5EF4-FFF2-40B4-BE49-F238E27FC236}">
                  <a16:creationId xmlns:a16="http://schemas.microsoft.com/office/drawing/2014/main" id="{D21F7B74-6347-74C5-F5B5-E4B604035EBA}"/>
                </a:ext>
              </a:extLst>
            </p:cNvPr>
            <p:cNvSpPr/>
            <p:nvPr/>
          </p:nvSpPr>
          <p:spPr>
            <a:xfrm>
              <a:off x="856944" y="2762490"/>
              <a:ext cx="185589" cy="61833"/>
            </a:xfrm>
            <a:custGeom>
              <a:avLst/>
              <a:gdLst/>
              <a:ahLst/>
              <a:cxnLst/>
              <a:rect l="l" t="t" r="r" b="b"/>
              <a:pathLst>
                <a:path w="4121" h="1373" extrusionOk="0">
                  <a:moveTo>
                    <a:pt x="2060" y="0"/>
                  </a:moveTo>
                  <a:cubicBezTo>
                    <a:pt x="923" y="0"/>
                    <a:pt x="0" y="307"/>
                    <a:pt x="0" y="687"/>
                  </a:cubicBezTo>
                  <a:cubicBezTo>
                    <a:pt x="0" y="1065"/>
                    <a:pt x="923" y="1373"/>
                    <a:pt x="2060" y="1373"/>
                  </a:cubicBezTo>
                  <a:cubicBezTo>
                    <a:pt x="3198" y="1373"/>
                    <a:pt x="4120" y="1065"/>
                    <a:pt x="4120" y="687"/>
                  </a:cubicBezTo>
                  <a:cubicBezTo>
                    <a:pt x="4120" y="307"/>
                    <a:pt x="3198" y="0"/>
                    <a:pt x="2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6" name="Google Shape;2216;p49">
              <a:extLst>
                <a:ext uri="{FF2B5EF4-FFF2-40B4-BE49-F238E27FC236}">
                  <a16:creationId xmlns:a16="http://schemas.microsoft.com/office/drawing/2014/main" id="{67F980B8-5F82-69BD-EF96-BBB6106BDEB2}"/>
                </a:ext>
              </a:extLst>
            </p:cNvPr>
            <p:cNvSpPr/>
            <p:nvPr/>
          </p:nvSpPr>
          <p:spPr>
            <a:xfrm>
              <a:off x="1030734" y="2789571"/>
              <a:ext cx="11799" cy="242513"/>
            </a:xfrm>
            <a:custGeom>
              <a:avLst/>
              <a:gdLst/>
              <a:ahLst/>
              <a:cxnLst/>
              <a:rect l="l" t="t" r="r" b="b"/>
              <a:pathLst>
                <a:path w="262" h="5385" extrusionOk="0">
                  <a:moveTo>
                    <a:pt x="261" y="1"/>
                  </a:moveTo>
                  <a:cubicBezTo>
                    <a:pt x="261" y="121"/>
                    <a:pt x="167" y="236"/>
                    <a:pt x="0" y="335"/>
                  </a:cubicBezTo>
                  <a:lnTo>
                    <a:pt x="0" y="5050"/>
                  </a:lnTo>
                  <a:cubicBezTo>
                    <a:pt x="167" y="5150"/>
                    <a:pt x="261" y="5264"/>
                    <a:pt x="261" y="5385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7" name="Google Shape;2217;p49">
              <a:extLst>
                <a:ext uri="{FF2B5EF4-FFF2-40B4-BE49-F238E27FC236}">
                  <a16:creationId xmlns:a16="http://schemas.microsoft.com/office/drawing/2014/main" id="{42C78A2C-F2A3-3161-ECD5-DD2771D44A7D}"/>
                </a:ext>
              </a:extLst>
            </p:cNvPr>
            <p:cNvSpPr/>
            <p:nvPr/>
          </p:nvSpPr>
          <p:spPr>
            <a:xfrm>
              <a:off x="942015" y="2758677"/>
              <a:ext cx="100518" cy="61833"/>
            </a:xfrm>
            <a:custGeom>
              <a:avLst/>
              <a:gdLst/>
              <a:ahLst/>
              <a:cxnLst/>
              <a:rect l="l" t="t" r="r" b="b"/>
              <a:pathLst>
                <a:path w="2232" h="1373" extrusionOk="0">
                  <a:moveTo>
                    <a:pt x="171" y="0"/>
                  </a:moveTo>
                  <a:cubicBezTo>
                    <a:pt x="114" y="0"/>
                    <a:pt x="56" y="1"/>
                    <a:pt x="1" y="2"/>
                  </a:cubicBezTo>
                  <a:cubicBezTo>
                    <a:pt x="1058" y="31"/>
                    <a:pt x="1889" y="328"/>
                    <a:pt x="1889" y="687"/>
                  </a:cubicBezTo>
                  <a:cubicBezTo>
                    <a:pt x="1889" y="1047"/>
                    <a:pt x="1058" y="1341"/>
                    <a:pt x="1" y="1371"/>
                  </a:cubicBezTo>
                  <a:cubicBezTo>
                    <a:pt x="57" y="1372"/>
                    <a:pt x="115" y="1373"/>
                    <a:pt x="171" y="1373"/>
                  </a:cubicBezTo>
                  <a:cubicBezTo>
                    <a:pt x="1310" y="1373"/>
                    <a:pt x="2231" y="1066"/>
                    <a:pt x="2231" y="687"/>
                  </a:cubicBezTo>
                  <a:cubicBezTo>
                    <a:pt x="2231" y="307"/>
                    <a:pt x="1310" y="0"/>
                    <a:pt x="171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8" name="Google Shape;2218;p49">
              <a:extLst>
                <a:ext uri="{FF2B5EF4-FFF2-40B4-BE49-F238E27FC236}">
                  <a16:creationId xmlns:a16="http://schemas.microsoft.com/office/drawing/2014/main" id="{D9C8CFDE-EA2D-BA0E-71DE-4BC7DB993ED1}"/>
                </a:ext>
              </a:extLst>
            </p:cNvPr>
            <p:cNvSpPr/>
            <p:nvPr/>
          </p:nvSpPr>
          <p:spPr>
            <a:xfrm>
              <a:off x="856944" y="3001145"/>
              <a:ext cx="185589" cy="61833"/>
            </a:xfrm>
            <a:custGeom>
              <a:avLst/>
              <a:gdLst/>
              <a:ahLst/>
              <a:cxnLst/>
              <a:rect l="l" t="t" r="r" b="b"/>
              <a:pathLst>
                <a:path w="4121" h="1373" extrusionOk="0">
                  <a:moveTo>
                    <a:pt x="2060" y="0"/>
                  </a:moveTo>
                  <a:cubicBezTo>
                    <a:pt x="923" y="0"/>
                    <a:pt x="0" y="307"/>
                    <a:pt x="0" y="687"/>
                  </a:cubicBezTo>
                  <a:cubicBezTo>
                    <a:pt x="0" y="1065"/>
                    <a:pt x="923" y="1373"/>
                    <a:pt x="2060" y="1373"/>
                  </a:cubicBezTo>
                  <a:cubicBezTo>
                    <a:pt x="3198" y="1373"/>
                    <a:pt x="4120" y="1065"/>
                    <a:pt x="4120" y="687"/>
                  </a:cubicBezTo>
                  <a:cubicBezTo>
                    <a:pt x="4120" y="307"/>
                    <a:pt x="3198" y="0"/>
                    <a:pt x="2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9" name="Google Shape;2219;p49">
              <a:extLst>
                <a:ext uri="{FF2B5EF4-FFF2-40B4-BE49-F238E27FC236}">
                  <a16:creationId xmlns:a16="http://schemas.microsoft.com/office/drawing/2014/main" id="{85F6CCCD-86FC-B677-73FC-2B6B918436CD}"/>
                </a:ext>
              </a:extLst>
            </p:cNvPr>
            <p:cNvSpPr/>
            <p:nvPr/>
          </p:nvSpPr>
          <p:spPr>
            <a:xfrm>
              <a:off x="852395" y="2754083"/>
              <a:ext cx="194731" cy="203783"/>
            </a:xfrm>
            <a:custGeom>
              <a:avLst/>
              <a:gdLst/>
              <a:ahLst/>
              <a:cxnLst/>
              <a:rect l="l" t="t" r="r" b="b"/>
              <a:pathLst>
                <a:path w="4324" h="4525" extrusionOk="0">
                  <a:moveTo>
                    <a:pt x="2160" y="203"/>
                  </a:moveTo>
                  <a:cubicBezTo>
                    <a:pt x="2700" y="203"/>
                    <a:pt x="3206" y="273"/>
                    <a:pt x="3585" y="399"/>
                  </a:cubicBezTo>
                  <a:cubicBezTo>
                    <a:pt x="3915" y="510"/>
                    <a:pt x="4119" y="658"/>
                    <a:pt x="4119" y="789"/>
                  </a:cubicBezTo>
                  <a:cubicBezTo>
                    <a:pt x="4119" y="918"/>
                    <a:pt x="3916" y="1067"/>
                    <a:pt x="3585" y="1177"/>
                  </a:cubicBezTo>
                  <a:cubicBezTo>
                    <a:pt x="3231" y="1295"/>
                    <a:pt x="2764" y="1364"/>
                    <a:pt x="2263" y="1372"/>
                  </a:cubicBezTo>
                  <a:lnTo>
                    <a:pt x="2263" y="1239"/>
                  </a:lnTo>
                  <a:cubicBezTo>
                    <a:pt x="2263" y="1182"/>
                    <a:pt x="2216" y="1137"/>
                    <a:pt x="2160" y="1137"/>
                  </a:cubicBezTo>
                  <a:cubicBezTo>
                    <a:pt x="2105" y="1137"/>
                    <a:pt x="2058" y="1182"/>
                    <a:pt x="2058" y="1239"/>
                  </a:cubicBezTo>
                  <a:lnTo>
                    <a:pt x="2058" y="1372"/>
                  </a:lnTo>
                  <a:cubicBezTo>
                    <a:pt x="1557" y="1364"/>
                    <a:pt x="1090" y="1295"/>
                    <a:pt x="735" y="1177"/>
                  </a:cubicBezTo>
                  <a:cubicBezTo>
                    <a:pt x="407" y="1067"/>
                    <a:pt x="201" y="919"/>
                    <a:pt x="201" y="789"/>
                  </a:cubicBezTo>
                  <a:cubicBezTo>
                    <a:pt x="201" y="658"/>
                    <a:pt x="405" y="510"/>
                    <a:pt x="735" y="399"/>
                  </a:cubicBezTo>
                  <a:cubicBezTo>
                    <a:pt x="1115" y="273"/>
                    <a:pt x="1621" y="203"/>
                    <a:pt x="2160" y="203"/>
                  </a:cubicBezTo>
                  <a:close/>
                  <a:moveTo>
                    <a:pt x="2161" y="0"/>
                  </a:moveTo>
                  <a:cubicBezTo>
                    <a:pt x="1114" y="0"/>
                    <a:pt x="0" y="276"/>
                    <a:pt x="0" y="789"/>
                  </a:cubicBezTo>
                  <a:lnTo>
                    <a:pt x="0" y="4423"/>
                  </a:lnTo>
                  <a:cubicBezTo>
                    <a:pt x="0" y="4478"/>
                    <a:pt x="46" y="4525"/>
                    <a:pt x="102" y="4525"/>
                  </a:cubicBezTo>
                  <a:cubicBezTo>
                    <a:pt x="158" y="4525"/>
                    <a:pt x="204" y="4478"/>
                    <a:pt x="204" y="4423"/>
                  </a:cubicBezTo>
                  <a:lnTo>
                    <a:pt x="204" y="1138"/>
                  </a:lnTo>
                  <a:cubicBezTo>
                    <a:pt x="572" y="1425"/>
                    <a:pt x="1386" y="1577"/>
                    <a:pt x="2161" y="1577"/>
                  </a:cubicBezTo>
                  <a:cubicBezTo>
                    <a:pt x="2938" y="1577"/>
                    <a:pt x="3752" y="1425"/>
                    <a:pt x="4119" y="1138"/>
                  </a:cubicBezTo>
                  <a:lnTo>
                    <a:pt x="4119" y="3122"/>
                  </a:lnTo>
                  <a:cubicBezTo>
                    <a:pt x="4119" y="3177"/>
                    <a:pt x="4166" y="3224"/>
                    <a:pt x="4221" y="3224"/>
                  </a:cubicBezTo>
                  <a:cubicBezTo>
                    <a:pt x="4277" y="3224"/>
                    <a:pt x="4324" y="3177"/>
                    <a:pt x="4324" y="3122"/>
                  </a:cubicBezTo>
                  <a:lnTo>
                    <a:pt x="4324" y="789"/>
                  </a:lnTo>
                  <a:cubicBezTo>
                    <a:pt x="4324" y="276"/>
                    <a:pt x="3210" y="0"/>
                    <a:pt x="2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0" name="Google Shape;2220;p49">
              <a:extLst>
                <a:ext uri="{FF2B5EF4-FFF2-40B4-BE49-F238E27FC236}">
                  <a16:creationId xmlns:a16="http://schemas.microsoft.com/office/drawing/2014/main" id="{65F05DB6-9E84-10B7-6262-A281CA5EB6C3}"/>
                </a:ext>
              </a:extLst>
            </p:cNvPr>
            <p:cNvSpPr/>
            <p:nvPr/>
          </p:nvSpPr>
          <p:spPr>
            <a:xfrm>
              <a:off x="852395" y="2911796"/>
              <a:ext cx="194731" cy="155866"/>
            </a:xfrm>
            <a:custGeom>
              <a:avLst/>
              <a:gdLst/>
              <a:ahLst/>
              <a:cxnLst/>
              <a:rect l="l" t="t" r="r" b="b"/>
              <a:pathLst>
                <a:path w="4324" h="3461" extrusionOk="0">
                  <a:moveTo>
                    <a:pt x="4221" y="0"/>
                  </a:moveTo>
                  <a:cubicBezTo>
                    <a:pt x="4166" y="0"/>
                    <a:pt x="4119" y="46"/>
                    <a:pt x="4119" y="103"/>
                  </a:cubicBezTo>
                  <a:lnTo>
                    <a:pt x="4119" y="2321"/>
                  </a:lnTo>
                  <a:cubicBezTo>
                    <a:pt x="4047" y="2264"/>
                    <a:pt x="3950" y="2207"/>
                    <a:pt x="3822" y="2153"/>
                  </a:cubicBezTo>
                  <a:cubicBezTo>
                    <a:pt x="3809" y="2147"/>
                    <a:pt x="3796" y="2145"/>
                    <a:pt x="3782" y="2145"/>
                  </a:cubicBezTo>
                  <a:cubicBezTo>
                    <a:pt x="3743" y="2145"/>
                    <a:pt x="3705" y="2168"/>
                    <a:pt x="3688" y="2207"/>
                  </a:cubicBezTo>
                  <a:cubicBezTo>
                    <a:pt x="3667" y="2258"/>
                    <a:pt x="3692" y="2318"/>
                    <a:pt x="3743" y="2340"/>
                  </a:cubicBezTo>
                  <a:cubicBezTo>
                    <a:pt x="3982" y="2442"/>
                    <a:pt x="4121" y="2562"/>
                    <a:pt x="4121" y="2671"/>
                  </a:cubicBezTo>
                  <a:cubicBezTo>
                    <a:pt x="4121" y="2801"/>
                    <a:pt x="3917" y="2949"/>
                    <a:pt x="3586" y="3059"/>
                  </a:cubicBezTo>
                  <a:cubicBezTo>
                    <a:pt x="3208" y="3186"/>
                    <a:pt x="2702" y="3255"/>
                    <a:pt x="2161" y="3255"/>
                  </a:cubicBezTo>
                  <a:cubicBezTo>
                    <a:pt x="1622" y="3255"/>
                    <a:pt x="1116" y="3186"/>
                    <a:pt x="737" y="3059"/>
                  </a:cubicBezTo>
                  <a:cubicBezTo>
                    <a:pt x="408" y="2949"/>
                    <a:pt x="203" y="2801"/>
                    <a:pt x="203" y="2671"/>
                  </a:cubicBezTo>
                  <a:cubicBezTo>
                    <a:pt x="203" y="2540"/>
                    <a:pt x="407" y="2392"/>
                    <a:pt x="737" y="2281"/>
                  </a:cubicBezTo>
                  <a:cubicBezTo>
                    <a:pt x="1092" y="2164"/>
                    <a:pt x="1558" y="2095"/>
                    <a:pt x="2060" y="2088"/>
                  </a:cubicBezTo>
                  <a:lnTo>
                    <a:pt x="2060" y="2220"/>
                  </a:lnTo>
                  <a:cubicBezTo>
                    <a:pt x="2060" y="2276"/>
                    <a:pt x="2106" y="2323"/>
                    <a:pt x="2161" y="2323"/>
                  </a:cubicBezTo>
                  <a:cubicBezTo>
                    <a:pt x="2218" y="2323"/>
                    <a:pt x="2264" y="2276"/>
                    <a:pt x="2264" y="2220"/>
                  </a:cubicBezTo>
                  <a:lnTo>
                    <a:pt x="2264" y="2088"/>
                  </a:lnTo>
                  <a:cubicBezTo>
                    <a:pt x="2376" y="2089"/>
                    <a:pt x="2486" y="2094"/>
                    <a:pt x="2594" y="2102"/>
                  </a:cubicBezTo>
                  <a:cubicBezTo>
                    <a:pt x="2597" y="2102"/>
                    <a:pt x="2600" y="2102"/>
                    <a:pt x="2602" y="2102"/>
                  </a:cubicBezTo>
                  <a:cubicBezTo>
                    <a:pt x="2654" y="2102"/>
                    <a:pt x="2699" y="2061"/>
                    <a:pt x="2703" y="2008"/>
                  </a:cubicBezTo>
                  <a:cubicBezTo>
                    <a:pt x="2707" y="1953"/>
                    <a:pt x="2665" y="1904"/>
                    <a:pt x="2610" y="1899"/>
                  </a:cubicBezTo>
                  <a:cubicBezTo>
                    <a:pt x="2464" y="1889"/>
                    <a:pt x="2313" y="1883"/>
                    <a:pt x="2161" y="1883"/>
                  </a:cubicBezTo>
                  <a:cubicBezTo>
                    <a:pt x="1386" y="1883"/>
                    <a:pt x="572" y="2035"/>
                    <a:pt x="204" y="2323"/>
                  </a:cubicBezTo>
                  <a:lnTo>
                    <a:pt x="204" y="1409"/>
                  </a:lnTo>
                  <a:cubicBezTo>
                    <a:pt x="204" y="1353"/>
                    <a:pt x="158" y="1307"/>
                    <a:pt x="101" y="1307"/>
                  </a:cubicBezTo>
                  <a:cubicBezTo>
                    <a:pt x="46" y="1307"/>
                    <a:pt x="0" y="1353"/>
                    <a:pt x="0" y="1409"/>
                  </a:cubicBezTo>
                  <a:lnTo>
                    <a:pt x="0" y="2672"/>
                  </a:lnTo>
                  <a:cubicBezTo>
                    <a:pt x="0" y="3184"/>
                    <a:pt x="1114" y="3460"/>
                    <a:pt x="2161" y="3460"/>
                  </a:cubicBezTo>
                  <a:cubicBezTo>
                    <a:pt x="3210" y="3460"/>
                    <a:pt x="4324" y="3184"/>
                    <a:pt x="4324" y="2672"/>
                  </a:cubicBezTo>
                  <a:lnTo>
                    <a:pt x="4324" y="104"/>
                  </a:lnTo>
                  <a:cubicBezTo>
                    <a:pt x="4324" y="45"/>
                    <a:pt x="4277" y="0"/>
                    <a:pt x="4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1" name="Google Shape;2221;p49">
              <a:extLst>
                <a:ext uri="{FF2B5EF4-FFF2-40B4-BE49-F238E27FC236}">
                  <a16:creationId xmlns:a16="http://schemas.microsoft.com/office/drawing/2014/main" id="{71D6E750-898A-932F-5F56-7B70942661B5}"/>
                </a:ext>
              </a:extLst>
            </p:cNvPr>
            <p:cNvSpPr/>
            <p:nvPr/>
          </p:nvSpPr>
          <p:spPr>
            <a:xfrm>
              <a:off x="945167" y="2784977"/>
              <a:ext cx="9187" cy="12925"/>
            </a:xfrm>
            <a:custGeom>
              <a:avLst/>
              <a:gdLst/>
              <a:ahLst/>
              <a:cxnLst/>
              <a:rect l="l" t="t" r="r" b="b"/>
              <a:pathLst>
                <a:path w="204" h="287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lnTo>
                    <a:pt x="0" y="184"/>
                  </a:lnTo>
                  <a:cubicBezTo>
                    <a:pt x="0" y="240"/>
                    <a:pt x="46" y="286"/>
                    <a:pt x="101" y="286"/>
                  </a:cubicBezTo>
                  <a:cubicBezTo>
                    <a:pt x="158" y="286"/>
                    <a:pt x="204" y="240"/>
                    <a:pt x="204" y="184"/>
                  </a:cubicBezTo>
                  <a:lnTo>
                    <a:pt x="204" y="103"/>
                  </a:lnTo>
                  <a:cubicBezTo>
                    <a:pt x="204" y="45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2" name="Google Shape;2222;p49">
              <a:extLst>
                <a:ext uri="{FF2B5EF4-FFF2-40B4-BE49-F238E27FC236}">
                  <a16:creationId xmlns:a16="http://schemas.microsoft.com/office/drawing/2014/main" id="{EEB5792E-B5A2-7F9D-346E-A6054CCE0DC3}"/>
                </a:ext>
              </a:extLst>
            </p:cNvPr>
            <p:cNvSpPr/>
            <p:nvPr/>
          </p:nvSpPr>
          <p:spPr>
            <a:xfrm>
              <a:off x="945167" y="2926703"/>
              <a:ext cx="9187" cy="16843"/>
            </a:xfrm>
            <a:custGeom>
              <a:avLst/>
              <a:gdLst/>
              <a:ahLst/>
              <a:cxnLst/>
              <a:rect l="l" t="t" r="r" b="b"/>
              <a:pathLst>
                <a:path w="204" h="374" extrusionOk="0">
                  <a:moveTo>
                    <a:pt x="101" y="0"/>
                  </a:moveTo>
                  <a:cubicBezTo>
                    <a:pt x="46" y="0"/>
                    <a:pt x="0" y="46"/>
                    <a:pt x="0" y="101"/>
                  </a:cubicBezTo>
                  <a:lnTo>
                    <a:pt x="0" y="272"/>
                  </a:lnTo>
                  <a:cubicBezTo>
                    <a:pt x="0" y="327"/>
                    <a:pt x="46" y="373"/>
                    <a:pt x="101" y="373"/>
                  </a:cubicBezTo>
                  <a:cubicBezTo>
                    <a:pt x="158" y="373"/>
                    <a:pt x="204" y="327"/>
                    <a:pt x="204" y="272"/>
                  </a:cubicBezTo>
                  <a:lnTo>
                    <a:pt x="204" y="101"/>
                  </a:lnTo>
                  <a:cubicBezTo>
                    <a:pt x="204" y="46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3" name="Google Shape;2223;p49">
              <a:extLst>
                <a:ext uri="{FF2B5EF4-FFF2-40B4-BE49-F238E27FC236}">
                  <a16:creationId xmlns:a16="http://schemas.microsoft.com/office/drawing/2014/main" id="{C246CF9A-B9D1-3B3F-B560-B0E402392407}"/>
                </a:ext>
              </a:extLst>
            </p:cNvPr>
            <p:cNvSpPr/>
            <p:nvPr/>
          </p:nvSpPr>
          <p:spPr>
            <a:xfrm>
              <a:off x="945167" y="2853791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1"/>
                  </a:moveTo>
                  <a:cubicBezTo>
                    <a:pt x="46" y="1"/>
                    <a:pt x="0" y="46"/>
                    <a:pt x="0" y="103"/>
                  </a:cubicBezTo>
                  <a:lnTo>
                    <a:pt x="0" y="272"/>
                  </a:lnTo>
                  <a:cubicBezTo>
                    <a:pt x="0" y="328"/>
                    <a:pt x="46" y="375"/>
                    <a:pt x="101" y="375"/>
                  </a:cubicBezTo>
                  <a:cubicBezTo>
                    <a:pt x="158" y="375"/>
                    <a:pt x="204" y="328"/>
                    <a:pt x="204" y="272"/>
                  </a:cubicBezTo>
                  <a:lnTo>
                    <a:pt x="204" y="103"/>
                  </a:lnTo>
                  <a:cubicBezTo>
                    <a:pt x="204" y="46"/>
                    <a:pt x="158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4" name="Google Shape;2224;p49">
              <a:extLst>
                <a:ext uri="{FF2B5EF4-FFF2-40B4-BE49-F238E27FC236}">
                  <a16:creationId xmlns:a16="http://schemas.microsoft.com/office/drawing/2014/main" id="{DBCAA4B2-F0FA-D6EC-E0C4-D5F891BA7F81}"/>
                </a:ext>
              </a:extLst>
            </p:cNvPr>
            <p:cNvSpPr/>
            <p:nvPr/>
          </p:nvSpPr>
          <p:spPr>
            <a:xfrm>
              <a:off x="945167" y="2975205"/>
              <a:ext cx="9187" cy="16933"/>
            </a:xfrm>
            <a:custGeom>
              <a:avLst/>
              <a:gdLst/>
              <a:ahLst/>
              <a:cxnLst/>
              <a:rect l="l" t="t" r="r" b="b"/>
              <a:pathLst>
                <a:path w="204" h="376" extrusionOk="0">
                  <a:moveTo>
                    <a:pt x="101" y="1"/>
                  </a:moveTo>
                  <a:cubicBezTo>
                    <a:pt x="46" y="1"/>
                    <a:pt x="0" y="47"/>
                    <a:pt x="0" y="103"/>
                  </a:cubicBezTo>
                  <a:lnTo>
                    <a:pt x="0" y="273"/>
                  </a:lnTo>
                  <a:cubicBezTo>
                    <a:pt x="0" y="328"/>
                    <a:pt x="46" y="375"/>
                    <a:pt x="101" y="375"/>
                  </a:cubicBezTo>
                  <a:cubicBezTo>
                    <a:pt x="158" y="375"/>
                    <a:pt x="204" y="328"/>
                    <a:pt x="204" y="273"/>
                  </a:cubicBezTo>
                  <a:lnTo>
                    <a:pt x="204" y="103"/>
                  </a:lnTo>
                  <a:cubicBezTo>
                    <a:pt x="204" y="47"/>
                    <a:pt x="158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5" name="Google Shape;2225;p49">
              <a:extLst>
                <a:ext uri="{FF2B5EF4-FFF2-40B4-BE49-F238E27FC236}">
                  <a16:creationId xmlns:a16="http://schemas.microsoft.com/office/drawing/2014/main" id="{9393149A-F469-986C-8140-FACA6508409B}"/>
                </a:ext>
              </a:extLst>
            </p:cNvPr>
            <p:cNvSpPr/>
            <p:nvPr/>
          </p:nvSpPr>
          <p:spPr>
            <a:xfrm>
              <a:off x="945167" y="2902339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lnTo>
                    <a:pt x="0" y="272"/>
                  </a:lnTo>
                  <a:cubicBezTo>
                    <a:pt x="0" y="329"/>
                    <a:pt x="46" y="375"/>
                    <a:pt x="101" y="375"/>
                  </a:cubicBezTo>
                  <a:cubicBezTo>
                    <a:pt x="158" y="375"/>
                    <a:pt x="204" y="329"/>
                    <a:pt x="204" y="272"/>
                  </a:cubicBezTo>
                  <a:lnTo>
                    <a:pt x="204" y="103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6" name="Google Shape;2226;p49">
              <a:extLst>
                <a:ext uri="{FF2B5EF4-FFF2-40B4-BE49-F238E27FC236}">
                  <a16:creationId xmlns:a16="http://schemas.microsoft.com/office/drawing/2014/main" id="{B20BF6CB-4782-A02B-60A9-1365539645CB}"/>
                </a:ext>
              </a:extLst>
            </p:cNvPr>
            <p:cNvSpPr/>
            <p:nvPr/>
          </p:nvSpPr>
          <p:spPr>
            <a:xfrm>
              <a:off x="945167" y="2950931"/>
              <a:ext cx="9187" cy="16843"/>
            </a:xfrm>
            <a:custGeom>
              <a:avLst/>
              <a:gdLst/>
              <a:ahLst/>
              <a:cxnLst/>
              <a:rect l="l" t="t" r="r" b="b"/>
              <a:pathLst>
                <a:path w="204" h="374" extrusionOk="0">
                  <a:moveTo>
                    <a:pt x="101" y="0"/>
                  </a:moveTo>
                  <a:cubicBezTo>
                    <a:pt x="46" y="0"/>
                    <a:pt x="0" y="46"/>
                    <a:pt x="0" y="102"/>
                  </a:cubicBezTo>
                  <a:lnTo>
                    <a:pt x="0" y="272"/>
                  </a:lnTo>
                  <a:cubicBezTo>
                    <a:pt x="0" y="328"/>
                    <a:pt x="46" y="374"/>
                    <a:pt x="101" y="374"/>
                  </a:cubicBezTo>
                  <a:cubicBezTo>
                    <a:pt x="158" y="374"/>
                    <a:pt x="204" y="328"/>
                    <a:pt x="204" y="272"/>
                  </a:cubicBezTo>
                  <a:lnTo>
                    <a:pt x="204" y="102"/>
                  </a:lnTo>
                  <a:cubicBezTo>
                    <a:pt x="204" y="46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7" name="Google Shape;2227;p49">
              <a:extLst>
                <a:ext uri="{FF2B5EF4-FFF2-40B4-BE49-F238E27FC236}">
                  <a16:creationId xmlns:a16="http://schemas.microsoft.com/office/drawing/2014/main" id="{8A0C373E-60E7-1172-02D0-4E0DE80B1B98}"/>
                </a:ext>
              </a:extLst>
            </p:cNvPr>
            <p:cNvSpPr/>
            <p:nvPr/>
          </p:nvSpPr>
          <p:spPr>
            <a:xfrm>
              <a:off x="945167" y="2829562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272"/>
                  </a:lnTo>
                  <a:cubicBezTo>
                    <a:pt x="0" y="328"/>
                    <a:pt x="45" y="374"/>
                    <a:pt x="101" y="374"/>
                  </a:cubicBezTo>
                  <a:cubicBezTo>
                    <a:pt x="158" y="374"/>
                    <a:pt x="204" y="328"/>
                    <a:pt x="204" y="272"/>
                  </a:cubicBezTo>
                  <a:lnTo>
                    <a:pt x="204" y="102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8" name="Google Shape;2228;p49">
              <a:extLst>
                <a:ext uri="{FF2B5EF4-FFF2-40B4-BE49-F238E27FC236}">
                  <a16:creationId xmlns:a16="http://schemas.microsoft.com/office/drawing/2014/main" id="{29986685-4D35-0994-69C3-D44F724362B6}"/>
                </a:ext>
              </a:extLst>
            </p:cNvPr>
            <p:cNvSpPr/>
            <p:nvPr/>
          </p:nvSpPr>
          <p:spPr>
            <a:xfrm>
              <a:off x="945167" y="2878110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272"/>
                  </a:lnTo>
                  <a:cubicBezTo>
                    <a:pt x="0" y="329"/>
                    <a:pt x="46" y="374"/>
                    <a:pt x="101" y="374"/>
                  </a:cubicBezTo>
                  <a:cubicBezTo>
                    <a:pt x="158" y="374"/>
                    <a:pt x="204" y="329"/>
                    <a:pt x="204" y="272"/>
                  </a:cubicBezTo>
                  <a:lnTo>
                    <a:pt x="204" y="102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9" name="Google Shape;2229;p49">
              <a:extLst>
                <a:ext uri="{FF2B5EF4-FFF2-40B4-BE49-F238E27FC236}">
                  <a16:creationId xmlns:a16="http://schemas.microsoft.com/office/drawing/2014/main" id="{5BF779B3-D19C-49CF-1AE8-1008821C2828}"/>
                </a:ext>
              </a:extLst>
            </p:cNvPr>
            <p:cNvSpPr/>
            <p:nvPr/>
          </p:nvSpPr>
          <p:spPr>
            <a:xfrm>
              <a:off x="945167" y="3023753"/>
              <a:ext cx="12880" cy="129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01" y="1"/>
                  </a:moveTo>
                  <a:cubicBezTo>
                    <a:pt x="46" y="1"/>
                    <a:pt x="0" y="48"/>
                    <a:pt x="0" y="103"/>
                  </a:cubicBezTo>
                  <a:lnTo>
                    <a:pt x="0" y="185"/>
                  </a:lnTo>
                  <a:cubicBezTo>
                    <a:pt x="0" y="240"/>
                    <a:pt x="46" y="287"/>
                    <a:pt x="101" y="287"/>
                  </a:cubicBezTo>
                  <a:lnTo>
                    <a:pt x="183" y="287"/>
                  </a:lnTo>
                  <a:cubicBezTo>
                    <a:pt x="240" y="287"/>
                    <a:pt x="285" y="240"/>
                    <a:pt x="285" y="185"/>
                  </a:cubicBezTo>
                  <a:cubicBezTo>
                    <a:pt x="285" y="135"/>
                    <a:pt x="250" y="93"/>
                    <a:pt x="203" y="83"/>
                  </a:cubicBezTo>
                  <a:cubicBezTo>
                    <a:pt x="193" y="37"/>
                    <a:pt x="15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0" name="Google Shape;2230;p49">
              <a:extLst>
                <a:ext uri="{FF2B5EF4-FFF2-40B4-BE49-F238E27FC236}">
                  <a16:creationId xmlns:a16="http://schemas.microsoft.com/office/drawing/2014/main" id="{D874FA1B-511B-064A-3C87-0977E0A3D6E2}"/>
                </a:ext>
              </a:extLst>
            </p:cNvPr>
            <p:cNvSpPr/>
            <p:nvPr/>
          </p:nvSpPr>
          <p:spPr>
            <a:xfrm>
              <a:off x="964668" y="3027446"/>
              <a:ext cx="16573" cy="9232"/>
            </a:xfrm>
            <a:custGeom>
              <a:avLst/>
              <a:gdLst/>
              <a:ahLst/>
              <a:cxnLst/>
              <a:rect l="l" t="t" r="r" b="b"/>
              <a:pathLst>
                <a:path w="368" h="205" extrusionOk="0">
                  <a:moveTo>
                    <a:pt x="102" y="0"/>
                  </a:moveTo>
                  <a:cubicBezTo>
                    <a:pt x="46" y="0"/>
                    <a:pt x="0" y="45"/>
                    <a:pt x="0" y="103"/>
                  </a:cubicBezTo>
                  <a:cubicBezTo>
                    <a:pt x="0" y="158"/>
                    <a:pt x="47" y="205"/>
                    <a:pt x="102" y="205"/>
                  </a:cubicBezTo>
                  <a:lnTo>
                    <a:pt x="266" y="205"/>
                  </a:lnTo>
                  <a:cubicBezTo>
                    <a:pt x="321" y="205"/>
                    <a:pt x="368" y="158"/>
                    <a:pt x="368" y="103"/>
                  </a:cubicBezTo>
                  <a:cubicBezTo>
                    <a:pt x="368" y="47"/>
                    <a:pt x="321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1" name="Google Shape;2231;p49">
              <a:extLst>
                <a:ext uri="{FF2B5EF4-FFF2-40B4-BE49-F238E27FC236}">
                  <a16:creationId xmlns:a16="http://schemas.microsoft.com/office/drawing/2014/main" id="{643B5FB3-9798-2C11-E643-9716363EA24B}"/>
                </a:ext>
              </a:extLst>
            </p:cNvPr>
            <p:cNvSpPr/>
            <p:nvPr/>
          </p:nvSpPr>
          <p:spPr>
            <a:xfrm>
              <a:off x="1011054" y="3027446"/>
              <a:ext cx="16528" cy="9232"/>
            </a:xfrm>
            <a:custGeom>
              <a:avLst/>
              <a:gdLst/>
              <a:ahLst/>
              <a:cxnLst/>
              <a:rect l="l" t="t" r="r" b="b"/>
              <a:pathLst>
                <a:path w="367" h="205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cubicBezTo>
                    <a:pt x="0" y="158"/>
                    <a:pt x="46" y="205"/>
                    <a:pt x="101" y="205"/>
                  </a:cubicBezTo>
                  <a:lnTo>
                    <a:pt x="264" y="205"/>
                  </a:lnTo>
                  <a:cubicBezTo>
                    <a:pt x="321" y="205"/>
                    <a:pt x="367" y="158"/>
                    <a:pt x="367" y="103"/>
                  </a:cubicBezTo>
                  <a:cubicBezTo>
                    <a:pt x="367" y="47"/>
                    <a:pt x="321" y="0"/>
                    <a:pt x="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2" name="Google Shape;2232;p49">
              <a:extLst>
                <a:ext uri="{FF2B5EF4-FFF2-40B4-BE49-F238E27FC236}">
                  <a16:creationId xmlns:a16="http://schemas.microsoft.com/office/drawing/2014/main" id="{16299D78-628F-1F47-8029-85DE70BFD9EB}"/>
                </a:ext>
              </a:extLst>
            </p:cNvPr>
            <p:cNvSpPr/>
            <p:nvPr/>
          </p:nvSpPr>
          <p:spPr>
            <a:xfrm>
              <a:off x="987816" y="3027446"/>
              <a:ext cx="16573" cy="9232"/>
            </a:xfrm>
            <a:custGeom>
              <a:avLst/>
              <a:gdLst/>
              <a:ahLst/>
              <a:cxnLst/>
              <a:rect l="l" t="t" r="r" b="b"/>
              <a:pathLst>
                <a:path w="368" h="205" extrusionOk="0">
                  <a:moveTo>
                    <a:pt x="103" y="0"/>
                  </a:moveTo>
                  <a:cubicBezTo>
                    <a:pt x="46" y="0"/>
                    <a:pt x="1" y="47"/>
                    <a:pt x="1" y="103"/>
                  </a:cubicBezTo>
                  <a:cubicBezTo>
                    <a:pt x="1" y="158"/>
                    <a:pt x="46" y="205"/>
                    <a:pt x="103" y="205"/>
                  </a:cubicBezTo>
                  <a:lnTo>
                    <a:pt x="266" y="205"/>
                  </a:lnTo>
                  <a:cubicBezTo>
                    <a:pt x="321" y="205"/>
                    <a:pt x="367" y="158"/>
                    <a:pt x="367" y="103"/>
                  </a:cubicBezTo>
                  <a:cubicBezTo>
                    <a:pt x="367" y="47"/>
                    <a:pt x="323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3" name="Google Shape;2233;p49">
              <a:extLst>
                <a:ext uri="{FF2B5EF4-FFF2-40B4-BE49-F238E27FC236}">
                  <a16:creationId xmlns:a16="http://schemas.microsoft.com/office/drawing/2014/main" id="{E9BE4472-FB3C-7315-192E-ED8417E65FDA}"/>
                </a:ext>
              </a:extLst>
            </p:cNvPr>
            <p:cNvSpPr/>
            <p:nvPr/>
          </p:nvSpPr>
          <p:spPr>
            <a:xfrm>
              <a:off x="904321" y="2877750"/>
              <a:ext cx="27742" cy="46341"/>
            </a:xfrm>
            <a:custGeom>
              <a:avLst/>
              <a:gdLst/>
              <a:ahLst/>
              <a:cxnLst/>
              <a:rect l="l" t="t" r="r" b="b"/>
              <a:pathLst>
                <a:path w="616" h="1029" extrusionOk="0">
                  <a:moveTo>
                    <a:pt x="102" y="0"/>
                  </a:moveTo>
                  <a:cubicBezTo>
                    <a:pt x="46" y="0"/>
                    <a:pt x="0" y="46"/>
                    <a:pt x="0" y="103"/>
                  </a:cubicBezTo>
                  <a:lnTo>
                    <a:pt x="0" y="514"/>
                  </a:lnTo>
                  <a:lnTo>
                    <a:pt x="0" y="926"/>
                  </a:lnTo>
                  <a:cubicBezTo>
                    <a:pt x="0" y="982"/>
                    <a:pt x="46" y="1028"/>
                    <a:pt x="102" y="1028"/>
                  </a:cubicBezTo>
                  <a:cubicBezTo>
                    <a:pt x="158" y="1028"/>
                    <a:pt x="204" y="982"/>
                    <a:pt x="204" y="926"/>
                  </a:cubicBezTo>
                  <a:lnTo>
                    <a:pt x="204" y="616"/>
                  </a:lnTo>
                  <a:lnTo>
                    <a:pt x="376" y="616"/>
                  </a:lnTo>
                  <a:cubicBezTo>
                    <a:pt x="396" y="616"/>
                    <a:pt x="412" y="632"/>
                    <a:pt x="412" y="652"/>
                  </a:cubicBezTo>
                  <a:lnTo>
                    <a:pt x="412" y="926"/>
                  </a:lnTo>
                  <a:cubicBezTo>
                    <a:pt x="412" y="982"/>
                    <a:pt x="458" y="1028"/>
                    <a:pt x="514" y="1028"/>
                  </a:cubicBezTo>
                  <a:cubicBezTo>
                    <a:pt x="570" y="1028"/>
                    <a:pt x="616" y="982"/>
                    <a:pt x="616" y="926"/>
                  </a:cubicBezTo>
                  <a:lnTo>
                    <a:pt x="616" y="652"/>
                  </a:lnTo>
                  <a:cubicBezTo>
                    <a:pt x="616" y="519"/>
                    <a:pt x="508" y="413"/>
                    <a:pt x="376" y="413"/>
                  </a:cubicBezTo>
                  <a:lnTo>
                    <a:pt x="204" y="413"/>
                  </a:lnTo>
                  <a:lnTo>
                    <a:pt x="204" y="103"/>
                  </a:lnTo>
                  <a:cubicBezTo>
                    <a:pt x="204" y="46"/>
                    <a:pt x="15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4" name="Google Shape;2234;p49">
              <a:extLst>
                <a:ext uri="{FF2B5EF4-FFF2-40B4-BE49-F238E27FC236}">
                  <a16:creationId xmlns:a16="http://schemas.microsoft.com/office/drawing/2014/main" id="{48C1A525-B74E-0B09-8B34-5FB600628F54}"/>
                </a:ext>
              </a:extLst>
            </p:cNvPr>
            <p:cNvSpPr/>
            <p:nvPr/>
          </p:nvSpPr>
          <p:spPr>
            <a:xfrm>
              <a:off x="984663" y="2979123"/>
              <a:ext cx="27787" cy="40171"/>
            </a:xfrm>
            <a:custGeom>
              <a:avLst/>
              <a:gdLst/>
              <a:ahLst/>
              <a:cxnLst/>
              <a:rect l="l" t="t" r="r" b="b"/>
              <a:pathLst>
                <a:path w="617" h="892" extrusionOk="0">
                  <a:moveTo>
                    <a:pt x="103" y="1"/>
                  </a:moveTo>
                  <a:cubicBezTo>
                    <a:pt x="48" y="1"/>
                    <a:pt x="1" y="47"/>
                    <a:pt x="1" y="103"/>
                  </a:cubicBezTo>
                  <a:lnTo>
                    <a:pt x="1" y="514"/>
                  </a:lnTo>
                  <a:lnTo>
                    <a:pt x="1" y="789"/>
                  </a:lnTo>
                  <a:cubicBezTo>
                    <a:pt x="1" y="845"/>
                    <a:pt x="48" y="892"/>
                    <a:pt x="103" y="892"/>
                  </a:cubicBezTo>
                  <a:cubicBezTo>
                    <a:pt x="159" y="892"/>
                    <a:pt x="205" y="845"/>
                    <a:pt x="205" y="789"/>
                  </a:cubicBezTo>
                  <a:lnTo>
                    <a:pt x="205" y="516"/>
                  </a:lnTo>
                  <a:lnTo>
                    <a:pt x="205" y="289"/>
                  </a:lnTo>
                  <a:lnTo>
                    <a:pt x="323" y="289"/>
                  </a:lnTo>
                  <a:cubicBezTo>
                    <a:pt x="374" y="289"/>
                    <a:pt x="413" y="329"/>
                    <a:pt x="413" y="378"/>
                  </a:cubicBezTo>
                  <a:cubicBezTo>
                    <a:pt x="413" y="435"/>
                    <a:pt x="459" y="481"/>
                    <a:pt x="515" y="481"/>
                  </a:cubicBezTo>
                  <a:cubicBezTo>
                    <a:pt x="571" y="481"/>
                    <a:pt x="617" y="435"/>
                    <a:pt x="617" y="378"/>
                  </a:cubicBezTo>
                  <a:cubicBezTo>
                    <a:pt x="617" y="215"/>
                    <a:pt x="485" y="84"/>
                    <a:pt x="323" y="84"/>
                  </a:cubicBezTo>
                  <a:lnTo>
                    <a:pt x="203" y="84"/>
                  </a:lnTo>
                  <a:cubicBezTo>
                    <a:pt x="195" y="36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35" name="Google Shape;2235;p49">
            <a:extLst>
              <a:ext uri="{FF2B5EF4-FFF2-40B4-BE49-F238E27FC236}">
                <a16:creationId xmlns:a16="http://schemas.microsoft.com/office/drawing/2014/main" id="{8E4823AC-0A3F-558B-313B-16CA41033E9B}"/>
              </a:ext>
            </a:extLst>
          </p:cNvPr>
          <p:cNvGrpSpPr/>
          <p:nvPr/>
        </p:nvGrpSpPr>
        <p:grpSpPr>
          <a:xfrm>
            <a:off x="6123079" y="371164"/>
            <a:ext cx="717825" cy="454556"/>
            <a:chOff x="4630833" y="1899419"/>
            <a:chExt cx="595705" cy="377225"/>
          </a:xfrm>
        </p:grpSpPr>
        <p:sp>
          <p:nvSpPr>
            <p:cNvPr id="2236" name="Google Shape;2236;p49">
              <a:extLst>
                <a:ext uri="{FF2B5EF4-FFF2-40B4-BE49-F238E27FC236}">
                  <a16:creationId xmlns:a16="http://schemas.microsoft.com/office/drawing/2014/main" id="{D87D3C49-9033-0356-BBFF-46AA4B250977}"/>
                </a:ext>
              </a:extLst>
            </p:cNvPr>
            <p:cNvSpPr/>
            <p:nvPr/>
          </p:nvSpPr>
          <p:spPr>
            <a:xfrm>
              <a:off x="4706305" y="1899419"/>
              <a:ext cx="520233" cy="377225"/>
            </a:xfrm>
            <a:custGeom>
              <a:avLst/>
              <a:gdLst/>
              <a:ahLst/>
              <a:cxnLst/>
              <a:rect l="l" t="t" r="r" b="b"/>
              <a:pathLst>
                <a:path w="16330" h="11841" extrusionOk="0">
                  <a:moveTo>
                    <a:pt x="14854" y="492"/>
                  </a:moveTo>
                  <a:cubicBezTo>
                    <a:pt x="14887" y="2158"/>
                    <a:pt x="14921" y="3822"/>
                    <a:pt x="14954" y="5489"/>
                  </a:cubicBezTo>
                  <a:cubicBezTo>
                    <a:pt x="14638" y="5567"/>
                    <a:pt x="14317" y="5611"/>
                    <a:pt x="13998" y="5611"/>
                  </a:cubicBezTo>
                  <a:cubicBezTo>
                    <a:pt x="13383" y="5611"/>
                    <a:pt x="12774" y="5449"/>
                    <a:pt x="12226" y="5067"/>
                  </a:cubicBezTo>
                  <a:cubicBezTo>
                    <a:pt x="11580" y="4616"/>
                    <a:pt x="11181" y="3953"/>
                    <a:pt x="11046" y="3222"/>
                  </a:cubicBezTo>
                  <a:cubicBezTo>
                    <a:pt x="12326" y="2326"/>
                    <a:pt x="13595" y="1415"/>
                    <a:pt x="14854" y="492"/>
                  </a:cubicBezTo>
                  <a:close/>
                  <a:moveTo>
                    <a:pt x="10810" y="3386"/>
                  </a:moveTo>
                  <a:cubicBezTo>
                    <a:pt x="10955" y="4142"/>
                    <a:pt x="11394" y="4839"/>
                    <a:pt x="12041" y="5304"/>
                  </a:cubicBezTo>
                  <a:cubicBezTo>
                    <a:pt x="12632" y="5731"/>
                    <a:pt x="13325" y="5920"/>
                    <a:pt x="14024" y="5920"/>
                  </a:cubicBezTo>
                  <a:cubicBezTo>
                    <a:pt x="14337" y="5920"/>
                    <a:pt x="14651" y="5882"/>
                    <a:pt x="14958" y="5811"/>
                  </a:cubicBezTo>
                  <a:cubicBezTo>
                    <a:pt x="14981" y="6864"/>
                    <a:pt x="15001" y="7915"/>
                    <a:pt x="15023" y="8967"/>
                  </a:cubicBezTo>
                  <a:cubicBezTo>
                    <a:pt x="14474" y="8955"/>
                    <a:pt x="13924" y="8941"/>
                    <a:pt x="13376" y="8941"/>
                  </a:cubicBezTo>
                  <a:cubicBezTo>
                    <a:pt x="13270" y="8941"/>
                    <a:pt x="13164" y="8941"/>
                    <a:pt x="13058" y="8943"/>
                  </a:cubicBezTo>
                  <a:cubicBezTo>
                    <a:pt x="13070" y="8777"/>
                    <a:pt x="13081" y="8610"/>
                    <a:pt x="13094" y="8444"/>
                  </a:cubicBezTo>
                  <a:cubicBezTo>
                    <a:pt x="13100" y="8381"/>
                    <a:pt x="13055" y="8350"/>
                    <a:pt x="13006" y="8350"/>
                  </a:cubicBezTo>
                  <a:cubicBezTo>
                    <a:pt x="12957" y="8350"/>
                    <a:pt x="12904" y="8382"/>
                    <a:pt x="12898" y="8444"/>
                  </a:cubicBezTo>
                  <a:cubicBezTo>
                    <a:pt x="12879" y="8610"/>
                    <a:pt x="12865" y="8778"/>
                    <a:pt x="12852" y="8947"/>
                  </a:cubicBezTo>
                  <a:cubicBezTo>
                    <a:pt x="12647" y="8950"/>
                    <a:pt x="12441" y="8956"/>
                    <a:pt x="12235" y="8964"/>
                  </a:cubicBezTo>
                  <a:cubicBezTo>
                    <a:pt x="12132" y="8970"/>
                    <a:pt x="12133" y="9117"/>
                    <a:pt x="12235" y="9125"/>
                  </a:cubicBezTo>
                  <a:cubicBezTo>
                    <a:pt x="12437" y="9142"/>
                    <a:pt x="12640" y="9155"/>
                    <a:pt x="12842" y="9167"/>
                  </a:cubicBezTo>
                  <a:cubicBezTo>
                    <a:pt x="12819" y="9623"/>
                    <a:pt x="12819" y="10080"/>
                    <a:pt x="12865" y="10535"/>
                  </a:cubicBezTo>
                  <a:cubicBezTo>
                    <a:pt x="11112" y="10456"/>
                    <a:pt x="9337" y="10485"/>
                    <a:pt x="7603" y="10429"/>
                  </a:cubicBezTo>
                  <a:cubicBezTo>
                    <a:pt x="7359" y="10422"/>
                    <a:pt x="7116" y="10410"/>
                    <a:pt x="6872" y="10400"/>
                  </a:cubicBezTo>
                  <a:cubicBezTo>
                    <a:pt x="7172" y="9064"/>
                    <a:pt x="6585" y="7738"/>
                    <a:pt x="5461" y="6971"/>
                  </a:cubicBezTo>
                  <a:cubicBezTo>
                    <a:pt x="7268" y="5813"/>
                    <a:pt x="9050" y="4614"/>
                    <a:pt x="10810" y="3386"/>
                  </a:cubicBezTo>
                  <a:close/>
                  <a:moveTo>
                    <a:pt x="13045" y="9177"/>
                  </a:moveTo>
                  <a:cubicBezTo>
                    <a:pt x="13705" y="9212"/>
                    <a:pt x="14370" y="9222"/>
                    <a:pt x="15033" y="9235"/>
                  </a:cubicBezTo>
                  <a:cubicBezTo>
                    <a:pt x="15043" y="9726"/>
                    <a:pt x="15053" y="10217"/>
                    <a:pt x="15064" y="10708"/>
                  </a:cubicBezTo>
                  <a:cubicBezTo>
                    <a:pt x="15050" y="10707"/>
                    <a:pt x="15040" y="10701"/>
                    <a:pt x="15027" y="10700"/>
                  </a:cubicBezTo>
                  <a:cubicBezTo>
                    <a:pt x="14347" y="10621"/>
                    <a:pt x="13658" y="10572"/>
                    <a:pt x="12965" y="10538"/>
                  </a:cubicBezTo>
                  <a:cubicBezTo>
                    <a:pt x="12997" y="10085"/>
                    <a:pt x="13018" y="9633"/>
                    <a:pt x="13045" y="9177"/>
                  </a:cubicBezTo>
                  <a:close/>
                  <a:moveTo>
                    <a:pt x="15010" y="1"/>
                  </a:moveTo>
                  <a:cubicBezTo>
                    <a:pt x="14983" y="1"/>
                    <a:pt x="14956" y="9"/>
                    <a:pt x="14931" y="28"/>
                  </a:cubicBezTo>
                  <a:cubicBezTo>
                    <a:pt x="13632" y="986"/>
                    <a:pt x="12322" y="1922"/>
                    <a:pt x="11000" y="2840"/>
                  </a:cubicBezTo>
                  <a:cubicBezTo>
                    <a:pt x="10983" y="2564"/>
                    <a:pt x="11003" y="2283"/>
                    <a:pt x="11061" y="2002"/>
                  </a:cubicBezTo>
                  <a:cubicBezTo>
                    <a:pt x="11074" y="1941"/>
                    <a:pt x="11027" y="1902"/>
                    <a:pt x="10979" y="1902"/>
                  </a:cubicBezTo>
                  <a:cubicBezTo>
                    <a:pt x="10948" y="1902"/>
                    <a:pt x="10917" y="1919"/>
                    <a:pt x="10903" y="1959"/>
                  </a:cubicBezTo>
                  <a:cubicBezTo>
                    <a:pt x="10789" y="2300"/>
                    <a:pt x="10747" y="2654"/>
                    <a:pt x="10767" y="3000"/>
                  </a:cubicBezTo>
                  <a:cubicBezTo>
                    <a:pt x="8907" y="4289"/>
                    <a:pt x="7024" y="5541"/>
                    <a:pt x="5124" y="6766"/>
                  </a:cubicBezTo>
                  <a:cubicBezTo>
                    <a:pt x="4753" y="6567"/>
                    <a:pt x="4338" y="6424"/>
                    <a:pt x="3884" y="6355"/>
                  </a:cubicBezTo>
                  <a:cubicBezTo>
                    <a:pt x="3879" y="6354"/>
                    <a:pt x="3875" y="6354"/>
                    <a:pt x="3870" y="6354"/>
                  </a:cubicBezTo>
                  <a:cubicBezTo>
                    <a:pt x="3791" y="6354"/>
                    <a:pt x="3761" y="6468"/>
                    <a:pt x="3845" y="6491"/>
                  </a:cubicBezTo>
                  <a:cubicBezTo>
                    <a:pt x="4229" y="6587"/>
                    <a:pt x="4581" y="6730"/>
                    <a:pt x="4898" y="6909"/>
                  </a:cubicBezTo>
                  <a:cubicBezTo>
                    <a:pt x="3318" y="7927"/>
                    <a:pt x="1726" y="8933"/>
                    <a:pt x="122" y="9921"/>
                  </a:cubicBezTo>
                  <a:cubicBezTo>
                    <a:pt x="0" y="9996"/>
                    <a:pt x="74" y="10169"/>
                    <a:pt x="190" y="10169"/>
                  </a:cubicBezTo>
                  <a:cubicBezTo>
                    <a:pt x="211" y="10169"/>
                    <a:pt x="234" y="10163"/>
                    <a:pt x="257" y="10150"/>
                  </a:cubicBezTo>
                  <a:cubicBezTo>
                    <a:pt x="1937" y="9177"/>
                    <a:pt x="3593" y="8164"/>
                    <a:pt x="5230" y="7117"/>
                  </a:cubicBezTo>
                  <a:cubicBezTo>
                    <a:pt x="6301" y="7876"/>
                    <a:pt x="6852" y="9106"/>
                    <a:pt x="6534" y="10383"/>
                  </a:cubicBezTo>
                  <a:cubicBezTo>
                    <a:pt x="5005" y="10314"/>
                    <a:pt x="3458" y="10213"/>
                    <a:pt x="1925" y="10213"/>
                  </a:cubicBezTo>
                  <a:cubicBezTo>
                    <a:pt x="1341" y="10213"/>
                    <a:pt x="758" y="10228"/>
                    <a:pt x="180" y="10264"/>
                  </a:cubicBezTo>
                  <a:cubicBezTo>
                    <a:pt x="12" y="10274"/>
                    <a:pt x="19" y="10501"/>
                    <a:pt x="180" y="10519"/>
                  </a:cubicBezTo>
                  <a:cubicBezTo>
                    <a:pt x="2223" y="10778"/>
                    <a:pt x="4328" y="10767"/>
                    <a:pt x="6400" y="10801"/>
                  </a:cubicBezTo>
                  <a:cubicBezTo>
                    <a:pt x="6292" y="11073"/>
                    <a:pt x="6142" y="11342"/>
                    <a:pt x="5950" y="11612"/>
                  </a:cubicBezTo>
                  <a:cubicBezTo>
                    <a:pt x="5865" y="11730"/>
                    <a:pt x="5975" y="11841"/>
                    <a:pt x="6091" y="11841"/>
                  </a:cubicBezTo>
                  <a:cubicBezTo>
                    <a:pt x="6140" y="11841"/>
                    <a:pt x="6190" y="11820"/>
                    <a:pt x="6227" y="11772"/>
                  </a:cubicBezTo>
                  <a:cubicBezTo>
                    <a:pt x="6463" y="11460"/>
                    <a:pt x="6635" y="11136"/>
                    <a:pt x="6754" y="10808"/>
                  </a:cubicBezTo>
                  <a:cubicBezTo>
                    <a:pt x="7038" y="10814"/>
                    <a:pt x="7322" y="10820"/>
                    <a:pt x="7604" y="10830"/>
                  </a:cubicBezTo>
                  <a:cubicBezTo>
                    <a:pt x="9572" y="10891"/>
                    <a:pt x="11584" y="11067"/>
                    <a:pt x="13567" y="11067"/>
                  </a:cubicBezTo>
                  <a:cubicBezTo>
                    <a:pt x="14055" y="11067"/>
                    <a:pt x="14543" y="11056"/>
                    <a:pt x="15027" y="11030"/>
                  </a:cubicBezTo>
                  <a:cubicBezTo>
                    <a:pt x="15084" y="11026"/>
                    <a:pt x="15126" y="11003"/>
                    <a:pt x="15153" y="10970"/>
                  </a:cubicBezTo>
                  <a:cubicBezTo>
                    <a:pt x="15184" y="10988"/>
                    <a:pt x="15220" y="10997"/>
                    <a:pt x="15256" y="10997"/>
                  </a:cubicBezTo>
                  <a:cubicBezTo>
                    <a:pt x="15346" y="10997"/>
                    <a:pt x="15432" y="10941"/>
                    <a:pt x="15429" y="10824"/>
                  </a:cubicBezTo>
                  <a:cubicBezTo>
                    <a:pt x="15396" y="9119"/>
                    <a:pt x="15355" y="7415"/>
                    <a:pt x="15313" y="5708"/>
                  </a:cubicBezTo>
                  <a:cubicBezTo>
                    <a:pt x="15620" y="5611"/>
                    <a:pt x="15916" y="5478"/>
                    <a:pt x="16194" y="5317"/>
                  </a:cubicBezTo>
                  <a:cubicBezTo>
                    <a:pt x="16330" y="5239"/>
                    <a:pt x="16247" y="5054"/>
                    <a:pt x="16119" y="5054"/>
                  </a:cubicBezTo>
                  <a:cubicBezTo>
                    <a:pt x="16097" y="5054"/>
                    <a:pt x="16073" y="5060"/>
                    <a:pt x="16049" y="5072"/>
                  </a:cubicBezTo>
                  <a:cubicBezTo>
                    <a:pt x="15809" y="5195"/>
                    <a:pt x="15561" y="5301"/>
                    <a:pt x="15306" y="5387"/>
                  </a:cubicBezTo>
                  <a:cubicBezTo>
                    <a:pt x="15263" y="3649"/>
                    <a:pt x="15219" y="1909"/>
                    <a:pt x="15179" y="171"/>
                  </a:cubicBezTo>
                  <a:cubicBezTo>
                    <a:pt x="15177" y="84"/>
                    <a:pt x="15095" y="1"/>
                    <a:pt x="15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7" name="Google Shape;2237;p49">
              <a:extLst>
                <a:ext uri="{FF2B5EF4-FFF2-40B4-BE49-F238E27FC236}">
                  <a16:creationId xmlns:a16="http://schemas.microsoft.com/office/drawing/2014/main" id="{91537BA0-FE6E-3302-A98F-C99949D5371D}"/>
                </a:ext>
              </a:extLst>
            </p:cNvPr>
            <p:cNvSpPr/>
            <p:nvPr/>
          </p:nvSpPr>
          <p:spPr>
            <a:xfrm>
              <a:off x="4630833" y="2197389"/>
              <a:ext cx="47372" cy="47850"/>
            </a:xfrm>
            <a:custGeom>
              <a:avLst/>
              <a:gdLst/>
              <a:ahLst/>
              <a:cxnLst/>
              <a:rect l="l" t="t" r="r" b="b"/>
              <a:pathLst>
                <a:path w="1487" h="1502" extrusionOk="0">
                  <a:moveTo>
                    <a:pt x="1329" y="1"/>
                  </a:moveTo>
                  <a:cubicBezTo>
                    <a:pt x="1303" y="1"/>
                    <a:pt x="1275" y="11"/>
                    <a:pt x="1250" y="36"/>
                  </a:cubicBezTo>
                  <a:cubicBezTo>
                    <a:pt x="1078" y="202"/>
                    <a:pt x="914" y="379"/>
                    <a:pt x="752" y="558"/>
                  </a:cubicBezTo>
                  <a:cubicBezTo>
                    <a:pt x="577" y="406"/>
                    <a:pt x="392" y="261"/>
                    <a:pt x="200" y="128"/>
                  </a:cubicBezTo>
                  <a:cubicBezTo>
                    <a:pt x="193" y="122"/>
                    <a:pt x="184" y="120"/>
                    <a:pt x="176" y="120"/>
                  </a:cubicBezTo>
                  <a:cubicBezTo>
                    <a:pt x="136" y="120"/>
                    <a:pt x="101" y="179"/>
                    <a:pt x="137" y="211"/>
                  </a:cubicBezTo>
                  <a:cubicBezTo>
                    <a:pt x="308" y="367"/>
                    <a:pt x="471" y="526"/>
                    <a:pt x="634" y="689"/>
                  </a:cubicBezTo>
                  <a:cubicBezTo>
                    <a:pt x="437" y="911"/>
                    <a:pt x="245" y="1136"/>
                    <a:pt x="54" y="1358"/>
                  </a:cubicBezTo>
                  <a:cubicBezTo>
                    <a:pt x="0" y="1420"/>
                    <a:pt x="54" y="1502"/>
                    <a:pt x="116" y="1502"/>
                  </a:cubicBezTo>
                  <a:cubicBezTo>
                    <a:pt x="135" y="1502"/>
                    <a:pt x="154" y="1494"/>
                    <a:pt x="172" y="1477"/>
                  </a:cubicBezTo>
                  <a:cubicBezTo>
                    <a:pt x="379" y="1272"/>
                    <a:pt x="591" y="1069"/>
                    <a:pt x="799" y="858"/>
                  </a:cubicBezTo>
                  <a:cubicBezTo>
                    <a:pt x="945" y="1026"/>
                    <a:pt x="1084" y="1212"/>
                    <a:pt x="1251" y="1345"/>
                  </a:cubicBezTo>
                  <a:cubicBezTo>
                    <a:pt x="1272" y="1361"/>
                    <a:pt x="1296" y="1368"/>
                    <a:pt x="1319" y="1368"/>
                  </a:cubicBezTo>
                  <a:cubicBezTo>
                    <a:pt x="1387" y="1368"/>
                    <a:pt x="1449" y="1304"/>
                    <a:pt x="1406" y="1228"/>
                  </a:cubicBezTo>
                  <a:cubicBezTo>
                    <a:pt x="1293" y="1033"/>
                    <a:pt x="1107" y="868"/>
                    <a:pt x="935" y="717"/>
                  </a:cubicBezTo>
                  <a:cubicBezTo>
                    <a:pt x="1100" y="548"/>
                    <a:pt x="1260" y="376"/>
                    <a:pt x="1413" y="198"/>
                  </a:cubicBezTo>
                  <a:cubicBezTo>
                    <a:pt x="1487" y="112"/>
                    <a:pt x="1415" y="1"/>
                    <a:pt x="1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38" name="Google Shape;2238;p49">
            <a:extLst>
              <a:ext uri="{FF2B5EF4-FFF2-40B4-BE49-F238E27FC236}">
                <a16:creationId xmlns:a16="http://schemas.microsoft.com/office/drawing/2014/main" id="{7E5D4399-6CAB-3717-2DFB-FDA63AC21321}"/>
              </a:ext>
            </a:extLst>
          </p:cNvPr>
          <p:cNvGrpSpPr/>
          <p:nvPr/>
        </p:nvGrpSpPr>
        <p:grpSpPr>
          <a:xfrm>
            <a:off x="929616" y="4346547"/>
            <a:ext cx="970708" cy="191059"/>
            <a:chOff x="2990386" y="2661501"/>
            <a:chExt cx="805567" cy="158555"/>
          </a:xfrm>
        </p:grpSpPr>
        <p:sp>
          <p:nvSpPr>
            <p:cNvPr id="2239" name="Google Shape;2239;p49">
              <a:extLst>
                <a:ext uri="{FF2B5EF4-FFF2-40B4-BE49-F238E27FC236}">
                  <a16:creationId xmlns:a16="http://schemas.microsoft.com/office/drawing/2014/main" id="{24BF8527-BA21-46E2-6F05-438F926991F0}"/>
                </a:ext>
              </a:extLst>
            </p:cNvPr>
            <p:cNvSpPr/>
            <p:nvPr/>
          </p:nvSpPr>
          <p:spPr>
            <a:xfrm>
              <a:off x="2990386" y="2673256"/>
              <a:ext cx="76840" cy="126825"/>
            </a:xfrm>
            <a:custGeom>
              <a:avLst/>
              <a:gdLst/>
              <a:ahLst/>
              <a:cxnLst/>
              <a:rect l="l" t="t" r="r" b="b"/>
              <a:pathLst>
                <a:path w="2412" h="3981" extrusionOk="0">
                  <a:moveTo>
                    <a:pt x="704" y="397"/>
                  </a:moveTo>
                  <a:cubicBezTo>
                    <a:pt x="913" y="397"/>
                    <a:pt x="1308" y="514"/>
                    <a:pt x="1418" y="607"/>
                  </a:cubicBezTo>
                  <a:cubicBezTo>
                    <a:pt x="1751" y="1239"/>
                    <a:pt x="1711" y="1577"/>
                    <a:pt x="1300" y="1620"/>
                  </a:cubicBezTo>
                  <a:cubicBezTo>
                    <a:pt x="1094" y="1668"/>
                    <a:pt x="887" y="1699"/>
                    <a:pt x="678" y="1719"/>
                  </a:cubicBezTo>
                  <a:cubicBezTo>
                    <a:pt x="639" y="1725"/>
                    <a:pt x="609" y="1741"/>
                    <a:pt x="582" y="1759"/>
                  </a:cubicBezTo>
                  <a:cubicBezTo>
                    <a:pt x="566" y="1662"/>
                    <a:pt x="551" y="1566"/>
                    <a:pt x="539" y="1469"/>
                  </a:cubicBezTo>
                  <a:cubicBezTo>
                    <a:pt x="510" y="1254"/>
                    <a:pt x="484" y="1039"/>
                    <a:pt x="463" y="823"/>
                  </a:cubicBezTo>
                  <a:cubicBezTo>
                    <a:pt x="430" y="509"/>
                    <a:pt x="348" y="482"/>
                    <a:pt x="620" y="406"/>
                  </a:cubicBezTo>
                  <a:cubicBezTo>
                    <a:pt x="642" y="400"/>
                    <a:pt x="671" y="397"/>
                    <a:pt x="704" y="397"/>
                  </a:cubicBezTo>
                  <a:close/>
                  <a:moveTo>
                    <a:pt x="557" y="0"/>
                  </a:moveTo>
                  <a:cubicBezTo>
                    <a:pt x="83" y="0"/>
                    <a:pt x="1" y="240"/>
                    <a:pt x="69" y="823"/>
                  </a:cubicBezTo>
                  <a:cubicBezTo>
                    <a:pt x="186" y="1849"/>
                    <a:pt x="279" y="2991"/>
                    <a:pt x="718" y="3934"/>
                  </a:cubicBezTo>
                  <a:cubicBezTo>
                    <a:pt x="733" y="3967"/>
                    <a:pt x="762" y="3981"/>
                    <a:pt x="791" y="3981"/>
                  </a:cubicBezTo>
                  <a:cubicBezTo>
                    <a:pt x="841" y="3981"/>
                    <a:pt x="893" y="3943"/>
                    <a:pt x="892" y="3888"/>
                  </a:cubicBezTo>
                  <a:cubicBezTo>
                    <a:pt x="878" y="3290"/>
                    <a:pt x="752" y="2691"/>
                    <a:pt x="643" y="2097"/>
                  </a:cubicBezTo>
                  <a:lnTo>
                    <a:pt x="643" y="2097"/>
                  </a:lnTo>
                  <a:cubicBezTo>
                    <a:pt x="656" y="2099"/>
                    <a:pt x="665" y="2101"/>
                    <a:pt x="679" y="2101"/>
                  </a:cubicBezTo>
                  <a:cubicBezTo>
                    <a:pt x="1239" y="2071"/>
                    <a:pt x="2205" y="2014"/>
                    <a:pt x="2306" y="1295"/>
                  </a:cubicBezTo>
                  <a:cubicBezTo>
                    <a:pt x="2412" y="525"/>
                    <a:pt x="1489" y="113"/>
                    <a:pt x="881" y="27"/>
                  </a:cubicBezTo>
                  <a:cubicBezTo>
                    <a:pt x="757" y="9"/>
                    <a:pt x="649" y="0"/>
                    <a:pt x="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0" name="Google Shape;2240;p49">
              <a:extLst>
                <a:ext uri="{FF2B5EF4-FFF2-40B4-BE49-F238E27FC236}">
                  <a16:creationId xmlns:a16="http://schemas.microsoft.com/office/drawing/2014/main" id="{4A1090D9-3ACA-E07B-0421-68B8A04E8FC6}"/>
                </a:ext>
              </a:extLst>
            </p:cNvPr>
            <p:cNvSpPr/>
            <p:nvPr/>
          </p:nvSpPr>
          <p:spPr>
            <a:xfrm>
              <a:off x="3068280" y="2757394"/>
              <a:ext cx="55113" cy="13253"/>
            </a:xfrm>
            <a:custGeom>
              <a:avLst/>
              <a:gdLst/>
              <a:ahLst/>
              <a:cxnLst/>
              <a:rect l="l" t="t" r="r" b="b"/>
              <a:pathLst>
                <a:path w="1730" h="416" extrusionOk="0">
                  <a:moveTo>
                    <a:pt x="1513" y="0"/>
                  </a:moveTo>
                  <a:cubicBezTo>
                    <a:pt x="1512" y="0"/>
                    <a:pt x="1510" y="0"/>
                    <a:pt x="1509" y="0"/>
                  </a:cubicBezTo>
                  <a:cubicBezTo>
                    <a:pt x="1264" y="3"/>
                    <a:pt x="1022" y="63"/>
                    <a:pt x="777" y="79"/>
                  </a:cubicBezTo>
                  <a:cubicBezTo>
                    <a:pt x="556" y="93"/>
                    <a:pt x="334" y="79"/>
                    <a:pt x="117" y="113"/>
                  </a:cubicBezTo>
                  <a:cubicBezTo>
                    <a:pt x="1" y="131"/>
                    <a:pt x="18" y="301"/>
                    <a:pt x="117" y="330"/>
                  </a:cubicBezTo>
                  <a:cubicBezTo>
                    <a:pt x="316" y="387"/>
                    <a:pt x="569" y="416"/>
                    <a:pt x="822" y="416"/>
                  </a:cubicBezTo>
                  <a:cubicBezTo>
                    <a:pt x="1084" y="416"/>
                    <a:pt x="1347" y="385"/>
                    <a:pt x="1554" y="325"/>
                  </a:cubicBezTo>
                  <a:cubicBezTo>
                    <a:pt x="1729" y="276"/>
                    <a:pt x="1700" y="0"/>
                    <a:pt x="1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Google Shape;2241;p49">
              <a:extLst>
                <a:ext uri="{FF2B5EF4-FFF2-40B4-BE49-F238E27FC236}">
                  <a16:creationId xmlns:a16="http://schemas.microsoft.com/office/drawing/2014/main" id="{A15E14B1-D5A4-16DA-344A-315209B07AA3}"/>
                </a:ext>
              </a:extLst>
            </p:cNvPr>
            <p:cNvSpPr/>
            <p:nvPr/>
          </p:nvSpPr>
          <p:spPr>
            <a:xfrm>
              <a:off x="3069522" y="2730123"/>
              <a:ext cx="60211" cy="12233"/>
            </a:xfrm>
            <a:custGeom>
              <a:avLst/>
              <a:gdLst/>
              <a:ahLst/>
              <a:cxnLst/>
              <a:rect l="l" t="t" r="r" b="b"/>
              <a:pathLst>
                <a:path w="1890" h="384" extrusionOk="0">
                  <a:moveTo>
                    <a:pt x="816" y="1"/>
                  </a:moveTo>
                  <a:cubicBezTo>
                    <a:pt x="601" y="1"/>
                    <a:pt x="386" y="7"/>
                    <a:pt x="172" y="17"/>
                  </a:cubicBezTo>
                  <a:cubicBezTo>
                    <a:pt x="2" y="26"/>
                    <a:pt x="1" y="282"/>
                    <a:pt x="172" y="282"/>
                  </a:cubicBezTo>
                  <a:cubicBezTo>
                    <a:pt x="675" y="284"/>
                    <a:pt x="1172" y="322"/>
                    <a:pt x="1670" y="382"/>
                  </a:cubicBezTo>
                  <a:cubicBezTo>
                    <a:pt x="1678" y="383"/>
                    <a:pt x="1685" y="384"/>
                    <a:pt x="1692" y="384"/>
                  </a:cubicBezTo>
                  <a:cubicBezTo>
                    <a:pt x="1889" y="384"/>
                    <a:pt x="1887" y="55"/>
                    <a:pt x="1670" y="36"/>
                  </a:cubicBezTo>
                  <a:cubicBezTo>
                    <a:pt x="1387" y="11"/>
                    <a:pt x="1101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2" name="Google Shape;2242;p49">
              <a:extLst>
                <a:ext uri="{FF2B5EF4-FFF2-40B4-BE49-F238E27FC236}">
                  <a16:creationId xmlns:a16="http://schemas.microsoft.com/office/drawing/2014/main" id="{49C09F78-BA3D-9D4A-6358-B9D2A00D41FB}"/>
                </a:ext>
              </a:extLst>
            </p:cNvPr>
            <p:cNvSpPr/>
            <p:nvPr/>
          </p:nvSpPr>
          <p:spPr>
            <a:xfrm>
              <a:off x="3153182" y="2661501"/>
              <a:ext cx="73750" cy="120899"/>
            </a:xfrm>
            <a:custGeom>
              <a:avLst/>
              <a:gdLst/>
              <a:ahLst/>
              <a:cxnLst/>
              <a:rect l="l" t="t" r="r" b="b"/>
              <a:pathLst>
                <a:path w="2315" h="3795" extrusionOk="0">
                  <a:moveTo>
                    <a:pt x="1077" y="436"/>
                  </a:moveTo>
                  <a:cubicBezTo>
                    <a:pt x="1164" y="436"/>
                    <a:pt x="1258" y="458"/>
                    <a:pt x="1357" y="507"/>
                  </a:cubicBezTo>
                  <a:cubicBezTo>
                    <a:pt x="1792" y="725"/>
                    <a:pt x="1798" y="1245"/>
                    <a:pt x="1397" y="1501"/>
                  </a:cubicBezTo>
                  <a:cubicBezTo>
                    <a:pt x="1139" y="1667"/>
                    <a:pt x="841" y="1666"/>
                    <a:pt x="543" y="1681"/>
                  </a:cubicBezTo>
                  <a:cubicBezTo>
                    <a:pt x="525" y="1684"/>
                    <a:pt x="512" y="1689"/>
                    <a:pt x="496" y="1694"/>
                  </a:cubicBezTo>
                  <a:cubicBezTo>
                    <a:pt x="485" y="1557"/>
                    <a:pt x="473" y="1417"/>
                    <a:pt x="463" y="1279"/>
                  </a:cubicBezTo>
                  <a:cubicBezTo>
                    <a:pt x="437" y="870"/>
                    <a:pt x="691" y="436"/>
                    <a:pt x="1077" y="436"/>
                  </a:cubicBezTo>
                  <a:close/>
                  <a:moveTo>
                    <a:pt x="932" y="0"/>
                  </a:moveTo>
                  <a:cubicBezTo>
                    <a:pt x="541" y="0"/>
                    <a:pt x="202" y="206"/>
                    <a:pt x="94" y="636"/>
                  </a:cubicBezTo>
                  <a:cubicBezTo>
                    <a:pt x="1" y="1009"/>
                    <a:pt x="89" y="1431"/>
                    <a:pt x="129" y="1803"/>
                  </a:cubicBezTo>
                  <a:cubicBezTo>
                    <a:pt x="191" y="2416"/>
                    <a:pt x="257" y="3029"/>
                    <a:pt x="334" y="3640"/>
                  </a:cubicBezTo>
                  <a:cubicBezTo>
                    <a:pt x="348" y="3742"/>
                    <a:pt x="435" y="3795"/>
                    <a:pt x="516" y="3795"/>
                  </a:cubicBezTo>
                  <a:cubicBezTo>
                    <a:pt x="594" y="3795"/>
                    <a:pt x="667" y="3745"/>
                    <a:pt x="661" y="3640"/>
                  </a:cubicBezTo>
                  <a:cubicBezTo>
                    <a:pt x="626" y="3118"/>
                    <a:pt x="575" y="2595"/>
                    <a:pt x="529" y="2072"/>
                  </a:cubicBezTo>
                  <a:cubicBezTo>
                    <a:pt x="533" y="2072"/>
                    <a:pt x="538" y="2075"/>
                    <a:pt x="543" y="2075"/>
                  </a:cubicBezTo>
                  <a:cubicBezTo>
                    <a:pt x="1145" y="2068"/>
                    <a:pt x="1941" y="1959"/>
                    <a:pt x="2141" y="1272"/>
                  </a:cubicBezTo>
                  <a:cubicBezTo>
                    <a:pt x="2315" y="679"/>
                    <a:pt x="1786" y="185"/>
                    <a:pt x="1256" y="45"/>
                  </a:cubicBezTo>
                  <a:cubicBezTo>
                    <a:pt x="1147" y="15"/>
                    <a:pt x="1037" y="0"/>
                    <a:pt x="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3" name="Google Shape;2243;p49">
              <a:extLst>
                <a:ext uri="{FF2B5EF4-FFF2-40B4-BE49-F238E27FC236}">
                  <a16:creationId xmlns:a16="http://schemas.microsoft.com/office/drawing/2014/main" id="{98B1F2AB-C118-A6AD-0F92-D89E934028AB}"/>
                </a:ext>
              </a:extLst>
            </p:cNvPr>
            <p:cNvSpPr/>
            <p:nvPr/>
          </p:nvSpPr>
          <p:spPr>
            <a:xfrm>
              <a:off x="3212215" y="2754495"/>
              <a:ext cx="31284" cy="21026"/>
            </a:xfrm>
            <a:custGeom>
              <a:avLst/>
              <a:gdLst/>
              <a:ahLst/>
              <a:cxnLst/>
              <a:rect l="l" t="t" r="r" b="b"/>
              <a:pathLst>
                <a:path w="982" h="660" extrusionOk="0">
                  <a:moveTo>
                    <a:pt x="599" y="0"/>
                  </a:moveTo>
                  <a:cubicBezTo>
                    <a:pt x="551" y="0"/>
                    <a:pt x="503" y="8"/>
                    <a:pt x="456" y="23"/>
                  </a:cubicBezTo>
                  <a:cubicBezTo>
                    <a:pt x="439" y="28"/>
                    <a:pt x="420" y="35"/>
                    <a:pt x="403" y="44"/>
                  </a:cubicBezTo>
                  <a:cubicBezTo>
                    <a:pt x="381" y="28"/>
                    <a:pt x="356" y="15"/>
                    <a:pt x="324" y="15"/>
                  </a:cubicBezTo>
                  <a:cubicBezTo>
                    <a:pt x="46" y="18"/>
                    <a:pt x="0" y="369"/>
                    <a:pt x="154" y="544"/>
                  </a:cubicBezTo>
                  <a:cubicBezTo>
                    <a:pt x="227" y="627"/>
                    <a:pt x="312" y="659"/>
                    <a:pt x="399" y="659"/>
                  </a:cubicBezTo>
                  <a:cubicBezTo>
                    <a:pt x="585" y="659"/>
                    <a:pt x="783" y="511"/>
                    <a:pt x="905" y="379"/>
                  </a:cubicBezTo>
                  <a:cubicBezTo>
                    <a:pt x="970" y="312"/>
                    <a:pt x="981" y="187"/>
                    <a:pt x="904" y="120"/>
                  </a:cubicBezTo>
                  <a:cubicBezTo>
                    <a:pt x="817" y="41"/>
                    <a:pt x="710" y="0"/>
                    <a:pt x="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4" name="Google Shape;2244;p49">
              <a:extLst>
                <a:ext uri="{FF2B5EF4-FFF2-40B4-BE49-F238E27FC236}">
                  <a16:creationId xmlns:a16="http://schemas.microsoft.com/office/drawing/2014/main" id="{A3825FCB-57CE-E0BC-748D-E7763C4C67AC}"/>
                </a:ext>
              </a:extLst>
            </p:cNvPr>
            <p:cNvSpPr/>
            <p:nvPr/>
          </p:nvSpPr>
          <p:spPr>
            <a:xfrm>
              <a:off x="3262838" y="2727543"/>
              <a:ext cx="64798" cy="12775"/>
            </a:xfrm>
            <a:custGeom>
              <a:avLst/>
              <a:gdLst/>
              <a:ahLst/>
              <a:cxnLst/>
              <a:rect l="l" t="t" r="r" b="b"/>
              <a:pathLst>
                <a:path w="2034" h="401" extrusionOk="0">
                  <a:moveTo>
                    <a:pt x="898" y="0"/>
                  </a:moveTo>
                  <a:cubicBezTo>
                    <a:pt x="651" y="0"/>
                    <a:pt x="405" y="11"/>
                    <a:pt x="167" y="35"/>
                  </a:cubicBezTo>
                  <a:cubicBezTo>
                    <a:pt x="1" y="52"/>
                    <a:pt x="1" y="277"/>
                    <a:pt x="167" y="293"/>
                  </a:cubicBezTo>
                  <a:cubicBezTo>
                    <a:pt x="705" y="349"/>
                    <a:pt x="1258" y="372"/>
                    <a:pt x="1801" y="400"/>
                  </a:cubicBezTo>
                  <a:cubicBezTo>
                    <a:pt x="1805" y="401"/>
                    <a:pt x="1809" y="401"/>
                    <a:pt x="1813" y="401"/>
                  </a:cubicBezTo>
                  <a:cubicBezTo>
                    <a:pt x="2034" y="401"/>
                    <a:pt x="2024" y="62"/>
                    <a:pt x="1801" y="42"/>
                  </a:cubicBezTo>
                  <a:cubicBezTo>
                    <a:pt x="1508" y="16"/>
                    <a:pt x="1202" y="0"/>
                    <a:pt x="8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5" name="Google Shape;2245;p49">
              <a:extLst>
                <a:ext uri="{FF2B5EF4-FFF2-40B4-BE49-F238E27FC236}">
                  <a16:creationId xmlns:a16="http://schemas.microsoft.com/office/drawing/2014/main" id="{6EB18936-8F0F-5D28-09CC-C7815D9FEEE8}"/>
                </a:ext>
              </a:extLst>
            </p:cNvPr>
            <p:cNvSpPr/>
            <p:nvPr/>
          </p:nvSpPr>
          <p:spPr>
            <a:xfrm>
              <a:off x="3339298" y="2674594"/>
              <a:ext cx="48423" cy="121728"/>
            </a:xfrm>
            <a:custGeom>
              <a:avLst/>
              <a:gdLst/>
              <a:ahLst/>
              <a:cxnLst/>
              <a:rect l="l" t="t" r="r" b="b"/>
              <a:pathLst>
                <a:path w="1520" h="3821" extrusionOk="0">
                  <a:moveTo>
                    <a:pt x="1193" y="0"/>
                  </a:moveTo>
                  <a:cubicBezTo>
                    <a:pt x="1162" y="0"/>
                    <a:pt x="1130" y="11"/>
                    <a:pt x="1105" y="38"/>
                  </a:cubicBezTo>
                  <a:cubicBezTo>
                    <a:pt x="549" y="605"/>
                    <a:pt x="1" y="1292"/>
                    <a:pt x="29" y="2130"/>
                  </a:cubicBezTo>
                  <a:cubicBezTo>
                    <a:pt x="54" y="2843"/>
                    <a:pt x="595" y="3496"/>
                    <a:pt x="1218" y="3802"/>
                  </a:cubicBezTo>
                  <a:cubicBezTo>
                    <a:pt x="1243" y="3815"/>
                    <a:pt x="1268" y="3820"/>
                    <a:pt x="1293" y="3820"/>
                  </a:cubicBezTo>
                  <a:cubicBezTo>
                    <a:pt x="1421" y="3820"/>
                    <a:pt x="1519" y="3664"/>
                    <a:pt x="1411" y="3547"/>
                  </a:cubicBezTo>
                  <a:cubicBezTo>
                    <a:pt x="906" y="3010"/>
                    <a:pt x="311" y="2685"/>
                    <a:pt x="417" y="1832"/>
                  </a:cubicBezTo>
                  <a:cubicBezTo>
                    <a:pt x="496" y="1190"/>
                    <a:pt x="941" y="696"/>
                    <a:pt x="1319" y="204"/>
                  </a:cubicBezTo>
                  <a:cubicBezTo>
                    <a:pt x="1392" y="109"/>
                    <a:pt x="1292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6" name="Google Shape;2246;p49">
              <a:extLst>
                <a:ext uri="{FF2B5EF4-FFF2-40B4-BE49-F238E27FC236}">
                  <a16:creationId xmlns:a16="http://schemas.microsoft.com/office/drawing/2014/main" id="{94716E8A-D709-8FA5-6B41-338D2249F121}"/>
                </a:ext>
              </a:extLst>
            </p:cNvPr>
            <p:cNvSpPr/>
            <p:nvPr/>
          </p:nvSpPr>
          <p:spPr>
            <a:xfrm>
              <a:off x="3391418" y="2688899"/>
              <a:ext cx="62027" cy="95796"/>
            </a:xfrm>
            <a:custGeom>
              <a:avLst/>
              <a:gdLst/>
              <a:ahLst/>
              <a:cxnLst/>
              <a:rect l="l" t="t" r="r" b="b"/>
              <a:pathLst>
                <a:path w="1947" h="3007" extrusionOk="0">
                  <a:moveTo>
                    <a:pt x="1725" y="0"/>
                  </a:moveTo>
                  <a:cubicBezTo>
                    <a:pt x="1652" y="0"/>
                    <a:pt x="1580" y="41"/>
                    <a:pt x="1552" y="133"/>
                  </a:cubicBezTo>
                  <a:cubicBezTo>
                    <a:pt x="1425" y="549"/>
                    <a:pt x="1323" y="975"/>
                    <a:pt x="1213" y="1394"/>
                  </a:cubicBezTo>
                  <a:cubicBezTo>
                    <a:pt x="1157" y="1606"/>
                    <a:pt x="1055" y="2375"/>
                    <a:pt x="870" y="2640"/>
                  </a:cubicBezTo>
                  <a:cubicBezTo>
                    <a:pt x="644" y="2189"/>
                    <a:pt x="452" y="1724"/>
                    <a:pt x="273" y="1251"/>
                  </a:cubicBezTo>
                  <a:cubicBezTo>
                    <a:pt x="252" y="1193"/>
                    <a:pt x="201" y="1167"/>
                    <a:pt x="151" y="1167"/>
                  </a:cubicBezTo>
                  <a:cubicBezTo>
                    <a:pt x="75" y="1167"/>
                    <a:pt x="1" y="1226"/>
                    <a:pt x="34" y="1318"/>
                  </a:cubicBezTo>
                  <a:cubicBezTo>
                    <a:pt x="235" y="1865"/>
                    <a:pt x="468" y="2399"/>
                    <a:pt x="694" y="2936"/>
                  </a:cubicBezTo>
                  <a:cubicBezTo>
                    <a:pt x="715" y="2983"/>
                    <a:pt x="771" y="3007"/>
                    <a:pt x="822" y="3007"/>
                  </a:cubicBezTo>
                  <a:cubicBezTo>
                    <a:pt x="834" y="3007"/>
                    <a:pt x="846" y="3005"/>
                    <a:pt x="858" y="3002"/>
                  </a:cubicBezTo>
                  <a:cubicBezTo>
                    <a:pt x="1234" y="2903"/>
                    <a:pt x="1286" y="2501"/>
                    <a:pt x="1380" y="2172"/>
                  </a:cubicBezTo>
                  <a:cubicBezTo>
                    <a:pt x="1565" y="1529"/>
                    <a:pt x="1761" y="883"/>
                    <a:pt x="1914" y="232"/>
                  </a:cubicBezTo>
                  <a:cubicBezTo>
                    <a:pt x="1946" y="91"/>
                    <a:pt x="1835" y="0"/>
                    <a:pt x="17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7" name="Google Shape;2247;p49">
              <a:extLst>
                <a:ext uri="{FF2B5EF4-FFF2-40B4-BE49-F238E27FC236}">
                  <a16:creationId xmlns:a16="http://schemas.microsoft.com/office/drawing/2014/main" id="{029677D4-2091-DEC5-E4D2-224866A8D1F7}"/>
                </a:ext>
              </a:extLst>
            </p:cNvPr>
            <p:cNvSpPr/>
            <p:nvPr/>
          </p:nvSpPr>
          <p:spPr>
            <a:xfrm>
              <a:off x="3459053" y="2739649"/>
              <a:ext cx="59637" cy="13253"/>
            </a:xfrm>
            <a:custGeom>
              <a:avLst/>
              <a:gdLst/>
              <a:ahLst/>
              <a:cxnLst/>
              <a:rect l="l" t="t" r="r" b="b"/>
              <a:pathLst>
                <a:path w="1872" h="416" extrusionOk="0">
                  <a:moveTo>
                    <a:pt x="201" y="0"/>
                  </a:moveTo>
                  <a:cubicBezTo>
                    <a:pt x="0" y="0"/>
                    <a:pt x="5" y="303"/>
                    <a:pt x="207" y="317"/>
                  </a:cubicBezTo>
                  <a:cubicBezTo>
                    <a:pt x="682" y="353"/>
                    <a:pt x="1160" y="388"/>
                    <a:pt x="1636" y="416"/>
                  </a:cubicBezTo>
                  <a:cubicBezTo>
                    <a:pt x="1640" y="416"/>
                    <a:pt x="1644" y="416"/>
                    <a:pt x="1649" y="416"/>
                  </a:cubicBezTo>
                  <a:cubicBezTo>
                    <a:pt x="1872" y="416"/>
                    <a:pt x="1870" y="57"/>
                    <a:pt x="1636" y="48"/>
                  </a:cubicBezTo>
                  <a:cubicBezTo>
                    <a:pt x="1160" y="26"/>
                    <a:pt x="682" y="13"/>
                    <a:pt x="207" y="0"/>
                  </a:cubicBezTo>
                  <a:cubicBezTo>
                    <a:pt x="205" y="0"/>
                    <a:pt x="203" y="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8" name="Google Shape;2248;p49">
              <a:extLst>
                <a:ext uri="{FF2B5EF4-FFF2-40B4-BE49-F238E27FC236}">
                  <a16:creationId xmlns:a16="http://schemas.microsoft.com/office/drawing/2014/main" id="{4873F955-CA7D-7F9C-0F8D-E8CBB2F0B96F}"/>
                </a:ext>
              </a:extLst>
            </p:cNvPr>
            <p:cNvSpPr/>
            <p:nvPr/>
          </p:nvSpPr>
          <p:spPr>
            <a:xfrm>
              <a:off x="3550964" y="2698424"/>
              <a:ext cx="25390" cy="112999"/>
            </a:xfrm>
            <a:custGeom>
              <a:avLst/>
              <a:gdLst/>
              <a:ahLst/>
              <a:cxnLst/>
              <a:rect l="l" t="t" r="r" b="b"/>
              <a:pathLst>
                <a:path w="797" h="3547" extrusionOk="0">
                  <a:moveTo>
                    <a:pt x="608" y="1"/>
                  </a:moveTo>
                  <a:cubicBezTo>
                    <a:pt x="588" y="1"/>
                    <a:pt x="567" y="6"/>
                    <a:pt x="548" y="18"/>
                  </a:cubicBezTo>
                  <a:cubicBezTo>
                    <a:pt x="267" y="197"/>
                    <a:pt x="412" y="687"/>
                    <a:pt x="407" y="958"/>
                  </a:cubicBezTo>
                  <a:cubicBezTo>
                    <a:pt x="390" y="1751"/>
                    <a:pt x="268" y="2534"/>
                    <a:pt x="39" y="3293"/>
                  </a:cubicBezTo>
                  <a:cubicBezTo>
                    <a:pt x="1" y="3422"/>
                    <a:pt x="125" y="3546"/>
                    <a:pt x="243" y="3546"/>
                  </a:cubicBezTo>
                  <a:cubicBezTo>
                    <a:pt x="288" y="3546"/>
                    <a:pt x="333" y="3528"/>
                    <a:pt x="367" y="3485"/>
                  </a:cubicBezTo>
                  <a:cubicBezTo>
                    <a:pt x="417" y="3422"/>
                    <a:pt x="467" y="3359"/>
                    <a:pt x="517" y="3299"/>
                  </a:cubicBezTo>
                  <a:cubicBezTo>
                    <a:pt x="591" y="3210"/>
                    <a:pt x="568" y="3100"/>
                    <a:pt x="505" y="3034"/>
                  </a:cubicBezTo>
                  <a:cubicBezTo>
                    <a:pt x="589" y="2669"/>
                    <a:pt x="655" y="2299"/>
                    <a:pt x="695" y="1924"/>
                  </a:cubicBezTo>
                  <a:cubicBezTo>
                    <a:pt x="719" y="1684"/>
                    <a:pt x="737" y="1443"/>
                    <a:pt x="739" y="1200"/>
                  </a:cubicBezTo>
                  <a:cubicBezTo>
                    <a:pt x="741" y="1072"/>
                    <a:pt x="643" y="437"/>
                    <a:pt x="686" y="259"/>
                  </a:cubicBezTo>
                  <a:cubicBezTo>
                    <a:pt x="751" y="233"/>
                    <a:pt x="797" y="163"/>
                    <a:pt x="744" y="91"/>
                  </a:cubicBezTo>
                  <a:cubicBezTo>
                    <a:pt x="737" y="83"/>
                    <a:pt x="729" y="74"/>
                    <a:pt x="724" y="64"/>
                  </a:cubicBezTo>
                  <a:cubicBezTo>
                    <a:pt x="696" y="28"/>
                    <a:pt x="653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9" name="Google Shape;2249;p49">
              <a:extLst>
                <a:ext uri="{FF2B5EF4-FFF2-40B4-BE49-F238E27FC236}">
                  <a16:creationId xmlns:a16="http://schemas.microsoft.com/office/drawing/2014/main" id="{6E664AEA-9CD5-1D6F-A24E-C94C21891316}"/>
                </a:ext>
              </a:extLst>
            </p:cNvPr>
            <p:cNvSpPr/>
            <p:nvPr/>
          </p:nvSpPr>
          <p:spPr>
            <a:xfrm>
              <a:off x="3585594" y="2712060"/>
              <a:ext cx="100893" cy="60943"/>
            </a:xfrm>
            <a:custGeom>
              <a:avLst/>
              <a:gdLst/>
              <a:ahLst/>
              <a:cxnLst/>
              <a:rect l="l" t="t" r="r" b="b"/>
              <a:pathLst>
                <a:path w="3167" h="1913" extrusionOk="0">
                  <a:moveTo>
                    <a:pt x="613" y="578"/>
                  </a:moveTo>
                  <a:cubicBezTo>
                    <a:pt x="953" y="606"/>
                    <a:pt x="1437" y="1438"/>
                    <a:pt x="928" y="1509"/>
                  </a:cubicBezTo>
                  <a:cubicBezTo>
                    <a:pt x="913" y="1511"/>
                    <a:pt x="898" y="1512"/>
                    <a:pt x="883" y="1512"/>
                  </a:cubicBezTo>
                  <a:cubicBezTo>
                    <a:pt x="656" y="1512"/>
                    <a:pt x="503" y="1261"/>
                    <a:pt x="496" y="1060"/>
                  </a:cubicBezTo>
                  <a:cubicBezTo>
                    <a:pt x="494" y="987"/>
                    <a:pt x="539" y="772"/>
                    <a:pt x="613" y="578"/>
                  </a:cubicBezTo>
                  <a:close/>
                  <a:moveTo>
                    <a:pt x="2243" y="814"/>
                  </a:moveTo>
                  <a:cubicBezTo>
                    <a:pt x="2287" y="814"/>
                    <a:pt x="2332" y="820"/>
                    <a:pt x="2379" y="832"/>
                  </a:cubicBezTo>
                  <a:cubicBezTo>
                    <a:pt x="2602" y="893"/>
                    <a:pt x="2721" y="1103"/>
                    <a:pt x="2667" y="1326"/>
                  </a:cubicBezTo>
                  <a:cubicBezTo>
                    <a:pt x="2631" y="1473"/>
                    <a:pt x="2532" y="1539"/>
                    <a:pt x="2421" y="1539"/>
                  </a:cubicBezTo>
                  <a:cubicBezTo>
                    <a:pt x="2330" y="1539"/>
                    <a:pt x="2232" y="1494"/>
                    <a:pt x="2155" y="1412"/>
                  </a:cubicBezTo>
                  <a:cubicBezTo>
                    <a:pt x="1999" y="1247"/>
                    <a:pt x="2005" y="1040"/>
                    <a:pt x="2067" y="842"/>
                  </a:cubicBezTo>
                  <a:cubicBezTo>
                    <a:pt x="2123" y="825"/>
                    <a:pt x="2181" y="814"/>
                    <a:pt x="2243" y="814"/>
                  </a:cubicBezTo>
                  <a:close/>
                  <a:moveTo>
                    <a:pt x="847" y="1"/>
                  </a:moveTo>
                  <a:cubicBezTo>
                    <a:pt x="710" y="1"/>
                    <a:pt x="587" y="92"/>
                    <a:pt x="483" y="226"/>
                  </a:cubicBezTo>
                  <a:cubicBezTo>
                    <a:pt x="219" y="265"/>
                    <a:pt x="0" y="437"/>
                    <a:pt x="10" y="763"/>
                  </a:cubicBezTo>
                  <a:cubicBezTo>
                    <a:pt x="15" y="866"/>
                    <a:pt x="93" y="932"/>
                    <a:pt x="179" y="945"/>
                  </a:cubicBezTo>
                  <a:cubicBezTo>
                    <a:pt x="165" y="1022"/>
                    <a:pt x="159" y="1094"/>
                    <a:pt x="162" y="1147"/>
                  </a:cubicBezTo>
                  <a:cubicBezTo>
                    <a:pt x="189" y="1531"/>
                    <a:pt x="534" y="1885"/>
                    <a:pt x="916" y="1885"/>
                  </a:cubicBezTo>
                  <a:cubicBezTo>
                    <a:pt x="999" y="1885"/>
                    <a:pt x="1084" y="1868"/>
                    <a:pt x="1167" y="1831"/>
                  </a:cubicBezTo>
                  <a:cubicBezTo>
                    <a:pt x="1507" y="1681"/>
                    <a:pt x="1563" y="1333"/>
                    <a:pt x="1478" y="1002"/>
                  </a:cubicBezTo>
                  <a:lnTo>
                    <a:pt x="1478" y="1002"/>
                  </a:lnTo>
                  <a:cubicBezTo>
                    <a:pt x="1514" y="1027"/>
                    <a:pt x="1559" y="1043"/>
                    <a:pt x="1604" y="1043"/>
                  </a:cubicBezTo>
                  <a:cubicBezTo>
                    <a:pt x="1630" y="1043"/>
                    <a:pt x="1656" y="1037"/>
                    <a:pt x="1680" y="1025"/>
                  </a:cubicBezTo>
                  <a:lnTo>
                    <a:pt x="1701" y="1015"/>
                  </a:lnTo>
                  <a:lnTo>
                    <a:pt x="1701" y="1015"/>
                  </a:lnTo>
                  <a:cubicBezTo>
                    <a:pt x="1676" y="1257"/>
                    <a:pt x="1734" y="1501"/>
                    <a:pt x="1926" y="1694"/>
                  </a:cubicBezTo>
                  <a:cubicBezTo>
                    <a:pt x="2067" y="1836"/>
                    <a:pt x="2256" y="1912"/>
                    <a:pt x="2440" y="1912"/>
                  </a:cubicBezTo>
                  <a:cubicBezTo>
                    <a:pt x="2651" y="1912"/>
                    <a:pt x="2855" y="1813"/>
                    <a:pt x="2973" y="1601"/>
                  </a:cubicBezTo>
                  <a:cubicBezTo>
                    <a:pt x="3166" y="1251"/>
                    <a:pt x="3062" y="767"/>
                    <a:pt x="2718" y="553"/>
                  </a:cubicBezTo>
                  <a:cubicBezTo>
                    <a:pt x="2581" y="467"/>
                    <a:pt x="2410" y="424"/>
                    <a:pt x="2238" y="421"/>
                  </a:cubicBezTo>
                  <a:cubicBezTo>
                    <a:pt x="2228" y="353"/>
                    <a:pt x="2164" y="296"/>
                    <a:pt x="2099" y="296"/>
                  </a:cubicBezTo>
                  <a:cubicBezTo>
                    <a:pt x="2069" y="296"/>
                    <a:pt x="2038" y="308"/>
                    <a:pt x="2012" y="338"/>
                  </a:cubicBezTo>
                  <a:cubicBezTo>
                    <a:pt x="1978" y="378"/>
                    <a:pt x="1946" y="420"/>
                    <a:pt x="1916" y="462"/>
                  </a:cubicBezTo>
                  <a:cubicBezTo>
                    <a:pt x="1721" y="515"/>
                    <a:pt x="1544" y="620"/>
                    <a:pt x="1429" y="777"/>
                  </a:cubicBezTo>
                  <a:cubicBezTo>
                    <a:pt x="1421" y="789"/>
                    <a:pt x="1418" y="800"/>
                    <a:pt x="1414" y="810"/>
                  </a:cubicBezTo>
                  <a:cubicBezTo>
                    <a:pt x="1349" y="659"/>
                    <a:pt x="1260" y="523"/>
                    <a:pt x="1160" y="424"/>
                  </a:cubicBezTo>
                  <a:cubicBezTo>
                    <a:pt x="1071" y="338"/>
                    <a:pt x="955" y="278"/>
                    <a:pt x="832" y="245"/>
                  </a:cubicBezTo>
                  <a:cubicBezTo>
                    <a:pt x="857" y="231"/>
                    <a:pt x="882" y="222"/>
                    <a:pt x="909" y="222"/>
                  </a:cubicBezTo>
                  <a:cubicBezTo>
                    <a:pt x="914" y="222"/>
                    <a:pt x="920" y="223"/>
                    <a:pt x="925" y="223"/>
                  </a:cubicBezTo>
                  <a:cubicBezTo>
                    <a:pt x="931" y="224"/>
                    <a:pt x="937" y="225"/>
                    <a:pt x="943" y="225"/>
                  </a:cubicBezTo>
                  <a:cubicBezTo>
                    <a:pt x="1038" y="225"/>
                    <a:pt x="1106" y="91"/>
                    <a:pt x="1003" y="40"/>
                  </a:cubicBezTo>
                  <a:cubicBezTo>
                    <a:pt x="949" y="13"/>
                    <a:pt x="897" y="1"/>
                    <a:pt x="8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0" name="Google Shape;2250;p49">
              <a:extLst>
                <a:ext uri="{FF2B5EF4-FFF2-40B4-BE49-F238E27FC236}">
                  <a16:creationId xmlns:a16="http://schemas.microsoft.com/office/drawing/2014/main" id="{C7648513-EA84-E0C6-AFF7-7710191DEBAE}"/>
                </a:ext>
              </a:extLst>
            </p:cNvPr>
            <p:cNvSpPr/>
            <p:nvPr/>
          </p:nvSpPr>
          <p:spPr>
            <a:xfrm>
              <a:off x="3667120" y="2677366"/>
              <a:ext cx="44218" cy="142690"/>
            </a:xfrm>
            <a:custGeom>
              <a:avLst/>
              <a:gdLst/>
              <a:ahLst/>
              <a:cxnLst/>
              <a:rect l="l" t="t" r="r" b="b"/>
              <a:pathLst>
                <a:path w="1388" h="4479" extrusionOk="0">
                  <a:moveTo>
                    <a:pt x="284" y="0"/>
                  </a:moveTo>
                  <a:cubicBezTo>
                    <a:pt x="234" y="0"/>
                    <a:pt x="183" y="13"/>
                    <a:pt x="130" y="42"/>
                  </a:cubicBezTo>
                  <a:cubicBezTo>
                    <a:pt x="21" y="102"/>
                    <a:pt x="78" y="273"/>
                    <a:pt x="189" y="273"/>
                  </a:cubicBezTo>
                  <a:cubicBezTo>
                    <a:pt x="201" y="273"/>
                    <a:pt x="213" y="271"/>
                    <a:pt x="226" y="267"/>
                  </a:cubicBezTo>
                  <a:cubicBezTo>
                    <a:pt x="247" y="260"/>
                    <a:pt x="267" y="257"/>
                    <a:pt x="287" y="257"/>
                  </a:cubicBezTo>
                  <a:cubicBezTo>
                    <a:pt x="760" y="257"/>
                    <a:pt x="858" y="2202"/>
                    <a:pt x="816" y="2448"/>
                  </a:cubicBezTo>
                  <a:cubicBezTo>
                    <a:pt x="725" y="2991"/>
                    <a:pt x="494" y="3486"/>
                    <a:pt x="221" y="3957"/>
                  </a:cubicBezTo>
                  <a:cubicBezTo>
                    <a:pt x="206" y="3968"/>
                    <a:pt x="192" y="3983"/>
                    <a:pt x="181" y="4003"/>
                  </a:cubicBezTo>
                  <a:cubicBezTo>
                    <a:pt x="149" y="4064"/>
                    <a:pt x="115" y="4125"/>
                    <a:pt x="83" y="4186"/>
                  </a:cubicBezTo>
                  <a:cubicBezTo>
                    <a:pt x="0" y="4339"/>
                    <a:pt x="130" y="4479"/>
                    <a:pt x="262" y="4479"/>
                  </a:cubicBezTo>
                  <a:cubicBezTo>
                    <a:pt x="321" y="4479"/>
                    <a:pt x="381" y="4450"/>
                    <a:pt x="421" y="4382"/>
                  </a:cubicBezTo>
                  <a:cubicBezTo>
                    <a:pt x="974" y="3459"/>
                    <a:pt x="1388" y="2401"/>
                    <a:pt x="1138" y="1309"/>
                  </a:cubicBezTo>
                  <a:cubicBezTo>
                    <a:pt x="1073" y="1019"/>
                    <a:pt x="726" y="0"/>
                    <a:pt x="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1" name="Google Shape;2251;p49">
              <a:extLst>
                <a:ext uri="{FF2B5EF4-FFF2-40B4-BE49-F238E27FC236}">
                  <a16:creationId xmlns:a16="http://schemas.microsoft.com/office/drawing/2014/main" id="{61A64B82-987F-D6B2-E6FB-9C77E0E97D1A}"/>
                </a:ext>
              </a:extLst>
            </p:cNvPr>
            <p:cNvSpPr/>
            <p:nvPr/>
          </p:nvSpPr>
          <p:spPr>
            <a:xfrm>
              <a:off x="3718571" y="2700113"/>
              <a:ext cx="77382" cy="97006"/>
            </a:xfrm>
            <a:custGeom>
              <a:avLst/>
              <a:gdLst/>
              <a:ahLst/>
              <a:cxnLst/>
              <a:rect l="l" t="t" r="r" b="b"/>
              <a:pathLst>
                <a:path w="2429" h="3045" extrusionOk="0">
                  <a:moveTo>
                    <a:pt x="513" y="1"/>
                  </a:moveTo>
                  <a:cubicBezTo>
                    <a:pt x="414" y="1"/>
                    <a:pt x="312" y="64"/>
                    <a:pt x="305" y="189"/>
                  </a:cubicBezTo>
                  <a:cubicBezTo>
                    <a:pt x="245" y="938"/>
                    <a:pt x="151" y="1682"/>
                    <a:pt x="17" y="2421"/>
                  </a:cubicBezTo>
                  <a:cubicBezTo>
                    <a:pt x="0" y="2519"/>
                    <a:pt x="53" y="2626"/>
                    <a:pt x="139" y="2662"/>
                  </a:cubicBezTo>
                  <a:cubicBezTo>
                    <a:pt x="150" y="2732"/>
                    <a:pt x="220" y="2773"/>
                    <a:pt x="285" y="2773"/>
                  </a:cubicBezTo>
                  <a:cubicBezTo>
                    <a:pt x="342" y="2773"/>
                    <a:pt x="395" y="2743"/>
                    <a:pt x="404" y="2675"/>
                  </a:cubicBezTo>
                  <a:cubicBezTo>
                    <a:pt x="408" y="2653"/>
                    <a:pt x="410" y="2630"/>
                    <a:pt x="413" y="2609"/>
                  </a:cubicBezTo>
                  <a:cubicBezTo>
                    <a:pt x="510" y="2574"/>
                    <a:pt x="606" y="2540"/>
                    <a:pt x="698" y="2501"/>
                  </a:cubicBezTo>
                  <a:cubicBezTo>
                    <a:pt x="1172" y="2589"/>
                    <a:pt x="1614" y="2759"/>
                    <a:pt x="2034" y="3014"/>
                  </a:cubicBezTo>
                  <a:cubicBezTo>
                    <a:pt x="2069" y="3035"/>
                    <a:pt x="2105" y="3045"/>
                    <a:pt x="2138" y="3045"/>
                  </a:cubicBezTo>
                  <a:cubicBezTo>
                    <a:pt x="2313" y="3045"/>
                    <a:pt x="2428" y="2779"/>
                    <a:pt x="2241" y="2666"/>
                  </a:cubicBezTo>
                  <a:cubicBezTo>
                    <a:pt x="1923" y="2474"/>
                    <a:pt x="1598" y="2329"/>
                    <a:pt x="1256" y="2226"/>
                  </a:cubicBezTo>
                  <a:cubicBezTo>
                    <a:pt x="1530" y="2069"/>
                    <a:pt x="1792" y="1886"/>
                    <a:pt x="2038" y="1675"/>
                  </a:cubicBezTo>
                  <a:cubicBezTo>
                    <a:pt x="2173" y="1560"/>
                    <a:pt x="2059" y="1329"/>
                    <a:pt x="1900" y="1329"/>
                  </a:cubicBezTo>
                  <a:cubicBezTo>
                    <a:pt x="1881" y="1329"/>
                    <a:pt x="1862" y="1332"/>
                    <a:pt x="1843" y="1339"/>
                  </a:cubicBezTo>
                  <a:cubicBezTo>
                    <a:pt x="1365" y="1506"/>
                    <a:pt x="920" y="1722"/>
                    <a:pt x="494" y="1992"/>
                  </a:cubicBezTo>
                  <a:cubicBezTo>
                    <a:pt x="496" y="1980"/>
                    <a:pt x="496" y="1970"/>
                    <a:pt x="497" y="1957"/>
                  </a:cubicBezTo>
                  <a:cubicBezTo>
                    <a:pt x="585" y="1370"/>
                    <a:pt x="652" y="782"/>
                    <a:pt x="696" y="189"/>
                  </a:cubicBezTo>
                  <a:cubicBezTo>
                    <a:pt x="705" y="64"/>
                    <a:pt x="611" y="1"/>
                    <a:pt x="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52" name="Google Shape;2252;p49">
            <a:extLst>
              <a:ext uri="{FF2B5EF4-FFF2-40B4-BE49-F238E27FC236}">
                <a16:creationId xmlns:a16="http://schemas.microsoft.com/office/drawing/2014/main" id="{8019C8C8-FC48-1686-40FE-0FEE8E71212D}"/>
              </a:ext>
            </a:extLst>
          </p:cNvPr>
          <p:cNvGrpSpPr/>
          <p:nvPr/>
        </p:nvGrpSpPr>
        <p:grpSpPr>
          <a:xfrm>
            <a:off x="7611460" y="4470504"/>
            <a:ext cx="543206" cy="265997"/>
            <a:chOff x="4380713" y="3520718"/>
            <a:chExt cx="450793" cy="220744"/>
          </a:xfrm>
        </p:grpSpPr>
        <p:sp>
          <p:nvSpPr>
            <p:cNvPr id="2253" name="Google Shape;2253;p49">
              <a:extLst>
                <a:ext uri="{FF2B5EF4-FFF2-40B4-BE49-F238E27FC236}">
                  <a16:creationId xmlns:a16="http://schemas.microsoft.com/office/drawing/2014/main" id="{F98E6081-CCCC-5302-7B77-2594C6D3C420}"/>
                </a:ext>
              </a:extLst>
            </p:cNvPr>
            <p:cNvSpPr/>
            <p:nvPr/>
          </p:nvSpPr>
          <p:spPr>
            <a:xfrm>
              <a:off x="4380713" y="3574304"/>
              <a:ext cx="83530" cy="139345"/>
            </a:xfrm>
            <a:custGeom>
              <a:avLst/>
              <a:gdLst/>
              <a:ahLst/>
              <a:cxnLst/>
              <a:rect l="l" t="t" r="r" b="b"/>
              <a:pathLst>
                <a:path w="2622" h="4374" extrusionOk="0">
                  <a:moveTo>
                    <a:pt x="817" y="1"/>
                  </a:moveTo>
                  <a:cubicBezTo>
                    <a:pt x="764" y="1"/>
                    <a:pt x="712" y="29"/>
                    <a:pt x="699" y="89"/>
                  </a:cubicBezTo>
                  <a:cubicBezTo>
                    <a:pt x="683" y="168"/>
                    <a:pt x="670" y="248"/>
                    <a:pt x="654" y="327"/>
                  </a:cubicBezTo>
                  <a:cubicBezTo>
                    <a:pt x="639" y="352"/>
                    <a:pt x="633" y="384"/>
                    <a:pt x="639" y="413"/>
                  </a:cubicBezTo>
                  <a:cubicBezTo>
                    <a:pt x="402" y="1643"/>
                    <a:pt x="219" y="2884"/>
                    <a:pt x="19" y="4121"/>
                  </a:cubicBezTo>
                  <a:cubicBezTo>
                    <a:pt x="1" y="4232"/>
                    <a:pt x="63" y="4374"/>
                    <a:pt x="195" y="4374"/>
                  </a:cubicBezTo>
                  <a:cubicBezTo>
                    <a:pt x="200" y="4374"/>
                    <a:pt x="206" y="4374"/>
                    <a:pt x="212" y="4373"/>
                  </a:cubicBezTo>
                  <a:cubicBezTo>
                    <a:pt x="849" y="4320"/>
                    <a:pt x="1486" y="4250"/>
                    <a:pt x="2108" y="4093"/>
                  </a:cubicBezTo>
                  <a:cubicBezTo>
                    <a:pt x="2335" y="4035"/>
                    <a:pt x="2247" y="3734"/>
                    <a:pt x="2040" y="3734"/>
                  </a:cubicBezTo>
                  <a:cubicBezTo>
                    <a:pt x="2030" y="3734"/>
                    <a:pt x="2019" y="3735"/>
                    <a:pt x="2009" y="3736"/>
                  </a:cubicBezTo>
                  <a:cubicBezTo>
                    <a:pt x="1486" y="3810"/>
                    <a:pt x="968" y="3893"/>
                    <a:pt x="444" y="3949"/>
                  </a:cubicBezTo>
                  <a:cubicBezTo>
                    <a:pt x="513" y="3450"/>
                    <a:pt x="584" y="2948"/>
                    <a:pt x="654" y="2447"/>
                  </a:cubicBezTo>
                  <a:cubicBezTo>
                    <a:pt x="866" y="2471"/>
                    <a:pt x="1093" y="2490"/>
                    <a:pt x="1316" y="2490"/>
                  </a:cubicBezTo>
                  <a:cubicBezTo>
                    <a:pt x="1516" y="2490"/>
                    <a:pt x="1713" y="2475"/>
                    <a:pt x="1892" y="2436"/>
                  </a:cubicBezTo>
                  <a:cubicBezTo>
                    <a:pt x="2086" y="2393"/>
                    <a:pt x="2035" y="2104"/>
                    <a:pt x="1844" y="2096"/>
                  </a:cubicBezTo>
                  <a:cubicBezTo>
                    <a:pt x="1827" y="2096"/>
                    <a:pt x="1809" y="2096"/>
                    <a:pt x="1791" y="2096"/>
                  </a:cubicBezTo>
                  <a:cubicBezTo>
                    <a:pt x="1584" y="2096"/>
                    <a:pt x="1373" y="2139"/>
                    <a:pt x="1163" y="2149"/>
                  </a:cubicBezTo>
                  <a:cubicBezTo>
                    <a:pt x="1007" y="2157"/>
                    <a:pt x="852" y="2158"/>
                    <a:pt x="694" y="2158"/>
                  </a:cubicBezTo>
                  <a:cubicBezTo>
                    <a:pt x="768" y="1620"/>
                    <a:pt x="835" y="1080"/>
                    <a:pt x="895" y="540"/>
                  </a:cubicBezTo>
                  <a:cubicBezTo>
                    <a:pt x="1097" y="567"/>
                    <a:pt x="1304" y="560"/>
                    <a:pt x="1506" y="564"/>
                  </a:cubicBezTo>
                  <a:cubicBezTo>
                    <a:pt x="1720" y="570"/>
                    <a:pt x="1936" y="582"/>
                    <a:pt x="2150" y="582"/>
                  </a:cubicBezTo>
                  <a:cubicBezTo>
                    <a:pt x="2229" y="582"/>
                    <a:pt x="2308" y="580"/>
                    <a:pt x="2387" y="576"/>
                  </a:cubicBezTo>
                  <a:cubicBezTo>
                    <a:pt x="2622" y="563"/>
                    <a:pt x="2622" y="225"/>
                    <a:pt x="2387" y="211"/>
                  </a:cubicBezTo>
                  <a:cubicBezTo>
                    <a:pt x="2305" y="206"/>
                    <a:pt x="2222" y="205"/>
                    <a:pt x="2139" y="205"/>
                  </a:cubicBezTo>
                  <a:cubicBezTo>
                    <a:pt x="1928" y="205"/>
                    <a:pt x="1717" y="216"/>
                    <a:pt x="1506" y="221"/>
                  </a:cubicBezTo>
                  <a:cubicBezTo>
                    <a:pt x="1314" y="226"/>
                    <a:pt x="1120" y="221"/>
                    <a:pt x="928" y="241"/>
                  </a:cubicBezTo>
                  <a:cubicBezTo>
                    <a:pt x="932" y="202"/>
                    <a:pt x="938" y="161"/>
                    <a:pt x="942" y="121"/>
                  </a:cubicBezTo>
                  <a:cubicBezTo>
                    <a:pt x="950" y="44"/>
                    <a:pt x="883" y="1"/>
                    <a:pt x="8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4" name="Google Shape;2254;p49">
              <a:extLst>
                <a:ext uri="{FF2B5EF4-FFF2-40B4-BE49-F238E27FC236}">
                  <a16:creationId xmlns:a16="http://schemas.microsoft.com/office/drawing/2014/main" id="{42CF60D8-08F7-A9B1-6B2E-6C944632A337}"/>
                </a:ext>
              </a:extLst>
            </p:cNvPr>
            <p:cNvSpPr/>
            <p:nvPr/>
          </p:nvSpPr>
          <p:spPr>
            <a:xfrm>
              <a:off x="4477467" y="3666533"/>
              <a:ext cx="52342" cy="55496"/>
            </a:xfrm>
            <a:custGeom>
              <a:avLst/>
              <a:gdLst/>
              <a:ahLst/>
              <a:cxnLst/>
              <a:rect l="l" t="t" r="r" b="b"/>
              <a:pathLst>
                <a:path w="1643" h="1742" extrusionOk="0">
                  <a:moveTo>
                    <a:pt x="241" y="1"/>
                  </a:moveTo>
                  <a:cubicBezTo>
                    <a:pt x="208" y="1"/>
                    <a:pt x="175" y="20"/>
                    <a:pt x="159" y="63"/>
                  </a:cubicBezTo>
                  <a:cubicBezTo>
                    <a:pt x="0" y="510"/>
                    <a:pt x="23" y="1189"/>
                    <a:pt x="189" y="1633"/>
                  </a:cubicBezTo>
                  <a:cubicBezTo>
                    <a:pt x="216" y="1704"/>
                    <a:pt x="293" y="1742"/>
                    <a:pt x="364" y="1742"/>
                  </a:cubicBezTo>
                  <a:cubicBezTo>
                    <a:pt x="445" y="1742"/>
                    <a:pt x="519" y="1693"/>
                    <a:pt x="505" y="1590"/>
                  </a:cubicBezTo>
                  <a:cubicBezTo>
                    <a:pt x="487" y="1445"/>
                    <a:pt x="454" y="1305"/>
                    <a:pt x="424" y="1163"/>
                  </a:cubicBezTo>
                  <a:cubicBezTo>
                    <a:pt x="431" y="1156"/>
                    <a:pt x="437" y="1149"/>
                    <a:pt x="441" y="1145"/>
                  </a:cubicBezTo>
                  <a:cubicBezTo>
                    <a:pt x="451" y="1150"/>
                    <a:pt x="461" y="1159"/>
                    <a:pt x="474" y="1163"/>
                  </a:cubicBezTo>
                  <a:cubicBezTo>
                    <a:pt x="720" y="1255"/>
                    <a:pt x="1041" y="1326"/>
                    <a:pt x="1321" y="1326"/>
                  </a:cubicBezTo>
                  <a:cubicBezTo>
                    <a:pt x="1369" y="1326"/>
                    <a:pt x="1416" y="1324"/>
                    <a:pt x="1461" y="1319"/>
                  </a:cubicBezTo>
                  <a:cubicBezTo>
                    <a:pt x="1642" y="1299"/>
                    <a:pt x="1640" y="1060"/>
                    <a:pt x="1461" y="1039"/>
                  </a:cubicBezTo>
                  <a:cubicBezTo>
                    <a:pt x="1302" y="1019"/>
                    <a:pt x="1138" y="1031"/>
                    <a:pt x="977" y="1019"/>
                  </a:cubicBezTo>
                  <a:cubicBezTo>
                    <a:pt x="848" y="1010"/>
                    <a:pt x="723" y="990"/>
                    <a:pt x="594" y="976"/>
                  </a:cubicBezTo>
                  <a:cubicBezTo>
                    <a:pt x="760" y="791"/>
                    <a:pt x="924" y="600"/>
                    <a:pt x="1073" y="404"/>
                  </a:cubicBezTo>
                  <a:cubicBezTo>
                    <a:pt x="1141" y="316"/>
                    <a:pt x="1042" y="205"/>
                    <a:pt x="948" y="205"/>
                  </a:cubicBezTo>
                  <a:cubicBezTo>
                    <a:pt x="918" y="205"/>
                    <a:pt x="888" y="216"/>
                    <a:pt x="865" y="244"/>
                  </a:cubicBezTo>
                  <a:cubicBezTo>
                    <a:pt x="694" y="443"/>
                    <a:pt x="528" y="653"/>
                    <a:pt x="372" y="870"/>
                  </a:cubicBezTo>
                  <a:cubicBezTo>
                    <a:pt x="369" y="861"/>
                    <a:pt x="368" y="852"/>
                    <a:pt x="368" y="844"/>
                  </a:cubicBezTo>
                  <a:cubicBezTo>
                    <a:pt x="342" y="590"/>
                    <a:pt x="359" y="337"/>
                    <a:pt x="331" y="86"/>
                  </a:cubicBezTo>
                  <a:cubicBezTo>
                    <a:pt x="324" y="32"/>
                    <a:pt x="283" y="1"/>
                    <a:pt x="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5" name="Google Shape;2255;p49">
              <a:extLst>
                <a:ext uri="{FF2B5EF4-FFF2-40B4-BE49-F238E27FC236}">
                  <a16:creationId xmlns:a16="http://schemas.microsoft.com/office/drawing/2014/main" id="{5AE293E0-64A6-18DD-2C83-C58D5572850F}"/>
                </a:ext>
              </a:extLst>
            </p:cNvPr>
            <p:cNvSpPr/>
            <p:nvPr/>
          </p:nvSpPr>
          <p:spPr>
            <a:xfrm>
              <a:off x="4501488" y="3642385"/>
              <a:ext cx="66359" cy="12233"/>
            </a:xfrm>
            <a:custGeom>
              <a:avLst/>
              <a:gdLst/>
              <a:ahLst/>
              <a:cxnLst/>
              <a:rect l="l" t="t" r="r" b="b"/>
              <a:pathLst>
                <a:path w="2083" h="384" extrusionOk="0">
                  <a:moveTo>
                    <a:pt x="1855" y="0"/>
                  </a:moveTo>
                  <a:cubicBezTo>
                    <a:pt x="1844" y="0"/>
                    <a:pt x="1833" y="1"/>
                    <a:pt x="1822" y="2"/>
                  </a:cubicBezTo>
                  <a:cubicBezTo>
                    <a:pt x="1266" y="81"/>
                    <a:pt x="722" y="107"/>
                    <a:pt x="162" y="107"/>
                  </a:cubicBezTo>
                  <a:cubicBezTo>
                    <a:pt x="1" y="107"/>
                    <a:pt x="8" y="338"/>
                    <a:pt x="162" y="352"/>
                  </a:cubicBezTo>
                  <a:cubicBezTo>
                    <a:pt x="382" y="373"/>
                    <a:pt x="605" y="383"/>
                    <a:pt x="829" y="383"/>
                  </a:cubicBezTo>
                  <a:cubicBezTo>
                    <a:pt x="1176" y="383"/>
                    <a:pt x="1524" y="359"/>
                    <a:pt x="1865" y="317"/>
                  </a:cubicBezTo>
                  <a:cubicBezTo>
                    <a:pt x="2083" y="290"/>
                    <a:pt x="2057" y="0"/>
                    <a:pt x="18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6" name="Google Shape;2256;p49">
              <a:extLst>
                <a:ext uri="{FF2B5EF4-FFF2-40B4-BE49-F238E27FC236}">
                  <a16:creationId xmlns:a16="http://schemas.microsoft.com/office/drawing/2014/main" id="{63C37C89-CF83-B4B0-CECD-BBB2835A15CA}"/>
                </a:ext>
              </a:extLst>
            </p:cNvPr>
            <p:cNvSpPr/>
            <p:nvPr/>
          </p:nvSpPr>
          <p:spPr>
            <a:xfrm>
              <a:off x="4503909" y="3622410"/>
              <a:ext cx="69672" cy="11278"/>
            </a:xfrm>
            <a:custGeom>
              <a:avLst/>
              <a:gdLst/>
              <a:ahLst/>
              <a:cxnLst/>
              <a:rect l="l" t="t" r="r" b="b"/>
              <a:pathLst>
                <a:path w="2187" h="354" extrusionOk="0">
                  <a:moveTo>
                    <a:pt x="1398" y="1"/>
                  </a:moveTo>
                  <a:cubicBezTo>
                    <a:pt x="981" y="1"/>
                    <a:pt x="553" y="32"/>
                    <a:pt x="154" y="57"/>
                  </a:cubicBezTo>
                  <a:cubicBezTo>
                    <a:pt x="1" y="67"/>
                    <a:pt x="1" y="286"/>
                    <a:pt x="154" y="297"/>
                  </a:cubicBezTo>
                  <a:cubicBezTo>
                    <a:pt x="553" y="322"/>
                    <a:pt x="981" y="354"/>
                    <a:pt x="1398" y="354"/>
                  </a:cubicBezTo>
                  <a:cubicBezTo>
                    <a:pt x="1600" y="354"/>
                    <a:pt x="1800" y="346"/>
                    <a:pt x="1992" y="327"/>
                  </a:cubicBezTo>
                  <a:cubicBezTo>
                    <a:pt x="2186" y="310"/>
                    <a:pt x="2187" y="47"/>
                    <a:pt x="1992" y="27"/>
                  </a:cubicBezTo>
                  <a:cubicBezTo>
                    <a:pt x="1800" y="8"/>
                    <a:pt x="1600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7" name="Google Shape;2257;p49">
              <a:extLst>
                <a:ext uri="{FF2B5EF4-FFF2-40B4-BE49-F238E27FC236}">
                  <a16:creationId xmlns:a16="http://schemas.microsoft.com/office/drawing/2014/main" id="{A111B6AD-1F46-AF17-993C-75D831330ED4}"/>
                </a:ext>
              </a:extLst>
            </p:cNvPr>
            <p:cNvSpPr/>
            <p:nvPr/>
          </p:nvSpPr>
          <p:spPr>
            <a:xfrm>
              <a:off x="4601491" y="3645284"/>
              <a:ext cx="184391" cy="20198"/>
            </a:xfrm>
            <a:custGeom>
              <a:avLst/>
              <a:gdLst/>
              <a:ahLst/>
              <a:cxnLst/>
              <a:rect l="l" t="t" r="r" b="b"/>
              <a:pathLst>
                <a:path w="5788" h="634" extrusionOk="0">
                  <a:moveTo>
                    <a:pt x="1084" y="1"/>
                  </a:moveTo>
                  <a:cubicBezTo>
                    <a:pt x="773" y="1"/>
                    <a:pt x="463" y="8"/>
                    <a:pt x="155" y="25"/>
                  </a:cubicBezTo>
                  <a:cubicBezTo>
                    <a:pt x="40" y="30"/>
                    <a:pt x="0" y="215"/>
                    <a:pt x="126" y="236"/>
                  </a:cubicBezTo>
                  <a:cubicBezTo>
                    <a:pt x="1888" y="534"/>
                    <a:pt x="3755" y="530"/>
                    <a:pt x="5537" y="633"/>
                  </a:cubicBezTo>
                  <a:cubicBezTo>
                    <a:pt x="5542" y="633"/>
                    <a:pt x="5546" y="634"/>
                    <a:pt x="5551" y="634"/>
                  </a:cubicBezTo>
                  <a:cubicBezTo>
                    <a:pt x="5788" y="634"/>
                    <a:pt x="5782" y="258"/>
                    <a:pt x="5537" y="245"/>
                  </a:cubicBezTo>
                  <a:cubicBezTo>
                    <a:pt x="4075" y="163"/>
                    <a:pt x="2564" y="1"/>
                    <a:pt x="1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8" name="Google Shape;2258;p49">
              <a:extLst>
                <a:ext uri="{FF2B5EF4-FFF2-40B4-BE49-F238E27FC236}">
                  <a16:creationId xmlns:a16="http://schemas.microsoft.com/office/drawing/2014/main" id="{00991A18-B944-58F1-5935-858ABECF1A54}"/>
                </a:ext>
              </a:extLst>
            </p:cNvPr>
            <p:cNvSpPr/>
            <p:nvPr/>
          </p:nvSpPr>
          <p:spPr>
            <a:xfrm>
              <a:off x="4611845" y="3573412"/>
              <a:ext cx="72285" cy="49666"/>
            </a:xfrm>
            <a:custGeom>
              <a:avLst/>
              <a:gdLst/>
              <a:ahLst/>
              <a:cxnLst/>
              <a:rect l="l" t="t" r="r" b="b"/>
              <a:pathLst>
                <a:path w="2269" h="1559" extrusionOk="0">
                  <a:moveTo>
                    <a:pt x="882" y="1"/>
                  </a:moveTo>
                  <a:cubicBezTo>
                    <a:pt x="865" y="1"/>
                    <a:pt x="848" y="2"/>
                    <a:pt x="831" y="4"/>
                  </a:cubicBezTo>
                  <a:cubicBezTo>
                    <a:pt x="599" y="33"/>
                    <a:pt x="424" y="220"/>
                    <a:pt x="308" y="452"/>
                  </a:cubicBezTo>
                  <a:cubicBezTo>
                    <a:pt x="301" y="375"/>
                    <a:pt x="294" y="296"/>
                    <a:pt x="291" y="216"/>
                  </a:cubicBezTo>
                  <a:cubicBezTo>
                    <a:pt x="288" y="137"/>
                    <a:pt x="234" y="99"/>
                    <a:pt x="178" y="99"/>
                  </a:cubicBezTo>
                  <a:cubicBezTo>
                    <a:pt x="120" y="99"/>
                    <a:pt x="59" y="139"/>
                    <a:pt x="49" y="216"/>
                  </a:cubicBezTo>
                  <a:cubicBezTo>
                    <a:pt x="0" y="610"/>
                    <a:pt x="33" y="1036"/>
                    <a:pt x="141" y="1420"/>
                  </a:cubicBezTo>
                  <a:cubicBezTo>
                    <a:pt x="164" y="1504"/>
                    <a:pt x="230" y="1540"/>
                    <a:pt x="298" y="1540"/>
                  </a:cubicBezTo>
                  <a:cubicBezTo>
                    <a:pt x="401" y="1540"/>
                    <a:pt x="506" y="1457"/>
                    <a:pt x="470" y="1328"/>
                  </a:cubicBezTo>
                  <a:cubicBezTo>
                    <a:pt x="436" y="1204"/>
                    <a:pt x="407" y="1079"/>
                    <a:pt x="381" y="956"/>
                  </a:cubicBezTo>
                  <a:cubicBezTo>
                    <a:pt x="437" y="733"/>
                    <a:pt x="537" y="484"/>
                    <a:pt x="706" y="413"/>
                  </a:cubicBezTo>
                  <a:cubicBezTo>
                    <a:pt x="794" y="428"/>
                    <a:pt x="881" y="442"/>
                    <a:pt x="968" y="459"/>
                  </a:cubicBezTo>
                  <a:cubicBezTo>
                    <a:pt x="997" y="547"/>
                    <a:pt x="1021" y="634"/>
                    <a:pt x="1038" y="724"/>
                  </a:cubicBezTo>
                  <a:cubicBezTo>
                    <a:pt x="1067" y="856"/>
                    <a:pt x="1079" y="990"/>
                    <a:pt x="1086" y="1125"/>
                  </a:cubicBezTo>
                  <a:cubicBezTo>
                    <a:pt x="1086" y="1161"/>
                    <a:pt x="1087" y="1197"/>
                    <a:pt x="1093" y="1227"/>
                  </a:cubicBezTo>
                  <a:cubicBezTo>
                    <a:pt x="1105" y="1331"/>
                    <a:pt x="1194" y="1386"/>
                    <a:pt x="1276" y="1386"/>
                  </a:cubicBezTo>
                  <a:cubicBezTo>
                    <a:pt x="1357" y="1386"/>
                    <a:pt x="1431" y="1334"/>
                    <a:pt x="1425" y="1227"/>
                  </a:cubicBezTo>
                  <a:cubicBezTo>
                    <a:pt x="1411" y="1051"/>
                    <a:pt x="1416" y="883"/>
                    <a:pt x="1477" y="717"/>
                  </a:cubicBezTo>
                  <a:cubicBezTo>
                    <a:pt x="1518" y="602"/>
                    <a:pt x="1580" y="498"/>
                    <a:pt x="1660" y="406"/>
                  </a:cubicBezTo>
                  <a:cubicBezTo>
                    <a:pt x="1797" y="454"/>
                    <a:pt x="1870" y="541"/>
                    <a:pt x="1882" y="673"/>
                  </a:cubicBezTo>
                  <a:cubicBezTo>
                    <a:pt x="1962" y="962"/>
                    <a:pt x="1749" y="1204"/>
                    <a:pt x="1863" y="1472"/>
                  </a:cubicBezTo>
                  <a:cubicBezTo>
                    <a:pt x="1890" y="1533"/>
                    <a:pt x="1962" y="1558"/>
                    <a:pt x="2026" y="1558"/>
                  </a:cubicBezTo>
                  <a:cubicBezTo>
                    <a:pt x="2040" y="1558"/>
                    <a:pt x="2054" y="1557"/>
                    <a:pt x="2067" y="1555"/>
                  </a:cubicBezTo>
                  <a:cubicBezTo>
                    <a:pt x="2168" y="1535"/>
                    <a:pt x="2204" y="1479"/>
                    <a:pt x="2240" y="1386"/>
                  </a:cubicBezTo>
                  <a:cubicBezTo>
                    <a:pt x="2261" y="1328"/>
                    <a:pt x="2234" y="1263"/>
                    <a:pt x="2190" y="1220"/>
                  </a:cubicBezTo>
                  <a:cubicBezTo>
                    <a:pt x="2205" y="1125"/>
                    <a:pt x="2253" y="1018"/>
                    <a:pt x="2256" y="935"/>
                  </a:cubicBezTo>
                  <a:cubicBezTo>
                    <a:pt x="2268" y="774"/>
                    <a:pt x="2248" y="611"/>
                    <a:pt x="2197" y="456"/>
                  </a:cubicBezTo>
                  <a:cubicBezTo>
                    <a:pt x="2131" y="260"/>
                    <a:pt x="1999" y="38"/>
                    <a:pt x="1776" y="5"/>
                  </a:cubicBezTo>
                  <a:cubicBezTo>
                    <a:pt x="1755" y="2"/>
                    <a:pt x="1734" y="1"/>
                    <a:pt x="1714" y="1"/>
                  </a:cubicBezTo>
                  <a:cubicBezTo>
                    <a:pt x="1515" y="1"/>
                    <a:pt x="1369" y="137"/>
                    <a:pt x="1269" y="325"/>
                  </a:cubicBezTo>
                  <a:cubicBezTo>
                    <a:pt x="1190" y="139"/>
                    <a:pt x="1069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9" name="Google Shape;2259;p49">
              <a:extLst>
                <a:ext uri="{FF2B5EF4-FFF2-40B4-BE49-F238E27FC236}">
                  <a16:creationId xmlns:a16="http://schemas.microsoft.com/office/drawing/2014/main" id="{BF6449D3-8C0D-E0E6-69DA-4A9B9F84613F}"/>
                </a:ext>
              </a:extLst>
            </p:cNvPr>
            <p:cNvSpPr/>
            <p:nvPr/>
          </p:nvSpPr>
          <p:spPr>
            <a:xfrm>
              <a:off x="4684546" y="3530276"/>
              <a:ext cx="87608" cy="106595"/>
            </a:xfrm>
            <a:custGeom>
              <a:avLst/>
              <a:gdLst/>
              <a:ahLst/>
              <a:cxnLst/>
              <a:rect l="l" t="t" r="r" b="b"/>
              <a:pathLst>
                <a:path w="2750" h="3346" extrusionOk="0">
                  <a:moveTo>
                    <a:pt x="2479" y="1"/>
                  </a:moveTo>
                  <a:cubicBezTo>
                    <a:pt x="2419" y="1"/>
                    <a:pt x="2361" y="30"/>
                    <a:pt x="2323" y="99"/>
                  </a:cubicBezTo>
                  <a:cubicBezTo>
                    <a:pt x="1907" y="865"/>
                    <a:pt x="1633" y="1699"/>
                    <a:pt x="1526" y="2561"/>
                  </a:cubicBezTo>
                  <a:cubicBezTo>
                    <a:pt x="1070" y="1772"/>
                    <a:pt x="652" y="963"/>
                    <a:pt x="247" y="148"/>
                  </a:cubicBezTo>
                  <a:cubicBezTo>
                    <a:pt x="226" y="105"/>
                    <a:pt x="192" y="87"/>
                    <a:pt x="157" y="87"/>
                  </a:cubicBezTo>
                  <a:cubicBezTo>
                    <a:pt x="81" y="87"/>
                    <a:pt x="1" y="174"/>
                    <a:pt x="42" y="268"/>
                  </a:cubicBezTo>
                  <a:cubicBezTo>
                    <a:pt x="480" y="1286"/>
                    <a:pt x="984" y="2273"/>
                    <a:pt x="1500" y="3254"/>
                  </a:cubicBezTo>
                  <a:cubicBezTo>
                    <a:pt x="1534" y="3319"/>
                    <a:pt x="1589" y="3346"/>
                    <a:pt x="1645" y="3346"/>
                  </a:cubicBezTo>
                  <a:cubicBezTo>
                    <a:pt x="1740" y="3346"/>
                    <a:pt x="1838" y="3268"/>
                    <a:pt x="1846" y="3161"/>
                  </a:cubicBezTo>
                  <a:cubicBezTo>
                    <a:pt x="1928" y="2140"/>
                    <a:pt x="2187" y="1208"/>
                    <a:pt x="2667" y="303"/>
                  </a:cubicBezTo>
                  <a:cubicBezTo>
                    <a:pt x="2749" y="145"/>
                    <a:pt x="2612" y="1"/>
                    <a:pt x="24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0" name="Google Shape;2260;p49">
              <a:extLst>
                <a:ext uri="{FF2B5EF4-FFF2-40B4-BE49-F238E27FC236}">
                  <a16:creationId xmlns:a16="http://schemas.microsoft.com/office/drawing/2014/main" id="{778DF0B4-1A04-2254-A6B8-AD0AA1E459B6}"/>
                </a:ext>
              </a:extLst>
            </p:cNvPr>
            <p:cNvSpPr/>
            <p:nvPr/>
          </p:nvSpPr>
          <p:spPr>
            <a:xfrm>
              <a:off x="4778146" y="3520718"/>
              <a:ext cx="53361" cy="57407"/>
            </a:xfrm>
            <a:custGeom>
              <a:avLst/>
              <a:gdLst/>
              <a:ahLst/>
              <a:cxnLst/>
              <a:rect l="l" t="t" r="r" b="b"/>
              <a:pathLst>
                <a:path w="1675" h="1802" extrusionOk="0">
                  <a:moveTo>
                    <a:pt x="505" y="0"/>
                  </a:moveTo>
                  <a:cubicBezTo>
                    <a:pt x="405" y="0"/>
                    <a:pt x="302" y="34"/>
                    <a:pt x="206" y="113"/>
                  </a:cubicBezTo>
                  <a:cubicBezTo>
                    <a:pt x="96" y="202"/>
                    <a:pt x="197" y="353"/>
                    <a:pt x="314" y="353"/>
                  </a:cubicBezTo>
                  <a:cubicBezTo>
                    <a:pt x="335" y="353"/>
                    <a:pt x="358" y="348"/>
                    <a:pt x="379" y="336"/>
                  </a:cubicBezTo>
                  <a:cubicBezTo>
                    <a:pt x="433" y="308"/>
                    <a:pt x="477" y="295"/>
                    <a:pt x="515" y="295"/>
                  </a:cubicBezTo>
                  <a:cubicBezTo>
                    <a:pt x="747" y="295"/>
                    <a:pt x="685" y="787"/>
                    <a:pt x="621" y="926"/>
                  </a:cubicBezTo>
                  <a:cubicBezTo>
                    <a:pt x="528" y="1127"/>
                    <a:pt x="378" y="1257"/>
                    <a:pt x="186" y="1359"/>
                  </a:cubicBezTo>
                  <a:cubicBezTo>
                    <a:pt x="1" y="1457"/>
                    <a:pt x="101" y="1714"/>
                    <a:pt x="286" y="1725"/>
                  </a:cubicBezTo>
                  <a:cubicBezTo>
                    <a:pt x="664" y="1754"/>
                    <a:pt x="1043" y="1800"/>
                    <a:pt x="1420" y="1801"/>
                  </a:cubicBezTo>
                  <a:cubicBezTo>
                    <a:pt x="1422" y="1801"/>
                    <a:pt x="1424" y="1801"/>
                    <a:pt x="1426" y="1801"/>
                  </a:cubicBezTo>
                  <a:cubicBezTo>
                    <a:pt x="1675" y="1801"/>
                    <a:pt x="1656" y="1450"/>
                    <a:pt x="1419" y="1419"/>
                  </a:cubicBezTo>
                  <a:cubicBezTo>
                    <a:pt x="1208" y="1390"/>
                    <a:pt x="995" y="1376"/>
                    <a:pt x="780" y="1363"/>
                  </a:cubicBezTo>
                  <a:cubicBezTo>
                    <a:pt x="972" y="1121"/>
                    <a:pt x="1079" y="813"/>
                    <a:pt x="1031" y="504"/>
                  </a:cubicBezTo>
                  <a:cubicBezTo>
                    <a:pt x="985" y="221"/>
                    <a:pt x="757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1" name="Google Shape;2261;p49">
              <a:extLst>
                <a:ext uri="{FF2B5EF4-FFF2-40B4-BE49-F238E27FC236}">
                  <a16:creationId xmlns:a16="http://schemas.microsoft.com/office/drawing/2014/main" id="{688A7BA0-731D-EC63-07E0-7D2645B3F7B8}"/>
                </a:ext>
              </a:extLst>
            </p:cNvPr>
            <p:cNvSpPr/>
            <p:nvPr/>
          </p:nvSpPr>
          <p:spPr>
            <a:xfrm>
              <a:off x="4649725" y="3669369"/>
              <a:ext cx="99714" cy="72094"/>
            </a:xfrm>
            <a:custGeom>
              <a:avLst/>
              <a:gdLst/>
              <a:ahLst/>
              <a:cxnLst/>
              <a:rect l="l" t="t" r="r" b="b"/>
              <a:pathLst>
                <a:path w="3130" h="2263" extrusionOk="0">
                  <a:moveTo>
                    <a:pt x="1460" y="1"/>
                  </a:moveTo>
                  <a:cubicBezTo>
                    <a:pt x="941" y="1"/>
                    <a:pt x="0" y="407"/>
                    <a:pt x="565" y="771"/>
                  </a:cubicBezTo>
                  <a:cubicBezTo>
                    <a:pt x="584" y="783"/>
                    <a:pt x="604" y="788"/>
                    <a:pt x="623" y="788"/>
                  </a:cubicBezTo>
                  <a:cubicBezTo>
                    <a:pt x="720" y="788"/>
                    <a:pt x="805" y="652"/>
                    <a:pt x="714" y="579"/>
                  </a:cubicBezTo>
                  <a:cubicBezTo>
                    <a:pt x="632" y="513"/>
                    <a:pt x="1215" y="326"/>
                    <a:pt x="1323" y="326"/>
                  </a:cubicBezTo>
                  <a:cubicBezTo>
                    <a:pt x="1326" y="326"/>
                    <a:pt x="1329" y="326"/>
                    <a:pt x="1331" y="327"/>
                  </a:cubicBezTo>
                  <a:cubicBezTo>
                    <a:pt x="1861" y="395"/>
                    <a:pt x="1758" y="844"/>
                    <a:pt x="1605" y="1141"/>
                  </a:cubicBezTo>
                  <a:cubicBezTo>
                    <a:pt x="1457" y="1429"/>
                    <a:pt x="1246" y="1696"/>
                    <a:pt x="1065" y="1965"/>
                  </a:cubicBezTo>
                  <a:cubicBezTo>
                    <a:pt x="981" y="2088"/>
                    <a:pt x="1091" y="2263"/>
                    <a:pt x="1233" y="2263"/>
                  </a:cubicBezTo>
                  <a:cubicBezTo>
                    <a:pt x="1235" y="2263"/>
                    <a:pt x="1236" y="2263"/>
                    <a:pt x="1237" y="2263"/>
                  </a:cubicBezTo>
                  <a:cubicBezTo>
                    <a:pt x="1784" y="2254"/>
                    <a:pt x="2338" y="2263"/>
                    <a:pt x="2884" y="2218"/>
                  </a:cubicBezTo>
                  <a:cubicBezTo>
                    <a:pt x="3126" y="2197"/>
                    <a:pt x="3130" y="1846"/>
                    <a:pt x="2884" y="1837"/>
                  </a:cubicBezTo>
                  <a:cubicBezTo>
                    <a:pt x="2760" y="1833"/>
                    <a:pt x="2637" y="1831"/>
                    <a:pt x="2513" y="1831"/>
                  </a:cubicBezTo>
                  <a:cubicBezTo>
                    <a:pt x="2214" y="1831"/>
                    <a:pt x="1914" y="1842"/>
                    <a:pt x="1615" y="1853"/>
                  </a:cubicBezTo>
                  <a:cubicBezTo>
                    <a:pt x="1994" y="1270"/>
                    <a:pt x="2484" y="370"/>
                    <a:pt x="1667" y="33"/>
                  </a:cubicBezTo>
                  <a:cubicBezTo>
                    <a:pt x="1613" y="11"/>
                    <a:pt x="1542" y="1"/>
                    <a:pt x="1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62" name="Google Shape;2262;p49">
            <a:extLst>
              <a:ext uri="{FF2B5EF4-FFF2-40B4-BE49-F238E27FC236}">
                <a16:creationId xmlns:a16="http://schemas.microsoft.com/office/drawing/2014/main" id="{E35AC8AB-3E00-55FB-323D-DE0EB92B6F3D}"/>
              </a:ext>
            </a:extLst>
          </p:cNvPr>
          <p:cNvGrpSpPr/>
          <p:nvPr/>
        </p:nvGrpSpPr>
        <p:grpSpPr>
          <a:xfrm>
            <a:off x="6401019" y="4206741"/>
            <a:ext cx="788667" cy="719665"/>
            <a:chOff x="3533729" y="3269898"/>
            <a:chExt cx="654495" cy="597233"/>
          </a:xfrm>
        </p:grpSpPr>
        <p:sp>
          <p:nvSpPr>
            <p:cNvPr id="2263" name="Google Shape;2263;p49">
              <a:extLst>
                <a:ext uri="{FF2B5EF4-FFF2-40B4-BE49-F238E27FC236}">
                  <a16:creationId xmlns:a16="http://schemas.microsoft.com/office/drawing/2014/main" id="{CA6E36EF-FC0A-C4D9-AAE9-81F70ED170AB}"/>
                </a:ext>
              </a:extLst>
            </p:cNvPr>
            <p:cNvSpPr/>
            <p:nvPr/>
          </p:nvSpPr>
          <p:spPr>
            <a:xfrm>
              <a:off x="3533729" y="3269898"/>
              <a:ext cx="621508" cy="597233"/>
            </a:xfrm>
            <a:custGeom>
              <a:avLst/>
              <a:gdLst/>
              <a:ahLst/>
              <a:cxnLst/>
              <a:rect l="l" t="t" r="r" b="b"/>
              <a:pathLst>
                <a:path w="19509" h="18747" extrusionOk="0">
                  <a:moveTo>
                    <a:pt x="9641" y="411"/>
                  </a:moveTo>
                  <a:cubicBezTo>
                    <a:pt x="11851" y="411"/>
                    <a:pt x="14037" y="1235"/>
                    <a:pt x="15727" y="2805"/>
                  </a:cubicBezTo>
                  <a:cubicBezTo>
                    <a:pt x="17605" y="4552"/>
                    <a:pt x="18562" y="7059"/>
                    <a:pt x="18489" y="9557"/>
                  </a:cubicBezTo>
                  <a:cubicBezTo>
                    <a:pt x="18470" y="9504"/>
                    <a:pt x="18433" y="9458"/>
                    <a:pt x="18368" y="9435"/>
                  </a:cubicBezTo>
                  <a:cubicBezTo>
                    <a:pt x="18257" y="9392"/>
                    <a:pt x="18145" y="9346"/>
                    <a:pt x="18033" y="9303"/>
                  </a:cubicBezTo>
                  <a:cubicBezTo>
                    <a:pt x="18006" y="9256"/>
                    <a:pt x="17960" y="9224"/>
                    <a:pt x="17889" y="9224"/>
                  </a:cubicBezTo>
                  <a:cubicBezTo>
                    <a:pt x="17885" y="9224"/>
                    <a:pt x="17881" y="9224"/>
                    <a:pt x="17876" y="9224"/>
                  </a:cubicBezTo>
                  <a:cubicBezTo>
                    <a:pt x="17866" y="9227"/>
                    <a:pt x="17853" y="9227"/>
                    <a:pt x="17842" y="9229"/>
                  </a:cubicBezTo>
                  <a:cubicBezTo>
                    <a:pt x="12877" y="7303"/>
                    <a:pt x="7924" y="5262"/>
                    <a:pt x="2883" y="3546"/>
                  </a:cubicBezTo>
                  <a:cubicBezTo>
                    <a:pt x="3650" y="2639"/>
                    <a:pt x="4601" y="1878"/>
                    <a:pt x="5706" y="1332"/>
                  </a:cubicBezTo>
                  <a:cubicBezTo>
                    <a:pt x="6958" y="713"/>
                    <a:pt x="8304" y="411"/>
                    <a:pt x="9641" y="411"/>
                  </a:cubicBezTo>
                  <a:close/>
                  <a:moveTo>
                    <a:pt x="11315" y="7211"/>
                  </a:moveTo>
                  <a:cubicBezTo>
                    <a:pt x="13184" y="7914"/>
                    <a:pt x="15054" y="8613"/>
                    <a:pt x="16918" y="9316"/>
                  </a:cubicBezTo>
                  <a:cubicBezTo>
                    <a:pt x="15343" y="9478"/>
                    <a:pt x="13746" y="9723"/>
                    <a:pt x="12184" y="10072"/>
                  </a:cubicBezTo>
                  <a:cubicBezTo>
                    <a:pt x="12346" y="9143"/>
                    <a:pt x="11331" y="8716"/>
                    <a:pt x="10558" y="8577"/>
                  </a:cubicBezTo>
                  <a:cubicBezTo>
                    <a:pt x="10811" y="8129"/>
                    <a:pt x="11062" y="7678"/>
                    <a:pt x="11309" y="7230"/>
                  </a:cubicBezTo>
                  <a:cubicBezTo>
                    <a:pt x="11312" y="7223"/>
                    <a:pt x="11312" y="7217"/>
                    <a:pt x="11315" y="7211"/>
                  </a:cubicBezTo>
                  <a:close/>
                  <a:moveTo>
                    <a:pt x="10450" y="8766"/>
                  </a:moveTo>
                  <a:cubicBezTo>
                    <a:pt x="11137" y="8970"/>
                    <a:pt x="11833" y="9199"/>
                    <a:pt x="11891" y="10038"/>
                  </a:cubicBezTo>
                  <a:cubicBezTo>
                    <a:pt x="11892" y="10075"/>
                    <a:pt x="11911" y="10107"/>
                    <a:pt x="11934" y="10131"/>
                  </a:cubicBezTo>
                  <a:cubicBezTo>
                    <a:pt x="11054" y="10333"/>
                    <a:pt x="10185" y="10568"/>
                    <a:pt x="9340" y="10841"/>
                  </a:cubicBezTo>
                  <a:cubicBezTo>
                    <a:pt x="9320" y="10802"/>
                    <a:pt x="9296" y="10767"/>
                    <a:pt x="9265" y="10735"/>
                  </a:cubicBezTo>
                  <a:cubicBezTo>
                    <a:pt x="9678" y="10094"/>
                    <a:pt x="10071" y="9432"/>
                    <a:pt x="10450" y="8766"/>
                  </a:cubicBezTo>
                  <a:close/>
                  <a:moveTo>
                    <a:pt x="2687" y="3783"/>
                  </a:moveTo>
                  <a:cubicBezTo>
                    <a:pt x="5424" y="4956"/>
                    <a:pt x="8206" y="6036"/>
                    <a:pt x="10999" y="7090"/>
                  </a:cubicBezTo>
                  <a:cubicBezTo>
                    <a:pt x="10321" y="8244"/>
                    <a:pt x="9643" y="9415"/>
                    <a:pt x="9047" y="10613"/>
                  </a:cubicBezTo>
                  <a:cubicBezTo>
                    <a:pt x="9009" y="10604"/>
                    <a:pt x="8970" y="10599"/>
                    <a:pt x="8931" y="10599"/>
                  </a:cubicBezTo>
                  <a:cubicBezTo>
                    <a:pt x="8872" y="10599"/>
                    <a:pt x="8812" y="10611"/>
                    <a:pt x="8756" y="10638"/>
                  </a:cubicBezTo>
                  <a:cubicBezTo>
                    <a:pt x="8737" y="10621"/>
                    <a:pt x="8713" y="10611"/>
                    <a:pt x="8688" y="10611"/>
                  </a:cubicBezTo>
                  <a:cubicBezTo>
                    <a:pt x="8665" y="10611"/>
                    <a:pt x="8641" y="10619"/>
                    <a:pt x="8620" y="10639"/>
                  </a:cubicBezTo>
                  <a:cubicBezTo>
                    <a:pt x="8364" y="10864"/>
                    <a:pt x="8354" y="11268"/>
                    <a:pt x="8672" y="11444"/>
                  </a:cubicBezTo>
                  <a:cubicBezTo>
                    <a:pt x="8748" y="11486"/>
                    <a:pt x="8829" y="11506"/>
                    <a:pt x="8908" y="11506"/>
                  </a:cubicBezTo>
                  <a:cubicBezTo>
                    <a:pt x="9129" y="11506"/>
                    <a:pt x="9332" y="11352"/>
                    <a:pt x="9376" y="11120"/>
                  </a:cubicBezTo>
                  <a:cubicBezTo>
                    <a:pt x="12168" y="10555"/>
                    <a:pt x="14918" y="9998"/>
                    <a:pt x="17748" y="9625"/>
                  </a:cubicBezTo>
                  <a:cubicBezTo>
                    <a:pt x="17919" y="9690"/>
                    <a:pt x="18091" y="9754"/>
                    <a:pt x="18263" y="9819"/>
                  </a:cubicBezTo>
                  <a:cubicBezTo>
                    <a:pt x="18288" y="9828"/>
                    <a:pt x="18311" y="9833"/>
                    <a:pt x="18333" y="9833"/>
                  </a:cubicBezTo>
                  <a:cubicBezTo>
                    <a:pt x="18405" y="9833"/>
                    <a:pt x="18458" y="9784"/>
                    <a:pt x="18484" y="9721"/>
                  </a:cubicBezTo>
                  <a:lnTo>
                    <a:pt x="18484" y="9721"/>
                  </a:lnTo>
                  <a:cubicBezTo>
                    <a:pt x="18426" y="10904"/>
                    <a:pt x="18139" y="12078"/>
                    <a:pt x="17610" y="13165"/>
                  </a:cubicBezTo>
                  <a:cubicBezTo>
                    <a:pt x="16086" y="16292"/>
                    <a:pt x="12763" y="18341"/>
                    <a:pt x="9353" y="18341"/>
                  </a:cubicBezTo>
                  <a:cubicBezTo>
                    <a:pt x="8530" y="18341"/>
                    <a:pt x="7701" y="18222"/>
                    <a:pt x="6892" y="17969"/>
                  </a:cubicBezTo>
                  <a:cubicBezTo>
                    <a:pt x="6869" y="17962"/>
                    <a:pt x="6848" y="17959"/>
                    <a:pt x="6828" y="17959"/>
                  </a:cubicBezTo>
                  <a:cubicBezTo>
                    <a:pt x="6756" y="17959"/>
                    <a:pt x="6702" y="18002"/>
                    <a:pt x="6673" y="18059"/>
                  </a:cubicBezTo>
                  <a:cubicBezTo>
                    <a:pt x="3520" y="16669"/>
                    <a:pt x="1086" y="13849"/>
                    <a:pt x="756" y="10327"/>
                  </a:cubicBezTo>
                  <a:cubicBezTo>
                    <a:pt x="532" y="7943"/>
                    <a:pt x="1255" y="5598"/>
                    <a:pt x="2687" y="3783"/>
                  </a:cubicBezTo>
                  <a:close/>
                  <a:moveTo>
                    <a:pt x="9625" y="0"/>
                  </a:moveTo>
                  <a:cubicBezTo>
                    <a:pt x="8747" y="0"/>
                    <a:pt x="7862" y="126"/>
                    <a:pt x="6998" y="388"/>
                  </a:cubicBezTo>
                  <a:cubicBezTo>
                    <a:pt x="3265" y="1520"/>
                    <a:pt x="643" y="4842"/>
                    <a:pt x="341" y="8719"/>
                  </a:cubicBezTo>
                  <a:cubicBezTo>
                    <a:pt x="0" y="13066"/>
                    <a:pt x="2841" y="17289"/>
                    <a:pt x="7057" y="18480"/>
                  </a:cubicBezTo>
                  <a:cubicBezTo>
                    <a:pt x="7070" y="18484"/>
                    <a:pt x="7082" y="18486"/>
                    <a:pt x="7093" y="18486"/>
                  </a:cubicBezTo>
                  <a:cubicBezTo>
                    <a:pt x="7118" y="18486"/>
                    <a:pt x="7139" y="18477"/>
                    <a:pt x="7157" y="18464"/>
                  </a:cubicBezTo>
                  <a:cubicBezTo>
                    <a:pt x="7885" y="18656"/>
                    <a:pt x="8623" y="18747"/>
                    <a:pt x="9357" y="18747"/>
                  </a:cubicBezTo>
                  <a:cubicBezTo>
                    <a:pt x="12413" y="18747"/>
                    <a:pt x="15387" y="17164"/>
                    <a:pt x="17196" y="14630"/>
                  </a:cubicBezTo>
                  <a:cubicBezTo>
                    <a:pt x="19508" y="11397"/>
                    <a:pt x="19465" y="6800"/>
                    <a:pt x="17033" y="3640"/>
                  </a:cubicBezTo>
                  <a:cubicBezTo>
                    <a:pt x="15249" y="1325"/>
                    <a:pt x="12472" y="0"/>
                    <a:pt x="9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4" name="Google Shape;2264;p49">
              <a:extLst>
                <a:ext uri="{FF2B5EF4-FFF2-40B4-BE49-F238E27FC236}">
                  <a16:creationId xmlns:a16="http://schemas.microsoft.com/office/drawing/2014/main" id="{CA8313C3-F7C9-1960-F8B2-CDC4781A8011}"/>
                </a:ext>
              </a:extLst>
            </p:cNvPr>
            <p:cNvSpPr/>
            <p:nvPr/>
          </p:nvSpPr>
          <p:spPr>
            <a:xfrm>
              <a:off x="3549690" y="3319533"/>
              <a:ext cx="48774" cy="56515"/>
            </a:xfrm>
            <a:custGeom>
              <a:avLst/>
              <a:gdLst/>
              <a:ahLst/>
              <a:cxnLst/>
              <a:rect l="l" t="t" r="r" b="b"/>
              <a:pathLst>
                <a:path w="1531" h="1774" extrusionOk="0">
                  <a:moveTo>
                    <a:pt x="493" y="653"/>
                  </a:moveTo>
                  <a:cubicBezTo>
                    <a:pt x="550" y="708"/>
                    <a:pt x="606" y="763"/>
                    <a:pt x="663" y="819"/>
                  </a:cubicBezTo>
                  <a:cubicBezTo>
                    <a:pt x="623" y="839"/>
                    <a:pt x="586" y="858"/>
                    <a:pt x="550" y="884"/>
                  </a:cubicBezTo>
                  <a:cubicBezTo>
                    <a:pt x="530" y="806"/>
                    <a:pt x="513" y="729"/>
                    <a:pt x="493" y="653"/>
                  </a:cubicBezTo>
                  <a:close/>
                  <a:moveTo>
                    <a:pt x="202" y="0"/>
                  </a:moveTo>
                  <a:cubicBezTo>
                    <a:pt x="99" y="0"/>
                    <a:pt x="1" y="78"/>
                    <a:pt x="41" y="205"/>
                  </a:cubicBezTo>
                  <a:cubicBezTo>
                    <a:pt x="132" y="500"/>
                    <a:pt x="204" y="809"/>
                    <a:pt x="288" y="1113"/>
                  </a:cubicBezTo>
                  <a:cubicBezTo>
                    <a:pt x="263" y="1143"/>
                    <a:pt x="231" y="1172"/>
                    <a:pt x="207" y="1206"/>
                  </a:cubicBezTo>
                  <a:cubicBezTo>
                    <a:pt x="151" y="1278"/>
                    <a:pt x="228" y="1362"/>
                    <a:pt x="304" y="1362"/>
                  </a:cubicBezTo>
                  <a:cubicBezTo>
                    <a:pt x="322" y="1362"/>
                    <a:pt x="341" y="1357"/>
                    <a:pt x="357" y="1346"/>
                  </a:cubicBezTo>
                  <a:cubicBezTo>
                    <a:pt x="399" y="1475"/>
                    <a:pt x="444" y="1601"/>
                    <a:pt x="500" y="1723"/>
                  </a:cubicBezTo>
                  <a:cubicBezTo>
                    <a:pt x="516" y="1758"/>
                    <a:pt x="548" y="1773"/>
                    <a:pt x="583" y="1773"/>
                  </a:cubicBezTo>
                  <a:cubicBezTo>
                    <a:pt x="639" y="1773"/>
                    <a:pt x="699" y="1732"/>
                    <a:pt x="694" y="1671"/>
                  </a:cubicBezTo>
                  <a:cubicBezTo>
                    <a:pt x="679" y="1492"/>
                    <a:pt x="649" y="1315"/>
                    <a:pt x="610" y="1137"/>
                  </a:cubicBezTo>
                  <a:cubicBezTo>
                    <a:pt x="688" y="1086"/>
                    <a:pt x="768" y="1041"/>
                    <a:pt x="854" y="1005"/>
                  </a:cubicBezTo>
                  <a:cubicBezTo>
                    <a:pt x="964" y="1109"/>
                    <a:pt x="1073" y="1210"/>
                    <a:pt x="1189" y="1306"/>
                  </a:cubicBezTo>
                  <a:cubicBezTo>
                    <a:pt x="1222" y="1333"/>
                    <a:pt x="1260" y="1344"/>
                    <a:pt x="1299" y="1344"/>
                  </a:cubicBezTo>
                  <a:cubicBezTo>
                    <a:pt x="1417" y="1344"/>
                    <a:pt x="1531" y="1234"/>
                    <a:pt x="1447" y="1107"/>
                  </a:cubicBezTo>
                  <a:cubicBezTo>
                    <a:pt x="1172" y="690"/>
                    <a:pt x="715" y="344"/>
                    <a:pt x="323" y="40"/>
                  </a:cubicBezTo>
                  <a:cubicBezTo>
                    <a:pt x="288" y="13"/>
                    <a:pt x="245" y="0"/>
                    <a:pt x="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5" name="Google Shape;2265;p49">
              <a:extLst>
                <a:ext uri="{FF2B5EF4-FFF2-40B4-BE49-F238E27FC236}">
                  <a16:creationId xmlns:a16="http://schemas.microsoft.com/office/drawing/2014/main" id="{C765907C-5E5D-EB10-EAC0-3B37EBD75ED8}"/>
                </a:ext>
              </a:extLst>
            </p:cNvPr>
            <p:cNvSpPr/>
            <p:nvPr/>
          </p:nvSpPr>
          <p:spPr>
            <a:xfrm>
              <a:off x="3925013" y="3443303"/>
              <a:ext cx="52214" cy="40204"/>
            </a:xfrm>
            <a:custGeom>
              <a:avLst/>
              <a:gdLst/>
              <a:ahLst/>
              <a:cxnLst/>
              <a:rect l="l" t="t" r="r" b="b"/>
              <a:pathLst>
                <a:path w="1639" h="1262" extrusionOk="0">
                  <a:moveTo>
                    <a:pt x="754" y="0"/>
                  </a:moveTo>
                  <a:cubicBezTo>
                    <a:pt x="443" y="0"/>
                    <a:pt x="37" y="304"/>
                    <a:pt x="18" y="578"/>
                  </a:cubicBezTo>
                  <a:cubicBezTo>
                    <a:pt x="1" y="846"/>
                    <a:pt x="196" y="1090"/>
                    <a:pt x="432" y="1196"/>
                  </a:cubicBezTo>
                  <a:cubicBezTo>
                    <a:pt x="538" y="1242"/>
                    <a:pt x="651" y="1262"/>
                    <a:pt x="765" y="1262"/>
                  </a:cubicBezTo>
                  <a:cubicBezTo>
                    <a:pt x="1012" y="1262"/>
                    <a:pt x="1266" y="1172"/>
                    <a:pt x="1477" y="1072"/>
                  </a:cubicBezTo>
                  <a:cubicBezTo>
                    <a:pt x="1639" y="995"/>
                    <a:pt x="1549" y="750"/>
                    <a:pt x="1393" y="750"/>
                  </a:cubicBezTo>
                  <a:cubicBezTo>
                    <a:pt x="1378" y="750"/>
                    <a:pt x="1362" y="752"/>
                    <a:pt x="1346" y="757"/>
                  </a:cubicBezTo>
                  <a:cubicBezTo>
                    <a:pt x="1166" y="814"/>
                    <a:pt x="932" y="917"/>
                    <a:pt x="724" y="917"/>
                  </a:cubicBezTo>
                  <a:cubicBezTo>
                    <a:pt x="589" y="917"/>
                    <a:pt x="465" y="874"/>
                    <a:pt x="373" y="744"/>
                  </a:cubicBezTo>
                  <a:cubicBezTo>
                    <a:pt x="194" y="491"/>
                    <a:pt x="584" y="222"/>
                    <a:pt x="796" y="222"/>
                  </a:cubicBezTo>
                  <a:cubicBezTo>
                    <a:pt x="846" y="222"/>
                    <a:pt x="886" y="237"/>
                    <a:pt x="906" y="271"/>
                  </a:cubicBezTo>
                  <a:cubicBezTo>
                    <a:pt x="923" y="298"/>
                    <a:pt x="952" y="310"/>
                    <a:pt x="981" y="310"/>
                  </a:cubicBezTo>
                  <a:cubicBezTo>
                    <a:pt x="1038" y="310"/>
                    <a:pt x="1096" y="265"/>
                    <a:pt x="1069" y="202"/>
                  </a:cubicBezTo>
                  <a:cubicBezTo>
                    <a:pt x="1009" y="58"/>
                    <a:pt x="890" y="0"/>
                    <a:pt x="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6" name="Google Shape;2266;p49">
              <a:extLst>
                <a:ext uri="{FF2B5EF4-FFF2-40B4-BE49-F238E27FC236}">
                  <a16:creationId xmlns:a16="http://schemas.microsoft.com/office/drawing/2014/main" id="{37B1C589-3D5E-D2FB-4159-43400737F318}"/>
                </a:ext>
              </a:extLst>
            </p:cNvPr>
            <p:cNvSpPr/>
            <p:nvPr/>
          </p:nvSpPr>
          <p:spPr>
            <a:xfrm>
              <a:off x="4142382" y="3535691"/>
              <a:ext cx="45843" cy="62536"/>
            </a:xfrm>
            <a:custGeom>
              <a:avLst/>
              <a:gdLst/>
              <a:ahLst/>
              <a:cxnLst/>
              <a:rect l="l" t="t" r="r" b="b"/>
              <a:pathLst>
                <a:path w="1439" h="1963" extrusionOk="0">
                  <a:moveTo>
                    <a:pt x="680" y="427"/>
                  </a:moveTo>
                  <a:cubicBezTo>
                    <a:pt x="774" y="427"/>
                    <a:pt x="676" y="549"/>
                    <a:pt x="648" y="599"/>
                  </a:cubicBezTo>
                  <a:cubicBezTo>
                    <a:pt x="597" y="698"/>
                    <a:pt x="532" y="788"/>
                    <a:pt x="465" y="877"/>
                  </a:cubicBezTo>
                  <a:cubicBezTo>
                    <a:pt x="481" y="781"/>
                    <a:pt x="502" y="688"/>
                    <a:pt x="536" y="599"/>
                  </a:cubicBezTo>
                  <a:cubicBezTo>
                    <a:pt x="566" y="516"/>
                    <a:pt x="588" y="430"/>
                    <a:pt x="675" y="428"/>
                  </a:cubicBezTo>
                  <a:cubicBezTo>
                    <a:pt x="677" y="427"/>
                    <a:pt x="679" y="427"/>
                    <a:pt x="680" y="427"/>
                  </a:cubicBezTo>
                  <a:close/>
                  <a:moveTo>
                    <a:pt x="433" y="1304"/>
                  </a:moveTo>
                  <a:lnTo>
                    <a:pt x="455" y="1315"/>
                  </a:lnTo>
                  <a:cubicBezTo>
                    <a:pt x="500" y="1329"/>
                    <a:pt x="544" y="1333"/>
                    <a:pt x="587" y="1333"/>
                  </a:cubicBezTo>
                  <a:cubicBezTo>
                    <a:pt x="649" y="1333"/>
                    <a:pt x="708" y="1324"/>
                    <a:pt x="770" y="1324"/>
                  </a:cubicBezTo>
                  <a:cubicBezTo>
                    <a:pt x="794" y="1324"/>
                    <a:pt x="819" y="1326"/>
                    <a:pt x="844" y="1330"/>
                  </a:cubicBezTo>
                  <a:cubicBezTo>
                    <a:pt x="985" y="1350"/>
                    <a:pt x="1128" y="1453"/>
                    <a:pt x="889" y="1550"/>
                  </a:cubicBezTo>
                  <a:cubicBezTo>
                    <a:pt x="790" y="1589"/>
                    <a:pt x="665" y="1580"/>
                    <a:pt x="561" y="1586"/>
                  </a:cubicBezTo>
                  <a:cubicBezTo>
                    <a:pt x="511" y="1587"/>
                    <a:pt x="473" y="1609"/>
                    <a:pt x="443" y="1636"/>
                  </a:cubicBezTo>
                  <a:cubicBezTo>
                    <a:pt x="443" y="1626"/>
                    <a:pt x="446" y="1619"/>
                    <a:pt x="446" y="1609"/>
                  </a:cubicBezTo>
                  <a:cubicBezTo>
                    <a:pt x="439" y="1509"/>
                    <a:pt x="433" y="1407"/>
                    <a:pt x="433" y="1304"/>
                  </a:cubicBezTo>
                  <a:close/>
                  <a:moveTo>
                    <a:pt x="707" y="0"/>
                  </a:moveTo>
                  <a:cubicBezTo>
                    <a:pt x="701" y="0"/>
                    <a:pt x="695" y="1"/>
                    <a:pt x="688" y="1"/>
                  </a:cubicBezTo>
                  <a:cubicBezTo>
                    <a:pt x="1" y="34"/>
                    <a:pt x="50" y="1204"/>
                    <a:pt x="118" y="1652"/>
                  </a:cubicBezTo>
                  <a:cubicBezTo>
                    <a:pt x="131" y="1732"/>
                    <a:pt x="199" y="1769"/>
                    <a:pt x="270" y="1769"/>
                  </a:cubicBezTo>
                  <a:cubicBezTo>
                    <a:pt x="311" y="1769"/>
                    <a:pt x="353" y="1757"/>
                    <a:pt x="385" y="1733"/>
                  </a:cubicBezTo>
                  <a:lnTo>
                    <a:pt x="385" y="1733"/>
                  </a:lnTo>
                  <a:cubicBezTo>
                    <a:pt x="362" y="1839"/>
                    <a:pt x="418" y="1961"/>
                    <a:pt x="561" y="1963"/>
                  </a:cubicBezTo>
                  <a:cubicBezTo>
                    <a:pt x="569" y="1963"/>
                    <a:pt x="577" y="1963"/>
                    <a:pt x="586" y="1963"/>
                  </a:cubicBezTo>
                  <a:cubicBezTo>
                    <a:pt x="963" y="1963"/>
                    <a:pt x="1433" y="1834"/>
                    <a:pt x="1436" y="1374"/>
                  </a:cubicBezTo>
                  <a:cubicBezTo>
                    <a:pt x="1438" y="1209"/>
                    <a:pt x="1360" y="1063"/>
                    <a:pt x="1212" y="986"/>
                  </a:cubicBezTo>
                  <a:cubicBezTo>
                    <a:pt x="1142" y="950"/>
                    <a:pt x="1074" y="940"/>
                    <a:pt x="1005" y="940"/>
                  </a:cubicBezTo>
                  <a:cubicBezTo>
                    <a:pt x="969" y="940"/>
                    <a:pt x="933" y="943"/>
                    <a:pt x="897" y="946"/>
                  </a:cubicBezTo>
                  <a:cubicBezTo>
                    <a:pt x="1012" y="784"/>
                    <a:pt x="1103" y="602"/>
                    <a:pt x="1113" y="420"/>
                  </a:cubicBezTo>
                  <a:cubicBezTo>
                    <a:pt x="1127" y="179"/>
                    <a:pt x="942" y="0"/>
                    <a:pt x="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546742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>
          <a:extLst>
            <a:ext uri="{FF2B5EF4-FFF2-40B4-BE49-F238E27FC236}">
              <a16:creationId xmlns:a16="http://schemas.microsoft.com/office/drawing/2014/main" id="{1E6C5C48-8FF7-69C4-DFF1-3B6C3D855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48">
            <a:extLst>
              <a:ext uri="{FF2B5EF4-FFF2-40B4-BE49-F238E27FC236}">
                <a16:creationId xmlns:a16="http://schemas.microsoft.com/office/drawing/2014/main" id="{0A2DC880-5E7B-1085-9CA6-BD486BEB53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225" y="548794"/>
            <a:ext cx="1645800" cy="15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90" name="Google Shape;2090;p48">
            <a:extLst>
              <a:ext uri="{FF2B5EF4-FFF2-40B4-BE49-F238E27FC236}">
                <a16:creationId xmlns:a16="http://schemas.microsoft.com/office/drawing/2014/main" id="{F919FF8D-599F-5A3F-B8B1-61CE8714F9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176">
            <a:off x="720303" y="4099924"/>
            <a:ext cx="58677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Application 2:</a:t>
            </a:r>
          </a:p>
        </p:txBody>
      </p:sp>
      <p:sp>
        <p:nvSpPr>
          <p:cNvPr id="2091" name="Google Shape;2091;p48">
            <a:extLst>
              <a:ext uri="{FF2B5EF4-FFF2-40B4-BE49-F238E27FC236}">
                <a16:creationId xmlns:a16="http://schemas.microsoft.com/office/drawing/2014/main" id="{9F5EDD16-2547-298E-1D24-40577847238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9999" y="2149650"/>
            <a:ext cx="6284957" cy="1369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800" dirty="0"/>
              <a:t>Consumer Surplus</a:t>
            </a:r>
            <a:endParaRPr sz="4800" dirty="0"/>
          </a:p>
        </p:txBody>
      </p:sp>
      <p:grpSp>
        <p:nvGrpSpPr>
          <p:cNvPr id="2092" name="Google Shape;2092;p48">
            <a:extLst>
              <a:ext uri="{FF2B5EF4-FFF2-40B4-BE49-F238E27FC236}">
                <a16:creationId xmlns:a16="http://schemas.microsoft.com/office/drawing/2014/main" id="{A5934654-11FA-9A0D-80EF-A2944070C778}"/>
              </a:ext>
            </a:extLst>
          </p:cNvPr>
          <p:cNvGrpSpPr/>
          <p:nvPr/>
        </p:nvGrpSpPr>
        <p:grpSpPr>
          <a:xfrm>
            <a:off x="7407260" y="1558622"/>
            <a:ext cx="920639" cy="896383"/>
            <a:chOff x="6363554" y="3235327"/>
            <a:chExt cx="447738" cy="435984"/>
          </a:xfrm>
        </p:grpSpPr>
        <p:sp>
          <p:nvSpPr>
            <p:cNvPr id="2093" name="Google Shape;2093;p48">
              <a:extLst>
                <a:ext uri="{FF2B5EF4-FFF2-40B4-BE49-F238E27FC236}">
                  <a16:creationId xmlns:a16="http://schemas.microsoft.com/office/drawing/2014/main" id="{A65874CD-8F11-D0C4-73D6-0189C43B6184}"/>
                </a:ext>
              </a:extLst>
            </p:cNvPr>
            <p:cNvSpPr/>
            <p:nvPr/>
          </p:nvSpPr>
          <p:spPr>
            <a:xfrm>
              <a:off x="6363554" y="3235327"/>
              <a:ext cx="447738" cy="435984"/>
            </a:xfrm>
            <a:custGeom>
              <a:avLst/>
              <a:gdLst/>
              <a:ahLst/>
              <a:cxnLst/>
              <a:rect l="l" t="t" r="r" b="b"/>
              <a:pathLst>
                <a:path w="9942" h="9681" extrusionOk="0">
                  <a:moveTo>
                    <a:pt x="2512" y="1"/>
                  </a:moveTo>
                  <a:cubicBezTo>
                    <a:pt x="2417" y="1"/>
                    <a:pt x="2321" y="10"/>
                    <a:pt x="2228" y="30"/>
                  </a:cubicBezTo>
                  <a:cubicBezTo>
                    <a:pt x="1486" y="182"/>
                    <a:pt x="1213" y="817"/>
                    <a:pt x="909" y="1423"/>
                  </a:cubicBezTo>
                  <a:cubicBezTo>
                    <a:pt x="885" y="1438"/>
                    <a:pt x="859" y="1455"/>
                    <a:pt x="836" y="1472"/>
                  </a:cubicBezTo>
                  <a:cubicBezTo>
                    <a:pt x="517" y="1697"/>
                    <a:pt x="303" y="2031"/>
                    <a:pt x="235" y="2416"/>
                  </a:cubicBezTo>
                  <a:cubicBezTo>
                    <a:pt x="151" y="2894"/>
                    <a:pt x="172" y="3536"/>
                    <a:pt x="393" y="3974"/>
                  </a:cubicBezTo>
                  <a:cubicBezTo>
                    <a:pt x="407" y="4001"/>
                    <a:pt x="422" y="4028"/>
                    <a:pt x="422" y="4059"/>
                  </a:cubicBezTo>
                  <a:cubicBezTo>
                    <a:pt x="423" y="4092"/>
                    <a:pt x="404" y="4125"/>
                    <a:pt x="387" y="4155"/>
                  </a:cubicBezTo>
                  <a:cubicBezTo>
                    <a:pt x="0" y="4867"/>
                    <a:pt x="338" y="5822"/>
                    <a:pt x="1062" y="6169"/>
                  </a:cubicBezTo>
                  <a:cubicBezTo>
                    <a:pt x="1174" y="6222"/>
                    <a:pt x="1067" y="7180"/>
                    <a:pt x="1062" y="7315"/>
                  </a:cubicBezTo>
                  <a:cubicBezTo>
                    <a:pt x="1049" y="7706"/>
                    <a:pt x="1037" y="8099"/>
                    <a:pt x="1111" y="8485"/>
                  </a:cubicBezTo>
                  <a:cubicBezTo>
                    <a:pt x="1244" y="9174"/>
                    <a:pt x="1803" y="9681"/>
                    <a:pt x="2527" y="9681"/>
                  </a:cubicBezTo>
                  <a:cubicBezTo>
                    <a:pt x="3333" y="9681"/>
                    <a:pt x="3987" y="9025"/>
                    <a:pt x="3987" y="8219"/>
                  </a:cubicBezTo>
                  <a:lnTo>
                    <a:pt x="3987" y="7997"/>
                  </a:lnTo>
                  <a:cubicBezTo>
                    <a:pt x="4036" y="7945"/>
                    <a:pt x="4082" y="7887"/>
                    <a:pt x="4122" y="7827"/>
                  </a:cubicBezTo>
                  <a:cubicBezTo>
                    <a:pt x="4490" y="8087"/>
                    <a:pt x="4885" y="8306"/>
                    <a:pt x="5302" y="8484"/>
                  </a:cubicBezTo>
                  <a:cubicBezTo>
                    <a:pt x="6081" y="8813"/>
                    <a:pt x="6908" y="8980"/>
                    <a:pt x="7759" y="8980"/>
                  </a:cubicBezTo>
                  <a:cubicBezTo>
                    <a:pt x="8270" y="8980"/>
                    <a:pt x="8750" y="8706"/>
                    <a:pt x="9012" y="8269"/>
                  </a:cubicBezTo>
                  <a:cubicBezTo>
                    <a:pt x="9294" y="7800"/>
                    <a:pt x="9760" y="7488"/>
                    <a:pt x="9868" y="6906"/>
                  </a:cubicBezTo>
                  <a:cubicBezTo>
                    <a:pt x="9941" y="6511"/>
                    <a:pt x="9864" y="6067"/>
                    <a:pt x="9858" y="5666"/>
                  </a:cubicBezTo>
                  <a:cubicBezTo>
                    <a:pt x="9849" y="5201"/>
                    <a:pt x="9852" y="4736"/>
                    <a:pt x="9870" y="4272"/>
                  </a:cubicBezTo>
                  <a:cubicBezTo>
                    <a:pt x="9880" y="3962"/>
                    <a:pt x="9896" y="3659"/>
                    <a:pt x="9841" y="3371"/>
                  </a:cubicBezTo>
                  <a:cubicBezTo>
                    <a:pt x="9799" y="3149"/>
                    <a:pt x="9716" y="2936"/>
                    <a:pt x="9558" y="2735"/>
                  </a:cubicBezTo>
                  <a:cubicBezTo>
                    <a:pt x="9439" y="2584"/>
                    <a:pt x="9288" y="2448"/>
                    <a:pt x="9227" y="2265"/>
                  </a:cubicBezTo>
                  <a:cubicBezTo>
                    <a:pt x="9186" y="2149"/>
                    <a:pt x="9186" y="2020"/>
                    <a:pt x="9172" y="1898"/>
                  </a:cubicBezTo>
                  <a:cubicBezTo>
                    <a:pt x="9083" y="1209"/>
                    <a:pt x="8439" y="702"/>
                    <a:pt x="7758" y="702"/>
                  </a:cubicBezTo>
                  <a:cubicBezTo>
                    <a:pt x="6907" y="702"/>
                    <a:pt x="6080" y="870"/>
                    <a:pt x="5301" y="1198"/>
                  </a:cubicBezTo>
                  <a:cubicBezTo>
                    <a:pt x="5067" y="1297"/>
                    <a:pt x="4839" y="1410"/>
                    <a:pt x="4618" y="1536"/>
                  </a:cubicBezTo>
                  <a:cubicBezTo>
                    <a:pt x="4564" y="1568"/>
                    <a:pt x="4378" y="1723"/>
                    <a:pt x="4312" y="1723"/>
                  </a:cubicBezTo>
                  <a:cubicBezTo>
                    <a:pt x="4310" y="1723"/>
                    <a:pt x="4307" y="1723"/>
                    <a:pt x="4305" y="1722"/>
                  </a:cubicBezTo>
                  <a:cubicBezTo>
                    <a:pt x="4156" y="1693"/>
                    <a:pt x="4035" y="1188"/>
                    <a:pt x="3977" y="1067"/>
                  </a:cubicBezTo>
                  <a:cubicBezTo>
                    <a:pt x="3846" y="796"/>
                    <a:pt x="3683" y="533"/>
                    <a:pt x="3449" y="338"/>
                  </a:cubicBezTo>
                  <a:cubicBezTo>
                    <a:pt x="3190" y="120"/>
                    <a:pt x="2851" y="1"/>
                    <a:pt x="2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4" name="Google Shape;2094;p48">
              <a:extLst>
                <a:ext uri="{FF2B5EF4-FFF2-40B4-BE49-F238E27FC236}">
                  <a16:creationId xmlns:a16="http://schemas.microsoft.com/office/drawing/2014/main" id="{C004B587-6893-B0C5-CB8F-B86F3CE43B9D}"/>
                </a:ext>
              </a:extLst>
            </p:cNvPr>
            <p:cNvSpPr/>
            <p:nvPr/>
          </p:nvSpPr>
          <p:spPr>
            <a:xfrm>
              <a:off x="6458712" y="3301214"/>
              <a:ext cx="37109" cy="37109"/>
            </a:xfrm>
            <a:custGeom>
              <a:avLst/>
              <a:gdLst/>
              <a:ahLst/>
              <a:cxnLst/>
              <a:rect l="l" t="t" r="r" b="b"/>
              <a:pathLst>
                <a:path w="824" h="824" extrusionOk="0">
                  <a:moveTo>
                    <a:pt x="412" y="0"/>
                  </a:moveTo>
                  <a:lnTo>
                    <a:pt x="0" y="824"/>
                  </a:lnTo>
                  <a:lnTo>
                    <a:pt x="824" y="824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5" name="Google Shape;2095;p48">
              <a:extLst>
                <a:ext uri="{FF2B5EF4-FFF2-40B4-BE49-F238E27FC236}">
                  <a16:creationId xmlns:a16="http://schemas.microsoft.com/office/drawing/2014/main" id="{871D737E-43C0-9308-77B7-1229D752C9D7}"/>
                </a:ext>
              </a:extLst>
            </p:cNvPr>
            <p:cNvSpPr/>
            <p:nvPr/>
          </p:nvSpPr>
          <p:spPr>
            <a:xfrm>
              <a:off x="6473484" y="3301214"/>
              <a:ext cx="22337" cy="37109"/>
            </a:xfrm>
            <a:custGeom>
              <a:avLst/>
              <a:gdLst/>
              <a:ahLst/>
              <a:cxnLst/>
              <a:rect l="l" t="t" r="r" b="b"/>
              <a:pathLst>
                <a:path w="496" h="824" extrusionOk="0">
                  <a:moveTo>
                    <a:pt x="84" y="0"/>
                  </a:moveTo>
                  <a:lnTo>
                    <a:pt x="1" y="166"/>
                  </a:lnTo>
                  <a:lnTo>
                    <a:pt x="330" y="824"/>
                  </a:lnTo>
                  <a:lnTo>
                    <a:pt x="496" y="82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6" name="Google Shape;2096;p48">
              <a:extLst>
                <a:ext uri="{FF2B5EF4-FFF2-40B4-BE49-F238E27FC236}">
                  <a16:creationId xmlns:a16="http://schemas.microsoft.com/office/drawing/2014/main" id="{0D131ACD-70AB-098D-B89D-1A5BB1927F56}"/>
                </a:ext>
              </a:extLst>
            </p:cNvPr>
            <p:cNvSpPr/>
            <p:nvPr/>
          </p:nvSpPr>
          <p:spPr>
            <a:xfrm>
              <a:off x="6706090" y="3434787"/>
              <a:ext cx="37109" cy="37154"/>
            </a:xfrm>
            <a:custGeom>
              <a:avLst/>
              <a:gdLst/>
              <a:ahLst/>
              <a:cxnLst/>
              <a:rect l="l" t="t" r="r" b="b"/>
              <a:pathLst>
                <a:path w="824" h="825" extrusionOk="0">
                  <a:moveTo>
                    <a:pt x="0" y="0"/>
                  </a:moveTo>
                  <a:lnTo>
                    <a:pt x="0" y="825"/>
                  </a:lnTo>
                  <a:lnTo>
                    <a:pt x="823" y="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7" name="Google Shape;2097;p48">
              <a:extLst>
                <a:ext uri="{FF2B5EF4-FFF2-40B4-BE49-F238E27FC236}">
                  <a16:creationId xmlns:a16="http://schemas.microsoft.com/office/drawing/2014/main" id="{C5B59D87-6CF8-5075-A411-B35789DD6C06}"/>
                </a:ext>
              </a:extLst>
            </p:cNvPr>
            <p:cNvSpPr/>
            <p:nvPr/>
          </p:nvSpPr>
          <p:spPr>
            <a:xfrm>
              <a:off x="6706090" y="3449739"/>
              <a:ext cx="37109" cy="22157"/>
            </a:xfrm>
            <a:custGeom>
              <a:avLst/>
              <a:gdLst/>
              <a:ahLst/>
              <a:cxnLst/>
              <a:rect l="l" t="t" r="r" b="b"/>
              <a:pathLst>
                <a:path w="824" h="492" extrusionOk="0">
                  <a:moveTo>
                    <a:pt x="667" y="0"/>
                  </a:moveTo>
                  <a:lnTo>
                    <a:pt x="0" y="335"/>
                  </a:lnTo>
                  <a:lnTo>
                    <a:pt x="0" y="492"/>
                  </a:lnTo>
                  <a:lnTo>
                    <a:pt x="823" y="8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8" name="Google Shape;2098;p48">
              <a:extLst>
                <a:ext uri="{FF2B5EF4-FFF2-40B4-BE49-F238E27FC236}">
                  <a16:creationId xmlns:a16="http://schemas.microsoft.com/office/drawing/2014/main" id="{09CEA6BA-7B60-D6D5-B26E-0F1178CB2500}"/>
                </a:ext>
              </a:extLst>
            </p:cNvPr>
            <p:cNvSpPr/>
            <p:nvPr/>
          </p:nvSpPr>
          <p:spPr>
            <a:xfrm>
              <a:off x="6434303" y="3296620"/>
              <a:ext cx="313444" cy="313534"/>
            </a:xfrm>
            <a:custGeom>
              <a:avLst/>
              <a:gdLst/>
              <a:ahLst/>
              <a:cxnLst/>
              <a:rect l="l" t="t" r="r" b="b"/>
              <a:pathLst>
                <a:path w="6960" h="6962" extrusionOk="0">
                  <a:moveTo>
                    <a:pt x="954" y="0"/>
                  </a:moveTo>
                  <a:cubicBezTo>
                    <a:pt x="915" y="0"/>
                    <a:pt x="881" y="22"/>
                    <a:pt x="862" y="56"/>
                  </a:cubicBezTo>
                  <a:lnTo>
                    <a:pt x="451" y="880"/>
                  </a:lnTo>
                  <a:cubicBezTo>
                    <a:pt x="435" y="912"/>
                    <a:pt x="437" y="950"/>
                    <a:pt x="454" y="979"/>
                  </a:cubicBezTo>
                  <a:cubicBezTo>
                    <a:pt x="473" y="1009"/>
                    <a:pt x="506" y="1028"/>
                    <a:pt x="541" y="1028"/>
                  </a:cubicBezTo>
                  <a:lnTo>
                    <a:pt x="851" y="1028"/>
                  </a:lnTo>
                  <a:lnTo>
                    <a:pt x="851" y="3378"/>
                  </a:lnTo>
                  <a:lnTo>
                    <a:pt x="103" y="3378"/>
                  </a:lnTo>
                  <a:cubicBezTo>
                    <a:pt x="46" y="3378"/>
                    <a:pt x="1" y="3425"/>
                    <a:pt x="1" y="3481"/>
                  </a:cubicBezTo>
                  <a:cubicBezTo>
                    <a:pt x="1" y="3536"/>
                    <a:pt x="46" y="3583"/>
                    <a:pt x="103" y="3583"/>
                  </a:cubicBezTo>
                  <a:lnTo>
                    <a:pt x="851" y="3583"/>
                  </a:lnTo>
                  <a:lnTo>
                    <a:pt x="851" y="6859"/>
                  </a:lnTo>
                  <a:cubicBezTo>
                    <a:pt x="851" y="6916"/>
                    <a:pt x="898" y="6961"/>
                    <a:pt x="954" y="6961"/>
                  </a:cubicBezTo>
                  <a:cubicBezTo>
                    <a:pt x="1009" y="6961"/>
                    <a:pt x="1056" y="6916"/>
                    <a:pt x="1056" y="6859"/>
                  </a:cubicBezTo>
                  <a:lnTo>
                    <a:pt x="1056" y="3583"/>
                  </a:lnTo>
                  <a:lnTo>
                    <a:pt x="1688" y="3583"/>
                  </a:lnTo>
                  <a:cubicBezTo>
                    <a:pt x="1666" y="3629"/>
                    <a:pt x="1645" y="3676"/>
                    <a:pt x="1626" y="3724"/>
                  </a:cubicBezTo>
                  <a:cubicBezTo>
                    <a:pt x="1367" y="4335"/>
                    <a:pt x="1236" y="4983"/>
                    <a:pt x="1236" y="5651"/>
                  </a:cubicBezTo>
                  <a:cubicBezTo>
                    <a:pt x="1236" y="5706"/>
                    <a:pt x="1283" y="5753"/>
                    <a:pt x="1339" y="5753"/>
                  </a:cubicBezTo>
                  <a:cubicBezTo>
                    <a:pt x="1394" y="5753"/>
                    <a:pt x="1441" y="5706"/>
                    <a:pt x="1441" y="5651"/>
                  </a:cubicBezTo>
                  <a:cubicBezTo>
                    <a:pt x="1441" y="4960"/>
                    <a:pt x="1589" y="4302"/>
                    <a:pt x="1855" y="3709"/>
                  </a:cubicBezTo>
                  <a:cubicBezTo>
                    <a:pt x="2078" y="4112"/>
                    <a:pt x="2357" y="4481"/>
                    <a:pt x="2686" y="4811"/>
                  </a:cubicBezTo>
                  <a:cubicBezTo>
                    <a:pt x="3140" y="5264"/>
                    <a:pt x="3671" y="5622"/>
                    <a:pt x="4259" y="5871"/>
                  </a:cubicBezTo>
                  <a:cubicBezTo>
                    <a:pt x="4869" y="6129"/>
                    <a:pt x="5517" y="6260"/>
                    <a:pt x="6185" y="6260"/>
                  </a:cubicBezTo>
                  <a:cubicBezTo>
                    <a:pt x="6241" y="6260"/>
                    <a:pt x="6287" y="6214"/>
                    <a:pt x="6287" y="6157"/>
                  </a:cubicBezTo>
                  <a:cubicBezTo>
                    <a:pt x="6287" y="6102"/>
                    <a:pt x="6241" y="6056"/>
                    <a:pt x="6185" y="6056"/>
                  </a:cubicBezTo>
                  <a:cubicBezTo>
                    <a:pt x="4391" y="6056"/>
                    <a:pt x="2825" y="5056"/>
                    <a:pt x="2019" y="3582"/>
                  </a:cubicBezTo>
                  <a:lnTo>
                    <a:pt x="5933" y="3582"/>
                  </a:lnTo>
                  <a:lnTo>
                    <a:pt x="5933" y="3892"/>
                  </a:lnTo>
                  <a:cubicBezTo>
                    <a:pt x="5933" y="3927"/>
                    <a:pt x="5950" y="3959"/>
                    <a:pt x="5982" y="3979"/>
                  </a:cubicBezTo>
                  <a:cubicBezTo>
                    <a:pt x="5998" y="3988"/>
                    <a:pt x="6017" y="3993"/>
                    <a:pt x="6034" y="3993"/>
                  </a:cubicBezTo>
                  <a:cubicBezTo>
                    <a:pt x="6049" y="3993"/>
                    <a:pt x="6066" y="3990"/>
                    <a:pt x="6081" y="3982"/>
                  </a:cubicBezTo>
                  <a:lnTo>
                    <a:pt x="6243" y="3901"/>
                  </a:lnTo>
                  <a:cubicBezTo>
                    <a:pt x="6293" y="3878"/>
                    <a:pt x="6314" y="3817"/>
                    <a:pt x="6289" y="3767"/>
                  </a:cubicBezTo>
                  <a:cubicBezTo>
                    <a:pt x="6271" y="3730"/>
                    <a:pt x="6234" y="3710"/>
                    <a:pt x="6196" y="3710"/>
                  </a:cubicBezTo>
                  <a:cubicBezTo>
                    <a:pt x="6181" y="3710"/>
                    <a:pt x="6166" y="3713"/>
                    <a:pt x="6151" y="3720"/>
                  </a:cubicBezTo>
                  <a:lnTo>
                    <a:pt x="6136" y="3727"/>
                  </a:lnTo>
                  <a:lnTo>
                    <a:pt x="6136" y="3234"/>
                  </a:lnTo>
                  <a:lnTo>
                    <a:pt x="6630" y="3481"/>
                  </a:lnTo>
                  <a:lnTo>
                    <a:pt x="6581" y="3506"/>
                  </a:lnTo>
                  <a:cubicBezTo>
                    <a:pt x="6531" y="3531"/>
                    <a:pt x="6510" y="3593"/>
                    <a:pt x="6535" y="3643"/>
                  </a:cubicBezTo>
                  <a:cubicBezTo>
                    <a:pt x="6553" y="3678"/>
                    <a:pt x="6590" y="3699"/>
                    <a:pt x="6627" y="3699"/>
                  </a:cubicBezTo>
                  <a:cubicBezTo>
                    <a:pt x="6643" y="3699"/>
                    <a:pt x="6658" y="3696"/>
                    <a:pt x="6672" y="3688"/>
                  </a:cubicBezTo>
                  <a:lnTo>
                    <a:pt x="6903" y="3573"/>
                  </a:lnTo>
                  <a:cubicBezTo>
                    <a:pt x="6938" y="3556"/>
                    <a:pt x="6960" y="3520"/>
                    <a:pt x="6960" y="3482"/>
                  </a:cubicBezTo>
                  <a:cubicBezTo>
                    <a:pt x="6960" y="3444"/>
                    <a:pt x="6938" y="3409"/>
                    <a:pt x="6903" y="3392"/>
                  </a:cubicBezTo>
                  <a:lnTo>
                    <a:pt x="6080" y="2979"/>
                  </a:lnTo>
                  <a:cubicBezTo>
                    <a:pt x="6065" y="2972"/>
                    <a:pt x="6050" y="2968"/>
                    <a:pt x="6034" y="2968"/>
                  </a:cubicBezTo>
                  <a:cubicBezTo>
                    <a:pt x="6015" y="2968"/>
                    <a:pt x="5997" y="2974"/>
                    <a:pt x="5981" y="2984"/>
                  </a:cubicBezTo>
                  <a:cubicBezTo>
                    <a:pt x="5950" y="3002"/>
                    <a:pt x="5932" y="3035"/>
                    <a:pt x="5932" y="3071"/>
                  </a:cubicBezTo>
                  <a:lnTo>
                    <a:pt x="5932" y="3381"/>
                  </a:lnTo>
                  <a:lnTo>
                    <a:pt x="2018" y="3381"/>
                  </a:lnTo>
                  <a:cubicBezTo>
                    <a:pt x="2824" y="1908"/>
                    <a:pt x="4389" y="906"/>
                    <a:pt x="6184" y="906"/>
                  </a:cubicBezTo>
                  <a:cubicBezTo>
                    <a:pt x="6240" y="906"/>
                    <a:pt x="6286" y="859"/>
                    <a:pt x="6286" y="804"/>
                  </a:cubicBezTo>
                  <a:cubicBezTo>
                    <a:pt x="6286" y="748"/>
                    <a:pt x="6240" y="702"/>
                    <a:pt x="6184" y="702"/>
                  </a:cubicBezTo>
                  <a:cubicBezTo>
                    <a:pt x="5516" y="702"/>
                    <a:pt x="4868" y="832"/>
                    <a:pt x="4258" y="1091"/>
                  </a:cubicBezTo>
                  <a:cubicBezTo>
                    <a:pt x="3667" y="1339"/>
                    <a:pt x="3139" y="1697"/>
                    <a:pt x="2684" y="2152"/>
                  </a:cubicBezTo>
                  <a:cubicBezTo>
                    <a:pt x="2356" y="2480"/>
                    <a:pt x="2077" y="2850"/>
                    <a:pt x="1854" y="3252"/>
                  </a:cubicBezTo>
                  <a:cubicBezTo>
                    <a:pt x="1588" y="2659"/>
                    <a:pt x="1439" y="2003"/>
                    <a:pt x="1439" y="1311"/>
                  </a:cubicBezTo>
                  <a:cubicBezTo>
                    <a:pt x="1439" y="1255"/>
                    <a:pt x="1393" y="1209"/>
                    <a:pt x="1337" y="1209"/>
                  </a:cubicBezTo>
                  <a:cubicBezTo>
                    <a:pt x="1281" y="1209"/>
                    <a:pt x="1235" y="1255"/>
                    <a:pt x="1235" y="1311"/>
                  </a:cubicBezTo>
                  <a:cubicBezTo>
                    <a:pt x="1235" y="1979"/>
                    <a:pt x="1366" y="2627"/>
                    <a:pt x="1624" y="3237"/>
                  </a:cubicBezTo>
                  <a:cubicBezTo>
                    <a:pt x="1644" y="3285"/>
                    <a:pt x="1665" y="3332"/>
                    <a:pt x="1687" y="3378"/>
                  </a:cubicBezTo>
                  <a:lnTo>
                    <a:pt x="1055" y="3378"/>
                  </a:lnTo>
                  <a:lnTo>
                    <a:pt x="1055" y="1028"/>
                  </a:lnTo>
                  <a:lnTo>
                    <a:pt x="1365" y="1028"/>
                  </a:lnTo>
                  <a:cubicBezTo>
                    <a:pt x="1399" y="1028"/>
                    <a:pt x="1432" y="1011"/>
                    <a:pt x="1452" y="979"/>
                  </a:cubicBezTo>
                  <a:cubicBezTo>
                    <a:pt x="1470" y="948"/>
                    <a:pt x="1471" y="912"/>
                    <a:pt x="1455" y="880"/>
                  </a:cubicBezTo>
                  <a:lnTo>
                    <a:pt x="1357" y="684"/>
                  </a:lnTo>
                  <a:cubicBezTo>
                    <a:pt x="1339" y="648"/>
                    <a:pt x="1302" y="628"/>
                    <a:pt x="1264" y="628"/>
                  </a:cubicBezTo>
                  <a:cubicBezTo>
                    <a:pt x="1249" y="628"/>
                    <a:pt x="1234" y="631"/>
                    <a:pt x="1220" y="638"/>
                  </a:cubicBezTo>
                  <a:cubicBezTo>
                    <a:pt x="1170" y="664"/>
                    <a:pt x="1149" y="725"/>
                    <a:pt x="1174" y="776"/>
                  </a:cubicBezTo>
                  <a:lnTo>
                    <a:pt x="1198" y="822"/>
                  </a:lnTo>
                  <a:lnTo>
                    <a:pt x="704" y="822"/>
                  </a:lnTo>
                  <a:lnTo>
                    <a:pt x="952" y="330"/>
                  </a:lnTo>
                  <a:lnTo>
                    <a:pt x="960" y="347"/>
                  </a:lnTo>
                  <a:cubicBezTo>
                    <a:pt x="979" y="383"/>
                    <a:pt x="1015" y="403"/>
                    <a:pt x="1053" y="403"/>
                  </a:cubicBezTo>
                  <a:cubicBezTo>
                    <a:pt x="1068" y="403"/>
                    <a:pt x="1083" y="400"/>
                    <a:pt x="1098" y="393"/>
                  </a:cubicBezTo>
                  <a:cubicBezTo>
                    <a:pt x="1148" y="368"/>
                    <a:pt x="1169" y="306"/>
                    <a:pt x="1144" y="256"/>
                  </a:cubicBezTo>
                  <a:lnTo>
                    <a:pt x="1045" y="56"/>
                  </a:lnTo>
                  <a:cubicBezTo>
                    <a:pt x="1027" y="22"/>
                    <a:pt x="992" y="0"/>
                    <a:pt x="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9" name="Google Shape;2099;p48">
              <a:extLst>
                <a:ext uri="{FF2B5EF4-FFF2-40B4-BE49-F238E27FC236}">
                  <a16:creationId xmlns:a16="http://schemas.microsoft.com/office/drawing/2014/main" id="{392D8EFD-1D26-D999-D6AB-7168DB57F567}"/>
                </a:ext>
              </a:extLst>
            </p:cNvPr>
            <p:cNvSpPr/>
            <p:nvPr/>
          </p:nvSpPr>
          <p:spPr>
            <a:xfrm>
              <a:off x="6719375" y="3393761"/>
              <a:ext cx="29093" cy="35668"/>
            </a:xfrm>
            <a:custGeom>
              <a:avLst/>
              <a:gdLst/>
              <a:ahLst/>
              <a:cxnLst/>
              <a:rect l="l" t="t" r="r" b="b"/>
              <a:pathLst>
                <a:path w="646" h="792" extrusionOk="0">
                  <a:moveTo>
                    <a:pt x="119" y="1"/>
                  </a:moveTo>
                  <a:cubicBezTo>
                    <a:pt x="98" y="1"/>
                    <a:pt x="78" y="7"/>
                    <a:pt x="61" y="20"/>
                  </a:cubicBezTo>
                  <a:cubicBezTo>
                    <a:pt x="15" y="52"/>
                    <a:pt x="4" y="116"/>
                    <a:pt x="37" y="161"/>
                  </a:cubicBezTo>
                  <a:lnTo>
                    <a:pt x="201" y="397"/>
                  </a:lnTo>
                  <a:lnTo>
                    <a:pt x="37" y="632"/>
                  </a:lnTo>
                  <a:cubicBezTo>
                    <a:pt x="1" y="678"/>
                    <a:pt x="12" y="741"/>
                    <a:pt x="59" y="773"/>
                  </a:cubicBezTo>
                  <a:cubicBezTo>
                    <a:pt x="76" y="785"/>
                    <a:pt x="97" y="792"/>
                    <a:pt x="116" y="792"/>
                  </a:cubicBezTo>
                  <a:cubicBezTo>
                    <a:pt x="149" y="792"/>
                    <a:pt x="180" y="778"/>
                    <a:pt x="201" y="748"/>
                  </a:cubicBezTo>
                  <a:lnTo>
                    <a:pt x="323" y="573"/>
                  </a:lnTo>
                  <a:lnTo>
                    <a:pt x="446" y="748"/>
                  </a:lnTo>
                  <a:cubicBezTo>
                    <a:pt x="466" y="778"/>
                    <a:pt x="497" y="792"/>
                    <a:pt x="530" y="792"/>
                  </a:cubicBezTo>
                  <a:cubicBezTo>
                    <a:pt x="550" y="792"/>
                    <a:pt x="571" y="786"/>
                    <a:pt x="588" y="773"/>
                  </a:cubicBezTo>
                  <a:cubicBezTo>
                    <a:pt x="635" y="741"/>
                    <a:pt x="646" y="677"/>
                    <a:pt x="613" y="632"/>
                  </a:cubicBezTo>
                  <a:lnTo>
                    <a:pt x="448" y="397"/>
                  </a:lnTo>
                  <a:lnTo>
                    <a:pt x="613" y="161"/>
                  </a:lnTo>
                  <a:cubicBezTo>
                    <a:pt x="646" y="115"/>
                    <a:pt x="633" y="51"/>
                    <a:pt x="588" y="20"/>
                  </a:cubicBezTo>
                  <a:cubicBezTo>
                    <a:pt x="571" y="7"/>
                    <a:pt x="551" y="1"/>
                    <a:pt x="531" y="1"/>
                  </a:cubicBezTo>
                  <a:cubicBezTo>
                    <a:pt x="499" y="1"/>
                    <a:pt x="466" y="17"/>
                    <a:pt x="447" y="45"/>
                  </a:cubicBezTo>
                  <a:lnTo>
                    <a:pt x="325" y="220"/>
                  </a:lnTo>
                  <a:lnTo>
                    <a:pt x="202" y="45"/>
                  </a:lnTo>
                  <a:cubicBezTo>
                    <a:pt x="182" y="16"/>
                    <a:pt x="150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0" name="Google Shape;2100;p48">
              <a:extLst>
                <a:ext uri="{FF2B5EF4-FFF2-40B4-BE49-F238E27FC236}">
                  <a16:creationId xmlns:a16="http://schemas.microsoft.com/office/drawing/2014/main" id="{E0EAE6F0-8CE7-5CF6-B134-BB797A132D32}"/>
                </a:ext>
              </a:extLst>
            </p:cNvPr>
            <p:cNvSpPr/>
            <p:nvPr/>
          </p:nvSpPr>
          <p:spPr>
            <a:xfrm>
              <a:off x="6433628" y="3351067"/>
              <a:ext cx="29093" cy="35713"/>
            </a:xfrm>
            <a:custGeom>
              <a:avLst/>
              <a:gdLst/>
              <a:ahLst/>
              <a:cxnLst/>
              <a:rect l="l" t="t" r="r" b="b"/>
              <a:pathLst>
                <a:path w="646" h="793" extrusionOk="0">
                  <a:moveTo>
                    <a:pt x="119" y="0"/>
                  </a:moveTo>
                  <a:cubicBezTo>
                    <a:pt x="99" y="0"/>
                    <a:pt x="78" y="6"/>
                    <a:pt x="60" y="19"/>
                  </a:cubicBezTo>
                  <a:cubicBezTo>
                    <a:pt x="15" y="52"/>
                    <a:pt x="4" y="116"/>
                    <a:pt x="36" y="161"/>
                  </a:cubicBezTo>
                  <a:lnTo>
                    <a:pt x="201" y="395"/>
                  </a:lnTo>
                  <a:lnTo>
                    <a:pt x="36" y="630"/>
                  </a:lnTo>
                  <a:cubicBezTo>
                    <a:pt x="0" y="678"/>
                    <a:pt x="11" y="741"/>
                    <a:pt x="58" y="774"/>
                  </a:cubicBezTo>
                  <a:cubicBezTo>
                    <a:pt x="76" y="786"/>
                    <a:pt x="96" y="792"/>
                    <a:pt x="116" y="792"/>
                  </a:cubicBezTo>
                  <a:cubicBezTo>
                    <a:pt x="148" y="792"/>
                    <a:pt x="180" y="777"/>
                    <a:pt x="201" y="749"/>
                  </a:cubicBezTo>
                  <a:lnTo>
                    <a:pt x="613" y="161"/>
                  </a:lnTo>
                  <a:cubicBezTo>
                    <a:pt x="645" y="114"/>
                    <a:pt x="635" y="50"/>
                    <a:pt x="588" y="19"/>
                  </a:cubicBezTo>
                  <a:cubicBezTo>
                    <a:pt x="570" y="6"/>
                    <a:pt x="549" y="0"/>
                    <a:pt x="529" y="0"/>
                  </a:cubicBezTo>
                  <a:cubicBezTo>
                    <a:pt x="497" y="0"/>
                    <a:pt x="466" y="15"/>
                    <a:pt x="446" y="43"/>
                  </a:cubicBezTo>
                  <a:lnTo>
                    <a:pt x="325" y="219"/>
                  </a:lnTo>
                  <a:lnTo>
                    <a:pt x="202" y="43"/>
                  </a:lnTo>
                  <a:cubicBezTo>
                    <a:pt x="182" y="15"/>
                    <a:pt x="151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1" name="Google Shape;2101;p48">
              <a:extLst>
                <a:ext uri="{FF2B5EF4-FFF2-40B4-BE49-F238E27FC236}">
                  <a16:creationId xmlns:a16="http://schemas.microsoft.com/office/drawing/2014/main" id="{E973E8DF-CFED-57C7-75B1-3E9FECC7F680}"/>
                </a:ext>
              </a:extLst>
            </p:cNvPr>
            <p:cNvSpPr/>
            <p:nvPr/>
          </p:nvSpPr>
          <p:spPr>
            <a:xfrm>
              <a:off x="6647049" y="3513058"/>
              <a:ext cx="15357" cy="9187"/>
            </a:xfrm>
            <a:custGeom>
              <a:avLst/>
              <a:gdLst/>
              <a:ahLst/>
              <a:cxnLst/>
              <a:rect l="l" t="t" r="r" b="b"/>
              <a:pathLst>
                <a:path w="341" h="204" extrusionOk="0">
                  <a:moveTo>
                    <a:pt x="102" y="1"/>
                  </a:moveTo>
                  <a:cubicBezTo>
                    <a:pt x="46" y="1"/>
                    <a:pt x="0" y="46"/>
                    <a:pt x="0" y="103"/>
                  </a:cubicBezTo>
                  <a:cubicBezTo>
                    <a:pt x="0" y="158"/>
                    <a:pt x="46" y="204"/>
                    <a:pt x="102" y="204"/>
                  </a:cubicBezTo>
                  <a:lnTo>
                    <a:pt x="240" y="204"/>
                  </a:lnTo>
                  <a:cubicBezTo>
                    <a:pt x="295" y="204"/>
                    <a:pt x="341" y="158"/>
                    <a:pt x="341" y="103"/>
                  </a:cubicBezTo>
                  <a:cubicBezTo>
                    <a:pt x="341" y="46"/>
                    <a:pt x="296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2" name="Google Shape;2102;p48">
              <a:extLst>
                <a:ext uri="{FF2B5EF4-FFF2-40B4-BE49-F238E27FC236}">
                  <a16:creationId xmlns:a16="http://schemas.microsoft.com/office/drawing/2014/main" id="{ADC0A572-166F-F1F3-8D72-39F2EE103344}"/>
                </a:ext>
              </a:extLst>
            </p:cNvPr>
            <p:cNvSpPr/>
            <p:nvPr/>
          </p:nvSpPr>
          <p:spPr>
            <a:xfrm>
              <a:off x="6647049" y="3496981"/>
              <a:ext cx="15357" cy="9277"/>
            </a:xfrm>
            <a:custGeom>
              <a:avLst/>
              <a:gdLst/>
              <a:ahLst/>
              <a:cxnLst/>
              <a:rect l="l" t="t" r="r" b="b"/>
              <a:pathLst>
                <a:path w="341" h="206" extrusionOk="0">
                  <a:moveTo>
                    <a:pt x="102" y="1"/>
                  </a:moveTo>
                  <a:cubicBezTo>
                    <a:pt x="46" y="1"/>
                    <a:pt x="0" y="48"/>
                    <a:pt x="0" y="103"/>
                  </a:cubicBezTo>
                  <a:cubicBezTo>
                    <a:pt x="0" y="159"/>
                    <a:pt x="46" y="205"/>
                    <a:pt x="102" y="205"/>
                  </a:cubicBezTo>
                  <a:lnTo>
                    <a:pt x="240" y="205"/>
                  </a:lnTo>
                  <a:cubicBezTo>
                    <a:pt x="295" y="205"/>
                    <a:pt x="341" y="159"/>
                    <a:pt x="341" y="103"/>
                  </a:cubicBezTo>
                  <a:cubicBezTo>
                    <a:pt x="341" y="46"/>
                    <a:pt x="296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3" name="Google Shape;2103;p48">
              <a:extLst>
                <a:ext uri="{FF2B5EF4-FFF2-40B4-BE49-F238E27FC236}">
                  <a16:creationId xmlns:a16="http://schemas.microsoft.com/office/drawing/2014/main" id="{A28739EF-BB7A-17DF-128B-0713A5E3C0F3}"/>
                </a:ext>
              </a:extLst>
            </p:cNvPr>
            <p:cNvSpPr/>
            <p:nvPr/>
          </p:nvSpPr>
          <p:spPr>
            <a:xfrm>
              <a:off x="6669341" y="3493918"/>
              <a:ext cx="9187" cy="33911"/>
            </a:xfrm>
            <a:custGeom>
              <a:avLst/>
              <a:gdLst/>
              <a:ahLst/>
              <a:cxnLst/>
              <a:rect l="l" t="t" r="r" b="b"/>
              <a:pathLst>
                <a:path w="204" h="753" extrusionOk="0">
                  <a:moveTo>
                    <a:pt x="102" y="0"/>
                  </a:moveTo>
                  <a:cubicBezTo>
                    <a:pt x="46" y="0"/>
                    <a:pt x="0" y="46"/>
                    <a:pt x="0" y="101"/>
                  </a:cubicBezTo>
                  <a:lnTo>
                    <a:pt x="0" y="651"/>
                  </a:lnTo>
                  <a:cubicBezTo>
                    <a:pt x="0" y="707"/>
                    <a:pt x="46" y="753"/>
                    <a:pt x="102" y="753"/>
                  </a:cubicBezTo>
                  <a:cubicBezTo>
                    <a:pt x="158" y="753"/>
                    <a:pt x="204" y="707"/>
                    <a:pt x="204" y="651"/>
                  </a:cubicBezTo>
                  <a:lnTo>
                    <a:pt x="204" y="101"/>
                  </a:lnTo>
                  <a:cubicBezTo>
                    <a:pt x="204" y="46"/>
                    <a:pt x="15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4" name="Google Shape;2104;p48">
              <a:extLst>
                <a:ext uri="{FF2B5EF4-FFF2-40B4-BE49-F238E27FC236}">
                  <a16:creationId xmlns:a16="http://schemas.microsoft.com/office/drawing/2014/main" id="{EDA0D8EC-4E48-E027-F556-78B282B179B3}"/>
                </a:ext>
              </a:extLst>
            </p:cNvPr>
            <p:cNvSpPr/>
            <p:nvPr/>
          </p:nvSpPr>
          <p:spPr>
            <a:xfrm>
              <a:off x="6684833" y="3500133"/>
              <a:ext cx="29003" cy="27787"/>
            </a:xfrm>
            <a:custGeom>
              <a:avLst/>
              <a:gdLst/>
              <a:ahLst/>
              <a:cxnLst/>
              <a:rect l="l" t="t" r="r" b="b"/>
              <a:pathLst>
                <a:path w="644" h="617" extrusionOk="0">
                  <a:moveTo>
                    <a:pt x="322" y="205"/>
                  </a:moveTo>
                  <a:cubicBezTo>
                    <a:pt x="332" y="205"/>
                    <a:pt x="340" y="206"/>
                    <a:pt x="350" y="208"/>
                  </a:cubicBezTo>
                  <a:cubicBezTo>
                    <a:pt x="384" y="217"/>
                    <a:pt x="413" y="245"/>
                    <a:pt x="421" y="279"/>
                  </a:cubicBezTo>
                  <a:cubicBezTo>
                    <a:pt x="432" y="325"/>
                    <a:pt x="414" y="357"/>
                    <a:pt x="404" y="371"/>
                  </a:cubicBezTo>
                  <a:cubicBezTo>
                    <a:pt x="383" y="397"/>
                    <a:pt x="353" y="412"/>
                    <a:pt x="320" y="412"/>
                  </a:cubicBezTo>
                  <a:cubicBezTo>
                    <a:pt x="311" y="412"/>
                    <a:pt x="302" y="411"/>
                    <a:pt x="293" y="408"/>
                  </a:cubicBezTo>
                  <a:cubicBezTo>
                    <a:pt x="258" y="401"/>
                    <a:pt x="230" y="371"/>
                    <a:pt x="221" y="338"/>
                  </a:cubicBezTo>
                  <a:cubicBezTo>
                    <a:pt x="209" y="293"/>
                    <a:pt x="228" y="260"/>
                    <a:pt x="239" y="245"/>
                  </a:cubicBezTo>
                  <a:cubicBezTo>
                    <a:pt x="259" y="219"/>
                    <a:pt x="289" y="205"/>
                    <a:pt x="322" y="205"/>
                  </a:cubicBezTo>
                  <a:close/>
                  <a:moveTo>
                    <a:pt x="322" y="0"/>
                  </a:moveTo>
                  <a:cubicBezTo>
                    <a:pt x="227" y="0"/>
                    <a:pt x="137" y="44"/>
                    <a:pt x="78" y="120"/>
                  </a:cubicBezTo>
                  <a:cubicBezTo>
                    <a:pt x="21" y="196"/>
                    <a:pt x="0" y="294"/>
                    <a:pt x="24" y="388"/>
                  </a:cubicBezTo>
                  <a:cubicBezTo>
                    <a:pt x="51" y="495"/>
                    <a:pt x="136" y="578"/>
                    <a:pt x="244" y="607"/>
                  </a:cubicBezTo>
                  <a:cubicBezTo>
                    <a:pt x="269" y="614"/>
                    <a:pt x="296" y="616"/>
                    <a:pt x="322" y="616"/>
                  </a:cubicBezTo>
                  <a:cubicBezTo>
                    <a:pt x="418" y="616"/>
                    <a:pt x="507" y="573"/>
                    <a:pt x="566" y="496"/>
                  </a:cubicBezTo>
                  <a:cubicBezTo>
                    <a:pt x="624" y="420"/>
                    <a:pt x="644" y="322"/>
                    <a:pt x="620" y="229"/>
                  </a:cubicBezTo>
                  <a:cubicBezTo>
                    <a:pt x="592" y="120"/>
                    <a:pt x="508" y="37"/>
                    <a:pt x="401" y="10"/>
                  </a:cubicBezTo>
                  <a:cubicBezTo>
                    <a:pt x="375" y="4"/>
                    <a:pt x="348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5" name="Google Shape;2105;p48">
              <a:extLst>
                <a:ext uri="{FF2B5EF4-FFF2-40B4-BE49-F238E27FC236}">
                  <a16:creationId xmlns:a16="http://schemas.microsoft.com/office/drawing/2014/main" id="{44035CC7-9420-3078-4CC0-6EB499FCCC56}"/>
                </a:ext>
              </a:extLst>
            </p:cNvPr>
            <p:cNvSpPr/>
            <p:nvPr/>
          </p:nvSpPr>
          <p:spPr>
            <a:xfrm>
              <a:off x="6719375" y="3500088"/>
              <a:ext cx="28462" cy="46386"/>
            </a:xfrm>
            <a:custGeom>
              <a:avLst/>
              <a:gdLst/>
              <a:ahLst/>
              <a:cxnLst/>
              <a:rect l="l" t="t" r="r" b="b"/>
              <a:pathLst>
                <a:path w="632" h="1030" extrusionOk="0">
                  <a:moveTo>
                    <a:pt x="323" y="206"/>
                  </a:moveTo>
                  <a:cubicBezTo>
                    <a:pt x="333" y="206"/>
                    <a:pt x="342" y="207"/>
                    <a:pt x="351" y="209"/>
                  </a:cubicBezTo>
                  <a:cubicBezTo>
                    <a:pt x="386" y="218"/>
                    <a:pt x="414" y="246"/>
                    <a:pt x="423" y="280"/>
                  </a:cubicBezTo>
                  <a:cubicBezTo>
                    <a:pt x="435" y="326"/>
                    <a:pt x="418" y="358"/>
                    <a:pt x="404" y="372"/>
                  </a:cubicBezTo>
                  <a:cubicBezTo>
                    <a:pt x="385" y="398"/>
                    <a:pt x="355" y="413"/>
                    <a:pt x="321" y="413"/>
                  </a:cubicBezTo>
                  <a:cubicBezTo>
                    <a:pt x="312" y="413"/>
                    <a:pt x="303" y="412"/>
                    <a:pt x="294" y="409"/>
                  </a:cubicBezTo>
                  <a:cubicBezTo>
                    <a:pt x="260" y="402"/>
                    <a:pt x="230" y="372"/>
                    <a:pt x="223" y="339"/>
                  </a:cubicBezTo>
                  <a:cubicBezTo>
                    <a:pt x="211" y="294"/>
                    <a:pt x="229" y="261"/>
                    <a:pt x="240" y="246"/>
                  </a:cubicBezTo>
                  <a:cubicBezTo>
                    <a:pt x="261" y="220"/>
                    <a:pt x="290" y="206"/>
                    <a:pt x="323" y="206"/>
                  </a:cubicBezTo>
                  <a:close/>
                  <a:moveTo>
                    <a:pt x="323" y="0"/>
                  </a:moveTo>
                  <a:cubicBezTo>
                    <a:pt x="228" y="0"/>
                    <a:pt x="138" y="44"/>
                    <a:pt x="80" y="120"/>
                  </a:cubicBezTo>
                  <a:cubicBezTo>
                    <a:pt x="22" y="196"/>
                    <a:pt x="1" y="294"/>
                    <a:pt x="26" y="388"/>
                  </a:cubicBezTo>
                  <a:cubicBezTo>
                    <a:pt x="53" y="495"/>
                    <a:pt x="137" y="578"/>
                    <a:pt x="245" y="606"/>
                  </a:cubicBezTo>
                  <a:cubicBezTo>
                    <a:pt x="271" y="614"/>
                    <a:pt x="298" y="616"/>
                    <a:pt x="323" y="616"/>
                  </a:cubicBezTo>
                  <a:cubicBezTo>
                    <a:pt x="360" y="616"/>
                    <a:pt x="394" y="609"/>
                    <a:pt x="428" y="599"/>
                  </a:cubicBezTo>
                  <a:lnTo>
                    <a:pt x="428" y="720"/>
                  </a:lnTo>
                  <a:cubicBezTo>
                    <a:pt x="428" y="778"/>
                    <a:pt x="382" y="826"/>
                    <a:pt x="323" y="826"/>
                  </a:cubicBezTo>
                  <a:cubicBezTo>
                    <a:pt x="267" y="826"/>
                    <a:pt x="222" y="872"/>
                    <a:pt x="222" y="927"/>
                  </a:cubicBezTo>
                  <a:cubicBezTo>
                    <a:pt x="222" y="984"/>
                    <a:pt x="267" y="1029"/>
                    <a:pt x="323" y="1029"/>
                  </a:cubicBezTo>
                  <a:cubicBezTo>
                    <a:pt x="494" y="1029"/>
                    <a:pt x="632" y="891"/>
                    <a:pt x="632" y="720"/>
                  </a:cubicBezTo>
                  <a:lnTo>
                    <a:pt x="632" y="309"/>
                  </a:lnTo>
                  <a:lnTo>
                    <a:pt x="632" y="306"/>
                  </a:lnTo>
                  <a:cubicBezTo>
                    <a:pt x="631" y="280"/>
                    <a:pt x="627" y="255"/>
                    <a:pt x="621" y="229"/>
                  </a:cubicBezTo>
                  <a:cubicBezTo>
                    <a:pt x="594" y="121"/>
                    <a:pt x="510" y="38"/>
                    <a:pt x="402" y="10"/>
                  </a:cubicBezTo>
                  <a:cubicBezTo>
                    <a:pt x="376" y="3"/>
                    <a:pt x="349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6" name="Google Shape;2106;p48">
              <a:extLst>
                <a:ext uri="{FF2B5EF4-FFF2-40B4-BE49-F238E27FC236}">
                  <a16:creationId xmlns:a16="http://schemas.microsoft.com/office/drawing/2014/main" id="{C46F4004-70F0-10E2-33B2-2FD99A49F3C5}"/>
                </a:ext>
              </a:extLst>
            </p:cNvPr>
            <p:cNvSpPr/>
            <p:nvPr/>
          </p:nvSpPr>
          <p:spPr>
            <a:xfrm>
              <a:off x="6616943" y="3493898"/>
              <a:ext cx="29048" cy="33956"/>
            </a:xfrm>
            <a:custGeom>
              <a:avLst/>
              <a:gdLst/>
              <a:ahLst/>
              <a:cxnLst/>
              <a:rect l="l" t="t" r="r" b="b"/>
              <a:pathLst>
                <a:path w="645" h="754" extrusionOk="0">
                  <a:moveTo>
                    <a:pt x="115" y="1"/>
                  </a:moveTo>
                  <a:cubicBezTo>
                    <a:pt x="94" y="1"/>
                    <a:pt x="73" y="7"/>
                    <a:pt x="55" y="21"/>
                  </a:cubicBezTo>
                  <a:cubicBezTo>
                    <a:pt x="9" y="55"/>
                    <a:pt x="1" y="119"/>
                    <a:pt x="34" y="163"/>
                  </a:cubicBezTo>
                  <a:lnTo>
                    <a:pt x="194" y="378"/>
                  </a:lnTo>
                  <a:lnTo>
                    <a:pt x="34" y="591"/>
                  </a:lnTo>
                  <a:cubicBezTo>
                    <a:pt x="2" y="635"/>
                    <a:pt x="12" y="700"/>
                    <a:pt x="56" y="733"/>
                  </a:cubicBezTo>
                  <a:cubicBezTo>
                    <a:pt x="74" y="747"/>
                    <a:pt x="95" y="754"/>
                    <a:pt x="117" y="754"/>
                  </a:cubicBezTo>
                  <a:cubicBezTo>
                    <a:pt x="149" y="754"/>
                    <a:pt x="178" y="741"/>
                    <a:pt x="199" y="714"/>
                  </a:cubicBezTo>
                  <a:lnTo>
                    <a:pt x="405" y="437"/>
                  </a:lnTo>
                  <a:lnTo>
                    <a:pt x="611" y="163"/>
                  </a:lnTo>
                  <a:cubicBezTo>
                    <a:pt x="645" y="119"/>
                    <a:pt x="635" y="55"/>
                    <a:pt x="590" y="21"/>
                  </a:cubicBezTo>
                  <a:cubicBezTo>
                    <a:pt x="572" y="7"/>
                    <a:pt x="551" y="1"/>
                    <a:pt x="530" y="1"/>
                  </a:cubicBezTo>
                  <a:cubicBezTo>
                    <a:pt x="499" y="1"/>
                    <a:pt x="468" y="15"/>
                    <a:pt x="448" y="42"/>
                  </a:cubicBezTo>
                  <a:lnTo>
                    <a:pt x="323" y="207"/>
                  </a:lnTo>
                  <a:lnTo>
                    <a:pt x="198" y="42"/>
                  </a:lnTo>
                  <a:cubicBezTo>
                    <a:pt x="177" y="15"/>
                    <a:pt x="147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07" name="Google Shape;2107;p48">
            <a:extLst>
              <a:ext uri="{FF2B5EF4-FFF2-40B4-BE49-F238E27FC236}">
                <a16:creationId xmlns:a16="http://schemas.microsoft.com/office/drawing/2014/main" id="{B3A8984A-1F71-BAC7-2751-979574D0819F}"/>
              </a:ext>
            </a:extLst>
          </p:cNvPr>
          <p:cNvGrpSpPr/>
          <p:nvPr/>
        </p:nvGrpSpPr>
        <p:grpSpPr>
          <a:xfrm>
            <a:off x="4454337" y="781509"/>
            <a:ext cx="896470" cy="896383"/>
            <a:chOff x="5567110" y="3235327"/>
            <a:chExt cx="435984" cy="435984"/>
          </a:xfrm>
        </p:grpSpPr>
        <p:sp>
          <p:nvSpPr>
            <p:cNvPr id="2108" name="Google Shape;2108;p48">
              <a:extLst>
                <a:ext uri="{FF2B5EF4-FFF2-40B4-BE49-F238E27FC236}">
                  <a16:creationId xmlns:a16="http://schemas.microsoft.com/office/drawing/2014/main" id="{5E75DA29-2806-5A59-E132-307A91FB3672}"/>
                </a:ext>
              </a:extLst>
            </p:cNvPr>
            <p:cNvSpPr/>
            <p:nvPr/>
          </p:nvSpPr>
          <p:spPr>
            <a:xfrm>
              <a:off x="5567110" y="3235327"/>
              <a:ext cx="435984" cy="435984"/>
            </a:xfrm>
            <a:custGeom>
              <a:avLst/>
              <a:gdLst/>
              <a:ahLst/>
              <a:cxnLst/>
              <a:rect l="l" t="t" r="r" b="b"/>
              <a:pathLst>
                <a:path w="9681" h="9681" extrusionOk="0">
                  <a:moveTo>
                    <a:pt x="4841" y="0"/>
                  </a:moveTo>
                  <a:cubicBezTo>
                    <a:pt x="3547" y="0"/>
                    <a:pt x="2333" y="503"/>
                    <a:pt x="1419" y="1418"/>
                  </a:cubicBezTo>
                  <a:cubicBezTo>
                    <a:pt x="505" y="2331"/>
                    <a:pt x="1" y="3547"/>
                    <a:pt x="1" y="4841"/>
                  </a:cubicBezTo>
                  <a:cubicBezTo>
                    <a:pt x="1" y="6133"/>
                    <a:pt x="504" y="7349"/>
                    <a:pt x="1419" y="8262"/>
                  </a:cubicBezTo>
                  <a:cubicBezTo>
                    <a:pt x="2333" y="9176"/>
                    <a:pt x="3547" y="9681"/>
                    <a:pt x="4841" y="9681"/>
                  </a:cubicBezTo>
                  <a:cubicBezTo>
                    <a:pt x="6134" y="9681"/>
                    <a:pt x="7350" y="9177"/>
                    <a:pt x="8264" y="8262"/>
                  </a:cubicBezTo>
                  <a:cubicBezTo>
                    <a:pt x="9177" y="7349"/>
                    <a:pt x="9681" y="6133"/>
                    <a:pt x="9681" y="4841"/>
                  </a:cubicBezTo>
                  <a:cubicBezTo>
                    <a:pt x="9681" y="3548"/>
                    <a:pt x="9179" y="2335"/>
                    <a:pt x="8267" y="1421"/>
                  </a:cubicBezTo>
                  <a:cubicBezTo>
                    <a:pt x="8185" y="1340"/>
                    <a:pt x="8095" y="1269"/>
                    <a:pt x="7999" y="1209"/>
                  </a:cubicBezTo>
                  <a:cubicBezTo>
                    <a:pt x="7929" y="1123"/>
                    <a:pt x="7846" y="1045"/>
                    <a:pt x="7754" y="974"/>
                  </a:cubicBezTo>
                  <a:cubicBezTo>
                    <a:pt x="6909" y="338"/>
                    <a:pt x="5901" y="0"/>
                    <a:pt x="4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9" name="Google Shape;2109;p48">
              <a:extLst>
                <a:ext uri="{FF2B5EF4-FFF2-40B4-BE49-F238E27FC236}">
                  <a16:creationId xmlns:a16="http://schemas.microsoft.com/office/drawing/2014/main" id="{27EF1B0D-714A-45AE-A6D4-D9661A3682D6}"/>
                </a:ext>
              </a:extLst>
            </p:cNvPr>
            <p:cNvSpPr/>
            <p:nvPr/>
          </p:nvSpPr>
          <p:spPr>
            <a:xfrm>
              <a:off x="5632951" y="3301214"/>
              <a:ext cx="304392" cy="304301"/>
            </a:xfrm>
            <a:custGeom>
              <a:avLst/>
              <a:gdLst/>
              <a:ahLst/>
              <a:cxnLst/>
              <a:rect l="l" t="t" r="r" b="b"/>
              <a:pathLst>
                <a:path w="6759" h="6757" extrusionOk="0">
                  <a:moveTo>
                    <a:pt x="3379" y="0"/>
                  </a:moveTo>
                  <a:cubicBezTo>
                    <a:pt x="1513" y="0"/>
                    <a:pt x="0" y="1512"/>
                    <a:pt x="0" y="3379"/>
                  </a:cubicBezTo>
                  <a:cubicBezTo>
                    <a:pt x="0" y="5245"/>
                    <a:pt x="1513" y="6757"/>
                    <a:pt x="3379" y="6757"/>
                  </a:cubicBezTo>
                  <a:cubicBezTo>
                    <a:pt x="5245" y="6757"/>
                    <a:pt x="6758" y="5245"/>
                    <a:pt x="6758" y="3379"/>
                  </a:cubicBezTo>
                  <a:cubicBezTo>
                    <a:pt x="6758" y="1512"/>
                    <a:pt x="5245" y="0"/>
                    <a:pt x="3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0" name="Google Shape;2110;p48">
              <a:extLst>
                <a:ext uri="{FF2B5EF4-FFF2-40B4-BE49-F238E27FC236}">
                  <a16:creationId xmlns:a16="http://schemas.microsoft.com/office/drawing/2014/main" id="{C7012DCD-E3E7-4E6A-272A-BFF6E6DCDB9D}"/>
                </a:ext>
              </a:extLst>
            </p:cNvPr>
            <p:cNvSpPr/>
            <p:nvPr/>
          </p:nvSpPr>
          <p:spPr>
            <a:xfrm>
              <a:off x="5669744" y="3338007"/>
              <a:ext cx="267598" cy="267508"/>
            </a:xfrm>
            <a:custGeom>
              <a:avLst/>
              <a:gdLst/>
              <a:ahLst/>
              <a:cxnLst/>
              <a:rect l="l" t="t" r="r" b="b"/>
              <a:pathLst>
                <a:path w="5942" h="5940" extrusionOk="0">
                  <a:moveTo>
                    <a:pt x="4766" y="0"/>
                  </a:moveTo>
                  <a:lnTo>
                    <a:pt x="4766" y="0"/>
                  </a:lnTo>
                  <a:cubicBezTo>
                    <a:pt x="5275" y="592"/>
                    <a:pt x="5583" y="1363"/>
                    <a:pt x="5583" y="2204"/>
                  </a:cubicBezTo>
                  <a:cubicBezTo>
                    <a:pt x="5583" y="4069"/>
                    <a:pt x="4070" y="5583"/>
                    <a:pt x="2205" y="5583"/>
                  </a:cubicBezTo>
                  <a:cubicBezTo>
                    <a:pt x="1363" y="5583"/>
                    <a:pt x="592" y="5274"/>
                    <a:pt x="0" y="4765"/>
                  </a:cubicBezTo>
                  <a:lnTo>
                    <a:pt x="0" y="4765"/>
                  </a:lnTo>
                  <a:cubicBezTo>
                    <a:pt x="620" y="5485"/>
                    <a:pt x="1537" y="5940"/>
                    <a:pt x="2562" y="5940"/>
                  </a:cubicBezTo>
                  <a:cubicBezTo>
                    <a:pt x="4427" y="5940"/>
                    <a:pt x="5941" y="4427"/>
                    <a:pt x="5941" y="2562"/>
                  </a:cubicBezTo>
                  <a:cubicBezTo>
                    <a:pt x="5941" y="1538"/>
                    <a:pt x="5485" y="620"/>
                    <a:pt x="4766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1" name="Google Shape;2111;p48">
              <a:extLst>
                <a:ext uri="{FF2B5EF4-FFF2-40B4-BE49-F238E27FC236}">
                  <a16:creationId xmlns:a16="http://schemas.microsoft.com/office/drawing/2014/main" id="{5108896D-E5FE-B6CB-DC0E-959058FDB071}"/>
                </a:ext>
              </a:extLst>
            </p:cNvPr>
            <p:cNvSpPr/>
            <p:nvPr/>
          </p:nvSpPr>
          <p:spPr>
            <a:xfrm>
              <a:off x="5860603" y="3365704"/>
              <a:ext cx="12655" cy="11754"/>
            </a:xfrm>
            <a:custGeom>
              <a:avLst/>
              <a:gdLst/>
              <a:ahLst/>
              <a:cxnLst/>
              <a:rect l="l" t="t" r="r" b="b"/>
              <a:pathLst>
                <a:path w="281" h="261" extrusionOk="0">
                  <a:moveTo>
                    <a:pt x="169" y="0"/>
                  </a:moveTo>
                  <a:cubicBezTo>
                    <a:pt x="143" y="0"/>
                    <a:pt x="117" y="10"/>
                    <a:pt x="97" y="30"/>
                  </a:cubicBezTo>
                  <a:lnTo>
                    <a:pt x="40" y="87"/>
                  </a:lnTo>
                  <a:cubicBezTo>
                    <a:pt x="1" y="126"/>
                    <a:pt x="1" y="191"/>
                    <a:pt x="40" y="231"/>
                  </a:cubicBezTo>
                  <a:cubicBezTo>
                    <a:pt x="61" y="251"/>
                    <a:pt x="86" y="261"/>
                    <a:pt x="112" y="261"/>
                  </a:cubicBezTo>
                  <a:cubicBezTo>
                    <a:pt x="138" y="261"/>
                    <a:pt x="164" y="251"/>
                    <a:pt x="184" y="231"/>
                  </a:cubicBezTo>
                  <a:lnTo>
                    <a:pt x="241" y="174"/>
                  </a:lnTo>
                  <a:cubicBezTo>
                    <a:pt x="280" y="135"/>
                    <a:pt x="280" y="69"/>
                    <a:pt x="241" y="30"/>
                  </a:cubicBezTo>
                  <a:cubicBezTo>
                    <a:pt x="222" y="10"/>
                    <a:pt x="196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2" name="Google Shape;2112;p48">
              <a:extLst>
                <a:ext uri="{FF2B5EF4-FFF2-40B4-BE49-F238E27FC236}">
                  <a16:creationId xmlns:a16="http://schemas.microsoft.com/office/drawing/2014/main" id="{3B113B7D-2A43-8E07-3122-DD1C4941039F}"/>
                </a:ext>
              </a:extLst>
            </p:cNvPr>
            <p:cNvSpPr/>
            <p:nvPr/>
          </p:nvSpPr>
          <p:spPr>
            <a:xfrm>
              <a:off x="5710951" y="3512653"/>
              <a:ext cx="15357" cy="14456"/>
            </a:xfrm>
            <a:custGeom>
              <a:avLst/>
              <a:gdLst/>
              <a:ahLst/>
              <a:cxnLst/>
              <a:rect l="l" t="t" r="r" b="b"/>
              <a:pathLst>
                <a:path w="341" h="321" extrusionOk="0">
                  <a:moveTo>
                    <a:pt x="229" y="0"/>
                  </a:moveTo>
                  <a:cubicBezTo>
                    <a:pt x="203" y="0"/>
                    <a:pt x="177" y="10"/>
                    <a:pt x="157" y="30"/>
                  </a:cubicBezTo>
                  <a:lnTo>
                    <a:pt x="40" y="147"/>
                  </a:lnTo>
                  <a:cubicBezTo>
                    <a:pt x="0" y="186"/>
                    <a:pt x="0" y="251"/>
                    <a:pt x="40" y="291"/>
                  </a:cubicBezTo>
                  <a:cubicBezTo>
                    <a:pt x="60" y="311"/>
                    <a:pt x="86" y="321"/>
                    <a:pt x="112" y="321"/>
                  </a:cubicBezTo>
                  <a:cubicBezTo>
                    <a:pt x="138" y="321"/>
                    <a:pt x="163" y="311"/>
                    <a:pt x="184" y="291"/>
                  </a:cubicBezTo>
                  <a:lnTo>
                    <a:pt x="301" y="174"/>
                  </a:lnTo>
                  <a:cubicBezTo>
                    <a:pt x="340" y="135"/>
                    <a:pt x="340" y="69"/>
                    <a:pt x="301" y="30"/>
                  </a:cubicBezTo>
                  <a:cubicBezTo>
                    <a:pt x="282" y="10"/>
                    <a:pt x="256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3" name="Google Shape;2113;p48">
              <a:extLst>
                <a:ext uri="{FF2B5EF4-FFF2-40B4-BE49-F238E27FC236}">
                  <a16:creationId xmlns:a16="http://schemas.microsoft.com/office/drawing/2014/main" id="{4E9A6339-9778-2FD3-62B6-B961552F1DF7}"/>
                </a:ext>
              </a:extLst>
            </p:cNvPr>
            <p:cNvSpPr/>
            <p:nvPr/>
          </p:nvSpPr>
          <p:spPr>
            <a:xfrm>
              <a:off x="5727614" y="3495990"/>
              <a:ext cx="15357" cy="14456"/>
            </a:xfrm>
            <a:custGeom>
              <a:avLst/>
              <a:gdLst/>
              <a:ahLst/>
              <a:cxnLst/>
              <a:rect l="l" t="t" r="r" b="b"/>
              <a:pathLst>
                <a:path w="341" h="321" extrusionOk="0">
                  <a:moveTo>
                    <a:pt x="228" y="0"/>
                  </a:moveTo>
                  <a:cubicBezTo>
                    <a:pt x="202" y="0"/>
                    <a:pt x="177" y="10"/>
                    <a:pt x="156" y="30"/>
                  </a:cubicBezTo>
                  <a:lnTo>
                    <a:pt x="40" y="147"/>
                  </a:lnTo>
                  <a:cubicBezTo>
                    <a:pt x="1" y="186"/>
                    <a:pt x="1" y="251"/>
                    <a:pt x="40" y="291"/>
                  </a:cubicBezTo>
                  <a:cubicBezTo>
                    <a:pt x="61" y="311"/>
                    <a:pt x="86" y="321"/>
                    <a:pt x="112" y="321"/>
                  </a:cubicBezTo>
                  <a:cubicBezTo>
                    <a:pt x="138" y="321"/>
                    <a:pt x="163" y="311"/>
                    <a:pt x="184" y="291"/>
                  </a:cubicBezTo>
                  <a:lnTo>
                    <a:pt x="301" y="174"/>
                  </a:lnTo>
                  <a:cubicBezTo>
                    <a:pt x="340" y="135"/>
                    <a:pt x="340" y="70"/>
                    <a:pt x="301" y="30"/>
                  </a:cubicBezTo>
                  <a:cubicBezTo>
                    <a:pt x="280" y="10"/>
                    <a:pt x="254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4" name="Google Shape;2114;p48">
              <a:extLst>
                <a:ext uri="{FF2B5EF4-FFF2-40B4-BE49-F238E27FC236}">
                  <a16:creationId xmlns:a16="http://schemas.microsoft.com/office/drawing/2014/main" id="{0FF67420-2632-42C7-A474-E9035E403CA9}"/>
                </a:ext>
              </a:extLst>
            </p:cNvPr>
            <p:cNvSpPr/>
            <p:nvPr/>
          </p:nvSpPr>
          <p:spPr>
            <a:xfrm>
              <a:off x="5744187" y="3479417"/>
              <a:ext cx="15357" cy="14456"/>
            </a:xfrm>
            <a:custGeom>
              <a:avLst/>
              <a:gdLst/>
              <a:ahLst/>
              <a:cxnLst/>
              <a:rect l="l" t="t" r="r" b="b"/>
              <a:pathLst>
                <a:path w="341" h="321" extrusionOk="0">
                  <a:moveTo>
                    <a:pt x="229" y="0"/>
                  </a:moveTo>
                  <a:cubicBezTo>
                    <a:pt x="203" y="0"/>
                    <a:pt x="177" y="10"/>
                    <a:pt x="157" y="30"/>
                  </a:cubicBezTo>
                  <a:lnTo>
                    <a:pt x="41" y="146"/>
                  </a:lnTo>
                  <a:cubicBezTo>
                    <a:pt x="1" y="186"/>
                    <a:pt x="1" y="252"/>
                    <a:pt x="41" y="291"/>
                  </a:cubicBezTo>
                  <a:cubicBezTo>
                    <a:pt x="60" y="311"/>
                    <a:pt x="86" y="320"/>
                    <a:pt x="113" y="320"/>
                  </a:cubicBezTo>
                  <a:cubicBezTo>
                    <a:pt x="138" y="320"/>
                    <a:pt x="164" y="311"/>
                    <a:pt x="184" y="291"/>
                  </a:cubicBezTo>
                  <a:lnTo>
                    <a:pt x="301" y="173"/>
                  </a:lnTo>
                  <a:cubicBezTo>
                    <a:pt x="341" y="134"/>
                    <a:pt x="341" y="69"/>
                    <a:pt x="301" y="30"/>
                  </a:cubicBezTo>
                  <a:cubicBezTo>
                    <a:pt x="281" y="10"/>
                    <a:pt x="255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5" name="Google Shape;2115;p48">
              <a:extLst>
                <a:ext uri="{FF2B5EF4-FFF2-40B4-BE49-F238E27FC236}">
                  <a16:creationId xmlns:a16="http://schemas.microsoft.com/office/drawing/2014/main" id="{88C9A5A3-1749-548F-94DB-720469B81F80}"/>
                </a:ext>
              </a:extLst>
            </p:cNvPr>
            <p:cNvSpPr/>
            <p:nvPr/>
          </p:nvSpPr>
          <p:spPr>
            <a:xfrm>
              <a:off x="5760850" y="3462754"/>
              <a:ext cx="15357" cy="14456"/>
            </a:xfrm>
            <a:custGeom>
              <a:avLst/>
              <a:gdLst/>
              <a:ahLst/>
              <a:cxnLst/>
              <a:rect l="l" t="t" r="r" b="b"/>
              <a:pathLst>
                <a:path w="341" h="321" extrusionOk="0">
                  <a:moveTo>
                    <a:pt x="228" y="1"/>
                  </a:moveTo>
                  <a:cubicBezTo>
                    <a:pt x="202" y="1"/>
                    <a:pt x="177" y="10"/>
                    <a:pt x="157" y="30"/>
                  </a:cubicBezTo>
                  <a:lnTo>
                    <a:pt x="39" y="146"/>
                  </a:lnTo>
                  <a:cubicBezTo>
                    <a:pt x="0" y="187"/>
                    <a:pt x="0" y="252"/>
                    <a:pt x="39" y="291"/>
                  </a:cubicBezTo>
                  <a:cubicBezTo>
                    <a:pt x="60" y="312"/>
                    <a:pt x="86" y="320"/>
                    <a:pt x="112" y="320"/>
                  </a:cubicBezTo>
                  <a:cubicBezTo>
                    <a:pt x="137" y="320"/>
                    <a:pt x="163" y="312"/>
                    <a:pt x="184" y="291"/>
                  </a:cubicBezTo>
                  <a:lnTo>
                    <a:pt x="301" y="173"/>
                  </a:lnTo>
                  <a:cubicBezTo>
                    <a:pt x="341" y="134"/>
                    <a:pt x="341" y="69"/>
                    <a:pt x="301" y="30"/>
                  </a:cubicBezTo>
                  <a:cubicBezTo>
                    <a:pt x="280" y="10"/>
                    <a:pt x="254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6" name="Google Shape;2116;p48">
              <a:extLst>
                <a:ext uri="{FF2B5EF4-FFF2-40B4-BE49-F238E27FC236}">
                  <a16:creationId xmlns:a16="http://schemas.microsoft.com/office/drawing/2014/main" id="{27DFE757-86F0-ACC9-4522-43969D81C3CB}"/>
                </a:ext>
              </a:extLst>
            </p:cNvPr>
            <p:cNvSpPr/>
            <p:nvPr/>
          </p:nvSpPr>
          <p:spPr>
            <a:xfrm>
              <a:off x="5794086" y="3429473"/>
              <a:ext cx="15357" cy="14501"/>
            </a:xfrm>
            <a:custGeom>
              <a:avLst/>
              <a:gdLst/>
              <a:ahLst/>
              <a:cxnLst/>
              <a:rect l="l" t="t" r="r" b="b"/>
              <a:pathLst>
                <a:path w="341" h="322" extrusionOk="0">
                  <a:moveTo>
                    <a:pt x="229" y="1"/>
                  </a:moveTo>
                  <a:cubicBezTo>
                    <a:pt x="203" y="1"/>
                    <a:pt x="177" y="11"/>
                    <a:pt x="157" y="30"/>
                  </a:cubicBezTo>
                  <a:lnTo>
                    <a:pt x="40" y="148"/>
                  </a:lnTo>
                  <a:cubicBezTo>
                    <a:pt x="1" y="187"/>
                    <a:pt x="1" y="252"/>
                    <a:pt x="40" y="291"/>
                  </a:cubicBezTo>
                  <a:cubicBezTo>
                    <a:pt x="61" y="312"/>
                    <a:pt x="87" y="322"/>
                    <a:pt x="112" y="322"/>
                  </a:cubicBezTo>
                  <a:cubicBezTo>
                    <a:pt x="138" y="322"/>
                    <a:pt x="164" y="312"/>
                    <a:pt x="185" y="291"/>
                  </a:cubicBezTo>
                  <a:lnTo>
                    <a:pt x="301" y="175"/>
                  </a:lnTo>
                  <a:cubicBezTo>
                    <a:pt x="340" y="135"/>
                    <a:pt x="340" y="70"/>
                    <a:pt x="301" y="30"/>
                  </a:cubicBezTo>
                  <a:cubicBezTo>
                    <a:pt x="281" y="11"/>
                    <a:pt x="255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7" name="Google Shape;2117;p48">
              <a:extLst>
                <a:ext uri="{FF2B5EF4-FFF2-40B4-BE49-F238E27FC236}">
                  <a16:creationId xmlns:a16="http://schemas.microsoft.com/office/drawing/2014/main" id="{AF251171-3E07-3077-EE27-910F992A8EFC}"/>
                </a:ext>
              </a:extLst>
            </p:cNvPr>
            <p:cNvSpPr/>
            <p:nvPr/>
          </p:nvSpPr>
          <p:spPr>
            <a:xfrm>
              <a:off x="5810704" y="3412900"/>
              <a:ext cx="15312" cy="14501"/>
            </a:xfrm>
            <a:custGeom>
              <a:avLst/>
              <a:gdLst/>
              <a:ahLst/>
              <a:cxnLst/>
              <a:rect l="l" t="t" r="r" b="b"/>
              <a:pathLst>
                <a:path w="340" h="322" extrusionOk="0">
                  <a:moveTo>
                    <a:pt x="229" y="0"/>
                  </a:moveTo>
                  <a:cubicBezTo>
                    <a:pt x="203" y="0"/>
                    <a:pt x="177" y="10"/>
                    <a:pt x="157" y="30"/>
                  </a:cubicBezTo>
                  <a:lnTo>
                    <a:pt x="40" y="147"/>
                  </a:lnTo>
                  <a:cubicBezTo>
                    <a:pt x="1" y="186"/>
                    <a:pt x="1" y="252"/>
                    <a:pt x="40" y="291"/>
                  </a:cubicBezTo>
                  <a:cubicBezTo>
                    <a:pt x="60" y="311"/>
                    <a:pt x="87" y="321"/>
                    <a:pt x="112" y="321"/>
                  </a:cubicBezTo>
                  <a:cubicBezTo>
                    <a:pt x="138" y="321"/>
                    <a:pt x="164" y="311"/>
                    <a:pt x="183" y="291"/>
                  </a:cubicBezTo>
                  <a:lnTo>
                    <a:pt x="301" y="174"/>
                  </a:lnTo>
                  <a:cubicBezTo>
                    <a:pt x="340" y="135"/>
                    <a:pt x="340" y="70"/>
                    <a:pt x="301" y="30"/>
                  </a:cubicBezTo>
                  <a:cubicBezTo>
                    <a:pt x="281" y="10"/>
                    <a:pt x="255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8" name="Google Shape;2118;p48">
              <a:extLst>
                <a:ext uri="{FF2B5EF4-FFF2-40B4-BE49-F238E27FC236}">
                  <a16:creationId xmlns:a16="http://schemas.microsoft.com/office/drawing/2014/main" id="{DB0D23F2-3745-4D9F-5DE6-B7DBA7315321}"/>
                </a:ext>
              </a:extLst>
            </p:cNvPr>
            <p:cNvSpPr/>
            <p:nvPr/>
          </p:nvSpPr>
          <p:spPr>
            <a:xfrm>
              <a:off x="5827367" y="3396238"/>
              <a:ext cx="15312" cy="14501"/>
            </a:xfrm>
            <a:custGeom>
              <a:avLst/>
              <a:gdLst/>
              <a:ahLst/>
              <a:cxnLst/>
              <a:rect l="l" t="t" r="r" b="b"/>
              <a:pathLst>
                <a:path w="340" h="322" extrusionOk="0">
                  <a:moveTo>
                    <a:pt x="229" y="0"/>
                  </a:moveTo>
                  <a:cubicBezTo>
                    <a:pt x="202" y="0"/>
                    <a:pt x="176" y="10"/>
                    <a:pt x="156" y="30"/>
                  </a:cubicBezTo>
                  <a:lnTo>
                    <a:pt x="40" y="147"/>
                  </a:lnTo>
                  <a:cubicBezTo>
                    <a:pt x="0" y="186"/>
                    <a:pt x="0" y="252"/>
                    <a:pt x="40" y="291"/>
                  </a:cubicBezTo>
                  <a:cubicBezTo>
                    <a:pt x="60" y="312"/>
                    <a:pt x="85" y="321"/>
                    <a:pt x="111" y="321"/>
                  </a:cubicBezTo>
                  <a:cubicBezTo>
                    <a:pt x="137" y="321"/>
                    <a:pt x="164" y="312"/>
                    <a:pt x="183" y="291"/>
                  </a:cubicBezTo>
                  <a:lnTo>
                    <a:pt x="301" y="174"/>
                  </a:lnTo>
                  <a:cubicBezTo>
                    <a:pt x="340" y="135"/>
                    <a:pt x="340" y="70"/>
                    <a:pt x="301" y="30"/>
                  </a:cubicBezTo>
                  <a:cubicBezTo>
                    <a:pt x="281" y="10"/>
                    <a:pt x="255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9" name="Google Shape;2119;p48">
              <a:extLst>
                <a:ext uri="{FF2B5EF4-FFF2-40B4-BE49-F238E27FC236}">
                  <a16:creationId xmlns:a16="http://schemas.microsoft.com/office/drawing/2014/main" id="{FFE9DCB9-4011-22E0-9487-2B9A7BBD97B4}"/>
                </a:ext>
              </a:extLst>
            </p:cNvPr>
            <p:cNvSpPr/>
            <p:nvPr/>
          </p:nvSpPr>
          <p:spPr>
            <a:xfrm>
              <a:off x="5844030" y="3379665"/>
              <a:ext cx="15312" cy="14456"/>
            </a:xfrm>
            <a:custGeom>
              <a:avLst/>
              <a:gdLst/>
              <a:ahLst/>
              <a:cxnLst/>
              <a:rect l="l" t="t" r="r" b="b"/>
              <a:pathLst>
                <a:path w="340" h="321" extrusionOk="0">
                  <a:moveTo>
                    <a:pt x="229" y="0"/>
                  </a:moveTo>
                  <a:cubicBezTo>
                    <a:pt x="203" y="0"/>
                    <a:pt x="176" y="10"/>
                    <a:pt x="157" y="30"/>
                  </a:cubicBezTo>
                  <a:lnTo>
                    <a:pt x="39" y="147"/>
                  </a:lnTo>
                  <a:cubicBezTo>
                    <a:pt x="0" y="186"/>
                    <a:pt x="0" y="251"/>
                    <a:pt x="39" y="291"/>
                  </a:cubicBezTo>
                  <a:cubicBezTo>
                    <a:pt x="60" y="311"/>
                    <a:pt x="86" y="321"/>
                    <a:pt x="111" y="321"/>
                  </a:cubicBezTo>
                  <a:cubicBezTo>
                    <a:pt x="137" y="321"/>
                    <a:pt x="163" y="310"/>
                    <a:pt x="184" y="291"/>
                  </a:cubicBezTo>
                  <a:lnTo>
                    <a:pt x="300" y="174"/>
                  </a:lnTo>
                  <a:cubicBezTo>
                    <a:pt x="340" y="135"/>
                    <a:pt x="340" y="69"/>
                    <a:pt x="300" y="30"/>
                  </a:cubicBezTo>
                  <a:cubicBezTo>
                    <a:pt x="281" y="10"/>
                    <a:pt x="255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0" name="Google Shape;2120;p48">
              <a:extLst>
                <a:ext uri="{FF2B5EF4-FFF2-40B4-BE49-F238E27FC236}">
                  <a16:creationId xmlns:a16="http://schemas.microsoft.com/office/drawing/2014/main" id="{BBDB3405-BA15-17E8-E578-7473E11C3085}"/>
                </a:ext>
              </a:extLst>
            </p:cNvPr>
            <p:cNvSpPr/>
            <p:nvPr/>
          </p:nvSpPr>
          <p:spPr>
            <a:xfrm>
              <a:off x="5697081" y="3529271"/>
              <a:ext cx="12610" cy="11799"/>
            </a:xfrm>
            <a:custGeom>
              <a:avLst/>
              <a:gdLst/>
              <a:ahLst/>
              <a:cxnLst/>
              <a:rect l="l" t="t" r="r" b="b"/>
              <a:pathLst>
                <a:path w="280" h="262" extrusionOk="0">
                  <a:moveTo>
                    <a:pt x="168" y="0"/>
                  </a:moveTo>
                  <a:cubicBezTo>
                    <a:pt x="142" y="0"/>
                    <a:pt x="117" y="10"/>
                    <a:pt x="97" y="31"/>
                  </a:cubicBezTo>
                  <a:lnTo>
                    <a:pt x="39" y="88"/>
                  </a:lnTo>
                  <a:cubicBezTo>
                    <a:pt x="0" y="127"/>
                    <a:pt x="0" y="192"/>
                    <a:pt x="39" y="232"/>
                  </a:cubicBezTo>
                  <a:cubicBezTo>
                    <a:pt x="60" y="252"/>
                    <a:pt x="86" y="262"/>
                    <a:pt x="111" y="262"/>
                  </a:cubicBezTo>
                  <a:cubicBezTo>
                    <a:pt x="137" y="262"/>
                    <a:pt x="163" y="252"/>
                    <a:pt x="183" y="232"/>
                  </a:cubicBezTo>
                  <a:lnTo>
                    <a:pt x="241" y="175"/>
                  </a:lnTo>
                  <a:cubicBezTo>
                    <a:pt x="280" y="135"/>
                    <a:pt x="280" y="70"/>
                    <a:pt x="241" y="31"/>
                  </a:cubicBezTo>
                  <a:cubicBezTo>
                    <a:pt x="220" y="10"/>
                    <a:pt x="194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1" name="Google Shape;2121;p48">
              <a:extLst>
                <a:ext uri="{FF2B5EF4-FFF2-40B4-BE49-F238E27FC236}">
                  <a16:creationId xmlns:a16="http://schemas.microsoft.com/office/drawing/2014/main" id="{BBD8D2AB-F4DB-A18B-7B77-080A67AF29C9}"/>
                </a:ext>
              </a:extLst>
            </p:cNvPr>
            <p:cNvSpPr/>
            <p:nvPr/>
          </p:nvSpPr>
          <p:spPr>
            <a:xfrm>
              <a:off x="5663034" y="3331297"/>
              <a:ext cx="244270" cy="244225"/>
            </a:xfrm>
            <a:custGeom>
              <a:avLst/>
              <a:gdLst/>
              <a:ahLst/>
              <a:cxnLst/>
              <a:rect l="l" t="t" r="r" b="b"/>
              <a:pathLst>
                <a:path w="5424" h="5423" extrusionOk="0">
                  <a:moveTo>
                    <a:pt x="2713" y="0"/>
                  </a:moveTo>
                  <a:cubicBezTo>
                    <a:pt x="2656" y="0"/>
                    <a:pt x="2611" y="46"/>
                    <a:pt x="2611" y="101"/>
                  </a:cubicBezTo>
                  <a:lnTo>
                    <a:pt x="2611" y="2608"/>
                  </a:lnTo>
                  <a:lnTo>
                    <a:pt x="103" y="2608"/>
                  </a:lnTo>
                  <a:cubicBezTo>
                    <a:pt x="46" y="2608"/>
                    <a:pt x="0" y="2655"/>
                    <a:pt x="0" y="2711"/>
                  </a:cubicBezTo>
                  <a:cubicBezTo>
                    <a:pt x="0" y="2766"/>
                    <a:pt x="46" y="2813"/>
                    <a:pt x="103" y="2813"/>
                  </a:cubicBezTo>
                  <a:lnTo>
                    <a:pt x="2610" y="2813"/>
                  </a:lnTo>
                  <a:lnTo>
                    <a:pt x="2610" y="5320"/>
                  </a:lnTo>
                  <a:cubicBezTo>
                    <a:pt x="2610" y="5375"/>
                    <a:pt x="2655" y="5422"/>
                    <a:pt x="2711" y="5422"/>
                  </a:cubicBezTo>
                  <a:cubicBezTo>
                    <a:pt x="2767" y="5422"/>
                    <a:pt x="2813" y="5375"/>
                    <a:pt x="2813" y="5320"/>
                  </a:cubicBezTo>
                  <a:lnTo>
                    <a:pt x="2813" y="2813"/>
                  </a:lnTo>
                  <a:lnTo>
                    <a:pt x="5320" y="2813"/>
                  </a:lnTo>
                  <a:cubicBezTo>
                    <a:pt x="5376" y="2813"/>
                    <a:pt x="5422" y="2766"/>
                    <a:pt x="5422" y="2711"/>
                  </a:cubicBezTo>
                  <a:cubicBezTo>
                    <a:pt x="5423" y="2654"/>
                    <a:pt x="5378" y="2608"/>
                    <a:pt x="5321" y="2608"/>
                  </a:cubicBezTo>
                  <a:lnTo>
                    <a:pt x="2814" y="2608"/>
                  </a:lnTo>
                  <a:lnTo>
                    <a:pt x="2814" y="101"/>
                  </a:lnTo>
                  <a:cubicBezTo>
                    <a:pt x="2814" y="46"/>
                    <a:pt x="2768" y="0"/>
                    <a:pt x="2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2" name="Google Shape;2122;p48">
              <a:extLst>
                <a:ext uri="{FF2B5EF4-FFF2-40B4-BE49-F238E27FC236}">
                  <a16:creationId xmlns:a16="http://schemas.microsoft.com/office/drawing/2014/main" id="{0F6B0497-03CC-6EAA-54AC-78C120071F23}"/>
                </a:ext>
              </a:extLst>
            </p:cNvPr>
            <p:cNvSpPr/>
            <p:nvPr/>
          </p:nvSpPr>
          <p:spPr>
            <a:xfrm>
              <a:off x="5878842" y="3399975"/>
              <a:ext cx="29093" cy="35668"/>
            </a:xfrm>
            <a:custGeom>
              <a:avLst/>
              <a:gdLst/>
              <a:ahLst/>
              <a:cxnLst/>
              <a:rect l="l" t="t" r="r" b="b"/>
              <a:pathLst>
                <a:path w="646" h="792" extrusionOk="0">
                  <a:moveTo>
                    <a:pt x="118" y="1"/>
                  </a:moveTo>
                  <a:cubicBezTo>
                    <a:pt x="98" y="1"/>
                    <a:pt x="78" y="7"/>
                    <a:pt x="60" y="20"/>
                  </a:cubicBezTo>
                  <a:cubicBezTo>
                    <a:pt x="13" y="52"/>
                    <a:pt x="1" y="114"/>
                    <a:pt x="33" y="161"/>
                  </a:cubicBezTo>
                  <a:lnTo>
                    <a:pt x="197" y="396"/>
                  </a:lnTo>
                  <a:lnTo>
                    <a:pt x="33" y="631"/>
                  </a:lnTo>
                  <a:cubicBezTo>
                    <a:pt x="1" y="678"/>
                    <a:pt x="13" y="741"/>
                    <a:pt x="57" y="772"/>
                  </a:cubicBezTo>
                  <a:cubicBezTo>
                    <a:pt x="76" y="784"/>
                    <a:pt x="95" y="792"/>
                    <a:pt x="116" y="792"/>
                  </a:cubicBezTo>
                  <a:cubicBezTo>
                    <a:pt x="148" y="792"/>
                    <a:pt x="180" y="777"/>
                    <a:pt x="201" y="748"/>
                  </a:cubicBezTo>
                  <a:lnTo>
                    <a:pt x="322" y="572"/>
                  </a:lnTo>
                  <a:lnTo>
                    <a:pt x="445" y="748"/>
                  </a:lnTo>
                  <a:cubicBezTo>
                    <a:pt x="465" y="777"/>
                    <a:pt x="497" y="792"/>
                    <a:pt x="529" y="792"/>
                  </a:cubicBezTo>
                  <a:cubicBezTo>
                    <a:pt x="550" y="792"/>
                    <a:pt x="570" y="787"/>
                    <a:pt x="588" y="772"/>
                  </a:cubicBezTo>
                  <a:cubicBezTo>
                    <a:pt x="634" y="740"/>
                    <a:pt x="646" y="676"/>
                    <a:pt x="612" y="631"/>
                  </a:cubicBezTo>
                  <a:lnTo>
                    <a:pt x="448" y="396"/>
                  </a:lnTo>
                  <a:lnTo>
                    <a:pt x="612" y="161"/>
                  </a:lnTo>
                  <a:cubicBezTo>
                    <a:pt x="644" y="114"/>
                    <a:pt x="632" y="50"/>
                    <a:pt x="588" y="20"/>
                  </a:cubicBezTo>
                  <a:cubicBezTo>
                    <a:pt x="570" y="7"/>
                    <a:pt x="549" y="1"/>
                    <a:pt x="529" y="1"/>
                  </a:cubicBezTo>
                  <a:cubicBezTo>
                    <a:pt x="497" y="1"/>
                    <a:pt x="466" y="16"/>
                    <a:pt x="446" y="44"/>
                  </a:cubicBezTo>
                  <a:lnTo>
                    <a:pt x="324" y="219"/>
                  </a:lnTo>
                  <a:lnTo>
                    <a:pt x="202" y="44"/>
                  </a:lnTo>
                  <a:cubicBezTo>
                    <a:pt x="182" y="16"/>
                    <a:pt x="150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3" name="Google Shape;2123;p48">
              <a:extLst>
                <a:ext uri="{FF2B5EF4-FFF2-40B4-BE49-F238E27FC236}">
                  <a16:creationId xmlns:a16="http://schemas.microsoft.com/office/drawing/2014/main" id="{969E8DEA-10FA-E8C2-F49B-4C97BCC75C85}"/>
                </a:ext>
              </a:extLst>
            </p:cNvPr>
            <p:cNvSpPr/>
            <p:nvPr/>
          </p:nvSpPr>
          <p:spPr>
            <a:xfrm>
              <a:off x="5802192" y="3331252"/>
              <a:ext cx="29048" cy="35758"/>
            </a:xfrm>
            <a:custGeom>
              <a:avLst/>
              <a:gdLst/>
              <a:ahLst/>
              <a:cxnLst/>
              <a:rect l="l" t="t" r="r" b="b"/>
              <a:pathLst>
                <a:path w="645" h="794" extrusionOk="0">
                  <a:moveTo>
                    <a:pt x="118" y="1"/>
                  </a:moveTo>
                  <a:cubicBezTo>
                    <a:pt x="98" y="1"/>
                    <a:pt x="77" y="7"/>
                    <a:pt x="60" y="20"/>
                  </a:cubicBezTo>
                  <a:cubicBezTo>
                    <a:pt x="14" y="52"/>
                    <a:pt x="4" y="117"/>
                    <a:pt x="36" y="161"/>
                  </a:cubicBezTo>
                  <a:lnTo>
                    <a:pt x="200" y="396"/>
                  </a:lnTo>
                  <a:lnTo>
                    <a:pt x="36" y="632"/>
                  </a:lnTo>
                  <a:cubicBezTo>
                    <a:pt x="0" y="678"/>
                    <a:pt x="11" y="742"/>
                    <a:pt x="58" y="775"/>
                  </a:cubicBezTo>
                  <a:cubicBezTo>
                    <a:pt x="75" y="787"/>
                    <a:pt x="95" y="793"/>
                    <a:pt x="116" y="793"/>
                  </a:cubicBezTo>
                  <a:cubicBezTo>
                    <a:pt x="148" y="793"/>
                    <a:pt x="180" y="779"/>
                    <a:pt x="200" y="750"/>
                  </a:cubicBezTo>
                  <a:lnTo>
                    <a:pt x="612" y="161"/>
                  </a:lnTo>
                  <a:cubicBezTo>
                    <a:pt x="644" y="115"/>
                    <a:pt x="632" y="51"/>
                    <a:pt x="588" y="20"/>
                  </a:cubicBezTo>
                  <a:cubicBezTo>
                    <a:pt x="570" y="7"/>
                    <a:pt x="550" y="1"/>
                    <a:pt x="530" y="1"/>
                  </a:cubicBezTo>
                  <a:cubicBezTo>
                    <a:pt x="498" y="1"/>
                    <a:pt x="466" y="17"/>
                    <a:pt x="446" y="45"/>
                  </a:cubicBezTo>
                  <a:lnTo>
                    <a:pt x="324" y="220"/>
                  </a:lnTo>
                  <a:lnTo>
                    <a:pt x="202" y="45"/>
                  </a:lnTo>
                  <a:cubicBezTo>
                    <a:pt x="182" y="16"/>
                    <a:pt x="150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4" name="Google Shape;2124;p48">
              <a:extLst>
                <a:ext uri="{FF2B5EF4-FFF2-40B4-BE49-F238E27FC236}">
                  <a16:creationId xmlns:a16="http://schemas.microsoft.com/office/drawing/2014/main" id="{633F1513-3879-7932-49E6-6E54A5B3DB95}"/>
                </a:ext>
              </a:extLst>
            </p:cNvPr>
            <p:cNvSpPr/>
            <p:nvPr/>
          </p:nvSpPr>
          <p:spPr>
            <a:xfrm>
              <a:off x="5628312" y="3296575"/>
              <a:ext cx="313579" cy="313534"/>
            </a:xfrm>
            <a:custGeom>
              <a:avLst/>
              <a:gdLst/>
              <a:ahLst/>
              <a:cxnLst/>
              <a:rect l="l" t="t" r="r" b="b"/>
              <a:pathLst>
                <a:path w="6963" h="6962" extrusionOk="0">
                  <a:moveTo>
                    <a:pt x="3481" y="0"/>
                  </a:moveTo>
                  <a:cubicBezTo>
                    <a:pt x="2551" y="0"/>
                    <a:pt x="1676" y="361"/>
                    <a:pt x="1019" y="1019"/>
                  </a:cubicBezTo>
                  <a:cubicBezTo>
                    <a:pt x="362" y="1677"/>
                    <a:pt x="0" y="2551"/>
                    <a:pt x="0" y="3481"/>
                  </a:cubicBezTo>
                  <a:cubicBezTo>
                    <a:pt x="0" y="4411"/>
                    <a:pt x="362" y="5285"/>
                    <a:pt x="1019" y="5941"/>
                  </a:cubicBezTo>
                  <a:cubicBezTo>
                    <a:pt x="1677" y="6599"/>
                    <a:pt x="2551" y="6961"/>
                    <a:pt x="3481" y="6961"/>
                  </a:cubicBezTo>
                  <a:cubicBezTo>
                    <a:pt x="4411" y="6961"/>
                    <a:pt x="5285" y="6599"/>
                    <a:pt x="5941" y="5941"/>
                  </a:cubicBezTo>
                  <a:cubicBezTo>
                    <a:pt x="6599" y="5283"/>
                    <a:pt x="6961" y="4411"/>
                    <a:pt x="6961" y="3481"/>
                  </a:cubicBezTo>
                  <a:cubicBezTo>
                    <a:pt x="6962" y="2553"/>
                    <a:pt x="6602" y="1681"/>
                    <a:pt x="5945" y="1022"/>
                  </a:cubicBezTo>
                  <a:cubicBezTo>
                    <a:pt x="5926" y="1003"/>
                    <a:pt x="5900" y="993"/>
                    <a:pt x="5874" y="993"/>
                  </a:cubicBezTo>
                  <a:cubicBezTo>
                    <a:pt x="5847" y="993"/>
                    <a:pt x="5821" y="1003"/>
                    <a:pt x="5802" y="1022"/>
                  </a:cubicBezTo>
                  <a:cubicBezTo>
                    <a:pt x="5763" y="1062"/>
                    <a:pt x="5763" y="1127"/>
                    <a:pt x="5802" y="1166"/>
                  </a:cubicBezTo>
                  <a:cubicBezTo>
                    <a:pt x="6418" y="1785"/>
                    <a:pt x="6759" y="2607"/>
                    <a:pt x="6759" y="3482"/>
                  </a:cubicBezTo>
                  <a:cubicBezTo>
                    <a:pt x="6759" y="5288"/>
                    <a:pt x="5288" y="6759"/>
                    <a:pt x="3482" y="6759"/>
                  </a:cubicBezTo>
                  <a:cubicBezTo>
                    <a:pt x="1675" y="6759"/>
                    <a:pt x="206" y="5288"/>
                    <a:pt x="206" y="3482"/>
                  </a:cubicBezTo>
                  <a:cubicBezTo>
                    <a:pt x="206" y="1675"/>
                    <a:pt x="1675" y="206"/>
                    <a:pt x="3482" y="206"/>
                  </a:cubicBezTo>
                  <a:cubicBezTo>
                    <a:pt x="4200" y="206"/>
                    <a:pt x="4880" y="432"/>
                    <a:pt x="5452" y="864"/>
                  </a:cubicBezTo>
                  <a:cubicBezTo>
                    <a:pt x="5470" y="877"/>
                    <a:pt x="5491" y="884"/>
                    <a:pt x="5512" y="884"/>
                  </a:cubicBezTo>
                  <a:cubicBezTo>
                    <a:pt x="5544" y="884"/>
                    <a:pt x="5574" y="870"/>
                    <a:pt x="5595" y="843"/>
                  </a:cubicBezTo>
                  <a:cubicBezTo>
                    <a:pt x="5629" y="798"/>
                    <a:pt x="5619" y="734"/>
                    <a:pt x="5574" y="701"/>
                  </a:cubicBezTo>
                  <a:cubicBezTo>
                    <a:pt x="4966" y="242"/>
                    <a:pt x="4243" y="0"/>
                    <a:pt x="3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5" name="Google Shape;2125;p48">
              <a:extLst>
                <a:ext uri="{FF2B5EF4-FFF2-40B4-BE49-F238E27FC236}">
                  <a16:creationId xmlns:a16="http://schemas.microsoft.com/office/drawing/2014/main" id="{A6E6D648-3CE3-935D-87DF-A06FB1168A02}"/>
                </a:ext>
              </a:extLst>
            </p:cNvPr>
            <p:cNvSpPr/>
            <p:nvPr/>
          </p:nvSpPr>
          <p:spPr>
            <a:xfrm>
              <a:off x="5799085" y="3467303"/>
              <a:ext cx="108219" cy="108219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2300" y="1"/>
                  </a:moveTo>
                  <a:cubicBezTo>
                    <a:pt x="1032" y="1"/>
                    <a:pt x="1" y="1033"/>
                    <a:pt x="1" y="2300"/>
                  </a:cubicBezTo>
                  <a:cubicBezTo>
                    <a:pt x="1" y="2355"/>
                    <a:pt x="48" y="2402"/>
                    <a:pt x="103" y="2402"/>
                  </a:cubicBezTo>
                  <a:cubicBezTo>
                    <a:pt x="160" y="2402"/>
                    <a:pt x="205" y="2355"/>
                    <a:pt x="205" y="2300"/>
                  </a:cubicBezTo>
                  <a:cubicBezTo>
                    <a:pt x="205" y="1144"/>
                    <a:pt x="1145" y="205"/>
                    <a:pt x="2300" y="205"/>
                  </a:cubicBezTo>
                  <a:cubicBezTo>
                    <a:pt x="2357" y="205"/>
                    <a:pt x="2402" y="158"/>
                    <a:pt x="2402" y="103"/>
                  </a:cubicBezTo>
                  <a:cubicBezTo>
                    <a:pt x="2402" y="46"/>
                    <a:pt x="2357" y="1"/>
                    <a:pt x="2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6" name="Google Shape;2126;p48">
              <a:extLst>
                <a:ext uri="{FF2B5EF4-FFF2-40B4-BE49-F238E27FC236}">
                  <a16:creationId xmlns:a16="http://schemas.microsoft.com/office/drawing/2014/main" id="{33F61D35-C54D-FC4D-C28E-CF4FC0BC6023}"/>
                </a:ext>
              </a:extLst>
            </p:cNvPr>
            <p:cNvSpPr/>
            <p:nvPr/>
          </p:nvSpPr>
          <p:spPr>
            <a:xfrm>
              <a:off x="5663034" y="3331297"/>
              <a:ext cx="108129" cy="108129"/>
            </a:xfrm>
            <a:custGeom>
              <a:avLst/>
              <a:gdLst/>
              <a:ahLst/>
              <a:cxnLst/>
              <a:rect l="l" t="t" r="r" b="b"/>
              <a:pathLst>
                <a:path w="2401" h="2401" extrusionOk="0">
                  <a:moveTo>
                    <a:pt x="2300" y="0"/>
                  </a:moveTo>
                  <a:cubicBezTo>
                    <a:pt x="2243" y="0"/>
                    <a:pt x="2197" y="46"/>
                    <a:pt x="2197" y="101"/>
                  </a:cubicBezTo>
                  <a:cubicBezTo>
                    <a:pt x="2197" y="1258"/>
                    <a:pt x="1258" y="2197"/>
                    <a:pt x="103" y="2197"/>
                  </a:cubicBezTo>
                  <a:cubicBezTo>
                    <a:pt x="46" y="2197"/>
                    <a:pt x="0" y="2243"/>
                    <a:pt x="0" y="2298"/>
                  </a:cubicBezTo>
                  <a:cubicBezTo>
                    <a:pt x="0" y="2355"/>
                    <a:pt x="46" y="2401"/>
                    <a:pt x="103" y="2401"/>
                  </a:cubicBezTo>
                  <a:cubicBezTo>
                    <a:pt x="1371" y="2401"/>
                    <a:pt x="2401" y="1369"/>
                    <a:pt x="2401" y="101"/>
                  </a:cubicBezTo>
                  <a:cubicBezTo>
                    <a:pt x="2401" y="46"/>
                    <a:pt x="2355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27" name="Google Shape;2127;p48">
            <a:extLst>
              <a:ext uri="{FF2B5EF4-FFF2-40B4-BE49-F238E27FC236}">
                <a16:creationId xmlns:a16="http://schemas.microsoft.com/office/drawing/2014/main" id="{485BC9F6-7DE3-1DC6-96B8-16CD1459D4A7}"/>
              </a:ext>
            </a:extLst>
          </p:cNvPr>
          <p:cNvGrpSpPr/>
          <p:nvPr/>
        </p:nvGrpSpPr>
        <p:grpSpPr>
          <a:xfrm>
            <a:off x="6407797" y="284784"/>
            <a:ext cx="715805" cy="896383"/>
            <a:chOff x="7222911" y="2692836"/>
            <a:chExt cx="348121" cy="435984"/>
          </a:xfrm>
        </p:grpSpPr>
        <p:sp>
          <p:nvSpPr>
            <p:cNvPr id="2128" name="Google Shape;2128;p48">
              <a:extLst>
                <a:ext uri="{FF2B5EF4-FFF2-40B4-BE49-F238E27FC236}">
                  <a16:creationId xmlns:a16="http://schemas.microsoft.com/office/drawing/2014/main" id="{D0D646F8-948B-45DC-9C13-77C9D86DC63F}"/>
                </a:ext>
              </a:extLst>
            </p:cNvPr>
            <p:cNvSpPr/>
            <p:nvPr/>
          </p:nvSpPr>
          <p:spPr>
            <a:xfrm>
              <a:off x="7222911" y="2692836"/>
              <a:ext cx="348121" cy="435984"/>
            </a:xfrm>
            <a:custGeom>
              <a:avLst/>
              <a:gdLst/>
              <a:ahLst/>
              <a:cxnLst/>
              <a:rect l="l" t="t" r="r" b="b"/>
              <a:pathLst>
                <a:path w="7730" h="9681" extrusionOk="0">
                  <a:moveTo>
                    <a:pt x="2231" y="0"/>
                  </a:moveTo>
                  <a:cubicBezTo>
                    <a:pt x="1274" y="0"/>
                    <a:pt x="495" y="779"/>
                    <a:pt x="495" y="1736"/>
                  </a:cubicBezTo>
                  <a:lnTo>
                    <a:pt x="495" y="1953"/>
                  </a:lnTo>
                  <a:cubicBezTo>
                    <a:pt x="188" y="2265"/>
                    <a:pt x="0" y="2694"/>
                    <a:pt x="0" y="3166"/>
                  </a:cubicBezTo>
                  <a:lnTo>
                    <a:pt x="0" y="4072"/>
                  </a:lnTo>
                  <a:cubicBezTo>
                    <a:pt x="0" y="4544"/>
                    <a:pt x="188" y="4971"/>
                    <a:pt x="495" y="5284"/>
                  </a:cubicBezTo>
                  <a:lnTo>
                    <a:pt x="495" y="5996"/>
                  </a:lnTo>
                  <a:cubicBezTo>
                    <a:pt x="495" y="6077"/>
                    <a:pt x="502" y="6158"/>
                    <a:pt x="513" y="6235"/>
                  </a:cubicBezTo>
                  <a:cubicBezTo>
                    <a:pt x="500" y="6312"/>
                    <a:pt x="495" y="6393"/>
                    <a:pt x="495" y="6474"/>
                  </a:cubicBezTo>
                  <a:lnTo>
                    <a:pt x="495" y="7945"/>
                  </a:lnTo>
                  <a:cubicBezTo>
                    <a:pt x="495" y="8902"/>
                    <a:pt x="1274" y="9681"/>
                    <a:pt x="2231" y="9681"/>
                  </a:cubicBezTo>
                  <a:lnTo>
                    <a:pt x="5527" y="9681"/>
                  </a:lnTo>
                  <a:cubicBezTo>
                    <a:pt x="6484" y="9681"/>
                    <a:pt x="7262" y="8902"/>
                    <a:pt x="7262" y="7945"/>
                  </a:cubicBezTo>
                  <a:lnTo>
                    <a:pt x="7262" y="7452"/>
                  </a:lnTo>
                  <a:cubicBezTo>
                    <a:pt x="7552" y="7142"/>
                    <a:pt x="7729" y="6727"/>
                    <a:pt x="7729" y="6270"/>
                  </a:cubicBezTo>
                  <a:lnTo>
                    <a:pt x="7729" y="5363"/>
                  </a:lnTo>
                  <a:cubicBezTo>
                    <a:pt x="7729" y="4906"/>
                    <a:pt x="7551" y="4489"/>
                    <a:pt x="7262" y="4179"/>
                  </a:cubicBezTo>
                  <a:lnTo>
                    <a:pt x="7262" y="4058"/>
                  </a:lnTo>
                  <a:cubicBezTo>
                    <a:pt x="7262" y="3976"/>
                    <a:pt x="7256" y="3895"/>
                    <a:pt x="7243" y="3817"/>
                  </a:cubicBezTo>
                  <a:cubicBezTo>
                    <a:pt x="7256" y="3738"/>
                    <a:pt x="7262" y="3657"/>
                    <a:pt x="7262" y="3576"/>
                  </a:cubicBezTo>
                  <a:lnTo>
                    <a:pt x="7262" y="1736"/>
                  </a:lnTo>
                  <a:cubicBezTo>
                    <a:pt x="7262" y="779"/>
                    <a:pt x="6484" y="0"/>
                    <a:pt x="5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9" name="Google Shape;2129;p48">
              <a:extLst>
                <a:ext uri="{FF2B5EF4-FFF2-40B4-BE49-F238E27FC236}">
                  <a16:creationId xmlns:a16="http://schemas.microsoft.com/office/drawing/2014/main" id="{586D2B95-F291-640E-F6D8-71F009716BD4}"/>
                </a:ext>
              </a:extLst>
            </p:cNvPr>
            <p:cNvSpPr/>
            <p:nvPr/>
          </p:nvSpPr>
          <p:spPr>
            <a:xfrm>
              <a:off x="7311000" y="2758677"/>
              <a:ext cx="173205" cy="304301"/>
            </a:xfrm>
            <a:custGeom>
              <a:avLst/>
              <a:gdLst/>
              <a:ahLst/>
              <a:cxnLst/>
              <a:rect l="l" t="t" r="r" b="b"/>
              <a:pathLst>
                <a:path w="3846" h="6757" extrusionOk="0">
                  <a:moveTo>
                    <a:pt x="273" y="0"/>
                  </a:moveTo>
                  <a:cubicBezTo>
                    <a:pt x="123" y="0"/>
                    <a:pt x="1" y="122"/>
                    <a:pt x="1" y="272"/>
                  </a:cubicBezTo>
                  <a:lnTo>
                    <a:pt x="1" y="6485"/>
                  </a:lnTo>
                  <a:cubicBezTo>
                    <a:pt x="1" y="6635"/>
                    <a:pt x="123" y="6757"/>
                    <a:pt x="273" y="6757"/>
                  </a:cubicBezTo>
                  <a:lnTo>
                    <a:pt x="3574" y="6757"/>
                  </a:lnTo>
                  <a:cubicBezTo>
                    <a:pt x="3723" y="6757"/>
                    <a:pt x="3846" y="6635"/>
                    <a:pt x="3846" y="6485"/>
                  </a:cubicBezTo>
                  <a:lnTo>
                    <a:pt x="3846" y="272"/>
                  </a:lnTo>
                  <a:cubicBezTo>
                    <a:pt x="3846" y="122"/>
                    <a:pt x="3723" y="0"/>
                    <a:pt x="35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0" name="Google Shape;2130;p48">
              <a:extLst>
                <a:ext uri="{FF2B5EF4-FFF2-40B4-BE49-F238E27FC236}">
                  <a16:creationId xmlns:a16="http://schemas.microsoft.com/office/drawing/2014/main" id="{8AD58ABC-7A72-CA04-5F6B-81D747A5E9D6}"/>
                </a:ext>
              </a:extLst>
            </p:cNvPr>
            <p:cNvSpPr/>
            <p:nvPr/>
          </p:nvSpPr>
          <p:spPr>
            <a:xfrm>
              <a:off x="7453220" y="2758677"/>
              <a:ext cx="30984" cy="304301"/>
            </a:xfrm>
            <a:custGeom>
              <a:avLst/>
              <a:gdLst/>
              <a:ahLst/>
              <a:cxnLst/>
              <a:rect l="l" t="t" r="r" b="b"/>
              <a:pathLst>
                <a:path w="688" h="6757" extrusionOk="0">
                  <a:moveTo>
                    <a:pt x="0" y="0"/>
                  </a:moveTo>
                  <a:cubicBezTo>
                    <a:pt x="153" y="0"/>
                    <a:pt x="276" y="122"/>
                    <a:pt x="276" y="274"/>
                  </a:cubicBezTo>
                  <a:lnTo>
                    <a:pt x="276" y="6483"/>
                  </a:lnTo>
                  <a:cubicBezTo>
                    <a:pt x="276" y="6635"/>
                    <a:pt x="153" y="6757"/>
                    <a:pt x="0" y="6757"/>
                  </a:cubicBezTo>
                  <a:lnTo>
                    <a:pt x="413" y="6757"/>
                  </a:lnTo>
                  <a:cubicBezTo>
                    <a:pt x="565" y="6757"/>
                    <a:pt x="688" y="6635"/>
                    <a:pt x="688" y="6483"/>
                  </a:cubicBezTo>
                  <a:lnTo>
                    <a:pt x="688" y="274"/>
                  </a:lnTo>
                  <a:cubicBezTo>
                    <a:pt x="688" y="122"/>
                    <a:pt x="564" y="0"/>
                    <a:pt x="413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1" name="Google Shape;2131;p48">
              <a:extLst>
                <a:ext uri="{FF2B5EF4-FFF2-40B4-BE49-F238E27FC236}">
                  <a16:creationId xmlns:a16="http://schemas.microsoft.com/office/drawing/2014/main" id="{7EDF8C79-C94F-5BB1-6517-05257EE56104}"/>
                </a:ext>
              </a:extLst>
            </p:cNvPr>
            <p:cNvSpPr/>
            <p:nvPr/>
          </p:nvSpPr>
          <p:spPr>
            <a:xfrm>
              <a:off x="7310910" y="2787094"/>
              <a:ext cx="173205" cy="247422"/>
            </a:xfrm>
            <a:custGeom>
              <a:avLst/>
              <a:gdLst/>
              <a:ahLst/>
              <a:cxnLst/>
              <a:rect l="l" t="t" r="r" b="b"/>
              <a:pathLst>
                <a:path w="3846" h="5494" extrusionOk="0">
                  <a:moveTo>
                    <a:pt x="1" y="0"/>
                  </a:moveTo>
                  <a:lnTo>
                    <a:pt x="1" y="5494"/>
                  </a:lnTo>
                  <a:lnTo>
                    <a:pt x="3846" y="5494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2" name="Google Shape;2132;p48">
              <a:extLst>
                <a:ext uri="{FF2B5EF4-FFF2-40B4-BE49-F238E27FC236}">
                  <a16:creationId xmlns:a16="http://schemas.microsoft.com/office/drawing/2014/main" id="{96E27ED3-E09D-1B13-6B87-2AFD3897C736}"/>
                </a:ext>
              </a:extLst>
            </p:cNvPr>
            <p:cNvSpPr/>
            <p:nvPr/>
          </p:nvSpPr>
          <p:spPr>
            <a:xfrm>
              <a:off x="7465605" y="2787094"/>
              <a:ext cx="18599" cy="247422"/>
            </a:xfrm>
            <a:custGeom>
              <a:avLst/>
              <a:gdLst/>
              <a:ahLst/>
              <a:cxnLst/>
              <a:rect l="l" t="t" r="r" b="b"/>
              <a:pathLst>
                <a:path w="413" h="5494" extrusionOk="0">
                  <a:moveTo>
                    <a:pt x="1" y="0"/>
                  </a:moveTo>
                  <a:lnTo>
                    <a:pt x="1" y="5494"/>
                  </a:lnTo>
                  <a:lnTo>
                    <a:pt x="413" y="5494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3" name="Google Shape;2133;p48">
              <a:extLst>
                <a:ext uri="{FF2B5EF4-FFF2-40B4-BE49-F238E27FC236}">
                  <a16:creationId xmlns:a16="http://schemas.microsoft.com/office/drawing/2014/main" id="{D90E182A-8355-697F-BFBE-DAEF6424D463}"/>
                </a:ext>
              </a:extLst>
            </p:cNvPr>
            <p:cNvSpPr/>
            <p:nvPr/>
          </p:nvSpPr>
          <p:spPr>
            <a:xfrm>
              <a:off x="7334418" y="2921884"/>
              <a:ext cx="170773" cy="82954"/>
            </a:xfrm>
            <a:custGeom>
              <a:avLst/>
              <a:gdLst/>
              <a:ahLst/>
              <a:cxnLst/>
              <a:rect l="l" t="t" r="r" b="b"/>
              <a:pathLst>
                <a:path w="3792" h="1842" extrusionOk="0">
                  <a:moveTo>
                    <a:pt x="276" y="0"/>
                  </a:moveTo>
                  <a:cubicBezTo>
                    <a:pt x="124" y="0"/>
                    <a:pt x="1" y="123"/>
                    <a:pt x="1" y="276"/>
                  </a:cubicBezTo>
                  <a:lnTo>
                    <a:pt x="1" y="1182"/>
                  </a:lnTo>
                  <a:cubicBezTo>
                    <a:pt x="1" y="1334"/>
                    <a:pt x="124" y="1457"/>
                    <a:pt x="276" y="1457"/>
                  </a:cubicBezTo>
                  <a:lnTo>
                    <a:pt x="2143" y="1457"/>
                  </a:lnTo>
                  <a:lnTo>
                    <a:pt x="2914" y="1842"/>
                  </a:lnTo>
                  <a:lnTo>
                    <a:pt x="2914" y="1457"/>
                  </a:lnTo>
                  <a:lnTo>
                    <a:pt x="3517" y="1457"/>
                  </a:lnTo>
                  <a:cubicBezTo>
                    <a:pt x="3669" y="1457"/>
                    <a:pt x="3791" y="1334"/>
                    <a:pt x="3791" y="1182"/>
                  </a:cubicBezTo>
                  <a:lnTo>
                    <a:pt x="3791" y="276"/>
                  </a:lnTo>
                  <a:cubicBezTo>
                    <a:pt x="3791" y="124"/>
                    <a:pt x="3669" y="0"/>
                    <a:pt x="3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4" name="Google Shape;2134;p48">
              <a:extLst>
                <a:ext uri="{FF2B5EF4-FFF2-40B4-BE49-F238E27FC236}">
                  <a16:creationId xmlns:a16="http://schemas.microsoft.com/office/drawing/2014/main" id="{C2888978-3EC3-2D5A-CCBA-9C7CA6B7116E}"/>
                </a:ext>
              </a:extLst>
            </p:cNvPr>
            <p:cNvSpPr/>
            <p:nvPr/>
          </p:nvSpPr>
          <p:spPr>
            <a:xfrm>
              <a:off x="7474207" y="2921884"/>
              <a:ext cx="30984" cy="65616"/>
            </a:xfrm>
            <a:custGeom>
              <a:avLst/>
              <a:gdLst/>
              <a:ahLst/>
              <a:cxnLst/>
              <a:rect l="l" t="t" r="r" b="b"/>
              <a:pathLst>
                <a:path w="688" h="1457" extrusionOk="0">
                  <a:moveTo>
                    <a:pt x="1" y="0"/>
                  </a:moveTo>
                  <a:cubicBezTo>
                    <a:pt x="153" y="0"/>
                    <a:pt x="276" y="123"/>
                    <a:pt x="276" y="276"/>
                  </a:cubicBezTo>
                  <a:lnTo>
                    <a:pt x="276" y="1182"/>
                  </a:lnTo>
                  <a:cubicBezTo>
                    <a:pt x="276" y="1334"/>
                    <a:pt x="153" y="1457"/>
                    <a:pt x="1" y="1457"/>
                  </a:cubicBezTo>
                  <a:lnTo>
                    <a:pt x="413" y="1457"/>
                  </a:lnTo>
                  <a:cubicBezTo>
                    <a:pt x="565" y="1457"/>
                    <a:pt x="687" y="1334"/>
                    <a:pt x="687" y="1182"/>
                  </a:cubicBezTo>
                  <a:lnTo>
                    <a:pt x="687" y="276"/>
                  </a:lnTo>
                  <a:cubicBezTo>
                    <a:pt x="687" y="124"/>
                    <a:pt x="565" y="0"/>
                    <a:pt x="413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5" name="Google Shape;2135;p48">
              <a:extLst>
                <a:ext uri="{FF2B5EF4-FFF2-40B4-BE49-F238E27FC236}">
                  <a16:creationId xmlns:a16="http://schemas.microsoft.com/office/drawing/2014/main" id="{6891C1CB-0178-5EAA-3360-9C8268B29D05}"/>
                </a:ext>
              </a:extLst>
            </p:cNvPr>
            <p:cNvSpPr/>
            <p:nvPr/>
          </p:nvSpPr>
          <p:spPr>
            <a:xfrm>
              <a:off x="7288662" y="2822942"/>
              <a:ext cx="170818" cy="82954"/>
            </a:xfrm>
            <a:custGeom>
              <a:avLst/>
              <a:gdLst/>
              <a:ahLst/>
              <a:cxnLst/>
              <a:rect l="l" t="t" r="r" b="b"/>
              <a:pathLst>
                <a:path w="3793" h="1842" extrusionOk="0">
                  <a:moveTo>
                    <a:pt x="276" y="0"/>
                  </a:moveTo>
                  <a:cubicBezTo>
                    <a:pt x="124" y="0"/>
                    <a:pt x="2" y="124"/>
                    <a:pt x="1" y="276"/>
                  </a:cubicBezTo>
                  <a:lnTo>
                    <a:pt x="1" y="1182"/>
                  </a:lnTo>
                  <a:cubicBezTo>
                    <a:pt x="1" y="1334"/>
                    <a:pt x="124" y="1457"/>
                    <a:pt x="276" y="1457"/>
                  </a:cubicBezTo>
                  <a:lnTo>
                    <a:pt x="880" y="1457"/>
                  </a:lnTo>
                  <a:lnTo>
                    <a:pt x="880" y="1842"/>
                  </a:lnTo>
                  <a:lnTo>
                    <a:pt x="1650" y="1457"/>
                  </a:lnTo>
                  <a:lnTo>
                    <a:pt x="3517" y="1457"/>
                  </a:lnTo>
                  <a:cubicBezTo>
                    <a:pt x="3670" y="1457"/>
                    <a:pt x="3792" y="1334"/>
                    <a:pt x="3792" y="1182"/>
                  </a:cubicBezTo>
                  <a:lnTo>
                    <a:pt x="3792" y="276"/>
                  </a:lnTo>
                  <a:cubicBezTo>
                    <a:pt x="3792" y="123"/>
                    <a:pt x="3670" y="0"/>
                    <a:pt x="3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6" name="Google Shape;2136;p48">
              <a:extLst>
                <a:ext uri="{FF2B5EF4-FFF2-40B4-BE49-F238E27FC236}">
                  <a16:creationId xmlns:a16="http://schemas.microsoft.com/office/drawing/2014/main" id="{5A2D71D8-15FA-FEAF-0449-4E9BC09061AA}"/>
                </a:ext>
              </a:extLst>
            </p:cNvPr>
            <p:cNvSpPr/>
            <p:nvPr/>
          </p:nvSpPr>
          <p:spPr>
            <a:xfrm>
              <a:off x="7428496" y="2822942"/>
              <a:ext cx="30984" cy="65616"/>
            </a:xfrm>
            <a:custGeom>
              <a:avLst/>
              <a:gdLst/>
              <a:ahLst/>
              <a:cxnLst/>
              <a:rect l="l" t="t" r="r" b="b"/>
              <a:pathLst>
                <a:path w="688" h="1457" extrusionOk="0">
                  <a:moveTo>
                    <a:pt x="0" y="0"/>
                  </a:moveTo>
                  <a:cubicBezTo>
                    <a:pt x="152" y="0"/>
                    <a:pt x="275" y="123"/>
                    <a:pt x="275" y="276"/>
                  </a:cubicBezTo>
                  <a:lnTo>
                    <a:pt x="275" y="1182"/>
                  </a:lnTo>
                  <a:cubicBezTo>
                    <a:pt x="275" y="1334"/>
                    <a:pt x="152" y="1457"/>
                    <a:pt x="0" y="1457"/>
                  </a:cubicBezTo>
                  <a:lnTo>
                    <a:pt x="412" y="1457"/>
                  </a:lnTo>
                  <a:cubicBezTo>
                    <a:pt x="565" y="1457"/>
                    <a:pt x="687" y="1334"/>
                    <a:pt x="687" y="1182"/>
                  </a:cubicBezTo>
                  <a:lnTo>
                    <a:pt x="687" y="276"/>
                  </a:lnTo>
                  <a:cubicBezTo>
                    <a:pt x="687" y="124"/>
                    <a:pt x="563" y="0"/>
                    <a:pt x="412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7" name="Google Shape;2137;p48">
              <a:extLst>
                <a:ext uri="{FF2B5EF4-FFF2-40B4-BE49-F238E27FC236}">
                  <a16:creationId xmlns:a16="http://schemas.microsoft.com/office/drawing/2014/main" id="{21BFEECC-DAEF-0211-D223-79653C9F1495}"/>
                </a:ext>
              </a:extLst>
            </p:cNvPr>
            <p:cNvSpPr/>
            <p:nvPr/>
          </p:nvSpPr>
          <p:spPr>
            <a:xfrm>
              <a:off x="7284114" y="2753993"/>
              <a:ext cx="204639" cy="213376"/>
            </a:xfrm>
            <a:custGeom>
              <a:avLst/>
              <a:gdLst/>
              <a:ahLst/>
              <a:cxnLst/>
              <a:rect l="l" t="t" r="r" b="b"/>
              <a:pathLst>
                <a:path w="4544" h="4738" extrusionOk="0">
                  <a:moveTo>
                    <a:pt x="4166" y="205"/>
                  </a:moveTo>
                  <a:cubicBezTo>
                    <a:pt x="4261" y="205"/>
                    <a:pt x="4339" y="284"/>
                    <a:pt x="4339" y="378"/>
                  </a:cubicBezTo>
                  <a:lnTo>
                    <a:pt x="4339" y="634"/>
                  </a:lnTo>
                  <a:lnTo>
                    <a:pt x="698" y="634"/>
                  </a:lnTo>
                  <a:lnTo>
                    <a:pt x="698" y="378"/>
                  </a:lnTo>
                  <a:cubicBezTo>
                    <a:pt x="698" y="284"/>
                    <a:pt x="775" y="205"/>
                    <a:pt x="871" y="205"/>
                  </a:cubicBezTo>
                  <a:close/>
                  <a:moveTo>
                    <a:pt x="3618" y="1634"/>
                  </a:moveTo>
                  <a:cubicBezTo>
                    <a:pt x="3714" y="1634"/>
                    <a:pt x="3791" y="1711"/>
                    <a:pt x="3791" y="1807"/>
                  </a:cubicBezTo>
                  <a:lnTo>
                    <a:pt x="3791" y="2713"/>
                  </a:lnTo>
                  <a:cubicBezTo>
                    <a:pt x="3791" y="2808"/>
                    <a:pt x="3714" y="2885"/>
                    <a:pt x="3618" y="2885"/>
                  </a:cubicBezTo>
                  <a:lnTo>
                    <a:pt x="1751" y="2885"/>
                  </a:lnTo>
                  <a:cubicBezTo>
                    <a:pt x="1734" y="2885"/>
                    <a:pt x="1719" y="2890"/>
                    <a:pt x="1704" y="2896"/>
                  </a:cubicBezTo>
                  <a:lnTo>
                    <a:pt x="1083" y="3207"/>
                  </a:lnTo>
                  <a:lnTo>
                    <a:pt x="1083" y="2989"/>
                  </a:lnTo>
                  <a:cubicBezTo>
                    <a:pt x="1083" y="2933"/>
                    <a:pt x="1036" y="2887"/>
                    <a:pt x="981" y="2887"/>
                  </a:cubicBezTo>
                  <a:lnTo>
                    <a:pt x="377" y="2887"/>
                  </a:lnTo>
                  <a:cubicBezTo>
                    <a:pt x="282" y="2885"/>
                    <a:pt x="204" y="2808"/>
                    <a:pt x="204" y="2713"/>
                  </a:cubicBezTo>
                  <a:lnTo>
                    <a:pt x="204" y="1807"/>
                  </a:lnTo>
                  <a:cubicBezTo>
                    <a:pt x="204" y="1711"/>
                    <a:pt x="282" y="1634"/>
                    <a:pt x="377" y="1634"/>
                  </a:cubicBezTo>
                  <a:close/>
                  <a:moveTo>
                    <a:pt x="872" y="1"/>
                  </a:moveTo>
                  <a:cubicBezTo>
                    <a:pt x="664" y="1"/>
                    <a:pt x="496" y="170"/>
                    <a:pt x="496" y="377"/>
                  </a:cubicBezTo>
                  <a:lnTo>
                    <a:pt x="496" y="1429"/>
                  </a:lnTo>
                  <a:lnTo>
                    <a:pt x="377" y="1429"/>
                  </a:lnTo>
                  <a:cubicBezTo>
                    <a:pt x="169" y="1429"/>
                    <a:pt x="1" y="1598"/>
                    <a:pt x="1" y="1807"/>
                  </a:cubicBezTo>
                  <a:lnTo>
                    <a:pt x="1" y="2713"/>
                  </a:lnTo>
                  <a:cubicBezTo>
                    <a:pt x="1" y="2921"/>
                    <a:pt x="169" y="3090"/>
                    <a:pt x="377" y="3090"/>
                  </a:cubicBezTo>
                  <a:lnTo>
                    <a:pt x="496" y="3090"/>
                  </a:lnTo>
                  <a:lnTo>
                    <a:pt x="496" y="4636"/>
                  </a:lnTo>
                  <a:lnTo>
                    <a:pt x="494" y="4636"/>
                  </a:lnTo>
                  <a:cubicBezTo>
                    <a:pt x="494" y="4691"/>
                    <a:pt x="540" y="4738"/>
                    <a:pt x="596" y="4738"/>
                  </a:cubicBezTo>
                  <a:cubicBezTo>
                    <a:pt x="652" y="4738"/>
                    <a:pt x="698" y="4691"/>
                    <a:pt x="698" y="4636"/>
                  </a:cubicBezTo>
                  <a:lnTo>
                    <a:pt x="698" y="3090"/>
                  </a:lnTo>
                  <a:lnTo>
                    <a:pt x="878" y="3090"/>
                  </a:lnTo>
                  <a:lnTo>
                    <a:pt x="878" y="3373"/>
                  </a:lnTo>
                  <a:cubicBezTo>
                    <a:pt x="878" y="3408"/>
                    <a:pt x="896" y="3440"/>
                    <a:pt x="927" y="3460"/>
                  </a:cubicBezTo>
                  <a:cubicBezTo>
                    <a:pt x="944" y="3468"/>
                    <a:pt x="963" y="3474"/>
                    <a:pt x="981" y="3474"/>
                  </a:cubicBezTo>
                  <a:cubicBezTo>
                    <a:pt x="996" y="3474"/>
                    <a:pt x="1012" y="3471"/>
                    <a:pt x="1026" y="3463"/>
                  </a:cubicBezTo>
                  <a:lnTo>
                    <a:pt x="1775" y="3090"/>
                  </a:lnTo>
                  <a:lnTo>
                    <a:pt x="3618" y="3090"/>
                  </a:lnTo>
                  <a:cubicBezTo>
                    <a:pt x="3826" y="3090"/>
                    <a:pt x="3995" y="2921"/>
                    <a:pt x="3995" y="2713"/>
                  </a:cubicBezTo>
                  <a:lnTo>
                    <a:pt x="3995" y="1807"/>
                  </a:lnTo>
                  <a:cubicBezTo>
                    <a:pt x="3995" y="1598"/>
                    <a:pt x="3826" y="1429"/>
                    <a:pt x="3618" y="1429"/>
                  </a:cubicBezTo>
                  <a:lnTo>
                    <a:pt x="699" y="1429"/>
                  </a:lnTo>
                  <a:lnTo>
                    <a:pt x="699" y="836"/>
                  </a:lnTo>
                  <a:lnTo>
                    <a:pt x="4340" y="836"/>
                  </a:lnTo>
                  <a:lnTo>
                    <a:pt x="4340" y="2217"/>
                  </a:lnTo>
                  <a:cubicBezTo>
                    <a:pt x="4340" y="2272"/>
                    <a:pt x="4386" y="2319"/>
                    <a:pt x="4442" y="2319"/>
                  </a:cubicBezTo>
                  <a:cubicBezTo>
                    <a:pt x="4498" y="2319"/>
                    <a:pt x="4544" y="2272"/>
                    <a:pt x="4544" y="2217"/>
                  </a:cubicBezTo>
                  <a:lnTo>
                    <a:pt x="4544" y="377"/>
                  </a:lnTo>
                  <a:cubicBezTo>
                    <a:pt x="4544" y="170"/>
                    <a:pt x="4375" y="1"/>
                    <a:pt x="4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8" name="Google Shape;2138;p48">
              <a:extLst>
                <a:ext uri="{FF2B5EF4-FFF2-40B4-BE49-F238E27FC236}">
                  <a16:creationId xmlns:a16="http://schemas.microsoft.com/office/drawing/2014/main" id="{5FB5B30C-27AD-3A9B-AC23-911D27AACD9B}"/>
                </a:ext>
              </a:extLst>
            </p:cNvPr>
            <p:cNvSpPr/>
            <p:nvPr/>
          </p:nvSpPr>
          <p:spPr>
            <a:xfrm>
              <a:off x="7356665" y="2936205"/>
              <a:ext cx="16888" cy="33686"/>
            </a:xfrm>
            <a:custGeom>
              <a:avLst/>
              <a:gdLst/>
              <a:ahLst/>
              <a:cxnLst/>
              <a:rect l="l" t="t" r="r" b="b"/>
              <a:pathLst>
                <a:path w="375" h="748" extrusionOk="0">
                  <a:moveTo>
                    <a:pt x="263" y="0"/>
                  </a:moveTo>
                  <a:cubicBezTo>
                    <a:pt x="237" y="0"/>
                    <a:pt x="210" y="10"/>
                    <a:pt x="191" y="29"/>
                  </a:cubicBezTo>
                  <a:cubicBezTo>
                    <a:pt x="1" y="220"/>
                    <a:pt x="1" y="529"/>
                    <a:pt x="191" y="717"/>
                  </a:cubicBezTo>
                  <a:cubicBezTo>
                    <a:pt x="212" y="737"/>
                    <a:pt x="238" y="747"/>
                    <a:pt x="263" y="747"/>
                  </a:cubicBezTo>
                  <a:cubicBezTo>
                    <a:pt x="289" y="747"/>
                    <a:pt x="315" y="737"/>
                    <a:pt x="336" y="717"/>
                  </a:cubicBezTo>
                  <a:cubicBezTo>
                    <a:pt x="375" y="678"/>
                    <a:pt x="375" y="612"/>
                    <a:pt x="336" y="573"/>
                  </a:cubicBezTo>
                  <a:cubicBezTo>
                    <a:pt x="225" y="463"/>
                    <a:pt x="225" y="284"/>
                    <a:pt x="336" y="173"/>
                  </a:cubicBezTo>
                  <a:cubicBezTo>
                    <a:pt x="375" y="133"/>
                    <a:pt x="375" y="69"/>
                    <a:pt x="336" y="29"/>
                  </a:cubicBezTo>
                  <a:cubicBezTo>
                    <a:pt x="315" y="10"/>
                    <a:pt x="289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9" name="Google Shape;2139;p48">
              <a:extLst>
                <a:ext uri="{FF2B5EF4-FFF2-40B4-BE49-F238E27FC236}">
                  <a16:creationId xmlns:a16="http://schemas.microsoft.com/office/drawing/2014/main" id="{1E5915C3-9B94-3246-A487-71508DC4F74C}"/>
                </a:ext>
              </a:extLst>
            </p:cNvPr>
            <p:cNvSpPr/>
            <p:nvPr/>
          </p:nvSpPr>
          <p:spPr>
            <a:xfrm>
              <a:off x="7377877" y="2941834"/>
              <a:ext cx="23193" cy="22247"/>
            </a:xfrm>
            <a:custGeom>
              <a:avLst/>
              <a:gdLst/>
              <a:ahLst/>
              <a:cxnLst/>
              <a:rect l="l" t="t" r="r" b="b"/>
              <a:pathLst>
                <a:path w="515" h="494" extrusionOk="0">
                  <a:moveTo>
                    <a:pt x="111" y="0"/>
                  </a:moveTo>
                  <a:cubicBezTo>
                    <a:pt x="85" y="0"/>
                    <a:pt x="59" y="10"/>
                    <a:pt x="40" y="29"/>
                  </a:cubicBezTo>
                  <a:cubicBezTo>
                    <a:pt x="0" y="69"/>
                    <a:pt x="0" y="134"/>
                    <a:pt x="40" y="173"/>
                  </a:cubicBezTo>
                  <a:lnTo>
                    <a:pt x="113" y="247"/>
                  </a:lnTo>
                  <a:lnTo>
                    <a:pt x="40" y="320"/>
                  </a:lnTo>
                  <a:cubicBezTo>
                    <a:pt x="0" y="360"/>
                    <a:pt x="0" y="425"/>
                    <a:pt x="40" y="465"/>
                  </a:cubicBezTo>
                  <a:cubicBezTo>
                    <a:pt x="60" y="485"/>
                    <a:pt x="85" y="494"/>
                    <a:pt x="111" y="494"/>
                  </a:cubicBezTo>
                  <a:cubicBezTo>
                    <a:pt x="138" y="494"/>
                    <a:pt x="164" y="485"/>
                    <a:pt x="183" y="465"/>
                  </a:cubicBezTo>
                  <a:lnTo>
                    <a:pt x="257" y="391"/>
                  </a:lnTo>
                  <a:lnTo>
                    <a:pt x="330" y="465"/>
                  </a:lnTo>
                  <a:cubicBezTo>
                    <a:pt x="351" y="485"/>
                    <a:pt x="377" y="494"/>
                    <a:pt x="402" y="494"/>
                  </a:cubicBezTo>
                  <a:cubicBezTo>
                    <a:pt x="428" y="494"/>
                    <a:pt x="454" y="485"/>
                    <a:pt x="475" y="465"/>
                  </a:cubicBezTo>
                  <a:cubicBezTo>
                    <a:pt x="514" y="425"/>
                    <a:pt x="514" y="360"/>
                    <a:pt x="475" y="320"/>
                  </a:cubicBezTo>
                  <a:lnTo>
                    <a:pt x="401" y="247"/>
                  </a:lnTo>
                  <a:lnTo>
                    <a:pt x="475" y="173"/>
                  </a:lnTo>
                  <a:cubicBezTo>
                    <a:pt x="515" y="134"/>
                    <a:pt x="515" y="70"/>
                    <a:pt x="475" y="29"/>
                  </a:cubicBezTo>
                  <a:cubicBezTo>
                    <a:pt x="455" y="10"/>
                    <a:pt x="429" y="0"/>
                    <a:pt x="403" y="0"/>
                  </a:cubicBezTo>
                  <a:cubicBezTo>
                    <a:pt x="377" y="0"/>
                    <a:pt x="350" y="10"/>
                    <a:pt x="330" y="29"/>
                  </a:cubicBezTo>
                  <a:lnTo>
                    <a:pt x="257" y="102"/>
                  </a:lnTo>
                  <a:lnTo>
                    <a:pt x="183" y="29"/>
                  </a:lnTo>
                  <a:cubicBezTo>
                    <a:pt x="164" y="10"/>
                    <a:pt x="138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0" name="Google Shape;2140;p48">
              <a:extLst>
                <a:ext uri="{FF2B5EF4-FFF2-40B4-BE49-F238E27FC236}">
                  <a16:creationId xmlns:a16="http://schemas.microsoft.com/office/drawing/2014/main" id="{E23334C6-F2DB-4B2F-6C98-A91306387C19}"/>
                </a:ext>
              </a:extLst>
            </p:cNvPr>
            <p:cNvSpPr/>
            <p:nvPr/>
          </p:nvSpPr>
          <p:spPr>
            <a:xfrm>
              <a:off x="7405844" y="2939087"/>
              <a:ext cx="27832" cy="27877"/>
            </a:xfrm>
            <a:custGeom>
              <a:avLst/>
              <a:gdLst/>
              <a:ahLst/>
              <a:cxnLst/>
              <a:rect l="l" t="t" r="r" b="b"/>
              <a:pathLst>
                <a:path w="618" h="619" extrusionOk="0">
                  <a:moveTo>
                    <a:pt x="309" y="0"/>
                  </a:moveTo>
                  <a:cubicBezTo>
                    <a:pt x="253" y="0"/>
                    <a:pt x="207" y="47"/>
                    <a:pt x="207" y="102"/>
                  </a:cubicBezTo>
                  <a:lnTo>
                    <a:pt x="207" y="207"/>
                  </a:lnTo>
                  <a:lnTo>
                    <a:pt x="103" y="207"/>
                  </a:lnTo>
                  <a:cubicBezTo>
                    <a:pt x="46" y="207"/>
                    <a:pt x="1" y="254"/>
                    <a:pt x="1" y="309"/>
                  </a:cubicBezTo>
                  <a:cubicBezTo>
                    <a:pt x="1" y="365"/>
                    <a:pt x="46" y="411"/>
                    <a:pt x="103" y="411"/>
                  </a:cubicBezTo>
                  <a:lnTo>
                    <a:pt x="207" y="411"/>
                  </a:lnTo>
                  <a:lnTo>
                    <a:pt x="207" y="516"/>
                  </a:lnTo>
                  <a:cubicBezTo>
                    <a:pt x="207" y="571"/>
                    <a:pt x="253" y="618"/>
                    <a:pt x="309" y="618"/>
                  </a:cubicBezTo>
                  <a:cubicBezTo>
                    <a:pt x="365" y="618"/>
                    <a:pt x="411" y="571"/>
                    <a:pt x="411" y="516"/>
                  </a:cubicBezTo>
                  <a:lnTo>
                    <a:pt x="411" y="411"/>
                  </a:lnTo>
                  <a:lnTo>
                    <a:pt x="516" y="411"/>
                  </a:lnTo>
                  <a:cubicBezTo>
                    <a:pt x="572" y="411"/>
                    <a:pt x="617" y="365"/>
                    <a:pt x="617" y="309"/>
                  </a:cubicBezTo>
                  <a:cubicBezTo>
                    <a:pt x="617" y="254"/>
                    <a:pt x="572" y="207"/>
                    <a:pt x="516" y="207"/>
                  </a:cubicBezTo>
                  <a:lnTo>
                    <a:pt x="411" y="207"/>
                  </a:lnTo>
                  <a:lnTo>
                    <a:pt x="411" y="102"/>
                  </a:lnTo>
                  <a:cubicBezTo>
                    <a:pt x="411" y="47"/>
                    <a:pt x="36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1" name="Google Shape;2141;p48">
              <a:extLst>
                <a:ext uri="{FF2B5EF4-FFF2-40B4-BE49-F238E27FC236}">
                  <a16:creationId xmlns:a16="http://schemas.microsoft.com/office/drawing/2014/main" id="{95E8EA93-3198-1363-B5CE-A34C036ECEE2}"/>
                </a:ext>
              </a:extLst>
            </p:cNvPr>
            <p:cNvSpPr/>
            <p:nvPr/>
          </p:nvSpPr>
          <p:spPr>
            <a:xfrm>
              <a:off x="7466100" y="2936205"/>
              <a:ext cx="16933" cy="33686"/>
            </a:xfrm>
            <a:custGeom>
              <a:avLst/>
              <a:gdLst/>
              <a:ahLst/>
              <a:cxnLst/>
              <a:rect l="l" t="t" r="r" b="b"/>
              <a:pathLst>
                <a:path w="376" h="748" extrusionOk="0">
                  <a:moveTo>
                    <a:pt x="113" y="0"/>
                  </a:moveTo>
                  <a:cubicBezTo>
                    <a:pt x="86" y="0"/>
                    <a:pt x="60" y="10"/>
                    <a:pt x="41" y="29"/>
                  </a:cubicBezTo>
                  <a:cubicBezTo>
                    <a:pt x="1" y="69"/>
                    <a:pt x="1" y="134"/>
                    <a:pt x="41" y="173"/>
                  </a:cubicBezTo>
                  <a:cubicBezTo>
                    <a:pt x="150" y="284"/>
                    <a:pt x="150" y="463"/>
                    <a:pt x="41" y="573"/>
                  </a:cubicBezTo>
                  <a:cubicBezTo>
                    <a:pt x="0" y="612"/>
                    <a:pt x="0" y="677"/>
                    <a:pt x="41" y="717"/>
                  </a:cubicBezTo>
                  <a:cubicBezTo>
                    <a:pt x="61" y="737"/>
                    <a:pt x="87" y="747"/>
                    <a:pt x="112" y="747"/>
                  </a:cubicBezTo>
                  <a:cubicBezTo>
                    <a:pt x="139" y="747"/>
                    <a:pt x="165" y="737"/>
                    <a:pt x="185" y="717"/>
                  </a:cubicBezTo>
                  <a:cubicBezTo>
                    <a:pt x="376" y="526"/>
                    <a:pt x="376" y="219"/>
                    <a:pt x="185" y="29"/>
                  </a:cubicBezTo>
                  <a:cubicBezTo>
                    <a:pt x="165" y="10"/>
                    <a:pt x="139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2" name="Google Shape;2142;p48">
              <a:extLst>
                <a:ext uri="{FF2B5EF4-FFF2-40B4-BE49-F238E27FC236}">
                  <a16:creationId xmlns:a16="http://schemas.microsoft.com/office/drawing/2014/main" id="{709C6B91-460C-1523-9134-36058458D44D}"/>
                </a:ext>
              </a:extLst>
            </p:cNvPr>
            <p:cNvSpPr/>
            <p:nvPr/>
          </p:nvSpPr>
          <p:spPr>
            <a:xfrm>
              <a:off x="7438539" y="2941834"/>
              <a:ext cx="23238" cy="22382"/>
            </a:xfrm>
            <a:custGeom>
              <a:avLst/>
              <a:gdLst/>
              <a:ahLst/>
              <a:cxnLst/>
              <a:rect l="l" t="t" r="r" b="b"/>
              <a:pathLst>
                <a:path w="516" h="497" extrusionOk="0">
                  <a:moveTo>
                    <a:pt x="113" y="1"/>
                  </a:moveTo>
                  <a:cubicBezTo>
                    <a:pt x="86" y="1"/>
                    <a:pt x="60" y="11"/>
                    <a:pt x="39" y="32"/>
                  </a:cubicBezTo>
                  <a:cubicBezTo>
                    <a:pt x="0" y="73"/>
                    <a:pt x="1" y="137"/>
                    <a:pt x="42" y="176"/>
                  </a:cubicBezTo>
                  <a:lnTo>
                    <a:pt x="115" y="248"/>
                  </a:lnTo>
                  <a:lnTo>
                    <a:pt x="41" y="323"/>
                  </a:lnTo>
                  <a:cubicBezTo>
                    <a:pt x="2" y="361"/>
                    <a:pt x="2" y="425"/>
                    <a:pt x="41" y="466"/>
                  </a:cubicBezTo>
                  <a:cubicBezTo>
                    <a:pt x="62" y="486"/>
                    <a:pt x="87" y="496"/>
                    <a:pt x="113" y="496"/>
                  </a:cubicBezTo>
                  <a:cubicBezTo>
                    <a:pt x="139" y="496"/>
                    <a:pt x="164" y="486"/>
                    <a:pt x="185" y="466"/>
                  </a:cubicBezTo>
                  <a:lnTo>
                    <a:pt x="476" y="175"/>
                  </a:lnTo>
                  <a:cubicBezTo>
                    <a:pt x="516" y="135"/>
                    <a:pt x="516" y="70"/>
                    <a:pt x="476" y="31"/>
                  </a:cubicBezTo>
                  <a:cubicBezTo>
                    <a:pt x="456" y="11"/>
                    <a:pt x="430" y="1"/>
                    <a:pt x="404" y="1"/>
                  </a:cubicBezTo>
                  <a:cubicBezTo>
                    <a:pt x="377" y="1"/>
                    <a:pt x="351" y="11"/>
                    <a:pt x="332" y="31"/>
                  </a:cubicBezTo>
                  <a:lnTo>
                    <a:pt x="260" y="102"/>
                  </a:lnTo>
                  <a:lnTo>
                    <a:pt x="184" y="29"/>
                  </a:lnTo>
                  <a:cubicBezTo>
                    <a:pt x="164" y="10"/>
                    <a:pt x="138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3" name="Google Shape;2143;p48">
              <a:extLst>
                <a:ext uri="{FF2B5EF4-FFF2-40B4-BE49-F238E27FC236}">
                  <a16:creationId xmlns:a16="http://schemas.microsoft.com/office/drawing/2014/main" id="{942469EE-98EE-C536-658C-4EBEF7153472}"/>
                </a:ext>
              </a:extLst>
            </p:cNvPr>
            <p:cNvSpPr/>
            <p:nvPr/>
          </p:nvSpPr>
          <p:spPr>
            <a:xfrm>
              <a:off x="7306406" y="2870859"/>
              <a:ext cx="203378" cy="196578"/>
            </a:xfrm>
            <a:custGeom>
              <a:avLst/>
              <a:gdLst/>
              <a:ahLst/>
              <a:cxnLst/>
              <a:rect l="l" t="t" r="r" b="b"/>
              <a:pathLst>
                <a:path w="4516" h="4365" extrusionOk="0">
                  <a:moveTo>
                    <a:pt x="3845" y="3736"/>
                  </a:moveTo>
                  <a:lnTo>
                    <a:pt x="3845" y="3992"/>
                  </a:lnTo>
                  <a:cubicBezTo>
                    <a:pt x="3845" y="4086"/>
                    <a:pt x="3768" y="4164"/>
                    <a:pt x="3673" y="4164"/>
                  </a:cubicBezTo>
                  <a:lnTo>
                    <a:pt x="377" y="4164"/>
                  </a:lnTo>
                  <a:cubicBezTo>
                    <a:pt x="282" y="4164"/>
                    <a:pt x="204" y="4086"/>
                    <a:pt x="204" y="3992"/>
                  </a:cubicBezTo>
                  <a:lnTo>
                    <a:pt x="204" y="3736"/>
                  </a:lnTo>
                  <a:close/>
                  <a:moveTo>
                    <a:pt x="3948" y="0"/>
                  </a:moveTo>
                  <a:cubicBezTo>
                    <a:pt x="3891" y="0"/>
                    <a:pt x="3845" y="46"/>
                    <a:pt x="3845" y="101"/>
                  </a:cubicBezTo>
                  <a:lnTo>
                    <a:pt x="3845" y="1031"/>
                  </a:lnTo>
                  <a:lnTo>
                    <a:pt x="2231" y="1031"/>
                  </a:lnTo>
                  <a:cubicBezTo>
                    <a:pt x="2176" y="1031"/>
                    <a:pt x="2129" y="1078"/>
                    <a:pt x="2129" y="1133"/>
                  </a:cubicBezTo>
                  <a:cubicBezTo>
                    <a:pt x="2129" y="1189"/>
                    <a:pt x="2176" y="1236"/>
                    <a:pt x="2231" y="1236"/>
                  </a:cubicBezTo>
                  <a:lnTo>
                    <a:pt x="4139" y="1236"/>
                  </a:lnTo>
                  <a:cubicBezTo>
                    <a:pt x="4234" y="1236"/>
                    <a:pt x="4311" y="1313"/>
                    <a:pt x="4311" y="1409"/>
                  </a:cubicBezTo>
                  <a:lnTo>
                    <a:pt x="4311" y="2315"/>
                  </a:lnTo>
                  <a:cubicBezTo>
                    <a:pt x="4311" y="2410"/>
                    <a:pt x="4234" y="2488"/>
                    <a:pt x="4139" y="2488"/>
                  </a:cubicBezTo>
                  <a:lnTo>
                    <a:pt x="3536" y="2488"/>
                  </a:lnTo>
                  <a:cubicBezTo>
                    <a:pt x="3479" y="2488"/>
                    <a:pt x="3433" y="2534"/>
                    <a:pt x="3433" y="2590"/>
                  </a:cubicBezTo>
                  <a:lnTo>
                    <a:pt x="3433" y="2808"/>
                  </a:lnTo>
                  <a:lnTo>
                    <a:pt x="2812" y="2497"/>
                  </a:lnTo>
                  <a:cubicBezTo>
                    <a:pt x="2798" y="2491"/>
                    <a:pt x="2782" y="2487"/>
                    <a:pt x="2765" y="2487"/>
                  </a:cubicBezTo>
                  <a:lnTo>
                    <a:pt x="898" y="2487"/>
                  </a:lnTo>
                  <a:cubicBezTo>
                    <a:pt x="802" y="2487"/>
                    <a:pt x="725" y="2409"/>
                    <a:pt x="725" y="2314"/>
                  </a:cubicBezTo>
                  <a:lnTo>
                    <a:pt x="725" y="1406"/>
                  </a:lnTo>
                  <a:cubicBezTo>
                    <a:pt x="725" y="1312"/>
                    <a:pt x="802" y="1235"/>
                    <a:pt x="898" y="1235"/>
                  </a:cubicBezTo>
                  <a:lnTo>
                    <a:pt x="1751" y="1235"/>
                  </a:lnTo>
                  <a:cubicBezTo>
                    <a:pt x="1806" y="1235"/>
                    <a:pt x="1852" y="1188"/>
                    <a:pt x="1852" y="1132"/>
                  </a:cubicBezTo>
                  <a:cubicBezTo>
                    <a:pt x="1852" y="1077"/>
                    <a:pt x="1806" y="1030"/>
                    <a:pt x="1751" y="1030"/>
                  </a:cubicBezTo>
                  <a:lnTo>
                    <a:pt x="898" y="1030"/>
                  </a:lnTo>
                  <a:cubicBezTo>
                    <a:pt x="690" y="1030"/>
                    <a:pt x="520" y="1199"/>
                    <a:pt x="520" y="1406"/>
                  </a:cubicBezTo>
                  <a:lnTo>
                    <a:pt x="520" y="2314"/>
                  </a:lnTo>
                  <a:cubicBezTo>
                    <a:pt x="520" y="2521"/>
                    <a:pt x="689" y="2690"/>
                    <a:pt x="898" y="2690"/>
                  </a:cubicBezTo>
                  <a:lnTo>
                    <a:pt x="2742" y="2690"/>
                  </a:lnTo>
                  <a:lnTo>
                    <a:pt x="3489" y="3064"/>
                  </a:lnTo>
                  <a:cubicBezTo>
                    <a:pt x="3504" y="3071"/>
                    <a:pt x="3519" y="3075"/>
                    <a:pt x="3536" y="3075"/>
                  </a:cubicBezTo>
                  <a:cubicBezTo>
                    <a:pt x="3554" y="3075"/>
                    <a:pt x="3572" y="3069"/>
                    <a:pt x="3588" y="3060"/>
                  </a:cubicBezTo>
                  <a:cubicBezTo>
                    <a:pt x="3618" y="3041"/>
                    <a:pt x="3637" y="3009"/>
                    <a:pt x="3637" y="2973"/>
                  </a:cubicBezTo>
                  <a:lnTo>
                    <a:pt x="3637" y="2690"/>
                  </a:lnTo>
                  <a:lnTo>
                    <a:pt x="3845" y="2690"/>
                  </a:lnTo>
                  <a:lnTo>
                    <a:pt x="3845" y="3531"/>
                  </a:lnTo>
                  <a:lnTo>
                    <a:pt x="204" y="3531"/>
                  </a:lnTo>
                  <a:lnTo>
                    <a:pt x="204" y="2519"/>
                  </a:lnTo>
                  <a:cubicBezTo>
                    <a:pt x="204" y="2464"/>
                    <a:pt x="158" y="2417"/>
                    <a:pt x="102" y="2417"/>
                  </a:cubicBezTo>
                  <a:cubicBezTo>
                    <a:pt x="46" y="2417"/>
                    <a:pt x="1" y="2464"/>
                    <a:pt x="1" y="2519"/>
                  </a:cubicBezTo>
                  <a:lnTo>
                    <a:pt x="1" y="3989"/>
                  </a:lnTo>
                  <a:cubicBezTo>
                    <a:pt x="1" y="4196"/>
                    <a:pt x="169" y="4365"/>
                    <a:pt x="377" y="4365"/>
                  </a:cubicBezTo>
                  <a:lnTo>
                    <a:pt x="3673" y="4365"/>
                  </a:lnTo>
                  <a:cubicBezTo>
                    <a:pt x="3880" y="4365"/>
                    <a:pt x="4049" y="4196"/>
                    <a:pt x="4049" y="3989"/>
                  </a:cubicBezTo>
                  <a:lnTo>
                    <a:pt x="4049" y="2690"/>
                  </a:lnTo>
                  <a:lnTo>
                    <a:pt x="4139" y="2690"/>
                  </a:lnTo>
                  <a:cubicBezTo>
                    <a:pt x="4347" y="2690"/>
                    <a:pt x="4516" y="2521"/>
                    <a:pt x="4516" y="2314"/>
                  </a:cubicBezTo>
                  <a:lnTo>
                    <a:pt x="4516" y="1406"/>
                  </a:lnTo>
                  <a:cubicBezTo>
                    <a:pt x="4516" y="1202"/>
                    <a:pt x="4347" y="1031"/>
                    <a:pt x="4139" y="1031"/>
                  </a:cubicBezTo>
                  <a:lnTo>
                    <a:pt x="4049" y="1031"/>
                  </a:lnTo>
                  <a:lnTo>
                    <a:pt x="4049" y="101"/>
                  </a:lnTo>
                  <a:cubicBezTo>
                    <a:pt x="4049" y="46"/>
                    <a:pt x="4003" y="0"/>
                    <a:pt x="3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4" name="Google Shape;2144;p48">
              <a:extLst>
                <a:ext uri="{FF2B5EF4-FFF2-40B4-BE49-F238E27FC236}">
                  <a16:creationId xmlns:a16="http://schemas.microsoft.com/office/drawing/2014/main" id="{034C514F-6E3C-DFC9-84B5-E80EFFFDA102}"/>
                </a:ext>
              </a:extLst>
            </p:cNvPr>
            <p:cNvSpPr/>
            <p:nvPr/>
          </p:nvSpPr>
          <p:spPr>
            <a:xfrm>
              <a:off x="7321223" y="2850503"/>
              <a:ext cx="29003" cy="9232"/>
            </a:xfrm>
            <a:custGeom>
              <a:avLst/>
              <a:gdLst/>
              <a:ahLst/>
              <a:cxnLst/>
              <a:rect l="l" t="t" r="r" b="b"/>
              <a:pathLst>
                <a:path w="644" h="205" extrusionOk="0">
                  <a:moveTo>
                    <a:pt x="102" y="1"/>
                  </a:moveTo>
                  <a:cubicBezTo>
                    <a:pt x="47" y="1"/>
                    <a:pt x="0" y="46"/>
                    <a:pt x="0" y="102"/>
                  </a:cubicBezTo>
                  <a:cubicBezTo>
                    <a:pt x="0" y="158"/>
                    <a:pt x="46" y="204"/>
                    <a:pt x="102" y="204"/>
                  </a:cubicBezTo>
                  <a:lnTo>
                    <a:pt x="542" y="204"/>
                  </a:lnTo>
                  <a:cubicBezTo>
                    <a:pt x="597" y="204"/>
                    <a:pt x="644" y="158"/>
                    <a:pt x="644" y="102"/>
                  </a:cubicBezTo>
                  <a:cubicBezTo>
                    <a:pt x="644" y="46"/>
                    <a:pt x="597" y="1"/>
                    <a:pt x="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5" name="Google Shape;2145;p48">
              <a:extLst>
                <a:ext uri="{FF2B5EF4-FFF2-40B4-BE49-F238E27FC236}">
                  <a16:creationId xmlns:a16="http://schemas.microsoft.com/office/drawing/2014/main" id="{178179DA-4A3A-F34C-7AA7-E49A4981E588}"/>
                </a:ext>
              </a:extLst>
            </p:cNvPr>
            <p:cNvSpPr/>
            <p:nvPr/>
          </p:nvSpPr>
          <p:spPr>
            <a:xfrm>
              <a:off x="7359548" y="2850503"/>
              <a:ext cx="29003" cy="9232"/>
            </a:xfrm>
            <a:custGeom>
              <a:avLst/>
              <a:gdLst/>
              <a:ahLst/>
              <a:cxnLst/>
              <a:rect l="l" t="t" r="r" b="b"/>
              <a:pathLst>
                <a:path w="644" h="205" extrusionOk="0">
                  <a:moveTo>
                    <a:pt x="103" y="1"/>
                  </a:moveTo>
                  <a:cubicBezTo>
                    <a:pt x="46" y="1"/>
                    <a:pt x="1" y="46"/>
                    <a:pt x="1" y="102"/>
                  </a:cubicBezTo>
                  <a:cubicBezTo>
                    <a:pt x="1" y="158"/>
                    <a:pt x="46" y="204"/>
                    <a:pt x="103" y="204"/>
                  </a:cubicBezTo>
                  <a:lnTo>
                    <a:pt x="541" y="204"/>
                  </a:lnTo>
                  <a:cubicBezTo>
                    <a:pt x="598" y="204"/>
                    <a:pt x="644" y="158"/>
                    <a:pt x="644" y="102"/>
                  </a:cubicBezTo>
                  <a:cubicBezTo>
                    <a:pt x="644" y="46"/>
                    <a:pt x="598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6" name="Google Shape;2146;p48">
              <a:extLst>
                <a:ext uri="{FF2B5EF4-FFF2-40B4-BE49-F238E27FC236}">
                  <a16:creationId xmlns:a16="http://schemas.microsoft.com/office/drawing/2014/main" id="{86F64010-5D2B-23FA-F5AF-68D6C8CD281B}"/>
                </a:ext>
              </a:extLst>
            </p:cNvPr>
            <p:cNvSpPr/>
            <p:nvPr/>
          </p:nvSpPr>
          <p:spPr>
            <a:xfrm>
              <a:off x="7397872" y="2850503"/>
              <a:ext cx="29048" cy="9232"/>
            </a:xfrm>
            <a:custGeom>
              <a:avLst/>
              <a:gdLst/>
              <a:ahLst/>
              <a:cxnLst/>
              <a:rect l="l" t="t" r="r" b="b"/>
              <a:pathLst>
                <a:path w="645" h="205" extrusionOk="0">
                  <a:moveTo>
                    <a:pt x="103" y="1"/>
                  </a:moveTo>
                  <a:cubicBezTo>
                    <a:pt x="47" y="1"/>
                    <a:pt x="0" y="46"/>
                    <a:pt x="0" y="102"/>
                  </a:cubicBezTo>
                  <a:cubicBezTo>
                    <a:pt x="0" y="158"/>
                    <a:pt x="47" y="204"/>
                    <a:pt x="103" y="204"/>
                  </a:cubicBezTo>
                  <a:lnTo>
                    <a:pt x="542" y="204"/>
                  </a:lnTo>
                  <a:cubicBezTo>
                    <a:pt x="597" y="204"/>
                    <a:pt x="644" y="158"/>
                    <a:pt x="644" y="102"/>
                  </a:cubicBezTo>
                  <a:cubicBezTo>
                    <a:pt x="644" y="46"/>
                    <a:pt x="597" y="1"/>
                    <a:pt x="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47" name="Google Shape;2147;p48">
            <a:extLst>
              <a:ext uri="{FF2B5EF4-FFF2-40B4-BE49-F238E27FC236}">
                <a16:creationId xmlns:a16="http://schemas.microsoft.com/office/drawing/2014/main" id="{9D9A1C93-ADC0-0F85-C171-005A7EAEB1C5}"/>
              </a:ext>
            </a:extLst>
          </p:cNvPr>
          <p:cNvGrpSpPr/>
          <p:nvPr/>
        </p:nvGrpSpPr>
        <p:grpSpPr>
          <a:xfrm>
            <a:off x="6888089" y="3947239"/>
            <a:ext cx="738771" cy="896475"/>
            <a:chOff x="7217327" y="3235372"/>
            <a:chExt cx="359289" cy="436029"/>
          </a:xfrm>
        </p:grpSpPr>
        <p:sp>
          <p:nvSpPr>
            <p:cNvPr id="2148" name="Google Shape;2148;p48">
              <a:extLst>
                <a:ext uri="{FF2B5EF4-FFF2-40B4-BE49-F238E27FC236}">
                  <a16:creationId xmlns:a16="http://schemas.microsoft.com/office/drawing/2014/main" id="{4B506FD6-AEC5-3F20-EAA5-FCDB6AC8EF5B}"/>
                </a:ext>
              </a:extLst>
            </p:cNvPr>
            <p:cNvSpPr/>
            <p:nvPr/>
          </p:nvSpPr>
          <p:spPr>
            <a:xfrm>
              <a:off x="7217327" y="3235372"/>
              <a:ext cx="359289" cy="436029"/>
            </a:xfrm>
            <a:custGeom>
              <a:avLst/>
              <a:gdLst/>
              <a:ahLst/>
              <a:cxnLst/>
              <a:rect l="l" t="t" r="r" b="b"/>
              <a:pathLst>
                <a:path w="7978" h="9682" extrusionOk="0">
                  <a:moveTo>
                    <a:pt x="1736" y="1"/>
                  </a:moveTo>
                  <a:cubicBezTo>
                    <a:pt x="779" y="1"/>
                    <a:pt x="0" y="779"/>
                    <a:pt x="0" y="1736"/>
                  </a:cubicBezTo>
                  <a:lnTo>
                    <a:pt x="0" y="5692"/>
                  </a:lnTo>
                  <a:cubicBezTo>
                    <a:pt x="0" y="5772"/>
                    <a:pt x="7" y="5852"/>
                    <a:pt x="20" y="5929"/>
                  </a:cubicBezTo>
                  <a:cubicBezTo>
                    <a:pt x="7" y="6008"/>
                    <a:pt x="0" y="6086"/>
                    <a:pt x="0" y="6168"/>
                  </a:cubicBezTo>
                  <a:lnTo>
                    <a:pt x="0" y="7946"/>
                  </a:lnTo>
                  <a:cubicBezTo>
                    <a:pt x="0" y="8903"/>
                    <a:pt x="779" y="9682"/>
                    <a:pt x="1736" y="9682"/>
                  </a:cubicBezTo>
                  <a:lnTo>
                    <a:pt x="6515" y="9682"/>
                  </a:lnTo>
                  <a:cubicBezTo>
                    <a:pt x="7321" y="9682"/>
                    <a:pt x="7977" y="9027"/>
                    <a:pt x="7977" y="8221"/>
                  </a:cubicBezTo>
                  <a:lnTo>
                    <a:pt x="7977" y="4806"/>
                  </a:lnTo>
                  <a:cubicBezTo>
                    <a:pt x="7977" y="4724"/>
                    <a:pt x="7971" y="4645"/>
                    <a:pt x="7958" y="4567"/>
                  </a:cubicBezTo>
                  <a:cubicBezTo>
                    <a:pt x="7971" y="4488"/>
                    <a:pt x="7977" y="4408"/>
                    <a:pt x="7977" y="4326"/>
                  </a:cubicBezTo>
                  <a:lnTo>
                    <a:pt x="7977" y="1463"/>
                  </a:lnTo>
                  <a:cubicBezTo>
                    <a:pt x="7977" y="656"/>
                    <a:pt x="7321" y="1"/>
                    <a:pt x="6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9" name="Google Shape;2149;p48">
              <a:extLst>
                <a:ext uri="{FF2B5EF4-FFF2-40B4-BE49-F238E27FC236}">
                  <a16:creationId xmlns:a16="http://schemas.microsoft.com/office/drawing/2014/main" id="{F30A7EB2-D537-7777-8F3F-A3741B16339C}"/>
                </a:ext>
              </a:extLst>
            </p:cNvPr>
            <p:cNvSpPr/>
            <p:nvPr/>
          </p:nvSpPr>
          <p:spPr>
            <a:xfrm>
              <a:off x="7283123" y="3568406"/>
              <a:ext cx="227652" cy="37109"/>
            </a:xfrm>
            <a:custGeom>
              <a:avLst/>
              <a:gdLst/>
              <a:ahLst/>
              <a:cxnLst/>
              <a:rect l="l" t="t" r="r" b="b"/>
              <a:pathLst>
                <a:path w="5055" h="824" extrusionOk="0">
                  <a:moveTo>
                    <a:pt x="273" y="1"/>
                  </a:moveTo>
                  <a:cubicBezTo>
                    <a:pt x="123" y="1"/>
                    <a:pt x="1" y="122"/>
                    <a:pt x="1" y="273"/>
                  </a:cubicBezTo>
                  <a:lnTo>
                    <a:pt x="1" y="552"/>
                  </a:lnTo>
                  <a:cubicBezTo>
                    <a:pt x="1" y="702"/>
                    <a:pt x="123" y="824"/>
                    <a:pt x="273" y="824"/>
                  </a:cubicBezTo>
                  <a:lnTo>
                    <a:pt x="5054" y="82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0" name="Google Shape;2150;p48">
              <a:extLst>
                <a:ext uri="{FF2B5EF4-FFF2-40B4-BE49-F238E27FC236}">
                  <a16:creationId xmlns:a16="http://schemas.microsoft.com/office/drawing/2014/main" id="{FFD3D182-ECD0-7159-AFE2-B42D5DB22EE9}"/>
                </a:ext>
              </a:extLst>
            </p:cNvPr>
            <p:cNvSpPr/>
            <p:nvPr/>
          </p:nvSpPr>
          <p:spPr>
            <a:xfrm>
              <a:off x="7283123" y="3568406"/>
              <a:ext cx="227652" cy="22337"/>
            </a:xfrm>
            <a:custGeom>
              <a:avLst/>
              <a:gdLst/>
              <a:ahLst/>
              <a:cxnLst/>
              <a:rect l="l" t="t" r="r" b="b"/>
              <a:pathLst>
                <a:path w="5055" h="496" extrusionOk="0">
                  <a:moveTo>
                    <a:pt x="275" y="1"/>
                  </a:moveTo>
                  <a:cubicBezTo>
                    <a:pt x="123" y="1"/>
                    <a:pt x="1" y="122"/>
                    <a:pt x="1" y="275"/>
                  </a:cubicBezTo>
                  <a:lnTo>
                    <a:pt x="1" y="496"/>
                  </a:lnTo>
                  <a:cubicBezTo>
                    <a:pt x="1" y="343"/>
                    <a:pt x="123" y="220"/>
                    <a:pt x="275" y="220"/>
                  </a:cubicBezTo>
                  <a:lnTo>
                    <a:pt x="5054" y="220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1" name="Google Shape;2151;p48">
              <a:extLst>
                <a:ext uri="{FF2B5EF4-FFF2-40B4-BE49-F238E27FC236}">
                  <a16:creationId xmlns:a16="http://schemas.microsoft.com/office/drawing/2014/main" id="{A0100620-D375-0366-F70D-054D9E73EF68}"/>
                </a:ext>
              </a:extLst>
            </p:cNvPr>
            <p:cNvSpPr/>
            <p:nvPr/>
          </p:nvSpPr>
          <p:spPr>
            <a:xfrm>
              <a:off x="7283123" y="3301214"/>
              <a:ext cx="227652" cy="279577"/>
            </a:xfrm>
            <a:custGeom>
              <a:avLst/>
              <a:gdLst/>
              <a:ahLst/>
              <a:cxnLst/>
              <a:rect l="l" t="t" r="r" b="b"/>
              <a:pathLst>
                <a:path w="5055" h="6208" extrusionOk="0">
                  <a:moveTo>
                    <a:pt x="275" y="0"/>
                  </a:moveTo>
                  <a:cubicBezTo>
                    <a:pt x="123" y="0"/>
                    <a:pt x="1" y="122"/>
                    <a:pt x="1" y="274"/>
                  </a:cubicBezTo>
                  <a:lnTo>
                    <a:pt x="1" y="6208"/>
                  </a:lnTo>
                  <a:cubicBezTo>
                    <a:pt x="1" y="6055"/>
                    <a:pt x="123" y="5934"/>
                    <a:pt x="275" y="5934"/>
                  </a:cubicBezTo>
                  <a:lnTo>
                    <a:pt x="5054" y="5934"/>
                  </a:lnTo>
                  <a:lnTo>
                    <a:pt x="50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2" name="Google Shape;2152;p48">
              <a:extLst>
                <a:ext uri="{FF2B5EF4-FFF2-40B4-BE49-F238E27FC236}">
                  <a16:creationId xmlns:a16="http://schemas.microsoft.com/office/drawing/2014/main" id="{59FD94B0-86B5-8425-09CA-60FE6F798013}"/>
                </a:ext>
              </a:extLst>
            </p:cNvPr>
            <p:cNvSpPr/>
            <p:nvPr/>
          </p:nvSpPr>
          <p:spPr>
            <a:xfrm>
              <a:off x="7283123" y="3301169"/>
              <a:ext cx="227652" cy="279577"/>
            </a:xfrm>
            <a:custGeom>
              <a:avLst/>
              <a:gdLst/>
              <a:ahLst/>
              <a:cxnLst/>
              <a:rect l="l" t="t" r="r" b="b"/>
              <a:pathLst>
                <a:path w="5055" h="6208" extrusionOk="0">
                  <a:moveTo>
                    <a:pt x="4753" y="0"/>
                  </a:moveTo>
                  <a:lnTo>
                    <a:pt x="4753" y="1"/>
                  </a:lnTo>
                  <a:lnTo>
                    <a:pt x="4753" y="5467"/>
                  </a:lnTo>
                  <a:cubicBezTo>
                    <a:pt x="4753" y="5543"/>
                    <a:pt x="4691" y="5604"/>
                    <a:pt x="4615" y="5604"/>
                  </a:cubicBezTo>
                  <a:lnTo>
                    <a:pt x="275" y="5604"/>
                  </a:lnTo>
                  <a:cubicBezTo>
                    <a:pt x="123" y="5604"/>
                    <a:pt x="1" y="5727"/>
                    <a:pt x="1" y="5879"/>
                  </a:cubicBezTo>
                  <a:lnTo>
                    <a:pt x="1" y="6208"/>
                  </a:lnTo>
                  <a:cubicBezTo>
                    <a:pt x="1" y="6055"/>
                    <a:pt x="123" y="5934"/>
                    <a:pt x="275" y="5934"/>
                  </a:cubicBezTo>
                  <a:lnTo>
                    <a:pt x="5054" y="5934"/>
                  </a:lnTo>
                  <a:lnTo>
                    <a:pt x="5054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3" name="Google Shape;2153;p48">
              <a:extLst>
                <a:ext uri="{FF2B5EF4-FFF2-40B4-BE49-F238E27FC236}">
                  <a16:creationId xmlns:a16="http://schemas.microsoft.com/office/drawing/2014/main" id="{97F639EF-DCAF-24C6-00E0-E6B0DCEA9032}"/>
                </a:ext>
              </a:extLst>
            </p:cNvPr>
            <p:cNvSpPr/>
            <p:nvPr/>
          </p:nvSpPr>
          <p:spPr>
            <a:xfrm>
              <a:off x="7320232" y="3338277"/>
              <a:ext cx="153434" cy="86647"/>
            </a:xfrm>
            <a:custGeom>
              <a:avLst/>
              <a:gdLst/>
              <a:ahLst/>
              <a:cxnLst/>
              <a:rect l="l" t="t" r="r" b="b"/>
              <a:pathLst>
                <a:path w="3407" h="1924" extrusionOk="0">
                  <a:moveTo>
                    <a:pt x="0" y="1"/>
                  </a:moveTo>
                  <a:lnTo>
                    <a:pt x="0" y="1924"/>
                  </a:lnTo>
                  <a:lnTo>
                    <a:pt x="3407" y="1924"/>
                  </a:lnTo>
                  <a:lnTo>
                    <a:pt x="3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4" name="Google Shape;2154;p48">
              <a:extLst>
                <a:ext uri="{FF2B5EF4-FFF2-40B4-BE49-F238E27FC236}">
                  <a16:creationId xmlns:a16="http://schemas.microsoft.com/office/drawing/2014/main" id="{06F6BD81-5597-7A68-FF29-1918704937A6}"/>
                </a:ext>
              </a:extLst>
            </p:cNvPr>
            <p:cNvSpPr/>
            <p:nvPr/>
          </p:nvSpPr>
          <p:spPr>
            <a:xfrm>
              <a:off x="7315683" y="3333729"/>
              <a:ext cx="162576" cy="95789"/>
            </a:xfrm>
            <a:custGeom>
              <a:avLst/>
              <a:gdLst/>
              <a:ahLst/>
              <a:cxnLst/>
              <a:rect l="l" t="t" r="r" b="b"/>
              <a:pathLst>
                <a:path w="3610" h="2127" extrusionOk="0">
                  <a:moveTo>
                    <a:pt x="3406" y="204"/>
                  </a:moveTo>
                  <a:lnTo>
                    <a:pt x="3406" y="1923"/>
                  </a:lnTo>
                  <a:lnTo>
                    <a:pt x="204" y="1923"/>
                  </a:lnTo>
                  <a:lnTo>
                    <a:pt x="204" y="204"/>
                  </a:lnTo>
                  <a:close/>
                  <a:moveTo>
                    <a:pt x="101" y="1"/>
                  </a:moveTo>
                  <a:cubicBezTo>
                    <a:pt x="46" y="1"/>
                    <a:pt x="0" y="46"/>
                    <a:pt x="0" y="102"/>
                  </a:cubicBezTo>
                  <a:lnTo>
                    <a:pt x="0" y="2025"/>
                  </a:lnTo>
                  <a:cubicBezTo>
                    <a:pt x="0" y="2080"/>
                    <a:pt x="46" y="2127"/>
                    <a:pt x="101" y="2127"/>
                  </a:cubicBezTo>
                  <a:lnTo>
                    <a:pt x="3508" y="2127"/>
                  </a:lnTo>
                  <a:cubicBezTo>
                    <a:pt x="3564" y="2127"/>
                    <a:pt x="3609" y="2081"/>
                    <a:pt x="3609" y="2025"/>
                  </a:cubicBezTo>
                  <a:lnTo>
                    <a:pt x="3609" y="102"/>
                  </a:lnTo>
                  <a:cubicBezTo>
                    <a:pt x="3609" y="46"/>
                    <a:pt x="3563" y="1"/>
                    <a:pt x="3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5" name="Google Shape;2155;p48">
              <a:extLst>
                <a:ext uri="{FF2B5EF4-FFF2-40B4-BE49-F238E27FC236}">
                  <a16:creationId xmlns:a16="http://schemas.microsoft.com/office/drawing/2014/main" id="{AECBF418-FD26-7E51-A4AA-01FAF750FF66}"/>
                </a:ext>
              </a:extLst>
            </p:cNvPr>
            <p:cNvSpPr/>
            <p:nvPr/>
          </p:nvSpPr>
          <p:spPr>
            <a:xfrm>
              <a:off x="7278530" y="3447037"/>
              <a:ext cx="236839" cy="163117"/>
            </a:xfrm>
            <a:custGeom>
              <a:avLst/>
              <a:gdLst/>
              <a:ahLst/>
              <a:cxnLst/>
              <a:rect l="l" t="t" r="r" b="b"/>
              <a:pathLst>
                <a:path w="5259" h="3622" extrusionOk="0">
                  <a:moveTo>
                    <a:pt x="5054" y="2798"/>
                  </a:moveTo>
                  <a:lnTo>
                    <a:pt x="5054" y="3006"/>
                  </a:lnTo>
                  <a:lnTo>
                    <a:pt x="570" y="3006"/>
                  </a:lnTo>
                  <a:cubicBezTo>
                    <a:pt x="513" y="3006"/>
                    <a:pt x="467" y="3051"/>
                    <a:pt x="467" y="3108"/>
                  </a:cubicBezTo>
                  <a:cubicBezTo>
                    <a:pt x="467" y="3163"/>
                    <a:pt x="513" y="3209"/>
                    <a:pt x="570" y="3209"/>
                  </a:cubicBezTo>
                  <a:lnTo>
                    <a:pt x="5054" y="3209"/>
                  </a:lnTo>
                  <a:lnTo>
                    <a:pt x="5054" y="3418"/>
                  </a:lnTo>
                  <a:lnTo>
                    <a:pt x="377" y="3418"/>
                  </a:lnTo>
                  <a:cubicBezTo>
                    <a:pt x="282" y="3418"/>
                    <a:pt x="205" y="3340"/>
                    <a:pt x="205" y="3245"/>
                  </a:cubicBezTo>
                  <a:lnTo>
                    <a:pt x="205" y="2970"/>
                  </a:lnTo>
                  <a:cubicBezTo>
                    <a:pt x="205" y="2875"/>
                    <a:pt x="282" y="2798"/>
                    <a:pt x="377" y="2798"/>
                  </a:cubicBezTo>
                  <a:close/>
                  <a:moveTo>
                    <a:pt x="5156" y="0"/>
                  </a:moveTo>
                  <a:cubicBezTo>
                    <a:pt x="5101" y="0"/>
                    <a:pt x="5054" y="47"/>
                    <a:pt x="5054" y="103"/>
                  </a:cubicBezTo>
                  <a:lnTo>
                    <a:pt x="5054" y="2593"/>
                  </a:lnTo>
                  <a:lnTo>
                    <a:pt x="377" y="2593"/>
                  </a:lnTo>
                  <a:cubicBezTo>
                    <a:pt x="315" y="2593"/>
                    <a:pt x="256" y="2609"/>
                    <a:pt x="205" y="2636"/>
                  </a:cubicBezTo>
                  <a:lnTo>
                    <a:pt x="205" y="1467"/>
                  </a:lnTo>
                  <a:cubicBezTo>
                    <a:pt x="205" y="1411"/>
                    <a:pt x="158" y="1364"/>
                    <a:pt x="103" y="1364"/>
                  </a:cubicBezTo>
                  <a:cubicBezTo>
                    <a:pt x="47" y="1364"/>
                    <a:pt x="1" y="1411"/>
                    <a:pt x="1" y="1467"/>
                  </a:cubicBezTo>
                  <a:lnTo>
                    <a:pt x="1" y="3245"/>
                  </a:lnTo>
                  <a:cubicBezTo>
                    <a:pt x="1" y="3453"/>
                    <a:pt x="169" y="3621"/>
                    <a:pt x="377" y="3621"/>
                  </a:cubicBezTo>
                  <a:lnTo>
                    <a:pt x="5156" y="3621"/>
                  </a:lnTo>
                  <a:cubicBezTo>
                    <a:pt x="5212" y="3621"/>
                    <a:pt x="5258" y="3576"/>
                    <a:pt x="5258" y="3519"/>
                  </a:cubicBezTo>
                  <a:lnTo>
                    <a:pt x="5258" y="104"/>
                  </a:lnTo>
                  <a:cubicBezTo>
                    <a:pt x="5258" y="47"/>
                    <a:pt x="5214" y="0"/>
                    <a:pt x="5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6" name="Google Shape;2156;p48">
              <a:extLst>
                <a:ext uri="{FF2B5EF4-FFF2-40B4-BE49-F238E27FC236}">
                  <a16:creationId xmlns:a16="http://schemas.microsoft.com/office/drawing/2014/main" id="{D8E9715A-77FC-654E-5E19-4F0489F9D769}"/>
                </a:ext>
              </a:extLst>
            </p:cNvPr>
            <p:cNvSpPr/>
            <p:nvPr/>
          </p:nvSpPr>
          <p:spPr>
            <a:xfrm>
              <a:off x="7278530" y="3296620"/>
              <a:ext cx="236839" cy="199685"/>
            </a:xfrm>
            <a:custGeom>
              <a:avLst/>
              <a:gdLst/>
              <a:ahLst/>
              <a:cxnLst/>
              <a:rect l="l" t="t" r="r" b="b"/>
              <a:pathLst>
                <a:path w="5259" h="4434" extrusionOk="0">
                  <a:moveTo>
                    <a:pt x="377" y="0"/>
                  </a:moveTo>
                  <a:cubicBezTo>
                    <a:pt x="169" y="0"/>
                    <a:pt x="1" y="169"/>
                    <a:pt x="1" y="376"/>
                  </a:cubicBezTo>
                  <a:lnTo>
                    <a:pt x="1" y="4332"/>
                  </a:lnTo>
                  <a:cubicBezTo>
                    <a:pt x="1" y="4388"/>
                    <a:pt x="47" y="4433"/>
                    <a:pt x="103" y="4433"/>
                  </a:cubicBezTo>
                  <a:cubicBezTo>
                    <a:pt x="158" y="4433"/>
                    <a:pt x="205" y="4388"/>
                    <a:pt x="205" y="4332"/>
                  </a:cubicBezTo>
                  <a:lnTo>
                    <a:pt x="205" y="376"/>
                  </a:lnTo>
                  <a:cubicBezTo>
                    <a:pt x="205" y="282"/>
                    <a:pt x="282" y="205"/>
                    <a:pt x="377" y="205"/>
                  </a:cubicBezTo>
                  <a:lnTo>
                    <a:pt x="5054" y="205"/>
                  </a:lnTo>
                  <a:lnTo>
                    <a:pt x="5054" y="2965"/>
                  </a:lnTo>
                  <a:cubicBezTo>
                    <a:pt x="5054" y="3022"/>
                    <a:pt x="5101" y="3067"/>
                    <a:pt x="5156" y="3067"/>
                  </a:cubicBezTo>
                  <a:cubicBezTo>
                    <a:pt x="5212" y="3067"/>
                    <a:pt x="5258" y="3022"/>
                    <a:pt x="5258" y="2965"/>
                  </a:cubicBezTo>
                  <a:lnTo>
                    <a:pt x="5258" y="102"/>
                  </a:lnTo>
                  <a:cubicBezTo>
                    <a:pt x="5258" y="45"/>
                    <a:pt x="5214" y="0"/>
                    <a:pt x="5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7" name="Google Shape;2157;p48">
              <a:extLst>
                <a:ext uri="{FF2B5EF4-FFF2-40B4-BE49-F238E27FC236}">
                  <a16:creationId xmlns:a16="http://schemas.microsoft.com/office/drawing/2014/main" id="{50DB40A3-6674-5681-3608-743A20D0830E}"/>
                </a:ext>
              </a:extLst>
            </p:cNvPr>
            <p:cNvSpPr/>
            <p:nvPr/>
          </p:nvSpPr>
          <p:spPr>
            <a:xfrm>
              <a:off x="7353693" y="3363857"/>
              <a:ext cx="29048" cy="35668"/>
            </a:xfrm>
            <a:custGeom>
              <a:avLst/>
              <a:gdLst/>
              <a:ahLst/>
              <a:cxnLst/>
              <a:rect l="l" t="t" r="r" b="b"/>
              <a:pathLst>
                <a:path w="645" h="792" extrusionOk="0">
                  <a:moveTo>
                    <a:pt x="118" y="0"/>
                  </a:moveTo>
                  <a:cubicBezTo>
                    <a:pt x="98" y="0"/>
                    <a:pt x="77" y="6"/>
                    <a:pt x="60" y="19"/>
                  </a:cubicBezTo>
                  <a:cubicBezTo>
                    <a:pt x="13" y="52"/>
                    <a:pt x="2" y="116"/>
                    <a:pt x="35" y="160"/>
                  </a:cubicBezTo>
                  <a:lnTo>
                    <a:pt x="200" y="395"/>
                  </a:lnTo>
                  <a:lnTo>
                    <a:pt x="35" y="631"/>
                  </a:lnTo>
                  <a:cubicBezTo>
                    <a:pt x="0" y="676"/>
                    <a:pt x="11" y="740"/>
                    <a:pt x="57" y="773"/>
                  </a:cubicBezTo>
                  <a:cubicBezTo>
                    <a:pt x="75" y="785"/>
                    <a:pt x="95" y="791"/>
                    <a:pt x="115" y="791"/>
                  </a:cubicBezTo>
                  <a:cubicBezTo>
                    <a:pt x="148" y="791"/>
                    <a:pt x="180" y="776"/>
                    <a:pt x="200" y="748"/>
                  </a:cubicBezTo>
                  <a:lnTo>
                    <a:pt x="322" y="573"/>
                  </a:lnTo>
                  <a:lnTo>
                    <a:pt x="445" y="748"/>
                  </a:lnTo>
                  <a:cubicBezTo>
                    <a:pt x="465" y="776"/>
                    <a:pt x="496" y="791"/>
                    <a:pt x="529" y="791"/>
                  </a:cubicBezTo>
                  <a:cubicBezTo>
                    <a:pt x="549" y="791"/>
                    <a:pt x="570" y="786"/>
                    <a:pt x="588" y="773"/>
                  </a:cubicBezTo>
                  <a:cubicBezTo>
                    <a:pt x="633" y="740"/>
                    <a:pt x="644" y="676"/>
                    <a:pt x="611" y="631"/>
                  </a:cubicBezTo>
                  <a:lnTo>
                    <a:pt x="447" y="395"/>
                  </a:lnTo>
                  <a:lnTo>
                    <a:pt x="611" y="160"/>
                  </a:lnTo>
                  <a:cubicBezTo>
                    <a:pt x="644" y="115"/>
                    <a:pt x="632" y="51"/>
                    <a:pt x="588" y="19"/>
                  </a:cubicBezTo>
                  <a:cubicBezTo>
                    <a:pt x="569" y="6"/>
                    <a:pt x="549" y="0"/>
                    <a:pt x="528" y="0"/>
                  </a:cubicBezTo>
                  <a:cubicBezTo>
                    <a:pt x="497" y="0"/>
                    <a:pt x="465" y="15"/>
                    <a:pt x="446" y="44"/>
                  </a:cubicBezTo>
                  <a:lnTo>
                    <a:pt x="323" y="219"/>
                  </a:lnTo>
                  <a:lnTo>
                    <a:pt x="201" y="44"/>
                  </a:lnTo>
                  <a:cubicBezTo>
                    <a:pt x="181" y="15"/>
                    <a:pt x="150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8" name="Google Shape;2158;p48">
              <a:extLst>
                <a:ext uri="{FF2B5EF4-FFF2-40B4-BE49-F238E27FC236}">
                  <a16:creationId xmlns:a16="http://schemas.microsoft.com/office/drawing/2014/main" id="{71F50719-9658-C8AF-A6C9-E71358164DE7}"/>
                </a:ext>
              </a:extLst>
            </p:cNvPr>
            <p:cNvSpPr/>
            <p:nvPr/>
          </p:nvSpPr>
          <p:spPr>
            <a:xfrm>
              <a:off x="7413049" y="3363812"/>
              <a:ext cx="29093" cy="35713"/>
            </a:xfrm>
            <a:custGeom>
              <a:avLst/>
              <a:gdLst/>
              <a:ahLst/>
              <a:cxnLst/>
              <a:rect l="l" t="t" r="r" b="b"/>
              <a:pathLst>
                <a:path w="646" h="793" extrusionOk="0">
                  <a:moveTo>
                    <a:pt x="119" y="0"/>
                  </a:moveTo>
                  <a:cubicBezTo>
                    <a:pt x="99" y="0"/>
                    <a:pt x="78" y="6"/>
                    <a:pt x="60" y="19"/>
                  </a:cubicBezTo>
                  <a:cubicBezTo>
                    <a:pt x="15" y="52"/>
                    <a:pt x="4" y="116"/>
                    <a:pt x="36" y="160"/>
                  </a:cubicBezTo>
                  <a:lnTo>
                    <a:pt x="201" y="395"/>
                  </a:lnTo>
                  <a:lnTo>
                    <a:pt x="36" y="630"/>
                  </a:lnTo>
                  <a:cubicBezTo>
                    <a:pt x="0" y="677"/>
                    <a:pt x="11" y="741"/>
                    <a:pt x="58" y="774"/>
                  </a:cubicBezTo>
                  <a:cubicBezTo>
                    <a:pt x="75" y="786"/>
                    <a:pt x="96" y="792"/>
                    <a:pt x="117" y="792"/>
                  </a:cubicBezTo>
                  <a:cubicBezTo>
                    <a:pt x="148" y="792"/>
                    <a:pt x="180" y="777"/>
                    <a:pt x="201" y="749"/>
                  </a:cubicBezTo>
                  <a:lnTo>
                    <a:pt x="613" y="160"/>
                  </a:lnTo>
                  <a:cubicBezTo>
                    <a:pt x="645" y="114"/>
                    <a:pt x="633" y="49"/>
                    <a:pt x="588" y="19"/>
                  </a:cubicBezTo>
                  <a:cubicBezTo>
                    <a:pt x="570" y="6"/>
                    <a:pt x="549" y="0"/>
                    <a:pt x="529" y="0"/>
                  </a:cubicBezTo>
                  <a:cubicBezTo>
                    <a:pt x="497" y="0"/>
                    <a:pt x="466" y="15"/>
                    <a:pt x="446" y="43"/>
                  </a:cubicBezTo>
                  <a:lnTo>
                    <a:pt x="325" y="219"/>
                  </a:lnTo>
                  <a:lnTo>
                    <a:pt x="202" y="43"/>
                  </a:lnTo>
                  <a:cubicBezTo>
                    <a:pt x="182" y="15"/>
                    <a:pt x="151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9" name="Google Shape;2159;p48">
              <a:extLst>
                <a:ext uri="{FF2B5EF4-FFF2-40B4-BE49-F238E27FC236}">
                  <a16:creationId xmlns:a16="http://schemas.microsoft.com/office/drawing/2014/main" id="{80118A5A-B9A8-C6DA-8294-7A4743228B24}"/>
                </a:ext>
              </a:extLst>
            </p:cNvPr>
            <p:cNvSpPr/>
            <p:nvPr/>
          </p:nvSpPr>
          <p:spPr>
            <a:xfrm>
              <a:off x="7384002" y="3367685"/>
              <a:ext cx="27832" cy="27877"/>
            </a:xfrm>
            <a:custGeom>
              <a:avLst/>
              <a:gdLst/>
              <a:ahLst/>
              <a:cxnLst/>
              <a:rect l="l" t="t" r="r" b="b"/>
              <a:pathLst>
                <a:path w="618" h="619" extrusionOk="0">
                  <a:moveTo>
                    <a:pt x="308" y="0"/>
                  </a:moveTo>
                  <a:cubicBezTo>
                    <a:pt x="253" y="0"/>
                    <a:pt x="207" y="47"/>
                    <a:pt x="207" y="103"/>
                  </a:cubicBezTo>
                  <a:lnTo>
                    <a:pt x="207" y="207"/>
                  </a:lnTo>
                  <a:lnTo>
                    <a:pt x="102" y="207"/>
                  </a:lnTo>
                  <a:cubicBezTo>
                    <a:pt x="46" y="207"/>
                    <a:pt x="0" y="254"/>
                    <a:pt x="0" y="309"/>
                  </a:cubicBezTo>
                  <a:cubicBezTo>
                    <a:pt x="0" y="365"/>
                    <a:pt x="46" y="411"/>
                    <a:pt x="102" y="411"/>
                  </a:cubicBezTo>
                  <a:lnTo>
                    <a:pt x="207" y="411"/>
                  </a:lnTo>
                  <a:lnTo>
                    <a:pt x="207" y="516"/>
                  </a:lnTo>
                  <a:cubicBezTo>
                    <a:pt x="207" y="571"/>
                    <a:pt x="253" y="618"/>
                    <a:pt x="308" y="618"/>
                  </a:cubicBezTo>
                  <a:cubicBezTo>
                    <a:pt x="365" y="618"/>
                    <a:pt x="411" y="571"/>
                    <a:pt x="411" y="516"/>
                  </a:cubicBezTo>
                  <a:lnTo>
                    <a:pt x="411" y="411"/>
                  </a:lnTo>
                  <a:lnTo>
                    <a:pt x="515" y="411"/>
                  </a:lnTo>
                  <a:cubicBezTo>
                    <a:pt x="571" y="411"/>
                    <a:pt x="617" y="365"/>
                    <a:pt x="617" y="309"/>
                  </a:cubicBezTo>
                  <a:cubicBezTo>
                    <a:pt x="617" y="254"/>
                    <a:pt x="571" y="207"/>
                    <a:pt x="515" y="207"/>
                  </a:cubicBezTo>
                  <a:lnTo>
                    <a:pt x="411" y="207"/>
                  </a:lnTo>
                  <a:lnTo>
                    <a:pt x="411" y="103"/>
                  </a:lnTo>
                  <a:cubicBezTo>
                    <a:pt x="411" y="47"/>
                    <a:pt x="365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0" name="Google Shape;2160;p48">
              <a:extLst>
                <a:ext uri="{FF2B5EF4-FFF2-40B4-BE49-F238E27FC236}">
                  <a16:creationId xmlns:a16="http://schemas.microsoft.com/office/drawing/2014/main" id="{A8B33835-F0C3-02C9-2ECF-74400E914DF6}"/>
                </a:ext>
              </a:extLst>
            </p:cNvPr>
            <p:cNvSpPr/>
            <p:nvPr/>
          </p:nvSpPr>
          <p:spPr>
            <a:xfrm>
              <a:off x="7331446" y="3356021"/>
              <a:ext cx="18374" cy="51250"/>
            </a:xfrm>
            <a:custGeom>
              <a:avLst/>
              <a:gdLst/>
              <a:ahLst/>
              <a:cxnLst/>
              <a:rect l="l" t="t" r="r" b="b"/>
              <a:pathLst>
                <a:path w="408" h="1138" extrusionOk="0">
                  <a:moveTo>
                    <a:pt x="295" y="0"/>
                  </a:moveTo>
                  <a:cubicBezTo>
                    <a:pt x="269" y="0"/>
                    <a:pt x="243" y="10"/>
                    <a:pt x="223" y="30"/>
                  </a:cubicBezTo>
                  <a:cubicBezTo>
                    <a:pt x="80" y="175"/>
                    <a:pt x="0" y="365"/>
                    <a:pt x="0" y="568"/>
                  </a:cubicBezTo>
                  <a:cubicBezTo>
                    <a:pt x="0" y="773"/>
                    <a:pt x="80" y="963"/>
                    <a:pt x="223" y="1107"/>
                  </a:cubicBezTo>
                  <a:cubicBezTo>
                    <a:pt x="243" y="1127"/>
                    <a:pt x="268" y="1137"/>
                    <a:pt x="295" y="1137"/>
                  </a:cubicBezTo>
                  <a:cubicBezTo>
                    <a:pt x="321" y="1137"/>
                    <a:pt x="347" y="1127"/>
                    <a:pt x="368" y="1107"/>
                  </a:cubicBezTo>
                  <a:cubicBezTo>
                    <a:pt x="407" y="1067"/>
                    <a:pt x="407" y="1002"/>
                    <a:pt x="368" y="963"/>
                  </a:cubicBezTo>
                  <a:cubicBezTo>
                    <a:pt x="263" y="858"/>
                    <a:pt x="205" y="718"/>
                    <a:pt x="205" y="568"/>
                  </a:cubicBezTo>
                  <a:cubicBezTo>
                    <a:pt x="205" y="420"/>
                    <a:pt x="263" y="280"/>
                    <a:pt x="368" y="175"/>
                  </a:cubicBezTo>
                  <a:cubicBezTo>
                    <a:pt x="407" y="134"/>
                    <a:pt x="407" y="69"/>
                    <a:pt x="368" y="30"/>
                  </a:cubicBezTo>
                  <a:cubicBezTo>
                    <a:pt x="348" y="10"/>
                    <a:pt x="322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1" name="Google Shape;2161;p48">
              <a:extLst>
                <a:ext uri="{FF2B5EF4-FFF2-40B4-BE49-F238E27FC236}">
                  <a16:creationId xmlns:a16="http://schemas.microsoft.com/office/drawing/2014/main" id="{BF2EC0BA-75DB-6DFC-8027-655E671319EC}"/>
                </a:ext>
              </a:extLst>
            </p:cNvPr>
            <p:cNvSpPr/>
            <p:nvPr/>
          </p:nvSpPr>
          <p:spPr>
            <a:xfrm>
              <a:off x="7444123" y="3356021"/>
              <a:ext cx="18329" cy="51250"/>
            </a:xfrm>
            <a:custGeom>
              <a:avLst/>
              <a:gdLst/>
              <a:ahLst/>
              <a:cxnLst/>
              <a:rect l="l" t="t" r="r" b="b"/>
              <a:pathLst>
                <a:path w="407" h="1138" extrusionOk="0">
                  <a:moveTo>
                    <a:pt x="111" y="0"/>
                  </a:moveTo>
                  <a:cubicBezTo>
                    <a:pt x="85" y="0"/>
                    <a:pt x="59" y="10"/>
                    <a:pt x="39" y="30"/>
                  </a:cubicBezTo>
                  <a:cubicBezTo>
                    <a:pt x="0" y="69"/>
                    <a:pt x="0" y="134"/>
                    <a:pt x="39" y="175"/>
                  </a:cubicBezTo>
                  <a:cubicBezTo>
                    <a:pt x="144" y="279"/>
                    <a:pt x="202" y="419"/>
                    <a:pt x="202" y="568"/>
                  </a:cubicBezTo>
                  <a:cubicBezTo>
                    <a:pt x="202" y="716"/>
                    <a:pt x="144" y="856"/>
                    <a:pt x="39" y="963"/>
                  </a:cubicBezTo>
                  <a:cubicBezTo>
                    <a:pt x="0" y="1002"/>
                    <a:pt x="0" y="1067"/>
                    <a:pt x="39" y="1107"/>
                  </a:cubicBezTo>
                  <a:cubicBezTo>
                    <a:pt x="60" y="1127"/>
                    <a:pt x="86" y="1137"/>
                    <a:pt x="111" y="1137"/>
                  </a:cubicBezTo>
                  <a:cubicBezTo>
                    <a:pt x="137" y="1137"/>
                    <a:pt x="163" y="1127"/>
                    <a:pt x="184" y="1107"/>
                  </a:cubicBezTo>
                  <a:cubicBezTo>
                    <a:pt x="327" y="963"/>
                    <a:pt x="407" y="773"/>
                    <a:pt x="407" y="568"/>
                  </a:cubicBezTo>
                  <a:cubicBezTo>
                    <a:pt x="407" y="365"/>
                    <a:pt x="327" y="175"/>
                    <a:pt x="184" y="30"/>
                  </a:cubicBezTo>
                  <a:cubicBezTo>
                    <a:pt x="164" y="10"/>
                    <a:pt x="137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2" name="Google Shape;2162;p48">
              <a:extLst>
                <a:ext uri="{FF2B5EF4-FFF2-40B4-BE49-F238E27FC236}">
                  <a16:creationId xmlns:a16="http://schemas.microsoft.com/office/drawing/2014/main" id="{61409745-67ED-5BE8-B87E-9CB920D31090}"/>
                </a:ext>
              </a:extLst>
            </p:cNvPr>
            <p:cNvSpPr/>
            <p:nvPr/>
          </p:nvSpPr>
          <p:spPr>
            <a:xfrm>
              <a:off x="7315683" y="3445010"/>
              <a:ext cx="33911" cy="9277"/>
            </a:xfrm>
            <a:custGeom>
              <a:avLst/>
              <a:gdLst/>
              <a:ahLst/>
              <a:cxnLst/>
              <a:rect l="l" t="t" r="r" b="b"/>
              <a:pathLst>
                <a:path w="753" h="206" extrusionOk="0">
                  <a:moveTo>
                    <a:pt x="101" y="1"/>
                  </a:moveTo>
                  <a:cubicBezTo>
                    <a:pt x="46" y="1"/>
                    <a:pt x="0" y="48"/>
                    <a:pt x="0" y="103"/>
                  </a:cubicBezTo>
                  <a:cubicBezTo>
                    <a:pt x="0" y="160"/>
                    <a:pt x="45" y="205"/>
                    <a:pt x="101" y="205"/>
                  </a:cubicBezTo>
                  <a:lnTo>
                    <a:pt x="651" y="205"/>
                  </a:lnTo>
                  <a:cubicBezTo>
                    <a:pt x="707" y="205"/>
                    <a:pt x="753" y="159"/>
                    <a:pt x="753" y="103"/>
                  </a:cubicBezTo>
                  <a:cubicBezTo>
                    <a:pt x="753" y="48"/>
                    <a:pt x="707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3" name="Google Shape;2163;p48">
              <a:extLst>
                <a:ext uri="{FF2B5EF4-FFF2-40B4-BE49-F238E27FC236}">
                  <a16:creationId xmlns:a16="http://schemas.microsoft.com/office/drawing/2014/main" id="{1EA6BB1C-A75C-05CD-4D5C-C82657D4EB7D}"/>
                </a:ext>
              </a:extLst>
            </p:cNvPr>
            <p:cNvSpPr/>
            <p:nvPr/>
          </p:nvSpPr>
          <p:spPr>
            <a:xfrm>
              <a:off x="7362700" y="3445010"/>
              <a:ext cx="71065" cy="9277"/>
            </a:xfrm>
            <a:custGeom>
              <a:avLst/>
              <a:gdLst/>
              <a:ahLst/>
              <a:cxnLst/>
              <a:rect l="l" t="t" r="r" b="b"/>
              <a:pathLst>
                <a:path w="1578" h="206" extrusionOk="0">
                  <a:moveTo>
                    <a:pt x="101" y="1"/>
                  </a:moveTo>
                  <a:cubicBezTo>
                    <a:pt x="46" y="1"/>
                    <a:pt x="0" y="48"/>
                    <a:pt x="0" y="103"/>
                  </a:cubicBezTo>
                  <a:cubicBezTo>
                    <a:pt x="0" y="159"/>
                    <a:pt x="46" y="205"/>
                    <a:pt x="101" y="205"/>
                  </a:cubicBezTo>
                  <a:lnTo>
                    <a:pt x="1475" y="205"/>
                  </a:lnTo>
                  <a:cubicBezTo>
                    <a:pt x="1531" y="205"/>
                    <a:pt x="1577" y="159"/>
                    <a:pt x="1577" y="103"/>
                  </a:cubicBezTo>
                  <a:cubicBezTo>
                    <a:pt x="1577" y="48"/>
                    <a:pt x="1531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4" name="Google Shape;2164;p48">
              <a:extLst>
                <a:ext uri="{FF2B5EF4-FFF2-40B4-BE49-F238E27FC236}">
                  <a16:creationId xmlns:a16="http://schemas.microsoft.com/office/drawing/2014/main" id="{FBC4E0FE-04F2-B923-235E-CE9028EC0AC1}"/>
                </a:ext>
              </a:extLst>
            </p:cNvPr>
            <p:cNvSpPr/>
            <p:nvPr/>
          </p:nvSpPr>
          <p:spPr>
            <a:xfrm>
              <a:off x="7315683" y="3469780"/>
              <a:ext cx="33911" cy="9232"/>
            </a:xfrm>
            <a:custGeom>
              <a:avLst/>
              <a:gdLst/>
              <a:ahLst/>
              <a:cxnLst/>
              <a:rect l="l" t="t" r="r" b="b"/>
              <a:pathLst>
                <a:path w="753" h="205" extrusionOk="0">
                  <a:moveTo>
                    <a:pt x="101" y="0"/>
                  </a:moveTo>
                  <a:cubicBezTo>
                    <a:pt x="46" y="0"/>
                    <a:pt x="0" y="46"/>
                    <a:pt x="0" y="102"/>
                  </a:cubicBezTo>
                  <a:cubicBezTo>
                    <a:pt x="0" y="158"/>
                    <a:pt x="45" y="205"/>
                    <a:pt x="101" y="205"/>
                  </a:cubicBezTo>
                  <a:lnTo>
                    <a:pt x="651" y="205"/>
                  </a:lnTo>
                  <a:cubicBezTo>
                    <a:pt x="707" y="205"/>
                    <a:pt x="753" y="158"/>
                    <a:pt x="753" y="102"/>
                  </a:cubicBezTo>
                  <a:cubicBezTo>
                    <a:pt x="753" y="46"/>
                    <a:pt x="707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5" name="Google Shape;2165;p48">
              <a:extLst>
                <a:ext uri="{FF2B5EF4-FFF2-40B4-BE49-F238E27FC236}">
                  <a16:creationId xmlns:a16="http://schemas.microsoft.com/office/drawing/2014/main" id="{A765E14B-8BE1-ECF0-C756-375D80C5B30A}"/>
                </a:ext>
              </a:extLst>
            </p:cNvPr>
            <p:cNvSpPr/>
            <p:nvPr/>
          </p:nvSpPr>
          <p:spPr>
            <a:xfrm>
              <a:off x="7362700" y="3469780"/>
              <a:ext cx="71065" cy="9232"/>
            </a:xfrm>
            <a:custGeom>
              <a:avLst/>
              <a:gdLst/>
              <a:ahLst/>
              <a:cxnLst/>
              <a:rect l="l" t="t" r="r" b="b"/>
              <a:pathLst>
                <a:path w="1578" h="205" extrusionOk="0">
                  <a:moveTo>
                    <a:pt x="101" y="0"/>
                  </a:moveTo>
                  <a:cubicBezTo>
                    <a:pt x="46" y="0"/>
                    <a:pt x="0" y="46"/>
                    <a:pt x="0" y="102"/>
                  </a:cubicBezTo>
                  <a:cubicBezTo>
                    <a:pt x="0" y="158"/>
                    <a:pt x="46" y="205"/>
                    <a:pt x="101" y="205"/>
                  </a:cubicBezTo>
                  <a:lnTo>
                    <a:pt x="1475" y="205"/>
                  </a:lnTo>
                  <a:cubicBezTo>
                    <a:pt x="1531" y="205"/>
                    <a:pt x="1577" y="158"/>
                    <a:pt x="1577" y="102"/>
                  </a:cubicBezTo>
                  <a:cubicBezTo>
                    <a:pt x="1577" y="46"/>
                    <a:pt x="1531" y="0"/>
                    <a:pt x="1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66" name="Google Shape;2166;p48">
            <a:extLst>
              <a:ext uri="{FF2B5EF4-FFF2-40B4-BE49-F238E27FC236}">
                <a16:creationId xmlns:a16="http://schemas.microsoft.com/office/drawing/2014/main" id="{69D05861-7FC6-3BA2-D1CB-C195560C2BBD}"/>
              </a:ext>
            </a:extLst>
          </p:cNvPr>
          <p:cNvGrpSpPr/>
          <p:nvPr/>
        </p:nvGrpSpPr>
        <p:grpSpPr>
          <a:xfrm>
            <a:off x="7317940" y="3383447"/>
            <a:ext cx="377360" cy="136287"/>
            <a:chOff x="824915" y="2049822"/>
            <a:chExt cx="377360" cy="136287"/>
          </a:xfrm>
        </p:grpSpPr>
        <p:sp>
          <p:nvSpPr>
            <p:cNvPr id="2167" name="Google Shape;2167;p48">
              <a:extLst>
                <a:ext uri="{FF2B5EF4-FFF2-40B4-BE49-F238E27FC236}">
                  <a16:creationId xmlns:a16="http://schemas.microsoft.com/office/drawing/2014/main" id="{ECA7C9E6-5245-8D04-058E-6D8489EA9325}"/>
                </a:ext>
              </a:extLst>
            </p:cNvPr>
            <p:cNvSpPr/>
            <p:nvPr/>
          </p:nvSpPr>
          <p:spPr>
            <a:xfrm>
              <a:off x="824915" y="2070179"/>
              <a:ext cx="125073" cy="115929"/>
            </a:xfrm>
            <a:custGeom>
              <a:avLst/>
              <a:gdLst/>
              <a:ahLst/>
              <a:cxnLst/>
              <a:rect l="l" t="t" r="r" b="b"/>
              <a:pathLst>
                <a:path w="3926" h="3639" extrusionOk="0">
                  <a:moveTo>
                    <a:pt x="960" y="496"/>
                  </a:moveTo>
                  <a:cubicBezTo>
                    <a:pt x="1620" y="496"/>
                    <a:pt x="2207" y="1699"/>
                    <a:pt x="1788" y="2334"/>
                  </a:cubicBezTo>
                  <a:cubicBezTo>
                    <a:pt x="1620" y="2139"/>
                    <a:pt x="1437" y="1962"/>
                    <a:pt x="1247" y="1804"/>
                  </a:cubicBezTo>
                  <a:cubicBezTo>
                    <a:pt x="1222" y="1783"/>
                    <a:pt x="1194" y="1774"/>
                    <a:pt x="1167" y="1774"/>
                  </a:cubicBezTo>
                  <a:cubicBezTo>
                    <a:pt x="1071" y="1774"/>
                    <a:pt x="987" y="1891"/>
                    <a:pt x="1079" y="1972"/>
                  </a:cubicBezTo>
                  <a:cubicBezTo>
                    <a:pt x="1277" y="2149"/>
                    <a:pt x="1441" y="2340"/>
                    <a:pt x="1583" y="2540"/>
                  </a:cubicBezTo>
                  <a:cubicBezTo>
                    <a:pt x="1557" y="2557"/>
                    <a:pt x="1533" y="2573"/>
                    <a:pt x="1504" y="2588"/>
                  </a:cubicBezTo>
                  <a:cubicBezTo>
                    <a:pt x="1382" y="2653"/>
                    <a:pt x="1267" y="2682"/>
                    <a:pt x="1161" y="2682"/>
                  </a:cubicBezTo>
                  <a:cubicBezTo>
                    <a:pt x="728" y="2682"/>
                    <a:pt x="449" y="2196"/>
                    <a:pt x="429" y="1741"/>
                  </a:cubicBezTo>
                  <a:cubicBezTo>
                    <a:pt x="420" y="1526"/>
                    <a:pt x="459" y="1317"/>
                    <a:pt x="509" y="1111"/>
                  </a:cubicBezTo>
                  <a:cubicBezTo>
                    <a:pt x="535" y="1012"/>
                    <a:pt x="597" y="756"/>
                    <a:pt x="707" y="557"/>
                  </a:cubicBezTo>
                  <a:cubicBezTo>
                    <a:pt x="791" y="515"/>
                    <a:pt x="876" y="496"/>
                    <a:pt x="960" y="496"/>
                  </a:cubicBezTo>
                  <a:close/>
                  <a:moveTo>
                    <a:pt x="980" y="0"/>
                  </a:moveTo>
                  <a:cubicBezTo>
                    <a:pt x="839" y="0"/>
                    <a:pt x="709" y="90"/>
                    <a:pt x="595" y="228"/>
                  </a:cubicBezTo>
                  <a:cubicBezTo>
                    <a:pt x="552" y="252"/>
                    <a:pt x="509" y="282"/>
                    <a:pt x="466" y="318"/>
                  </a:cubicBezTo>
                  <a:cubicBezTo>
                    <a:pt x="410" y="365"/>
                    <a:pt x="405" y="428"/>
                    <a:pt x="426" y="481"/>
                  </a:cubicBezTo>
                  <a:cubicBezTo>
                    <a:pt x="244" y="815"/>
                    <a:pt x="124" y="1233"/>
                    <a:pt x="95" y="1439"/>
                  </a:cubicBezTo>
                  <a:cubicBezTo>
                    <a:pt x="0" y="2142"/>
                    <a:pt x="368" y="3065"/>
                    <a:pt x="1171" y="3065"/>
                  </a:cubicBezTo>
                  <a:cubicBezTo>
                    <a:pt x="1214" y="3065"/>
                    <a:pt x="1259" y="3063"/>
                    <a:pt x="1304" y="3057"/>
                  </a:cubicBezTo>
                  <a:cubicBezTo>
                    <a:pt x="1496" y="3034"/>
                    <a:pt x="1660" y="2967"/>
                    <a:pt x="1798" y="2871"/>
                  </a:cubicBezTo>
                  <a:cubicBezTo>
                    <a:pt x="1921" y="3087"/>
                    <a:pt x="2030" y="3315"/>
                    <a:pt x="2137" y="3558"/>
                  </a:cubicBezTo>
                  <a:cubicBezTo>
                    <a:pt x="2163" y="3615"/>
                    <a:pt x="2211" y="3638"/>
                    <a:pt x="2261" y="3638"/>
                  </a:cubicBezTo>
                  <a:cubicBezTo>
                    <a:pt x="2359" y="3638"/>
                    <a:pt x="2465" y="3549"/>
                    <a:pt x="2429" y="3435"/>
                  </a:cubicBezTo>
                  <a:cubicBezTo>
                    <a:pt x="2343" y="3159"/>
                    <a:pt x="2202" y="2895"/>
                    <a:pt x="2033" y="2651"/>
                  </a:cubicBezTo>
                  <a:cubicBezTo>
                    <a:pt x="2216" y="2419"/>
                    <a:pt x="2312" y="2114"/>
                    <a:pt x="2316" y="1806"/>
                  </a:cubicBezTo>
                  <a:cubicBezTo>
                    <a:pt x="2335" y="1814"/>
                    <a:pt x="2352" y="1821"/>
                    <a:pt x="2378" y="1821"/>
                  </a:cubicBezTo>
                  <a:cubicBezTo>
                    <a:pt x="2752" y="1826"/>
                    <a:pt x="3130" y="1841"/>
                    <a:pt x="3505" y="1841"/>
                  </a:cubicBezTo>
                  <a:cubicBezTo>
                    <a:pt x="3584" y="1841"/>
                    <a:pt x="3662" y="1840"/>
                    <a:pt x="3740" y="1839"/>
                  </a:cubicBezTo>
                  <a:cubicBezTo>
                    <a:pt x="3740" y="1839"/>
                    <a:pt x="3741" y="1839"/>
                    <a:pt x="3741" y="1839"/>
                  </a:cubicBezTo>
                  <a:cubicBezTo>
                    <a:pt x="3926" y="1839"/>
                    <a:pt x="3925" y="1559"/>
                    <a:pt x="3740" y="1554"/>
                  </a:cubicBezTo>
                  <a:cubicBezTo>
                    <a:pt x="3665" y="1552"/>
                    <a:pt x="3590" y="1552"/>
                    <a:pt x="3515" y="1552"/>
                  </a:cubicBezTo>
                  <a:cubicBezTo>
                    <a:pt x="3137" y="1552"/>
                    <a:pt x="2756" y="1567"/>
                    <a:pt x="2378" y="1569"/>
                  </a:cubicBezTo>
                  <a:cubicBezTo>
                    <a:pt x="2349" y="1569"/>
                    <a:pt x="2326" y="1581"/>
                    <a:pt x="2308" y="1592"/>
                  </a:cubicBezTo>
                  <a:cubicBezTo>
                    <a:pt x="2292" y="1462"/>
                    <a:pt x="2262" y="1333"/>
                    <a:pt x="2212" y="1211"/>
                  </a:cubicBezTo>
                  <a:cubicBezTo>
                    <a:pt x="2073" y="868"/>
                    <a:pt x="1756" y="457"/>
                    <a:pt x="1388" y="256"/>
                  </a:cubicBezTo>
                  <a:cubicBezTo>
                    <a:pt x="1387" y="254"/>
                    <a:pt x="1387" y="251"/>
                    <a:pt x="1383" y="246"/>
                  </a:cubicBezTo>
                  <a:cubicBezTo>
                    <a:pt x="1241" y="72"/>
                    <a:pt x="1106" y="0"/>
                    <a:pt x="9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8" name="Google Shape;2168;p48">
              <a:extLst>
                <a:ext uri="{FF2B5EF4-FFF2-40B4-BE49-F238E27FC236}">
                  <a16:creationId xmlns:a16="http://schemas.microsoft.com/office/drawing/2014/main" id="{D6A77A0A-83BF-E506-C413-0BC5A6F74226}"/>
                </a:ext>
              </a:extLst>
            </p:cNvPr>
            <p:cNvSpPr/>
            <p:nvPr/>
          </p:nvSpPr>
          <p:spPr>
            <a:xfrm>
              <a:off x="897902" y="2132112"/>
              <a:ext cx="53106" cy="13667"/>
            </a:xfrm>
            <a:custGeom>
              <a:avLst/>
              <a:gdLst/>
              <a:ahLst/>
              <a:cxnLst/>
              <a:rect l="l" t="t" r="r" b="b"/>
              <a:pathLst>
                <a:path w="1667" h="429" extrusionOk="0">
                  <a:moveTo>
                    <a:pt x="1447" y="1"/>
                  </a:moveTo>
                  <a:cubicBezTo>
                    <a:pt x="1434" y="1"/>
                    <a:pt x="1420" y="3"/>
                    <a:pt x="1406" y="6"/>
                  </a:cubicBezTo>
                  <a:cubicBezTo>
                    <a:pt x="993" y="118"/>
                    <a:pt x="581" y="162"/>
                    <a:pt x="154" y="181"/>
                  </a:cubicBezTo>
                  <a:cubicBezTo>
                    <a:pt x="1" y="188"/>
                    <a:pt x="1" y="410"/>
                    <a:pt x="154" y="420"/>
                  </a:cubicBezTo>
                  <a:cubicBezTo>
                    <a:pt x="239" y="426"/>
                    <a:pt x="325" y="429"/>
                    <a:pt x="410" y="429"/>
                  </a:cubicBezTo>
                  <a:cubicBezTo>
                    <a:pt x="772" y="429"/>
                    <a:pt x="1133" y="380"/>
                    <a:pt x="1489" y="304"/>
                  </a:cubicBezTo>
                  <a:cubicBezTo>
                    <a:pt x="1666" y="266"/>
                    <a:pt x="1610" y="1"/>
                    <a:pt x="1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9" name="Google Shape;2169;p48">
              <a:extLst>
                <a:ext uri="{FF2B5EF4-FFF2-40B4-BE49-F238E27FC236}">
                  <a16:creationId xmlns:a16="http://schemas.microsoft.com/office/drawing/2014/main" id="{35CFB948-E618-E77E-F3BF-597F37C12EEB}"/>
                </a:ext>
              </a:extLst>
            </p:cNvPr>
            <p:cNvSpPr/>
            <p:nvPr/>
          </p:nvSpPr>
          <p:spPr>
            <a:xfrm>
              <a:off x="946900" y="2049822"/>
              <a:ext cx="107965" cy="114974"/>
            </a:xfrm>
            <a:custGeom>
              <a:avLst/>
              <a:gdLst/>
              <a:ahLst/>
              <a:cxnLst/>
              <a:rect l="l" t="t" r="r" b="b"/>
              <a:pathLst>
                <a:path w="3389" h="3609" extrusionOk="0">
                  <a:moveTo>
                    <a:pt x="705" y="1"/>
                  </a:moveTo>
                  <a:cubicBezTo>
                    <a:pt x="665" y="1"/>
                    <a:pt x="627" y="18"/>
                    <a:pt x="605" y="59"/>
                  </a:cubicBezTo>
                  <a:cubicBezTo>
                    <a:pt x="1" y="1183"/>
                    <a:pt x="309" y="2959"/>
                    <a:pt x="1577" y="3510"/>
                  </a:cubicBezTo>
                  <a:cubicBezTo>
                    <a:pt x="1731" y="3577"/>
                    <a:pt x="1886" y="3609"/>
                    <a:pt x="2035" y="3609"/>
                  </a:cubicBezTo>
                  <a:cubicBezTo>
                    <a:pt x="2400" y="3609"/>
                    <a:pt x="2734" y="3417"/>
                    <a:pt x="2949" y="3066"/>
                  </a:cubicBezTo>
                  <a:cubicBezTo>
                    <a:pt x="3389" y="2344"/>
                    <a:pt x="3157" y="1358"/>
                    <a:pt x="3006" y="588"/>
                  </a:cubicBezTo>
                  <a:cubicBezTo>
                    <a:pt x="2987" y="488"/>
                    <a:pt x="2915" y="445"/>
                    <a:pt x="2838" y="445"/>
                  </a:cubicBezTo>
                  <a:cubicBezTo>
                    <a:pt x="2723" y="445"/>
                    <a:pt x="2596" y="543"/>
                    <a:pt x="2623" y="692"/>
                  </a:cubicBezTo>
                  <a:cubicBezTo>
                    <a:pt x="2716" y="1200"/>
                    <a:pt x="2834" y="1733"/>
                    <a:pt x="2787" y="2253"/>
                  </a:cubicBezTo>
                  <a:cubicBezTo>
                    <a:pt x="2747" y="2702"/>
                    <a:pt x="2522" y="3223"/>
                    <a:pt x="2000" y="3223"/>
                  </a:cubicBezTo>
                  <a:cubicBezTo>
                    <a:pt x="1943" y="3223"/>
                    <a:pt x="1882" y="3217"/>
                    <a:pt x="1818" y="3204"/>
                  </a:cubicBezTo>
                  <a:cubicBezTo>
                    <a:pt x="1536" y="3146"/>
                    <a:pt x="1211" y="2811"/>
                    <a:pt x="1042" y="2579"/>
                  </a:cubicBezTo>
                  <a:cubicBezTo>
                    <a:pt x="522" y="1858"/>
                    <a:pt x="495" y="950"/>
                    <a:pt x="831" y="154"/>
                  </a:cubicBezTo>
                  <a:cubicBezTo>
                    <a:pt x="866" y="68"/>
                    <a:pt x="784" y="1"/>
                    <a:pt x="7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0" name="Google Shape;2170;p48">
              <a:extLst>
                <a:ext uri="{FF2B5EF4-FFF2-40B4-BE49-F238E27FC236}">
                  <a16:creationId xmlns:a16="http://schemas.microsoft.com/office/drawing/2014/main" id="{67FF9F51-6550-060D-80A2-0E9E9EEE9335}"/>
                </a:ext>
              </a:extLst>
            </p:cNvPr>
            <p:cNvSpPr/>
            <p:nvPr/>
          </p:nvSpPr>
          <p:spPr>
            <a:xfrm>
              <a:off x="1061940" y="2091397"/>
              <a:ext cx="51354" cy="51418"/>
            </a:xfrm>
            <a:custGeom>
              <a:avLst/>
              <a:gdLst/>
              <a:ahLst/>
              <a:cxnLst/>
              <a:rect l="l" t="t" r="r" b="b"/>
              <a:pathLst>
                <a:path w="1612" h="1614" extrusionOk="0">
                  <a:moveTo>
                    <a:pt x="1147" y="0"/>
                  </a:moveTo>
                  <a:cubicBezTo>
                    <a:pt x="1083" y="0"/>
                    <a:pt x="1020" y="34"/>
                    <a:pt x="1002" y="107"/>
                  </a:cubicBezTo>
                  <a:cubicBezTo>
                    <a:pt x="956" y="292"/>
                    <a:pt x="917" y="474"/>
                    <a:pt x="880" y="656"/>
                  </a:cubicBezTo>
                  <a:cubicBezTo>
                    <a:pt x="645" y="667"/>
                    <a:pt x="412" y="684"/>
                    <a:pt x="180" y="694"/>
                  </a:cubicBezTo>
                  <a:cubicBezTo>
                    <a:pt x="4" y="702"/>
                    <a:pt x="1" y="971"/>
                    <a:pt x="180" y="971"/>
                  </a:cubicBezTo>
                  <a:cubicBezTo>
                    <a:pt x="386" y="971"/>
                    <a:pt x="595" y="978"/>
                    <a:pt x="806" y="981"/>
                  </a:cubicBezTo>
                  <a:cubicBezTo>
                    <a:pt x="766" y="1143"/>
                    <a:pt x="721" y="1304"/>
                    <a:pt x="660" y="1468"/>
                  </a:cubicBezTo>
                  <a:cubicBezTo>
                    <a:pt x="629" y="1548"/>
                    <a:pt x="710" y="1614"/>
                    <a:pt x="782" y="1614"/>
                  </a:cubicBezTo>
                  <a:cubicBezTo>
                    <a:pt x="819" y="1614"/>
                    <a:pt x="854" y="1597"/>
                    <a:pt x="872" y="1556"/>
                  </a:cubicBezTo>
                  <a:cubicBezTo>
                    <a:pt x="952" y="1372"/>
                    <a:pt x="1035" y="1178"/>
                    <a:pt x="1108" y="981"/>
                  </a:cubicBezTo>
                  <a:cubicBezTo>
                    <a:pt x="1208" y="978"/>
                    <a:pt x="1308" y="975"/>
                    <a:pt x="1407" y="966"/>
                  </a:cubicBezTo>
                  <a:cubicBezTo>
                    <a:pt x="1609" y="954"/>
                    <a:pt x="1612" y="660"/>
                    <a:pt x="1407" y="651"/>
                  </a:cubicBezTo>
                  <a:cubicBezTo>
                    <a:pt x="1343" y="650"/>
                    <a:pt x="1278" y="650"/>
                    <a:pt x="1214" y="650"/>
                  </a:cubicBezTo>
                  <a:cubicBezTo>
                    <a:pt x="1258" y="482"/>
                    <a:pt x="1290" y="315"/>
                    <a:pt x="1301" y="149"/>
                  </a:cubicBezTo>
                  <a:cubicBezTo>
                    <a:pt x="1307" y="53"/>
                    <a:pt x="1226" y="0"/>
                    <a:pt x="1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1" name="Google Shape;2171;p48">
              <a:extLst>
                <a:ext uri="{FF2B5EF4-FFF2-40B4-BE49-F238E27FC236}">
                  <a16:creationId xmlns:a16="http://schemas.microsoft.com/office/drawing/2014/main" id="{DAF85019-B97E-CC16-DABB-2FE6C0B83ABB}"/>
                </a:ext>
              </a:extLst>
            </p:cNvPr>
            <p:cNvSpPr/>
            <p:nvPr/>
          </p:nvSpPr>
          <p:spPr>
            <a:xfrm>
              <a:off x="1126613" y="2063935"/>
              <a:ext cx="75662" cy="111438"/>
            </a:xfrm>
            <a:custGeom>
              <a:avLst/>
              <a:gdLst/>
              <a:ahLst/>
              <a:cxnLst/>
              <a:rect l="l" t="t" r="r" b="b"/>
              <a:pathLst>
                <a:path w="2375" h="3498" extrusionOk="0">
                  <a:moveTo>
                    <a:pt x="1011" y="477"/>
                  </a:moveTo>
                  <a:cubicBezTo>
                    <a:pt x="1292" y="770"/>
                    <a:pt x="1428" y="1541"/>
                    <a:pt x="1531" y="1841"/>
                  </a:cubicBezTo>
                  <a:cubicBezTo>
                    <a:pt x="1565" y="1942"/>
                    <a:pt x="1599" y="2039"/>
                    <a:pt x="1635" y="2139"/>
                  </a:cubicBezTo>
                  <a:cubicBezTo>
                    <a:pt x="1610" y="2139"/>
                    <a:pt x="1586" y="2139"/>
                    <a:pt x="1561" y="2139"/>
                  </a:cubicBezTo>
                  <a:cubicBezTo>
                    <a:pt x="1236" y="2139"/>
                    <a:pt x="910" y="2148"/>
                    <a:pt x="588" y="2168"/>
                  </a:cubicBezTo>
                  <a:cubicBezTo>
                    <a:pt x="735" y="1607"/>
                    <a:pt x="869" y="1039"/>
                    <a:pt x="1011" y="477"/>
                  </a:cubicBezTo>
                  <a:close/>
                  <a:moveTo>
                    <a:pt x="896" y="1"/>
                  </a:moveTo>
                  <a:cubicBezTo>
                    <a:pt x="813" y="1"/>
                    <a:pt x="730" y="49"/>
                    <a:pt x="710" y="137"/>
                  </a:cubicBezTo>
                  <a:cubicBezTo>
                    <a:pt x="470" y="1206"/>
                    <a:pt x="172" y="2277"/>
                    <a:pt x="11" y="3362"/>
                  </a:cubicBezTo>
                  <a:cubicBezTo>
                    <a:pt x="0" y="3444"/>
                    <a:pt x="61" y="3497"/>
                    <a:pt x="122" y="3497"/>
                  </a:cubicBezTo>
                  <a:cubicBezTo>
                    <a:pt x="163" y="3497"/>
                    <a:pt x="203" y="3474"/>
                    <a:pt x="222" y="3419"/>
                  </a:cubicBezTo>
                  <a:cubicBezTo>
                    <a:pt x="332" y="3096"/>
                    <a:pt x="427" y="2766"/>
                    <a:pt x="518" y="2434"/>
                  </a:cubicBezTo>
                  <a:cubicBezTo>
                    <a:pt x="858" y="2457"/>
                    <a:pt x="1201" y="2468"/>
                    <a:pt x="1542" y="2468"/>
                  </a:cubicBezTo>
                  <a:cubicBezTo>
                    <a:pt x="1611" y="2468"/>
                    <a:pt x="1680" y="2468"/>
                    <a:pt x="1748" y="2467"/>
                  </a:cubicBezTo>
                  <a:cubicBezTo>
                    <a:pt x="1754" y="2481"/>
                    <a:pt x="1757" y="2494"/>
                    <a:pt x="1763" y="2509"/>
                  </a:cubicBezTo>
                  <a:cubicBezTo>
                    <a:pt x="1813" y="2658"/>
                    <a:pt x="1864" y="2804"/>
                    <a:pt x="1916" y="2952"/>
                  </a:cubicBezTo>
                  <a:cubicBezTo>
                    <a:pt x="1922" y="2974"/>
                    <a:pt x="1929" y="2988"/>
                    <a:pt x="1937" y="3001"/>
                  </a:cubicBezTo>
                  <a:cubicBezTo>
                    <a:pt x="1913" y="3063"/>
                    <a:pt x="1914" y="3136"/>
                    <a:pt x="1972" y="3184"/>
                  </a:cubicBezTo>
                  <a:cubicBezTo>
                    <a:pt x="2030" y="3234"/>
                    <a:pt x="2078" y="3262"/>
                    <a:pt x="2139" y="3262"/>
                  </a:cubicBezTo>
                  <a:cubicBezTo>
                    <a:pt x="2164" y="3262"/>
                    <a:pt x="2191" y="3257"/>
                    <a:pt x="2222" y="3247"/>
                  </a:cubicBezTo>
                  <a:cubicBezTo>
                    <a:pt x="2330" y="3212"/>
                    <a:pt x="2374" y="3116"/>
                    <a:pt x="2357" y="3008"/>
                  </a:cubicBezTo>
                  <a:cubicBezTo>
                    <a:pt x="2249" y="2332"/>
                    <a:pt x="1869" y="1607"/>
                    <a:pt x="1641" y="961"/>
                  </a:cubicBezTo>
                  <a:cubicBezTo>
                    <a:pt x="1503" y="568"/>
                    <a:pt x="1397" y="104"/>
                    <a:pt x="941" y="6"/>
                  </a:cubicBezTo>
                  <a:cubicBezTo>
                    <a:pt x="926" y="2"/>
                    <a:pt x="911" y="1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72" name="Google Shape;2172;p48">
            <a:extLst>
              <a:ext uri="{FF2B5EF4-FFF2-40B4-BE49-F238E27FC236}">
                <a16:creationId xmlns:a16="http://schemas.microsoft.com/office/drawing/2014/main" id="{D4B97619-8ACC-466A-6EED-3D75C346C189}"/>
              </a:ext>
            </a:extLst>
          </p:cNvPr>
          <p:cNvGrpSpPr/>
          <p:nvPr/>
        </p:nvGrpSpPr>
        <p:grpSpPr>
          <a:xfrm>
            <a:off x="4185088" y="463679"/>
            <a:ext cx="350631" cy="152629"/>
            <a:chOff x="2401263" y="3503292"/>
            <a:chExt cx="350631" cy="152629"/>
          </a:xfrm>
        </p:grpSpPr>
        <p:sp>
          <p:nvSpPr>
            <p:cNvPr id="2173" name="Google Shape;2173;p48">
              <a:extLst>
                <a:ext uri="{FF2B5EF4-FFF2-40B4-BE49-F238E27FC236}">
                  <a16:creationId xmlns:a16="http://schemas.microsoft.com/office/drawing/2014/main" id="{6A89FF59-2FD8-B6B9-3069-2159A7B20522}"/>
                </a:ext>
              </a:extLst>
            </p:cNvPr>
            <p:cNvSpPr/>
            <p:nvPr/>
          </p:nvSpPr>
          <p:spPr>
            <a:xfrm>
              <a:off x="2401263" y="3516449"/>
              <a:ext cx="115802" cy="136955"/>
            </a:xfrm>
            <a:custGeom>
              <a:avLst/>
              <a:gdLst/>
              <a:ahLst/>
              <a:cxnLst/>
              <a:rect l="l" t="t" r="r" b="b"/>
              <a:pathLst>
                <a:path w="3635" h="4299" extrusionOk="0">
                  <a:moveTo>
                    <a:pt x="2106" y="1"/>
                  </a:moveTo>
                  <a:cubicBezTo>
                    <a:pt x="1458" y="1"/>
                    <a:pt x="777" y="201"/>
                    <a:pt x="455" y="502"/>
                  </a:cubicBezTo>
                  <a:cubicBezTo>
                    <a:pt x="1" y="924"/>
                    <a:pt x="269" y="1367"/>
                    <a:pt x="658" y="1720"/>
                  </a:cubicBezTo>
                  <a:cubicBezTo>
                    <a:pt x="965" y="2000"/>
                    <a:pt x="1323" y="2207"/>
                    <a:pt x="1672" y="2423"/>
                  </a:cubicBezTo>
                  <a:cubicBezTo>
                    <a:pt x="1927" y="2584"/>
                    <a:pt x="2292" y="2743"/>
                    <a:pt x="2435" y="3022"/>
                  </a:cubicBezTo>
                  <a:cubicBezTo>
                    <a:pt x="2728" y="3589"/>
                    <a:pt x="2130" y="3908"/>
                    <a:pt x="1626" y="3908"/>
                  </a:cubicBezTo>
                  <a:cubicBezTo>
                    <a:pt x="1619" y="3908"/>
                    <a:pt x="1611" y="3908"/>
                    <a:pt x="1603" y="3908"/>
                  </a:cubicBezTo>
                  <a:cubicBezTo>
                    <a:pt x="1601" y="3908"/>
                    <a:pt x="1599" y="3908"/>
                    <a:pt x="1598" y="3908"/>
                  </a:cubicBezTo>
                  <a:cubicBezTo>
                    <a:pt x="1353" y="3908"/>
                    <a:pt x="1359" y="4278"/>
                    <a:pt x="1603" y="4295"/>
                  </a:cubicBezTo>
                  <a:cubicBezTo>
                    <a:pt x="1646" y="4298"/>
                    <a:pt x="1689" y="4299"/>
                    <a:pt x="1732" y="4299"/>
                  </a:cubicBezTo>
                  <a:cubicBezTo>
                    <a:pt x="2626" y="4299"/>
                    <a:pt x="3487" y="3706"/>
                    <a:pt x="2757" y="2774"/>
                  </a:cubicBezTo>
                  <a:cubicBezTo>
                    <a:pt x="2355" y="2262"/>
                    <a:pt x="1676" y="2022"/>
                    <a:pt x="1166" y="1639"/>
                  </a:cubicBezTo>
                  <a:cubicBezTo>
                    <a:pt x="803" y="1367"/>
                    <a:pt x="541" y="897"/>
                    <a:pt x="1032" y="593"/>
                  </a:cubicBezTo>
                  <a:cubicBezTo>
                    <a:pt x="1267" y="447"/>
                    <a:pt x="1625" y="379"/>
                    <a:pt x="1884" y="361"/>
                  </a:cubicBezTo>
                  <a:cubicBezTo>
                    <a:pt x="1938" y="358"/>
                    <a:pt x="1996" y="356"/>
                    <a:pt x="2057" y="356"/>
                  </a:cubicBezTo>
                  <a:cubicBezTo>
                    <a:pt x="2591" y="356"/>
                    <a:pt x="3327" y="504"/>
                    <a:pt x="3412" y="1102"/>
                  </a:cubicBezTo>
                  <a:cubicBezTo>
                    <a:pt x="3419" y="1155"/>
                    <a:pt x="3460" y="1179"/>
                    <a:pt x="3503" y="1179"/>
                  </a:cubicBezTo>
                  <a:cubicBezTo>
                    <a:pt x="3560" y="1179"/>
                    <a:pt x="3621" y="1139"/>
                    <a:pt x="3622" y="1073"/>
                  </a:cubicBezTo>
                  <a:cubicBezTo>
                    <a:pt x="3635" y="298"/>
                    <a:pt x="2894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4" name="Google Shape;2174;p48">
              <a:extLst>
                <a:ext uri="{FF2B5EF4-FFF2-40B4-BE49-F238E27FC236}">
                  <a16:creationId xmlns:a16="http://schemas.microsoft.com/office/drawing/2014/main" id="{ECD6AAC1-2CA4-5BFE-06CA-7427B4C03C4A}"/>
                </a:ext>
              </a:extLst>
            </p:cNvPr>
            <p:cNvSpPr/>
            <p:nvPr/>
          </p:nvSpPr>
          <p:spPr>
            <a:xfrm>
              <a:off x="2500915" y="3595904"/>
              <a:ext cx="59351" cy="11819"/>
            </a:xfrm>
            <a:custGeom>
              <a:avLst/>
              <a:gdLst/>
              <a:ahLst/>
              <a:cxnLst/>
              <a:rect l="l" t="t" r="r" b="b"/>
              <a:pathLst>
                <a:path w="1863" h="371" extrusionOk="0">
                  <a:moveTo>
                    <a:pt x="1677" y="1"/>
                  </a:moveTo>
                  <a:cubicBezTo>
                    <a:pt x="1674" y="1"/>
                    <a:pt x="1671" y="1"/>
                    <a:pt x="1668" y="1"/>
                  </a:cubicBezTo>
                  <a:cubicBezTo>
                    <a:pt x="1192" y="33"/>
                    <a:pt x="731" y="79"/>
                    <a:pt x="253" y="79"/>
                  </a:cubicBezTo>
                  <a:cubicBezTo>
                    <a:pt x="226" y="79"/>
                    <a:pt x="198" y="79"/>
                    <a:pt x="171" y="78"/>
                  </a:cubicBezTo>
                  <a:cubicBezTo>
                    <a:pt x="170" y="78"/>
                    <a:pt x="170" y="78"/>
                    <a:pt x="169" y="78"/>
                  </a:cubicBezTo>
                  <a:cubicBezTo>
                    <a:pt x="0" y="78"/>
                    <a:pt x="8" y="320"/>
                    <a:pt x="171" y="336"/>
                  </a:cubicBezTo>
                  <a:cubicBezTo>
                    <a:pt x="382" y="357"/>
                    <a:pt x="602" y="370"/>
                    <a:pt x="823" y="370"/>
                  </a:cubicBezTo>
                  <a:cubicBezTo>
                    <a:pt x="1123" y="370"/>
                    <a:pt x="1424" y="346"/>
                    <a:pt x="1708" y="286"/>
                  </a:cubicBezTo>
                  <a:cubicBezTo>
                    <a:pt x="1863" y="255"/>
                    <a:pt x="1834" y="1"/>
                    <a:pt x="1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5" name="Google Shape;2175;p48">
              <a:extLst>
                <a:ext uri="{FF2B5EF4-FFF2-40B4-BE49-F238E27FC236}">
                  <a16:creationId xmlns:a16="http://schemas.microsoft.com/office/drawing/2014/main" id="{96D027FF-DF1F-39D7-AD7C-1F9F2A876819}"/>
                </a:ext>
              </a:extLst>
            </p:cNvPr>
            <p:cNvSpPr/>
            <p:nvPr/>
          </p:nvSpPr>
          <p:spPr>
            <a:xfrm>
              <a:off x="2497220" y="3580612"/>
              <a:ext cx="65085" cy="9653"/>
            </a:xfrm>
            <a:custGeom>
              <a:avLst/>
              <a:gdLst/>
              <a:ahLst/>
              <a:cxnLst/>
              <a:rect l="l" t="t" r="r" b="b"/>
              <a:pathLst>
                <a:path w="2043" h="303" extrusionOk="0">
                  <a:moveTo>
                    <a:pt x="1663" y="1"/>
                  </a:moveTo>
                  <a:cubicBezTo>
                    <a:pt x="1156" y="1"/>
                    <a:pt x="652" y="17"/>
                    <a:pt x="145" y="63"/>
                  </a:cubicBezTo>
                  <a:cubicBezTo>
                    <a:pt x="5" y="76"/>
                    <a:pt x="0" y="286"/>
                    <a:pt x="138" y="286"/>
                  </a:cubicBezTo>
                  <a:cubicBezTo>
                    <a:pt x="140" y="286"/>
                    <a:pt x="142" y="286"/>
                    <a:pt x="145" y="286"/>
                  </a:cubicBezTo>
                  <a:cubicBezTo>
                    <a:pt x="400" y="273"/>
                    <a:pt x="655" y="265"/>
                    <a:pt x="909" y="265"/>
                  </a:cubicBezTo>
                  <a:cubicBezTo>
                    <a:pt x="1223" y="265"/>
                    <a:pt x="1537" y="277"/>
                    <a:pt x="1850" y="302"/>
                  </a:cubicBezTo>
                  <a:cubicBezTo>
                    <a:pt x="1854" y="302"/>
                    <a:pt x="1859" y="302"/>
                    <a:pt x="1863" y="302"/>
                  </a:cubicBezTo>
                  <a:cubicBezTo>
                    <a:pt x="2042" y="302"/>
                    <a:pt x="2042" y="4"/>
                    <a:pt x="1850" y="1"/>
                  </a:cubicBezTo>
                  <a:cubicBezTo>
                    <a:pt x="1788" y="1"/>
                    <a:pt x="1726" y="1"/>
                    <a:pt x="1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6" name="Google Shape;2176;p48">
              <a:extLst>
                <a:ext uri="{FF2B5EF4-FFF2-40B4-BE49-F238E27FC236}">
                  <a16:creationId xmlns:a16="http://schemas.microsoft.com/office/drawing/2014/main" id="{26754949-6074-7F9C-8260-EEA6280C2A8C}"/>
                </a:ext>
              </a:extLst>
            </p:cNvPr>
            <p:cNvSpPr/>
            <p:nvPr/>
          </p:nvSpPr>
          <p:spPr>
            <a:xfrm>
              <a:off x="2542937" y="3503292"/>
              <a:ext cx="92164" cy="152629"/>
            </a:xfrm>
            <a:custGeom>
              <a:avLst/>
              <a:gdLst/>
              <a:ahLst/>
              <a:cxnLst/>
              <a:rect l="l" t="t" r="r" b="b"/>
              <a:pathLst>
                <a:path w="2893" h="4791" extrusionOk="0">
                  <a:moveTo>
                    <a:pt x="2556" y="0"/>
                  </a:moveTo>
                  <a:cubicBezTo>
                    <a:pt x="2471" y="0"/>
                    <a:pt x="2389" y="46"/>
                    <a:pt x="2374" y="143"/>
                  </a:cubicBezTo>
                  <a:cubicBezTo>
                    <a:pt x="2146" y="1510"/>
                    <a:pt x="1987" y="2886"/>
                    <a:pt x="1911" y="4273"/>
                  </a:cubicBezTo>
                  <a:cubicBezTo>
                    <a:pt x="1566" y="3937"/>
                    <a:pt x="1300" y="3134"/>
                    <a:pt x="1134" y="2813"/>
                  </a:cubicBezTo>
                  <a:cubicBezTo>
                    <a:pt x="842" y="2255"/>
                    <a:pt x="568" y="1689"/>
                    <a:pt x="286" y="1128"/>
                  </a:cubicBezTo>
                  <a:cubicBezTo>
                    <a:pt x="261" y="1078"/>
                    <a:pt x="222" y="1057"/>
                    <a:pt x="181" y="1057"/>
                  </a:cubicBezTo>
                  <a:cubicBezTo>
                    <a:pt x="93" y="1057"/>
                    <a:pt x="0" y="1158"/>
                    <a:pt x="49" y="1267"/>
                  </a:cubicBezTo>
                  <a:cubicBezTo>
                    <a:pt x="405" y="2087"/>
                    <a:pt x="797" y="2891"/>
                    <a:pt x="1201" y="3685"/>
                  </a:cubicBezTo>
                  <a:cubicBezTo>
                    <a:pt x="1409" y="4094"/>
                    <a:pt x="1559" y="4638"/>
                    <a:pt x="2033" y="4782"/>
                  </a:cubicBezTo>
                  <a:cubicBezTo>
                    <a:pt x="2052" y="4788"/>
                    <a:pt x="2070" y="4791"/>
                    <a:pt x="2088" y="4791"/>
                  </a:cubicBezTo>
                  <a:cubicBezTo>
                    <a:pt x="2190" y="4791"/>
                    <a:pt x="2271" y="4700"/>
                    <a:pt x="2277" y="4598"/>
                  </a:cubicBezTo>
                  <a:cubicBezTo>
                    <a:pt x="2364" y="3222"/>
                    <a:pt x="2506" y="1856"/>
                    <a:pt x="2725" y="495"/>
                  </a:cubicBezTo>
                  <a:cubicBezTo>
                    <a:pt x="2824" y="457"/>
                    <a:pt x="2892" y="342"/>
                    <a:pt x="2825" y="230"/>
                  </a:cubicBezTo>
                  <a:cubicBezTo>
                    <a:pt x="2796" y="186"/>
                    <a:pt x="2769" y="140"/>
                    <a:pt x="2741" y="94"/>
                  </a:cubicBezTo>
                  <a:cubicBezTo>
                    <a:pt x="2703" y="33"/>
                    <a:pt x="2629" y="0"/>
                    <a:pt x="2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7" name="Google Shape;2177;p48">
              <a:extLst>
                <a:ext uri="{FF2B5EF4-FFF2-40B4-BE49-F238E27FC236}">
                  <a16:creationId xmlns:a16="http://schemas.microsoft.com/office/drawing/2014/main" id="{A95FA5A0-416E-0CE6-CD22-84B535C290CB}"/>
                </a:ext>
              </a:extLst>
            </p:cNvPr>
            <p:cNvSpPr/>
            <p:nvPr/>
          </p:nvSpPr>
          <p:spPr>
            <a:xfrm>
              <a:off x="2650267" y="3592527"/>
              <a:ext cx="26219" cy="19083"/>
            </a:xfrm>
            <a:custGeom>
              <a:avLst/>
              <a:gdLst/>
              <a:ahLst/>
              <a:cxnLst/>
              <a:rect l="l" t="t" r="r" b="b"/>
              <a:pathLst>
                <a:path w="823" h="599" extrusionOk="0">
                  <a:moveTo>
                    <a:pt x="591" y="1"/>
                  </a:moveTo>
                  <a:cubicBezTo>
                    <a:pt x="500" y="1"/>
                    <a:pt x="407" y="36"/>
                    <a:pt x="337" y="97"/>
                  </a:cubicBezTo>
                  <a:cubicBezTo>
                    <a:pt x="320" y="93"/>
                    <a:pt x="304" y="91"/>
                    <a:pt x="287" y="91"/>
                  </a:cubicBezTo>
                  <a:cubicBezTo>
                    <a:pt x="176" y="91"/>
                    <a:pt x="74" y="176"/>
                    <a:pt x="43" y="286"/>
                  </a:cubicBezTo>
                  <a:cubicBezTo>
                    <a:pt x="0" y="441"/>
                    <a:pt x="110" y="548"/>
                    <a:pt x="251" y="584"/>
                  </a:cubicBezTo>
                  <a:cubicBezTo>
                    <a:pt x="288" y="594"/>
                    <a:pt x="326" y="598"/>
                    <a:pt x="362" y="598"/>
                  </a:cubicBezTo>
                  <a:cubicBezTo>
                    <a:pt x="590" y="598"/>
                    <a:pt x="781" y="416"/>
                    <a:pt x="811" y="186"/>
                  </a:cubicBezTo>
                  <a:cubicBezTo>
                    <a:pt x="822" y="81"/>
                    <a:pt x="712" y="10"/>
                    <a:pt x="624" y="2"/>
                  </a:cubicBezTo>
                  <a:cubicBezTo>
                    <a:pt x="613" y="1"/>
                    <a:pt x="602" y="1"/>
                    <a:pt x="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8" name="Google Shape;2178;p48">
              <a:extLst>
                <a:ext uri="{FF2B5EF4-FFF2-40B4-BE49-F238E27FC236}">
                  <a16:creationId xmlns:a16="http://schemas.microsoft.com/office/drawing/2014/main" id="{2D8EBB83-8DF9-4357-D4C7-EB39C40802E5}"/>
                </a:ext>
              </a:extLst>
            </p:cNvPr>
            <p:cNvSpPr/>
            <p:nvPr/>
          </p:nvSpPr>
          <p:spPr>
            <a:xfrm>
              <a:off x="2686554" y="3521546"/>
              <a:ext cx="65340" cy="115929"/>
            </a:xfrm>
            <a:custGeom>
              <a:avLst/>
              <a:gdLst/>
              <a:ahLst/>
              <a:cxnLst/>
              <a:rect l="l" t="t" r="r" b="b"/>
              <a:pathLst>
                <a:path w="2051" h="3639" extrusionOk="0">
                  <a:moveTo>
                    <a:pt x="627" y="1"/>
                  </a:moveTo>
                  <a:cubicBezTo>
                    <a:pt x="598" y="1"/>
                    <a:pt x="570" y="16"/>
                    <a:pt x="552" y="54"/>
                  </a:cubicBezTo>
                  <a:cubicBezTo>
                    <a:pt x="161" y="892"/>
                    <a:pt x="1" y="2276"/>
                    <a:pt x="482" y="3114"/>
                  </a:cubicBezTo>
                  <a:cubicBezTo>
                    <a:pt x="656" y="3417"/>
                    <a:pt x="1032" y="3638"/>
                    <a:pt x="1375" y="3638"/>
                  </a:cubicBezTo>
                  <a:cubicBezTo>
                    <a:pt x="1624" y="3638"/>
                    <a:pt x="1856" y="3522"/>
                    <a:pt x="1983" y="3237"/>
                  </a:cubicBezTo>
                  <a:cubicBezTo>
                    <a:pt x="2050" y="3092"/>
                    <a:pt x="1942" y="2970"/>
                    <a:pt x="1822" y="2970"/>
                  </a:cubicBezTo>
                  <a:cubicBezTo>
                    <a:pt x="1767" y="2970"/>
                    <a:pt x="1709" y="2996"/>
                    <a:pt x="1665" y="3055"/>
                  </a:cubicBezTo>
                  <a:cubicBezTo>
                    <a:pt x="1548" y="3214"/>
                    <a:pt x="1426" y="3276"/>
                    <a:pt x="1310" y="3276"/>
                  </a:cubicBezTo>
                  <a:cubicBezTo>
                    <a:pt x="1021" y="3276"/>
                    <a:pt x="765" y="2891"/>
                    <a:pt x="684" y="2628"/>
                  </a:cubicBezTo>
                  <a:cubicBezTo>
                    <a:pt x="609" y="2382"/>
                    <a:pt x="588" y="2117"/>
                    <a:pt x="579" y="1858"/>
                  </a:cubicBezTo>
                  <a:lnTo>
                    <a:pt x="579" y="1858"/>
                  </a:lnTo>
                  <a:cubicBezTo>
                    <a:pt x="883" y="1868"/>
                    <a:pt x="1188" y="1861"/>
                    <a:pt x="1491" y="1897"/>
                  </a:cubicBezTo>
                  <a:cubicBezTo>
                    <a:pt x="1498" y="1898"/>
                    <a:pt x="1505" y="1898"/>
                    <a:pt x="1512" y="1898"/>
                  </a:cubicBezTo>
                  <a:cubicBezTo>
                    <a:pt x="1703" y="1898"/>
                    <a:pt x="1706" y="1560"/>
                    <a:pt x="1493" y="1560"/>
                  </a:cubicBezTo>
                  <a:cubicBezTo>
                    <a:pt x="1492" y="1560"/>
                    <a:pt x="1492" y="1560"/>
                    <a:pt x="1491" y="1560"/>
                  </a:cubicBezTo>
                  <a:cubicBezTo>
                    <a:pt x="1191" y="1563"/>
                    <a:pt x="877" y="1569"/>
                    <a:pt x="577" y="1625"/>
                  </a:cubicBezTo>
                  <a:cubicBezTo>
                    <a:pt x="579" y="1121"/>
                    <a:pt x="670" y="634"/>
                    <a:pt x="738" y="133"/>
                  </a:cubicBezTo>
                  <a:cubicBezTo>
                    <a:pt x="748" y="64"/>
                    <a:pt x="686" y="1"/>
                    <a:pt x="6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79" name="Google Shape;2179;p48">
            <a:extLst>
              <a:ext uri="{FF2B5EF4-FFF2-40B4-BE49-F238E27FC236}">
                <a16:creationId xmlns:a16="http://schemas.microsoft.com/office/drawing/2014/main" id="{58A1BFD5-7570-394E-4947-759119C0C93A}"/>
              </a:ext>
            </a:extLst>
          </p:cNvPr>
          <p:cNvGrpSpPr/>
          <p:nvPr/>
        </p:nvGrpSpPr>
        <p:grpSpPr>
          <a:xfrm>
            <a:off x="8096754" y="3124835"/>
            <a:ext cx="654495" cy="597233"/>
            <a:chOff x="3533729" y="3269898"/>
            <a:chExt cx="654495" cy="597233"/>
          </a:xfrm>
        </p:grpSpPr>
        <p:sp>
          <p:nvSpPr>
            <p:cNvPr id="2180" name="Google Shape;2180;p48">
              <a:extLst>
                <a:ext uri="{FF2B5EF4-FFF2-40B4-BE49-F238E27FC236}">
                  <a16:creationId xmlns:a16="http://schemas.microsoft.com/office/drawing/2014/main" id="{F4F4926D-1C30-E5BE-99F2-C51B78B6AD47}"/>
                </a:ext>
              </a:extLst>
            </p:cNvPr>
            <p:cNvSpPr/>
            <p:nvPr/>
          </p:nvSpPr>
          <p:spPr>
            <a:xfrm>
              <a:off x="3533729" y="3269898"/>
              <a:ext cx="621508" cy="597233"/>
            </a:xfrm>
            <a:custGeom>
              <a:avLst/>
              <a:gdLst/>
              <a:ahLst/>
              <a:cxnLst/>
              <a:rect l="l" t="t" r="r" b="b"/>
              <a:pathLst>
                <a:path w="19509" h="18747" extrusionOk="0">
                  <a:moveTo>
                    <a:pt x="9641" y="411"/>
                  </a:moveTo>
                  <a:cubicBezTo>
                    <a:pt x="11851" y="411"/>
                    <a:pt x="14037" y="1235"/>
                    <a:pt x="15727" y="2805"/>
                  </a:cubicBezTo>
                  <a:cubicBezTo>
                    <a:pt x="17605" y="4552"/>
                    <a:pt x="18562" y="7059"/>
                    <a:pt x="18489" y="9557"/>
                  </a:cubicBezTo>
                  <a:cubicBezTo>
                    <a:pt x="18470" y="9504"/>
                    <a:pt x="18433" y="9458"/>
                    <a:pt x="18368" y="9435"/>
                  </a:cubicBezTo>
                  <a:cubicBezTo>
                    <a:pt x="18257" y="9392"/>
                    <a:pt x="18145" y="9346"/>
                    <a:pt x="18033" y="9303"/>
                  </a:cubicBezTo>
                  <a:cubicBezTo>
                    <a:pt x="18006" y="9256"/>
                    <a:pt x="17960" y="9224"/>
                    <a:pt x="17889" y="9224"/>
                  </a:cubicBezTo>
                  <a:cubicBezTo>
                    <a:pt x="17885" y="9224"/>
                    <a:pt x="17881" y="9224"/>
                    <a:pt x="17876" y="9224"/>
                  </a:cubicBezTo>
                  <a:cubicBezTo>
                    <a:pt x="17866" y="9227"/>
                    <a:pt x="17853" y="9227"/>
                    <a:pt x="17842" y="9229"/>
                  </a:cubicBezTo>
                  <a:cubicBezTo>
                    <a:pt x="12877" y="7303"/>
                    <a:pt x="7924" y="5262"/>
                    <a:pt x="2883" y="3546"/>
                  </a:cubicBezTo>
                  <a:cubicBezTo>
                    <a:pt x="3650" y="2639"/>
                    <a:pt x="4601" y="1878"/>
                    <a:pt x="5706" y="1332"/>
                  </a:cubicBezTo>
                  <a:cubicBezTo>
                    <a:pt x="6958" y="713"/>
                    <a:pt x="8304" y="411"/>
                    <a:pt x="9641" y="411"/>
                  </a:cubicBezTo>
                  <a:close/>
                  <a:moveTo>
                    <a:pt x="11315" y="7211"/>
                  </a:moveTo>
                  <a:cubicBezTo>
                    <a:pt x="13184" y="7914"/>
                    <a:pt x="15054" y="8613"/>
                    <a:pt x="16918" y="9316"/>
                  </a:cubicBezTo>
                  <a:cubicBezTo>
                    <a:pt x="15343" y="9478"/>
                    <a:pt x="13746" y="9723"/>
                    <a:pt x="12184" y="10072"/>
                  </a:cubicBezTo>
                  <a:cubicBezTo>
                    <a:pt x="12346" y="9143"/>
                    <a:pt x="11331" y="8716"/>
                    <a:pt x="10558" y="8577"/>
                  </a:cubicBezTo>
                  <a:cubicBezTo>
                    <a:pt x="10811" y="8129"/>
                    <a:pt x="11062" y="7678"/>
                    <a:pt x="11309" y="7230"/>
                  </a:cubicBezTo>
                  <a:cubicBezTo>
                    <a:pt x="11312" y="7223"/>
                    <a:pt x="11312" y="7217"/>
                    <a:pt x="11315" y="7211"/>
                  </a:cubicBezTo>
                  <a:close/>
                  <a:moveTo>
                    <a:pt x="10450" y="8766"/>
                  </a:moveTo>
                  <a:cubicBezTo>
                    <a:pt x="11137" y="8970"/>
                    <a:pt x="11833" y="9199"/>
                    <a:pt x="11891" y="10038"/>
                  </a:cubicBezTo>
                  <a:cubicBezTo>
                    <a:pt x="11892" y="10075"/>
                    <a:pt x="11911" y="10107"/>
                    <a:pt x="11934" y="10131"/>
                  </a:cubicBezTo>
                  <a:cubicBezTo>
                    <a:pt x="11054" y="10333"/>
                    <a:pt x="10185" y="10568"/>
                    <a:pt x="9340" y="10841"/>
                  </a:cubicBezTo>
                  <a:cubicBezTo>
                    <a:pt x="9320" y="10802"/>
                    <a:pt x="9296" y="10767"/>
                    <a:pt x="9265" y="10735"/>
                  </a:cubicBezTo>
                  <a:cubicBezTo>
                    <a:pt x="9678" y="10094"/>
                    <a:pt x="10071" y="9432"/>
                    <a:pt x="10450" y="8766"/>
                  </a:cubicBezTo>
                  <a:close/>
                  <a:moveTo>
                    <a:pt x="2687" y="3783"/>
                  </a:moveTo>
                  <a:cubicBezTo>
                    <a:pt x="5424" y="4956"/>
                    <a:pt x="8206" y="6036"/>
                    <a:pt x="10999" y="7090"/>
                  </a:cubicBezTo>
                  <a:cubicBezTo>
                    <a:pt x="10321" y="8244"/>
                    <a:pt x="9643" y="9415"/>
                    <a:pt x="9047" y="10613"/>
                  </a:cubicBezTo>
                  <a:cubicBezTo>
                    <a:pt x="9009" y="10604"/>
                    <a:pt x="8970" y="10599"/>
                    <a:pt x="8931" y="10599"/>
                  </a:cubicBezTo>
                  <a:cubicBezTo>
                    <a:pt x="8872" y="10599"/>
                    <a:pt x="8812" y="10611"/>
                    <a:pt x="8756" y="10638"/>
                  </a:cubicBezTo>
                  <a:cubicBezTo>
                    <a:pt x="8737" y="10621"/>
                    <a:pt x="8713" y="10611"/>
                    <a:pt x="8688" y="10611"/>
                  </a:cubicBezTo>
                  <a:cubicBezTo>
                    <a:pt x="8665" y="10611"/>
                    <a:pt x="8641" y="10619"/>
                    <a:pt x="8620" y="10639"/>
                  </a:cubicBezTo>
                  <a:cubicBezTo>
                    <a:pt x="8364" y="10864"/>
                    <a:pt x="8354" y="11268"/>
                    <a:pt x="8672" y="11444"/>
                  </a:cubicBezTo>
                  <a:cubicBezTo>
                    <a:pt x="8748" y="11486"/>
                    <a:pt x="8829" y="11506"/>
                    <a:pt x="8908" y="11506"/>
                  </a:cubicBezTo>
                  <a:cubicBezTo>
                    <a:pt x="9129" y="11506"/>
                    <a:pt x="9332" y="11352"/>
                    <a:pt x="9376" y="11120"/>
                  </a:cubicBezTo>
                  <a:cubicBezTo>
                    <a:pt x="12168" y="10555"/>
                    <a:pt x="14918" y="9998"/>
                    <a:pt x="17748" y="9625"/>
                  </a:cubicBezTo>
                  <a:cubicBezTo>
                    <a:pt x="17919" y="9690"/>
                    <a:pt x="18091" y="9754"/>
                    <a:pt x="18263" y="9819"/>
                  </a:cubicBezTo>
                  <a:cubicBezTo>
                    <a:pt x="18288" y="9828"/>
                    <a:pt x="18311" y="9833"/>
                    <a:pt x="18333" y="9833"/>
                  </a:cubicBezTo>
                  <a:cubicBezTo>
                    <a:pt x="18405" y="9833"/>
                    <a:pt x="18458" y="9784"/>
                    <a:pt x="18484" y="9721"/>
                  </a:cubicBezTo>
                  <a:lnTo>
                    <a:pt x="18484" y="9721"/>
                  </a:lnTo>
                  <a:cubicBezTo>
                    <a:pt x="18426" y="10904"/>
                    <a:pt x="18139" y="12078"/>
                    <a:pt x="17610" y="13165"/>
                  </a:cubicBezTo>
                  <a:cubicBezTo>
                    <a:pt x="16086" y="16292"/>
                    <a:pt x="12763" y="18341"/>
                    <a:pt x="9353" y="18341"/>
                  </a:cubicBezTo>
                  <a:cubicBezTo>
                    <a:pt x="8530" y="18341"/>
                    <a:pt x="7701" y="18222"/>
                    <a:pt x="6892" y="17969"/>
                  </a:cubicBezTo>
                  <a:cubicBezTo>
                    <a:pt x="6869" y="17962"/>
                    <a:pt x="6848" y="17959"/>
                    <a:pt x="6828" y="17959"/>
                  </a:cubicBezTo>
                  <a:cubicBezTo>
                    <a:pt x="6756" y="17959"/>
                    <a:pt x="6702" y="18002"/>
                    <a:pt x="6673" y="18059"/>
                  </a:cubicBezTo>
                  <a:cubicBezTo>
                    <a:pt x="3520" y="16669"/>
                    <a:pt x="1086" y="13849"/>
                    <a:pt x="756" y="10327"/>
                  </a:cubicBezTo>
                  <a:cubicBezTo>
                    <a:pt x="532" y="7943"/>
                    <a:pt x="1255" y="5598"/>
                    <a:pt x="2687" y="3783"/>
                  </a:cubicBezTo>
                  <a:close/>
                  <a:moveTo>
                    <a:pt x="9625" y="0"/>
                  </a:moveTo>
                  <a:cubicBezTo>
                    <a:pt x="8747" y="0"/>
                    <a:pt x="7862" y="126"/>
                    <a:pt x="6998" y="388"/>
                  </a:cubicBezTo>
                  <a:cubicBezTo>
                    <a:pt x="3265" y="1520"/>
                    <a:pt x="643" y="4842"/>
                    <a:pt x="341" y="8719"/>
                  </a:cubicBezTo>
                  <a:cubicBezTo>
                    <a:pt x="0" y="13066"/>
                    <a:pt x="2841" y="17289"/>
                    <a:pt x="7057" y="18480"/>
                  </a:cubicBezTo>
                  <a:cubicBezTo>
                    <a:pt x="7070" y="18484"/>
                    <a:pt x="7082" y="18486"/>
                    <a:pt x="7093" y="18486"/>
                  </a:cubicBezTo>
                  <a:cubicBezTo>
                    <a:pt x="7118" y="18486"/>
                    <a:pt x="7139" y="18477"/>
                    <a:pt x="7157" y="18464"/>
                  </a:cubicBezTo>
                  <a:cubicBezTo>
                    <a:pt x="7885" y="18656"/>
                    <a:pt x="8623" y="18747"/>
                    <a:pt x="9357" y="18747"/>
                  </a:cubicBezTo>
                  <a:cubicBezTo>
                    <a:pt x="12413" y="18747"/>
                    <a:pt x="15387" y="17164"/>
                    <a:pt x="17196" y="14630"/>
                  </a:cubicBezTo>
                  <a:cubicBezTo>
                    <a:pt x="19508" y="11397"/>
                    <a:pt x="19465" y="6800"/>
                    <a:pt x="17033" y="3640"/>
                  </a:cubicBezTo>
                  <a:cubicBezTo>
                    <a:pt x="15249" y="1325"/>
                    <a:pt x="12472" y="0"/>
                    <a:pt x="9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1" name="Google Shape;2181;p48">
              <a:extLst>
                <a:ext uri="{FF2B5EF4-FFF2-40B4-BE49-F238E27FC236}">
                  <a16:creationId xmlns:a16="http://schemas.microsoft.com/office/drawing/2014/main" id="{D3B6DAFF-F75F-93CC-70E1-3970D8F3D5F6}"/>
                </a:ext>
              </a:extLst>
            </p:cNvPr>
            <p:cNvSpPr/>
            <p:nvPr/>
          </p:nvSpPr>
          <p:spPr>
            <a:xfrm>
              <a:off x="3549690" y="3319533"/>
              <a:ext cx="48774" cy="56515"/>
            </a:xfrm>
            <a:custGeom>
              <a:avLst/>
              <a:gdLst/>
              <a:ahLst/>
              <a:cxnLst/>
              <a:rect l="l" t="t" r="r" b="b"/>
              <a:pathLst>
                <a:path w="1531" h="1774" extrusionOk="0">
                  <a:moveTo>
                    <a:pt x="493" y="653"/>
                  </a:moveTo>
                  <a:cubicBezTo>
                    <a:pt x="550" y="708"/>
                    <a:pt x="606" y="763"/>
                    <a:pt x="663" y="819"/>
                  </a:cubicBezTo>
                  <a:cubicBezTo>
                    <a:pt x="623" y="839"/>
                    <a:pt x="586" y="858"/>
                    <a:pt x="550" y="884"/>
                  </a:cubicBezTo>
                  <a:cubicBezTo>
                    <a:pt x="530" y="806"/>
                    <a:pt x="513" y="729"/>
                    <a:pt x="493" y="653"/>
                  </a:cubicBezTo>
                  <a:close/>
                  <a:moveTo>
                    <a:pt x="202" y="0"/>
                  </a:moveTo>
                  <a:cubicBezTo>
                    <a:pt x="99" y="0"/>
                    <a:pt x="1" y="78"/>
                    <a:pt x="41" y="205"/>
                  </a:cubicBezTo>
                  <a:cubicBezTo>
                    <a:pt x="132" y="500"/>
                    <a:pt x="204" y="809"/>
                    <a:pt x="288" y="1113"/>
                  </a:cubicBezTo>
                  <a:cubicBezTo>
                    <a:pt x="263" y="1143"/>
                    <a:pt x="231" y="1172"/>
                    <a:pt x="207" y="1206"/>
                  </a:cubicBezTo>
                  <a:cubicBezTo>
                    <a:pt x="151" y="1278"/>
                    <a:pt x="228" y="1362"/>
                    <a:pt x="304" y="1362"/>
                  </a:cubicBezTo>
                  <a:cubicBezTo>
                    <a:pt x="322" y="1362"/>
                    <a:pt x="341" y="1357"/>
                    <a:pt x="357" y="1346"/>
                  </a:cubicBezTo>
                  <a:cubicBezTo>
                    <a:pt x="399" y="1475"/>
                    <a:pt x="444" y="1601"/>
                    <a:pt x="500" y="1723"/>
                  </a:cubicBezTo>
                  <a:cubicBezTo>
                    <a:pt x="516" y="1758"/>
                    <a:pt x="548" y="1773"/>
                    <a:pt x="583" y="1773"/>
                  </a:cubicBezTo>
                  <a:cubicBezTo>
                    <a:pt x="639" y="1773"/>
                    <a:pt x="699" y="1732"/>
                    <a:pt x="694" y="1671"/>
                  </a:cubicBezTo>
                  <a:cubicBezTo>
                    <a:pt x="679" y="1492"/>
                    <a:pt x="649" y="1315"/>
                    <a:pt x="610" y="1137"/>
                  </a:cubicBezTo>
                  <a:cubicBezTo>
                    <a:pt x="688" y="1086"/>
                    <a:pt x="768" y="1041"/>
                    <a:pt x="854" y="1005"/>
                  </a:cubicBezTo>
                  <a:cubicBezTo>
                    <a:pt x="964" y="1109"/>
                    <a:pt x="1073" y="1210"/>
                    <a:pt x="1189" y="1306"/>
                  </a:cubicBezTo>
                  <a:cubicBezTo>
                    <a:pt x="1222" y="1333"/>
                    <a:pt x="1260" y="1344"/>
                    <a:pt x="1299" y="1344"/>
                  </a:cubicBezTo>
                  <a:cubicBezTo>
                    <a:pt x="1417" y="1344"/>
                    <a:pt x="1531" y="1234"/>
                    <a:pt x="1447" y="1107"/>
                  </a:cubicBezTo>
                  <a:cubicBezTo>
                    <a:pt x="1172" y="690"/>
                    <a:pt x="715" y="344"/>
                    <a:pt x="323" y="40"/>
                  </a:cubicBezTo>
                  <a:cubicBezTo>
                    <a:pt x="288" y="13"/>
                    <a:pt x="245" y="0"/>
                    <a:pt x="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2" name="Google Shape;2182;p48">
              <a:extLst>
                <a:ext uri="{FF2B5EF4-FFF2-40B4-BE49-F238E27FC236}">
                  <a16:creationId xmlns:a16="http://schemas.microsoft.com/office/drawing/2014/main" id="{D7916547-44F4-A279-35FC-4D7ACB3479F2}"/>
                </a:ext>
              </a:extLst>
            </p:cNvPr>
            <p:cNvSpPr/>
            <p:nvPr/>
          </p:nvSpPr>
          <p:spPr>
            <a:xfrm>
              <a:off x="3925013" y="3443303"/>
              <a:ext cx="52214" cy="40204"/>
            </a:xfrm>
            <a:custGeom>
              <a:avLst/>
              <a:gdLst/>
              <a:ahLst/>
              <a:cxnLst/>
              <a:rect l="l" t="t" r="r" b="b"/>
              <a:pathLst>
                <a:path w="1639" h="1262" extrusionOk="0">
                  <a:moveTo>
                    <a:pt x="754" y="0"/>
                  </a:moveTo>
                  <a:cubicBezTo>
                    <a:pt x="443" y="0"/>
                    <a:pt x="37" y="304"/>
                    <a:pt x="18" y="578"/>
                  </a:cubicBezTo>
                  <a:cubicBezTo>
                    <a:pt x="1" y="846"/>
                    <a:pt x="196" y="1090"/>
                    <a:pt x="432" y="1196"/>
                  </a:cubicBezTo>
                  <a:cubicBezTo>
                    <a:pt x="538" y="1242"/>
                    <a:pt x="651" y="1262"/>
                    <a:pt x="765" y="1262"/>
                  </a:cubicBezTo>
                  <a:cubicBezTo>
                    <a:pt x="1012" y="1262"/>
                    <a:pt x="1266" y="1172"/>
                    <a:pt x="1477" y="1072"/>
                  </a:cubicBezTo>
                  <a:cubicBezTo>
                    <a:pt x="1639" y="995"/>
                    <a:pt x="1549" y="750"/>
                    <a:pt x="1393" y="750"/>
                  </a:cubicBezTo>
                  <a:cubicBezTo>
                    <a:pt x="1378" y="750"/>
                    <a:pt x="1362" y="752"/>
                    <a:pt x="1346" y="757"/>
                  </a:cubicBezTo>
                  <a:cubicBezTo>
                    <a:pt x="1166" y="814"/>
                    <a:pt x="932" y="917"/>
                    <a:pt x="724" y="917"/>
                  </a:cubicBezTo>
                  <a:cubicBezTo>
                    <a:pt x="589" y="917"/>
                    <a:pt x="465" y="874"/>
                    <a:pt x="373" y="744"/>
                  </a:cubicBezTo>
                  <a:cubicBezTo>
                    <a:pt x="194" y="491"/>
                    <a:pt x="584" y="222"/>
                    <a:pt x="796" y="222"/>
                  </a:cubicBezTo>
                  <a:cubicBezTo>
                    <a:pt x="846" y="222"/>
                    <a:pt x="886" y="237"/>
                    <a:pt x="906" y="271"/>
                  </a:cubicBezTo>
                  <a:cubicBezTo>
                    <a:pt x="923" y="298"/>
                    <a:pt x="952" y="310"/>
                    <a:pt x="981" y="310"/>
                  </a:cubicBezTo>
                  <a:cubicBezTo>
                    <a:pt x="1038" y="310"/>
                    <a:pt x="1096" y="265"/>
                    <a:pt x="1069" y="202"/>
                  </a:cubicBezTo>
                  <a:cubicBezTo>
                    <a:pt x="1009" y="58"/>
                    <a:pt x="890" y="0"/>
                    <a:pt x="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3" name="Google Shape;2183;p48">
              <a:extLst>
                <a:ext uri="{FF2B5EF4-FFF2-40B4-BE49-F238E27FC236}">
                  <a16:creationId xmlns:a16="http://schemas.microsoft.com/office/drawing/2014/main" id="{5AA6B7CC-7CBB-67E1-2194-604E022CC1D8}"/>
                </a:ext>
              </a:extLst>
            </p:cNvPr>
            <p:cNvSpPr/>
            <p:nvPr/>
          </p:nvSpPr>
          <p:spPr>
            <a:xfrm>
              <a:off x="4142382" y="3535691"/>
              <a:ext cx="45843" cy="62536"/>
            </a:xfrm>
            <a:custGeom>
              <a:avLst/>
              <a:gdLst/>
              <a:ahLst/>
              <a:cxnLst/>
              <a:rect l="l" t="t" r="r" b="b"/>
              <a:pathLst>
                <a:path w="1439" h="1963" extrusionOk="0">
                  <a:moveTo>
                    <a:pt x="680" y="427"/>
                  </a:moveTo>
                  <a:cubicBezTo>
                    <a:pt x="774" y="427"/>
                    <a:pt x="676" y="549"/>
                    <a:pt x="648" y="599"/>
                  </a:cubicBezTo>
                  <a:cubicBezTo>
                    <a:pt x="597" y="698"/>
                    <a:pt x="532" y="788"/>
                    <a:pt x="465" y="877"/>
                  </a:cubicBezTo>
                  <a:cubicBezTo>
                    <a:pt x="481" y="781"/>
                    <a:pt x="502" y="688"/>
                    <a:pt x="536" y="599"/>
                  </a:cubicBezTo>
                  <a:cubicBezTo>
                    <a:pt x="566" y="516"/>
                    <a:pt x="588" y="430"/>
                    <a:pt x="675" y="428"/>
                  </a:cubicBezTo>
                  <a:cubicBezTo>
                    <a:pt x="677" y="427"/>
                    <a:pt x="679" y="427"/>
                    <a:pt x="680" y="427"/>
                  </a:cubicBezTo>
                  <a:close/>
                  <a:moveTo>
                    <a:pt x="433" y="1304"/>
                  </a:moveTo>
                  <a:lnTo>
                    <a:pt x="455" y="1315"/>
                  </a:lnTo>
                  <a:cubicBezTo>
                    <a:pt x="500" y="1329"/>
                    <a:pt x="544" y="1333"/>
                    <a:pt x="587" y="1333"/>
                  </a:cubicBezTo>
                  <a:cubicBezTo>
                    <a:pt x="649" y="1333"/>
                    <a:pt x="708" y="1324"/>
                    <a:pt x="770" y="1324"/>
                  </a:cubicBezTo>
                  <a:cubicBezTo>
                    <a:pt x="794" y="1324"/>
                    <a:pt x="819" y="1326"/>
                    <a:pt x="844" y="1330"/>
                  </a:cubicBezTo>
                  <a:cubicBezTo>
                    <a:pt x="985" y="1350"/>
                    <a:pt x="1128" y="1453"/>
                    <a:pt x="889" y="1550"/>
                  </a:cubicBezTo>
                  <a:cubicBezTo>
                    <a:pt x="790" y="1589"/>
                    <a:pt x="665" y="1580"/>
                    <a:pt x="561" y="1586"/>
                  </a:cubicBezTo>
                  <a:cubicBezTo>
                    <a:pt x="511" y="1587"/>
                    <a:pt x="473" y="1609"/>
                    <a:pt x="443" y="1636"/>
                  </a:cubicBezTo>
                  <a:cubicBezTo>
                    <a:pt x="443" y="1626"/>
                    <a:pt x="446" y="1619"/>
                    <a:pt x="446" y="1609"/>
                  </a:cubicBezTo>
                  <a:cubicBezTo>
                    <a:pt x="439" y="1509"/>
                    <a:pt x="433" y="1407"/>
                    <a:pt x="433" y="1304"/>
                  </a:cubicBezTo>
                  <a:close/>
                  <a:moveTo>
                    <a:pt x="707" y="0"/>
                  </a:moveTo>
                  <a:cubicBezTo>
                    <a:pt x="701" y="0"/>
                    <a:pt x="695" y="1"/>
                    <a:pt x="688" y="1"/>
                  </a:cubicBezTo>
                  <a:cubicBezTo>
                    <a:pt x="1" y="34"/>
                    <a:pt x="50" y="1204"/>
                    <a:pt x="118" y="1652"/>
                  </a:cubicBezTo>
                  <a:cubicBezTo>
                    <a:pt x="131" y="1732"/>
                    <a:pt x="199" y="1769"/>
                    <a:pt x="270" y="1769"/>
                  </a:cubicBezTo>
                  <a:cubicBezTo>
                    <a:pt x="311" y="1769"/>
                    <a:pt x="353" y="1757"/>
                    <a:pt x="385" y="1733"/>
                  </a:cubicBezTo>
                  <a:lnTo>
                    <a:pt x="385" y="1733"/>
                  </a:lnTo>
                  <a:cubicBezTo>
                    <a:pt x="362" y="1839"/>
                    <a:pt x="418" y="1961"/>
                    <a:pt x="561" y="1963"/>
                  </a:cubicBezTo>
                  <a:cubicBezTo>
                    <a:pt x="569" y="1963"/>
                    <a:pt x="577" y="1963"/>
                    <a:pt x="586" y="1963"/>
                  </a:cubicBezTo>
                  <a:cubicBezTo>
                    <a:pt x="963" y="1963"/>
                    <a:pt x="1433" y="1834"/>
                    <a:pt x="1436" y="1374"/>
                  </a:cubicBezTo>
                  <a:cubicBezTo>
                    <a:pt x="1438" y="1209"/>
                    <a:pt x="1360" y="1063"/>
                    <a:pt x="1212" y="986"/>
                  </a:cubicBezTo>
                  <a:cubicBezTo>
                    <a:pt x="1142" y="950"/>
                    <a:pt x="1074" y="940"/>
                    <a:pt x="1005" y="940"/>
                  </a:cubicBezTo>
                  <a:cubicBezTo>
                    <a:pt x="969" y="940"/>
                    <a:pt x="933" y="943"/>
                    <a:pt x="897" y="946"/>
                  </a:cubicBezTo>
                  <a:cubicBezTo>
                    <a:pt x="1012" y="784"/>
                    <a:pt x="1103" y="602"/>
                    <a:pt x="1113" y="420"/>
                  </a:cubicBezTo>
                  <a:cubicBezTo>
                    <a:pt x="1127" y="179"/>
                    <a:pt x="942" y="0"/>
                    <a:pt x="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84" name="Google Shape;2184;p48">
            <a:extLst>
              <a:ext uri="{FF2B5EF4-FFF2-40B4-BE49-F238E27FC236}">
                <a16:creationId xmlns:a16="http://schemas.microsoft.com/office/drawing/2014/main" id="{EA7DCA48-8A38-40F5-0A6D-2DDAAA60DEEC}"/>
              </a:ext>
            </a:extLst>
          </p:cNvPr>
          <p:cNvSpPr/>
          <p:nvPr/>
        </p:nvSpPr>
        <p:spPr>
          <a:xfrm>
            <a:off x="5631586" y="504636"/>
            <a:ext cx="618959" cy="633678"/>
          </a:xfrm>
          <a:custGeom>
            <a:avLst/>
            <a:gdLst/>
            <a:ahLst/>
            <a:cxnLst/>
            <a:rect l="l" t="t" r="r" b="b"/>
            <a:pathLst>
              <a:path w="19429" h="19891" extrusionOk="0">
                <a:moveTo>
                  <a:pt x="12778" y="0"/>
                </a:moveTo>
                <a:cubicBezTo>
                  <a:pt x="12701" y="0"/>
                  <a:pt x="12632" y="44"/>
                  <a:pt x="12618" y="147"/>
                </a:cubicBezTo>
                <a:cubicBezTo>
                  <a:pt x="12250" y="2877"/>
                  <a:pt x="11927" y="5618"/>
                  <a:pt x="11503" y="8341"/>
                </a:cubicBezTo>
                <a:cubicBezTo>
                  <a:pt x="11320" y="9514"/>
                  <a:pt x="11096" y="10687"/>
                  <a:pt x="10715" y="11812"/>
                </a:cubicBezTo>
                <a:cubicBezTo>
                  <a:pt x="10408" y="12716"/>
                  <a:pt x="9541" y="14959"/>
                  <a:pt x="8311" y="15385"/>
                </a:cubicBezTo>
                <a:cubicBezTo>
                  <a:pt x="8457" y="11095"/>
                  <a:pt x="8847" y="6802"/>
                  <a:pt x="8562" y="2525"/>
                </a:cubicBezTo>
                <a:lnTo>
                  <a:pt x="8562" y="2525"/>
                </a:lnTo>
                <a:cubicBezTo>
                  <a:pt x="8649" y="2681"/>
                  <a:pt x="8724" y="2846"/>
                  <a:pt x="8778" y="3019"/>
                </a:cubicBezTo>
                <a:cubicBezTo>
                  <a:pt x="8814" y="3113"/>
                  <a:pt x="8897" y="3154"/>
                  <a:pt x="8977" y="3154"/>
                </a:cubicBezTo>
                <a:cubicBezTo>
                  <a:pt x="9100" y="3154"/>
                  <a:pt x="9219" y="3059"/>
                  <a:pt x="9163" y="2913"/>
                </a:cubicBezTo>
                <a:cubicBezTo>
                  <a:pt x="9003" y="2481"/>
                  <a:pt x="8795" y="2120"/>
                  <a:pt x="8506" y="1760"/>
                </a:cubicBezTo>
                <a:lnTo>
                  <a:pt x="8506" y="1755"/>
                </a:lnTo>
                <a:cubicBezTo>
                  <a:pt x="8496" y="1643"/>
                  <a:pt x="8388" y="1555"/>
                  <a:pt x="8286" y="1555"/>
                </a:cubicBezTo>
                <a:cubicBezTo>
                  <a:pt x="8228" y="1555"/>
                  <a:pt x="8171" y="1584"/>
                  <a:pt x="8137" y="1654"/>
                </a:cubicBezTo>
                <a:cubicBezTo>
                  <a:pt x="7869" y="2206"/>
                  <a:pt x="7601" y="2757"/>
                  <a:pt x="7335" y="3311"/>
                </a:cubicBezTo>
                <a:cubicBezTo>
                  <a:pt x="7258" y="3469"/>
                  <a:pt x="7390" y="3612"/>
                  <a:pt x="7522" y="3612"/>
                </a:cubicBezTo>
                <a:cubicBezTo>
                  <a:pt x="7581" y="3612"/>
                  <a:pt x="7640" y="3583"/>
                  <a:pt x="7680" y="3513"/>
                </a:cubicBezTo>
                <a:cubicBezTo>
                  <a:pt x="7845" y="3218"/>
                  <a:pt x="8009" y="2924"/>
                  <a:pt x="8174" y="2628"/>
                </a:cubicBezTo>
                <a:lnTo>
                  <a:pt x="8174" y="2628"/>
                </a:lnTo>
                <a:cubicBezTo>
                  <a:pt x="8427" y="6898"/>
                  <a:pt x="7853" y="11186"/>
                  <a:pt x="7843" y="15455"/>
                </a:cubicBezTo>
                <a:cubicBezTo>
                  <a:pt x="7676" y="15446"/>
                  <a:pt x="7504" y="15405"/>
                  <a:pt x="7329" y="15319"/>
                </a:cubicBezTo>
                <a:cubicBezTo>
                  <a:pt x="6773" y="15051"/>
                  <a:pt x="6355" y="14110"/>
                  <a:pt x="6060" y="13593"/>
                </a:cubicBezTo>
                <a:cubicBezTo>
                  <a:pt x="5745" y="13039"/>
                  <a:pt x="5455" y="12471"/>
                  <a:pt x="5184" y="11895"/>
                </a:cubicBezTo>
                <a:cubicBezTo>
                  <a:pt x="4629" y="10701"/>
                  <a:pt x="4173" y="9462"/>
                  <a:pt x="3828" y="8192"/>
                </a:cubicBezTo>
                <a:cubicBezTo>
                  <a:pt x="3126" y="5619"/>
                  <a:pt x="2886" y="2975"/>
                  <a:pt x="3022" y="318"/>
                </a:cubicBezTo>
                <a:cubicBezTo>
                  <a:pt x="3026" y="254"/>
                  <a:pt x="2980" y="223"/>
                  <a:pt x="2931" y="223"/>
                </a:cubicBezTo>
                <a:cubicBezTo>
                  <a:pt x="2882" y="223"/>
                  <a:pt x="2830" y="255"/>
                  <a:pt x="2824" y="318"/>
                </a:cubicBezTo>
                <a:cubicBezTo>
                  <a:pt x="2531" y="3340"/>
                  <a:pt x="2869" y="6392"/>
                  <a:pt x="3777" y="9289"/>
                </a:cubicBezTo>
                <a:cubicBezTo>
                  <a:pt x="4215" y="10685"/>
                  <a:pt x="4783" y="12044"/>
                  <a:pt x="5480" y="13330"/>
                </a:cubicBezTo>
                <a:cubicBezTo>
                  <a:pt x="5827" y="13973"/>
                  <a:pt x="6268" y="14989"/>
                  <a:pt x="6948" y="15512"/>
                </a:cubicBezTo>
                <a:cubicBezTo>
                  <a:pt x="4683" y="15419"/>
                  <a:pt x="2419" y="15317"/>
                  <a:pt x="154" y="15218"/>
                </a:cubicBezTo>
                <a:cubicBezTo>
                  <a:pt x="152" y="15218"/>
                  <a:pt x="149" y="15218"/>
                  <a:pt x="147" y="15218"/>
                </a:cubicBezTo>
                <a:cubicBezTo>
                  <a:pt x="1" y="15218"/>
                  <a:pt x="7" y="15439"/>
                  <a:pt x="154" y="15453"/>
                </a:cubicBezTo>
                <a:cubicBezTo>
                  <a:pt x="2707" y="15698"/>
                  <a:pt x="5274" y="15863"/>
                  <a:pt x="7845" y="15979"/>
                </a:cubicBezTo>
                <a:cubicBezTo>
                  <a:pt x="7857" y="17252"/>
                  <a:pt x="7923" y="18525"/>
                  <a:pt x="8084" y="19793"/>
                </a:cubicBezTo>
                <a:cubicBezTo>
                  <a:pt x="8092" y="19857"/>
                  <a:pt x="8144" y="19890"/>
                  <a:pt x="8194" y="19890"/>
                </a:cubicBezTo>
                <a:cubicBezTo>
                  <a:pt x="8243" y="19890"/>
                  <a:pt x="8288" y="19859"/>
                  <a:pt x="8287" y="19793"/>
                </a:cubicBezTo>
                <a:cubicBezTo>
                  <a:pt x="8247" y="18530"/>
                  <a:pt x="8260" y="17265"/>
                  <a:pt x="8294" y="15999"/>
                </a:cubicBezTo>
                <a:cubicBezTo>
                  <a:pt x="11646" y="16142"/>
                  <a:pt x="15005" y="16199"/>
                  <a:pt x="18353" y="16218"/>
                </a:cubicBezTo>
                <a:cubicBezTo>
                  <a:pt x="18293" y="16264"/>
                  <a:pt x="18234" y="16308"/>
                  <a:pt x="18174" y="16351"/>
                </a:cubicBezTo>
                <a:cubicBezTo>
                  <a:pt x="17852" y="16541"/>
                  <a:pt x="17531" y="16731"/>
                  <a:pt x="17209" y="16921"/>
                </a:cubicBezTo>
                <a:cubicBezTo>
                  <a:pt x="17013" y="17037"/>
                  <a:pt x="17133" y="17293"/>
                  <a:pt x="17317" y="17293"/>
                </a:cubicBezTo>
                <a:cubicBezTo>
                  <a:pt x="17348" y="17293"/>
                  <a:pt x="17380" y="17286"/>
                  <a:pt x="17412" y="17270"/>
                </a:cubicBezTo>
                <a:cubicBezTo>
                  <a:pt x="17775" y="17096"/>
                  <a:pt x="18105" y="16899"/>
                  <a:pt x="18418" y="16676"/>
                </a:cubicBezTo>
                <a:cubicBezTo>
                  <a:pt x="18690" y="16514"/>
                  <a:pt x="18962" y="16355"/>
                  <a:pt x="19231" y="16194"/>
                </a:cubicBezTo>
                <a:cubicBezTo>
                  <a:pt x="19337" y="16132"/>
                  <a:pt x="19350" y="16005"/>
                  <a:pt x="19295" y="15914"/>
                </a:cubicBezTo>
                <a:cubicBezTo>
                  <a:pt x="19312" y="15897"/>
                  <a:pt x="19330" y="15881"/>
                  <a:pt x="19345" y="15864"/>
                </a:cubicBezTo>
                <a:cubicBezTo>
                  <a:pt x="19428" y="15771"/>
                  <a:pt x="19421" y="15604"/>
                  <a:pt x="19302" y="15545"/>
                </a:cubicBezTo>
                <a:cubicBezTo>
                  <a:pt x="18834" y="15309"/>
                  <a:pt x="18369" y="15145"/>
                  <a:pt x="17849" y="15047"/>
                </a:cubicBezTo>
                <a:cubicBezTo>
                  <a:pt x="17834" y="15044"/>
                  <a:pt x="17820" y="15042"/>
                  <a:pt x="17806" y="15042"/>
                </a:cubicBezTo>
                <a:cubicBezTo>
                  <a:pt x="17586" y="15042"/>
                  <a:pt x="17503" y="15390"/>
                  <a:pt x="17742" y="15435"/>
                </a:cubicBezTo>
                <a:cubicBezTo>
                  <a:pt x="18141" y="15511"/>
                  <a:pt x="18496" y="15619"/>
                  <a:pt x="18856" y="15778"/>
                </a:cubicBezTo>
                <a:cubicBezTo>
                  <a:pt x="18843" y="15791"/>
                  <a:pt x="18830" y="15803"/>
                  <a:pt x="18818" y="15814"/>
                </a:cubicBezTo>
                <a:cubicBezTo>
                  <a:pt x="15454" y="15804"/>
                  <a:pt x="12096" y="15707"/>
                  <a:pt x="8738" y="15579"/>
                </a:cubicBezTo>
                <a:cubicBezTo>
                  <a:pt x="9219" y="15286"/>
                  <a:pt x="9613" y="14795"/>
                  <a:pt x="9908" y="14361"/>
                </a:cubicBezTo>
                <a:cubicBezTo>
                  <a:pt x="10735" y="13144"/>
                  <a:pt x="11219" y="11718"/>
                  <a:pt x="11546" y="10291"/>
                </a:cubicBezTo>
                <a:cubicBezTo>
                  <a:pt x="12295" y="7012"/>
                  <a:pt x="12557" y="3584"/>
                  <a:pt x="13006" y="254"/>
                </a:cubicBezTo>
                <a:cubicBezTo>
                  <a:pt x="13027" y="101"/>
                  <a:pt x="12895" y="0"/>
                  <a:pt x="12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889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>
          <a:extLst>
            <a:ext uri="{FF2B5EF4-FFF2-40B4-BE49-F238E27FC236}">
              <a16:creationId xmlns:a16="http://schemas.microsoft.com/office/drawing/2014/main" id="{67F3C357-4AAE-B21A-1854-8E1438199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2">
            <a:extLst>
              <a:ext uri="{FF2B5EF4-FFF2-40B4-BE49-F238E27FC236}">
                <a16:creationId xmlns:a16="http://schemas.microsoft.com/office/drawing/2014/main" id="{57CDD2C1-27CE-F49F-23BB-6FD0678034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Consumer Surplus Calculation</a:t>
            </a:r>
            <a:endParaRPr dirty="0"/>
          </a:p>
        </p:txBody>
      </p:sp>
      <p:sp>
        <p:nvSpPr>
          <p:cNvPr id="1540" name="Google Shape;1540;p42">
            <a:extLst>
              <a:ext uri="{FF2B5EF4-FFF2-40B4-BE49-F238E27FC236}">
                <a16:creationId xmlns:a16="http://schemas.microsoft.com/office/drawing/2014/main" id="{D78C9CDA-7E34-99D4-A4CD-3A23F0FF9D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776" y="1728530"/>
            <a:ext cx="4503600" cy="3300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Objective: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/>
              <a:t>Calculate consumer surplus: the difference between what consumers are willing to pay and what they actually pay.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b="1" dirty="0"/>
              <a:t>Formula Used: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dirty="0"/>
              <a:t>Consumer Surplus: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" dirty="0"/>
          </a:p>
          <a:p>
            <a:pPr marL="285750" indent="-285750">
              <a:buClr>
                <a:schemeClr val="dk1"/>
              </a:buClr>
              <a:buSzPts val="1100"/>
            </a:pPr>
            <a:endParaRPr lang="en" dirty="0"/>
          </a:p>
          <a:p>
            <a:pPr marL="285750" indent="-285750">
              <a:buClr>
                <a:schemeClr val="dk1"/>
              </a:buClr>
              <a:buSzPts val="1100"/>
            </a:pPr>
            <a:endParaRPr lang="en" dirty="0"/>
          </a:p>
          <a:p>
            <a:pPr marL="285750" indent="-285750">
              <a:buClr>
                <a:schemeClr val="dk1"/>
              </a:buClr>
              <a:buSzPts val="1100"/>
            </a:pPr>
            <a:endParaRPr lang="en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grpSp>
        <p:nvGrpSpPr>
          <p:cNvPr id="1541" name="Google Shape;1541;p42">
            <a:extLst>
              <a:ext uri="{FF2B5EF4-FFF2-40B4-BE49-F238E27FC236}">
                <a16:creationId xmlns:a16="http://schemas.microsoft.com/office/drawing/2014/main" id="{2C256709-525C-8BE3-094E-FD29E422BDF8}"/>
              </a:ext>
            </a:extLst>
          </p:cNvPr>
          <p:cNvGrpSpPr/>
          <p:nvPr/>
        </p:nvGrpSpPr>
        <p:grpSpPr>
          <a:xfrm>
            <a:off x="6886705" y="1269490"/>
            <a:ext cx="841238" cy="837088"/>
            <a:chOff x="1535441" y="3235327"/>
            <a:chExt cx="438191" cy="436029"/>
          </a:xfrm>
        </p:grpSpPr>
        <p:sp>
          <p:nvSpPr>
            <p:cNvPr id="1542" name="Google Shape;1542;p42">
              <a:extLst>
                <a:ext uri="{FF2B5EF4-FFF2-40B4-BE49-F238E27FC236}">
                  <a16:creationId xmlns:a16="http://schemas.microsoft.com/office/drawing/2014/main" id="{0462EEFE-DA8A-5DB5-6F8E-943C54E17C09}"/>
                </a:ext>
              </a:extLst>
            </p:cNvPr>
            <p:cNvSpPr/>
            <p:nvPr/>
          </p:nvSpPr>
          <p:spPr>
            <a:xfrm>
              <a:off x="1535441" y="3235327"/>
              <a:ext cx="438191" cy="436029"/>
            </a:xfrm>
            <a:custGeom>
              <a:avLst/>
              <a:gdLst/>
              <a:ahLst/>
              <a:cxnLst/>
              <a:rect l="l" t="t" r="r" b="b"/>
              <a:pathLst>
                <a:path w="9730" h="9682" extrusionOk="0">
                  <a:moveTo>
                    <a:pt x="4731" y="0"/>
                  </a:moveTo>
                  <a:cubicBezTo>
                    <a:pt x="3568" y="0"/>
                    <a:pt x="2455" y="428"/>
                    <a:pt x="1592" y="1208"/>
                  </a:cubicBezTo>
                  <a:cubicBezTo>
                    <a:pt x="1503" y="1289"/>
                    <a:pt x="1426" y="1377"/>
                    <a:pt x="1361" y="1474"/>
                  </a:cubicBezTo>
                  <a:cubicBezTo>
                    <a:pt x="1268" y="1545"/>
                    <a:pt x="1182" y="1627"/>
                    <a:pt x="1106" y="1720"/>
                  </a:cubicBezTo>
                  <a:cubicBezTo>
                    <a:pt x="373" y="2615"/>
                    <a:pt x="1" y="3746"/>
                    <a:pt x="55" y="4905"/>
                  </a:cubicBezTo>
                  <a:cubicBezTo>
                    <a:pt x="89" y="5637"/>
                    <a:pt x="296" y="6347"/>
                    <a:pt x="650" y="6979"/>
                  </a:cubicBezTo>
                  <a:cubicBezTo>
                    <a:pt x="619" y="7100"/>
                    <a:pt x="602" y="7225"/>
                    <a:pt x="602" y="7353"/>
                  </a:cubicBezTo>
                  <a:cubicBezTo>
                    <a:pt x="602" y="7744"/>
                    <a:pt x="755" y="8110"/>
                    <a:pt x="1031" y="8386"/>
                  </a:cubicBezTo>
                  <a:lnTo>
                    <a:pt x="1899" y="9253"/>
                  </a:lnTo>
                  <a:cubicBezTo>
                    <a:pt x="2175" y="9530"/>
                    <a:pt x="2542" y="9682"/>
                    <a:pt x="2932" y="9682"/>
                  </a:cubicBezTo>
                  <a:cubicBezTo>
                    <a:pt x="3321" y="9682"/>
                    <a:pt x="3689" y="9530"/>
                    <a:pt x="3965" y="9253"/>
                  </a:cubicBezTo>
                  <a:lnTo>
                    <a:pt x="4143" y="9076"/>
                  </a:lnTo>
                  <a:cubicBezTo>
                    <a:pt x="4200" y="9018"/>
                    <a:pt x="4254" y="8957"/>
                    <a:pt x="4299" y="8892"/>
                  </a:cubicBezTo>
                  <a:cubicBezTo>
                    <a:pt x="4364" y="8845"/>
                    <a:pt x="4426" y="8794"/>
                    <a:pt x="4483" y="8736"/>
                  </a:cubicBezTo>
                  <a:lnTo>
                    <a:pt x="4629" y="8590"/>
                  </a:lnTo>
                  <a:lnTo>
                    <a:pt x="4652" y="8571"/>
                  </a:lnTo>
                  <a:lnTo>
                    <a:pt x="4702" y="8516"/>
                  </a:lnTo>
                  <a:lnTo>
                    <a:pt x="9301" y="3916"/>
                  </a:lnTo>
                  <a:cubicBezTo>
                    <a:pt x="9578" y="3640"/>
                    <a:pt x="9730" y="3273"/>
                    <a:pt x="9730" y="2883"/>
                  </a:cubicBezTo>
                  <a:cubicBezTo>
                    <a:pt x="9730" y="2492"/>
                    <a:pt x="9578" y="2126"/>
                    <a:pt x="9301" y="1850"/>
                  </a:cubicBezTo>
                  <a:lnTo>
                    <a:pt x="8435" y="982"/>
                  </a:lnTo>
                  <a:cubicBezTo>
                    <a:pt x="8158" y="706"/>
                    <a:pt x="7791" y="554"/>
                    <a:pt x="7401" y="554"/>
                  </a:cubicBezTo>
                  <a:cubicBezTo>
                    <a:pt x="7273" y="554"/>
                    <a:pt x="7148" y="570"/>
                    <a:pt x="7028" y="601"/>
                  </a:cubicBezTo>
                  <a:cubicBezTo>
                    <a:pt x="6366" y="229"/>
                    <a:pt x="5616" y="21"/>
                    <a:pt x="4843" y="2"/>
                  </a:cubicBezTo>
                  <a:cubicBezTo>
                    <a:pt x="4807" y="0"/>
                    <a:pt x="4769" y="0"/>
                    <a:pt x="4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42">
              <a:extLst>
                <a:ext uri="{FF2B5EF4-FFF2-40B4-BE49-F238E27FC236}">
                  <a16:creationId xmlns:a16="http://schemas.microsoft.com/office/drawing/2014/main" id="{2EAD9EF0-6D37-9361-1597-866AE1B8D0F4}"/>
                </a:ext>
              </a:extLst>
            </p:cNvPr>
            <p:cNvSpPr/>
            <p:nvPr/>
          </p:nvSpPr>
          <p:spPr>
            <a:xfrm>
              <a:off x="1589303" y="3301214"/>
              <a:ext cx="318488" cy="304301"/>
            </a:xfrm>
            <a:custGeom>
              <a:avLst/>
              <a:gdLst/>
              <a:ahLst/>
              <a:cxnLst/>
              <a:rect l="l" t="t" r="r" b="b"/>
              <a:pathLst>
                <a:path w="7072" h="6757" extrusionOk="0">
                  <a:moveTo>
                    <a:pt x="3534" y="1229"/>
                  </a:moveTo>
                  <a:cubicBezTo>
                    <a:pt x="4045" y="1229"/>
                    <a:pt x="4556" y="1424"/>
                    <a:pt x="4945" y="1812"/>
                  </a:cubicBezTo>
                  <a:lnTo>
                    <a:pt x="3861" y="2896"/>
                  </a:lnTo>
                  <a:cubicBezTo>
                    <a:pt x="3772" y="2806"/>
                    <a:pt x="3654" y="2761"/>
                    <a:pt x="3536" y="2761"/>
                  </a:cubicBezTo>
                  <a:cubicBezTo>
                    <a:pt x="3418" y="2761"/>
                    <a:pt x="3300" y="2806"/>
                    <a:pt x="3210" y="2896"/>
                  </a:cubicBezTo>
                  <a:cubicBezTo>
                    <a:pt x="3030" y="3075"/>
                    <a:pt x="3030" y="3367"/>
                    <a:pt x="3210" y="3547"/>
                  </a:cubicBezTo>
                  <a:lnTo>
                    <a:pt x="2124" y="4633"/>
                  </a:lnTo>
                  <a:cubicBezTo>
                    <a:pt x="1347" y="3855"/>
                    <a:pt x="1347" y="2590"/>
                    <a:pt x="2124" y="1812"/>
                  </a:cubicBezTo>
                  <a:cubicBezTo>
                    <a:pt x="2513" y="1424"/>
                    <a:pt x="3024" y="1229"/>
                    <a:pt x="3534" y="1229"/>
                  </a:cubicBezTo>
                  <a:close/>
                  <a:moveTo>
                    <a:pt x="3536" y="0"/>
                  </a:moveTo>
                  <a:cubicBezTo>
                    <a:pt x="2711" y="0"/>
                    <a:pt x="1887" y="315"/>
                    <a:pt x="1257" y="943"/>
                  </a:cubicBezTo>
                  <a:cubicBezTo>
                    <a:pt x="0" y="2202"/>
                    <a:pt x="0" y="4241"/>
                    <a:pt x="1257" y="5500"/>
                  </a:cubicBezTo>
                  <a:lnTo>
                    <a:pt x="867" y="5890"/>
                  </a:lnTo>
                  <a:lnTo>
                    <a:pt x="1735" y="6757"/>
                  </a:lnTo>
                  <a:lnTo>
                    <a:pt x="7071" y="1421"/>
                  </a:lnTo>
                  <a:lnTo>
                    <a:pt x="6203" y="554"/>
                  </a:lnTo>
                  <a:lnTo>
                    <a:pt x="5814" y="943"/>
                  </a:lnTo>
                  <a:cubicBezTo>
                    <a:pt x="5184" y="315"/>
                    <a:pt x="4360" y="0"/>
                    <a:pt x="3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4" name="Google Shape;1544;p42">
              <a:extLst>
                <a:ext uri="{FF2B5EF4-FFF2-40B4-BE49-F238E27FC236}">
                  <a16:creationId xmlns:a16="http://schemas.microsoft.com/office/drawing/2014/main" id="{AFD5E5D4-6342-2D76-431E-A260088B8BF4}"/>
                </a:ext>
              </a:extLst>
            </p:cNvPr>
            <p:cNvSpPr/>
            <p:nvPr/>
          </p:nvSpPr>
          <p:spPr>
            <a:xfrm>
              <a:off x="1639112" y="3301169"/>
              <a:ext cx="212070" cy="53772"/>
            </a:xfrm>
            <a:custGeom>
              <a:avLst/>
              <a:gdLst/>
              <a:ahLst/>
              <a:cxnLst/>
              <a:rect l="l" t="t" r="r" b="b"/>
              <a:pathLst>
                <a:path w="4709" h="1194" extrusionOk="0">
                  <a:moveTo>
                    <a:pt x="2431" y="0"/>
                  </a:moveTo>
                  <a:cubicBezTo>
                    <a:pt x="1607" y="0"/>
                    <a:pt x="782" y="315"/>
                    <a:pt x="153" y="943"/>
                  </a:cubicBezTo>
                  <a:cubicBezTo>
                    <a:pt x="99" y="997"/>
                    <a:pt x="49" y="1051"/>
                    <a:pt x="0" y="1106"/>
                  </a:cubicBezTo>
                  <a:cubicBezTo>
                    <a:pt x="606" y="578"/>
                    <a:pt x="1360" y="315"/>
                    <a:pt x="2115" y="315"/>
                  </a:cubicBezTo>
                  <a:cubicBezTo>
                    <a:pt x="2891" y="315"/>
                    <a:pt x="3666" y="593"/>
                    <a:pt x="4279" y="1149"/>
                  </a:cubicBezTo>
                  <a:cubicBezTo>
                    <a:pt x="4311" y="1179"/>
                    <a:pt x="4351" y="1193"/>
                    <a:pt x="4391" y="1193"/>
                  </a:cubicBezTo>
                  <a:cubicBezTo>
                    <a:pt x="4433" y="1193"/>
                    <a:pt x="4475" y="1177"/>
                    <a:pt x="4508" y="1145"/>
                  </a:cubicBezTo>
                  <a:lnTo>
                    <a:pt x="4709" y="943"/>
                  </a:lnTo>
                  <a:cubicBezTo>
                    <a:pt x="4080" y="315"/>
                    <a:pt x="3256" y="0"/>
                    <a:pt x="2431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5" name="Google Shape;1545;p42">
              <a:extLst>
                <a:ext uri="{FF2B5EF4-FFF2-40B4-BE49-F238E27FC236}">
                  <a16:creationId xmlns:a16="http://schemas.microsoft.com/office/drawing/2014/main" id="{F79561ED-69EF-17CD-8C42-2A6594072E54}"/>
                </a:ext>
              </a:extLst>
            </p:cNvPr>
            <p:cNvSpPr/>
            <p:nvPr/>
          </p:nvSpPr>
          <p:spPr>
            <a:xfrm>
              <a:off x="1652397" y="3326028"/>
              <a:ext cx="255393" cy="279442"/>
            </a:xfrm>
            <a:custGeom>
              <a:avLst/>
              <a:gdLst/>
              <a:ahLst/>
              <a:cxnLst/>
              <a:rect l="l" t="t" r="r" b="b"/>
              <a:pathLst>
                <a:path w="5671" h="6205" extrusionOk="0">
                  <a:moveTo>
                    <a:pt x="4802" y="1"/>
                  </a:moveTo>
                  <a:lnTo>
                    <a:pt x="4489" y="316"/>
                  </a:lnTo>
                  <a:lnTo>
                    <a:pt x="4905" y="734"/>
                  </a:lnTo>
                  <a:cubicBezTo>
                    <a:pt x="4970" y="798"/>
                    <a:pt x="4970" y="903"/>
                    <a:pt x="4905" y="967"/>
                  </a:cubicBezTo>
                  <a:lnTo>
                    <a:pt x="0" y="5872"/>
                  </a:lnTo>
                  <a:lnTo>
                    <a:pt x="334" y="6205"/>
                  </a:lnTo>
                  <a:lnTo>
                    <a:pt x="5670" y="869"/>
                  </a:lnTo>
                  <a:lnTo>
                    <a:pt x="4802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42">
              <a:extLst>
                <a:ext uri="{FF2B5EF4-FFF2-40B4-BE49-F238E27FC236}">
                  <a16:creationId xmlns:a16="http://schemas.microsoft.com/office/drawing/2014/main" id="{1DD99B4F-9EA6-3B37-7D54-5307CF84E58A}"/>
                </a:ext>
              </a:extLst>
            </p:cNvPr>
            <p:cNvSpPr/>
            <p:nvPr/>
          </p:nvSpPr>
          <p:spPr>
            <a:xfrm>
              <a:off x="1593807" y="3349942"/>
              <a:ext cx="86647" cy="260212"/>
            </a:xfrm>
            <a:custGeom>
              <a:avLst/>
              <a:gdLst/>
              <a:ahLst/>
              <a:cxnLst/>
              <a:rect l="l" t="t" r="r" b="b"/>
              <a:pathLst>
                <a:path w="1924" h="5778" extrusionOk="0">
                  <a:moveTo>
                    <a:pt x="940" y="0"/>
                  </a:moveTo>
                  <a:cubicBezTo>
                    <a:pt x="910" y="0"/>
                    <a:pt x="880" y="13"/>
                    <a:pt x="859" y="39"/>
                  </a:cubicBezTo>
                  <a:cubicBezTo>
                    <a:pt x="341" y="674"/>
                    <a:pt x="75" y="1475"/>
                    <a:pt x="114" y="2297"/>
                  </a:cubicBezTo>
                  <a:cubicBezTo>
                    <a:pt x="151" y="3091"/>
                    <a:pt x="469" y="3840"/>
                    <a:pt x="1013" y="4417"/>
                  </a:cubicBezTo>
                  <a:lnTo>
                    <a:pt x="694" y="4736"/>
                  </a:lnTo>
                  <a:cubicBezTo>
                    <a:pt x="675" y="4755"/>
                    <a:pt x="664" y="4781"/>
                    <a:pt x="664" y="4808"/>
                  </a:cubicBezTo>
                  <a:cubicBezTo>
                    <a:pt x="664" y="4835"/>
                    <a:pt x="675" y="4861"/>
                    <a:pt x="694" y="4880"/>
                  </a:cubicBezTo>
                  <a:lnTo>
                    <a:pt x="1561" y="5748"/>
                  </a:lnTo>
                  <a:cubicBezTo>
                    <a:pt x="1582" y="5767"/>
                    <a:pt x="1608" y="5777"/>
                    <a:pt x="1633" y="5777"/>
                  </a:cubicBezTo>
                  <a:cubicBezTo>
                    <a:pt x="1659" y="5777"/>
                    <a:pt x="1685" y="5767"/>
                    <a:pt x="1706" y="5748"/>
                  </a:cubicBezTo>
                  <a:lnTo>
                    <a:pt x="1883" y="5570"/>
                  </a:lnTo>
                  <a:cubicBezTo>
                    <a:pt x="1923" y="5530"/>
                    <a:pt x="1923" y="5465"/>
                    <a:pt x="1883" y="5425"/>
                  </a:cubicBezTo>
                  <a:cubicBezTo>
                    <a:pt x="1864" y="5405"/>
                    <a:pt x="1839" y="5395"/>
                    <a:pt x="1813" y="5395"/>
                  </a:cubicBezTo>
                  <a:cubicBezTo>
                    <a:pt x="1787" y="5395"/>
                    <a:pt x="1761" y="5405"/>
                    <a:pt x="1740" y="5425"/>
                  </a:cubicBezTo>
                  <a:lnTo>
                    <a:pt x="1635" y="5531"/>
                  </a:lnTo>
                  <a:lnTo>
                    <a:pt x="912" y="4808"/>
                  </a:lnTo>
                  <a:lnTo>
                    <a:pt x="1229" y="4489"/>
                  </a:lnTo>
                  <a:cubicBezTo>
                    <a:pt x="1249" y="4471"/>
                    <a:pt x="1260" y="4445"/>
                    <a:pt x="1260" y="4418"/>
                  </a:cubicBezTo>
                  <a:cubicBezTo>
                    <a:pt x="1260" y="4390"/>
                    <a:pt x="1248" y="4364"/>
                    <a:pt x="1229" y="4346"/>
                  </a:cubicBezTo>
                  <a:cubicBezTo>
                    <a:pt x="92" y="3208"/>
                    <a:pt x="0" y="1410"/>
                    <a:pt x="1018" y="168"/>
                  </a:cubicBezTo>
                  <a:cubicBezTo>
                    <a:pt x="1054" y="125"/>
                    <a:pt x="1049" y="60"/>
                    <a:pt x="1004" y="23"/>
                  </a:cubicBezTo>
                  <a:cubicBezTo>
                    <a:pt x="985" y="8"/>
                    <a:pt x="963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42">
              <a:extLst>
                <a:ext uri="{FF2B5EF4-FFF2-40B4-BE49-F238E27FC236}">
                  <a16:creationId xmlns:a16="http://schemas.microsoft.com/office/drawing/2014/main" id="{F8DC515B-8948-779D-84B5-27BD314C2C5D}"/>
                </a:ext>
              </a:extLst>
            </p:cNvPr>
            <p:cNvSpPr/>
            <p:nvPr/>
          </p:nvSpPr>
          <p:spPr>
            <a:xfrm>
              <a:off x="1645912" y="3344177"/>
              <a:ext cx="179014" cy="177978"/>
            </a:xfrm>
            <a:custGeom>
              <a:avLst/>
              <a:gdLst/>
              <a:ahLst/>
              <a:cxnLst/>
              <a:rect l="l" t="t" r="r" b="b"/>
              <a:pathLst>
                <a:path w="3975" h="3952" extrusionOk="0">
                  <a:moveTo>
                    <a:pt x="1699" y="1"/>
                  </a:moveTo>
                  <a:cubicBezTo>
                    <a:pt x="1690" y="1"/>
                    <a:pt x="1681" y="2"/>
                    <a:pt x="1672" y="5"/>
                  </a:cubicBezTo>
                  <a:cubicBezTo>
                    <a:pt x="1618" y="20"/>
                    <a:pt x="1585" y="75"/>
                    <a:pt x="1600" y="130"/>
                  </a:cubicBezTo>
                  <a:lnTo>
                    <a:pt x="1638" y="271"/>
                  </a:lnTo>
                  <a:cubicBezTo>
                    <a:pt x="1524" y="308"/>
                    <a:pt x="1412" y="354"/>
                    <a:pt x="1303" y="411"/>
                  </a:cubicBezTo>
                  <a:lnTo>
                    <a:pt x="1282" y="373"/>
                  </a:lnTo>
                  <a:cubicBezTo>
                    <a:pt x="1263" y="340"/>
                    <a:pt x="1228" y="321"/>
                    <a:pt x="1192" y="321"/>
                  </a:cubicBezTo>
                  <a:cubicBezTo>
                    <a:pt x="1176" y="321"/>
                    <a:pt x="1159" y="325"/>
                    <a:pt x="1144" y="333"/>
                  </a:cubicBezTo>
                  <a:cubicBezTo>
                    <a:pt x="1095" y="360"/>
                    <a:pt x="1077" y="423"/>
                    <a:pt x="1104" y="472"/>
                  </a:cubicBezTo>
                  <a:lnTo>
                    <a:pt x="1127" y="513"/>
                  </a:lnTo>
                  <a:cubicBezTo>
                    <a:pt x="1037" y="571"/>
                    <a:pt x="950" y="638"/>
                    <a:pt x="868" y="713"/>
                  </a:cubicBezTo>
                  <a:lnTo>
                    <a:pt x="765" y="609"/>
                  </a:lnTo>
                  <a:cubicBezTo>
                    <a:pt x="746" y="590"/>
                    <a:pt x="719" y="580"/>
                    <a:pt x="693" y="580"/>
                  </a:cubicBezTo>
                  <a:cubicBezTo>
                    <a:pt x="667" y="580"/>
                    <a:pt x="641" y="590"/>
                    <a:pt x="622" y="609"/>
                  </a:cubicBezTo>
                  <a:cubicBezTo>
                    <a:pt x="582" y="649"/>
                    <a:pt x="582" y="714"/>
                    <a:pt x="622" y="754"/>
                  </a:cubicBezTo>
                  <a:lnTo>
                    <a:pt x="725" y="857"/>
                  </a:lnTo>
                  <a:cubicBezTo>
                    <a:pt x="644" y="945"/>
                    <a:pt x="573" y="1040"/>
                    <a:pt x="509" y="1138"/>
                  </a:cubicBezTo>
                  <a:lnTo>
                    <a:pt x="471" y="1116"/>
                  </a:lnTo>
                  <a:cubicBezTo>
                    <a:pt x="455" y="1107"/>
                    <a:pt x="437" y="1102"/>
                    <a:pt x="420" y="1102"/>
                  </a:cubicBezTo>
                  <a:cubicBezTo>
                    <a:pt x="385" y="1102"/>
                    <a:pt x="351" y="1120"/>
                    <a:pt x="332" y="1152"/>
                  </a:cubicBezTo>
                  <a:cubicBezTo>
                    <a:pt x="303" y="1201"/>
                    <a:pt x="319" y="1263"/>
                    <a:pt x="367" y="1292"/>
                  </a:cubicBezTo>
                  <a:lnTo>
                    <a:pt x="408" y="1316"/>
                  </a:lnTo>
                  <a:cubicBezTo>
                    <a:pt x="357" y="1418"/>
                    <a:pt x="314" y="1521"/>
                    <a:pt x="281" y="1626"/>
                  </a:cubicBezTo>
                  <a:lnTo>
                    <a:pt x="140" y="1588"/>
                  </a:lnTo>
                  <a:cubicBezTo>
                    <a:pt x="131" y="1586"/>
                    <a:pt x="122" y="1585"/>
                    <a:pt x="113" y="1585"/>
                  </a:cubicBezTo>
                  <a:cubicBezTo>
                    <a:pt x="68" y="1585"/>
                    <a:pt x="27" y="1616"/>
                    <a:pt x="15" y="1661"/>
                  </a:cubicBezTo>
                  <a:cubicBezTo>
                    <a:pt x="0" y="1716"/>
                    <a:pt x="33" y="1771"/>
                    <a:pt x="87" y="1786"/>
                  </a:cubicBezTo>
                  <a:lnTo>
                    <a:pt x="229" y="1824"/>
                  </a:lnTo>
                  <a:cubicBezTo>
                    <a:pt x="204" y="1937"/>
                    <a:pt x="189" y="2053"/>
                    <a:pt x="183" y="2168"/>
                  </a:cubicBezTo>
                  <a:lnTo>
                    <a:pt x="143" y="2168"/>
                  </a:lnTo>
                  <a:cubicBezTo>
                    <a:pt x="142" y="2168"/>
                    <a:pt x="142" y="2168"/>
                    <a:pt x="141" y="2168"/>
                  </a:cubicBezTo>
                  <a:cubicBezTo>
                    <a:pt x="86" y="2168"/>
                    <a:pt x="41" y="2213"/>
                    <a:pt x="40" y="2268"/>
                  </a:cubicBezTo>
                  <a:cubicBezTo>
                    <a:pt x="40" y="2325"/>
                    <a:pt x="84" y="2370"/>
                    <a:pt x="140" y="2371"/>
                  </a:cubicBezTo>
                  <a:lnTo>
                    <a:pt x="183" y="2371"/>
                  </a:lnTo>
                  <a:cubicBezTo>
                    <a:pt x="189" y="2485"/>
                    <a:pt x="204" y="2599"/>
                    <a:pt x="229" y="2711"/>
                  </a:cubicBezTo>
                  <a:lnTo>
                    <a:pt x="87" y="2749"/>
                  </a:lnTo>
                  <a:cubicBezTo>
                    <a:pt x="33" y="2763"/>
                    <a:pt x="0" y="2820"/>
                    <a:pt x="15" y="2874"/>
                  </a:cubicBezTo>
                  <a:cubicBezTo>
                    <a:pt x="28" y="2920"/>
                    <a:pt x="68" y="2950"/>
                    <a:pt x="112" y="2950"/>
                  </a:cubicBezTo>
                  <a:cubicBezTo>
                    <a:pt x="121" y="2950"/>
                    <a:pt x="131" y="2948"/>
                    <a:pt x="139" y="2946"/>
                  </a:cubicBezTo>
                  <a:lnTo>
                    <a:pt x="280" y="2908"/>
                  </a:lnTo>
                  <a:cubicBezTo>
                    <a:pt x="314" y="3016"/>
                    <a:pt x="359" y="3122"/>
                    <a:pt x="411" y="3224"/>
                  </a:cubicBezTo>
                  <a:lnTo>
                    <a:pt x="381" y="3240"/>
                  </a:lnTo>
                  <a:cubicBezTo>
                    <a:pt x="332" y="3268"/>
                    <a:pt x="314" y="3331"/>
                    <a:pt x="341" y="3379"/>
                  </a:cubicBezTo>
                  <a:cubicBezTo>
                    <a:pt x="360" y="3411"/>
                    <a:pt x="394" y="3431"/>
                    <a:pt x="430" y="3431"/>
                  </a:cubicBezTo>
                  <a:cubicBezTo>
                    <a:pt x="446" y="3431"/>
                    <a:pt x="464" y="3426"/>
                    <a:pt x="480" y="3418"/>
                  </a:cubicBezTo>
                  <a:lnTo>
                    <a:pt x="512" y="3399"/>
                  </a:lnTo>
                  <a:cubicBezTo>
                    <a:pt x="573" y="3495"/>
                    <a:pt x="643" y="3587"/>
                    <a:pt x="722" y="3674"/>
                  </a:cubicBezTo>
                  <a:lnTo>
                    <a:pt x="618" y="3778"/>
                  </a:lnTo>
                  <a:cubicBezTo>
                    <a:pt x="579" y="3817"/>
                    <a:pt x="579" y="3882"/>
                    <a:pt x="618" y="3921"/>
                  </a:cubicBezTo>
                  <a:cubicBezTo>
                    <a:pt x="639" y="3942"/>
                    <a:pt x="665" y="3952"/>
                    <a:pt x="691" y="3952"/>
                  </a:cubicBezTo>
                  <a:cubicBezTo>
                    <a:pt x="716" y="3952"/>
                    <a:pt x="742" y="3942"/>
                    <a:pt x="763" y="3921"/>
                  </a:cubicBezTo>
                  <a:lnTo>
                    <a:pt x="2026" y="2664"/>
                  </a:lnTo>
                  <a:cubicBezTo>
                    <a:pt x="2066" y="2625"/>
                    <a:pt x="2066" y="2560"/>
                    <a:pt x="2026" y="2520"/>
                  </a:cubicBezTo>
                  <a:cubicBezTo>
                    <a:pt x="1885" y="2380"/>
                    <a:pt x="1885" y="2153"/>
                    <a:pt x="2026" y="2012"/>
                  </a:cubicBezTo>
                  <a:cubicBezTo>
                    <a:pt x="2094" y="1945"/>
                    <a:pt x="2183" y="1908"/>
                    <a:pt x="2279" y="1908"/>
                  </a:cubicBezTo>
                  <a:cubicBezTo>
                    <a:pt x="2374" y="1908"/>
                    <a:pt x="2465" y="1945"/>
                    <a:pt x="2531" y="2012"/>
                  </a:cubicBezTo>
                  <a:cubicBezTo>
                    <a:pt x="2551" y="2032"/>
                    <a:pt x="2577" y="2043"/>
                    <a:pt x="2604" y="2043"/>
                  </a:cubicBezTo>
                  <a:cubicBezTo>
                    <a:pt x="2632" y="2043"/>
                    <a:pt x="2657" y="2032"/>
                    <a:pt x="2676" y="2012"/>
                  </a:cubicBezTo>
                  <a:lnTo>
                    <a:pt x="3259" y="1429"/>
                  </a:lnTo>
                  <a:cubicBezTo>
                    <a:pt x="3298" y="1390"/>
                    <a:pt x="3298" y="1325"/>
                    <a:pt x="3259" y="1285"/>
                  </a:cubicBezTo>
                  <a:cubicBezTo>
                    <a:pt x="3240" y="1265"/>
                    <a:pt x="3213" y="1255"/>
                    <a:pt x="3187" y="1255"/>
                  </a:cubicBezTo>
                  <a:cubicBezTo>
                    <a:pt x="3161" y="1255"/>
                    <a:pt x="3135" y="1265"/>
                    <a:pt x="3116" y="1285"/>
                  </a:cubicBezTo>
                  <a:lnTo>
                    <a:pt x="2597" y="1804"/>
                  </a:lnTo>
                  <a:cubicBezTo>
                    <a:pt x="2504" y="1739"/>
                    <a:pt x="2393" y="1705"/>
                    <a:pt x="2278" y="1705"/>
                  </a:cubicBezTo>
                  <a:cubicBezTo>
                    <a:pt x="2128" y="1705"/>
                    <a:pt x="1987" y="1762"/>
                    <a:pt x="1881" y="1869"/>
                  </a:cubicBezTo>
                  <a:cubicBezTo>
                    <a:pt x="1686" y="2064"/>
                    <a:pt x="1665" y="2366"/>
                    <a:pt x="1816" y="2586"/>
                  </a:cubicBezTo>
                  <a:lnTo>
                    <a:pt x="871" y="3530"/>
                  </a:lnTo>
                  <a:cubicBezTo>
                    <a:pt x="782" y="3431"/>
                    <a:pt x="706" y="3324"/>
                    <a:pt x="641" y="3214"/>
                  </a:cubicBezTo>
                  <a:lnTo>
                    <a:pt x="641" y="3213"/>
                  </a:lnTo>
                  <a:lnTo>
                    <a:pt x="639" y="3212"/>
                  </a:lnTo>
                  <a:cubicBezTo>
                    <a:pt x="222" y="2489"/>
                    <a:pt x="322" y="1546"/>
                    <a:pt x="941" y="929"/>
                  </a:cubicBezTo>
                  <a:cubicBezTo>
                    <a:pt x="1310" y="560"/>
                    <a:pt x="1795" y="376"/>
                    <a:pt x="2279" y="376"/>
                  </a:cubicBezTo>
                  <a:cubicBezTo>
                    <a:pt x="2732" y="376"/>
                    <a:pt x="3185" y="537"/>
                    <a:pt x="3543" y="858"/>
                  </a:cubicBezTo>
                  <a:lnTo>
                    <a:pt x="3458" y="944"/>
                  </a:lnTo>
                  <a:cubicBezTo>
                    <a:pt x="3418" y="984"/>
                    <a:pt x="3418" y="1049"/>
                    <a:pt x="3458" y="1088"/>
                  </a:cubicBezTo>
                  <a:cubicBezTo>
                    <a:pt x="3478" y="1108"/>
                    <a:pt x="3504" y="1118"/>
                    <a:pt x="3530" y="1118"/>
                  </a:cubicBezTo>
                  <a:cubicBezTo>
                    <a:pt x="3556" y="1118"/>
                    <a:pt x="3582" y="1108"/>
                    <a:pt x="3602" y="1088"/>
                  </a:cubicBezTo>
                  <a:lnTo>
                    <a:pt x="3935" y="755"/>
                  </a:lnTo>
                  <a:cubicBezTo>
                    <a:pt x="3975" y="716"/>
                    <a:pt x="3975" y="651"/>
                    <a:pt x="3935" y="612"/>
                  </a:cubicBezTo>
                  <a:cubicBezTo>
                    <a:pt x="3915" y="591"/>
                    <a:pt x="3889" y="581"/>
                    <a:pt x="3863" y="581"/>
                  </a:cubicBezTo>
                  <a:cubicBezTo>
                    <a:pt x="3837" y="581"/>
                    <a:pt x="3811" y="591"/>
                    <a:pt x="3791" y="612"/>
                  </a:cubicBezTo>
                  <a:lnTo>
                    <a:pt x="3688" y="715"/>
                  </a:lnTo>
                  <a:cubicBezTo>
                    <a:pt x="3594" y="629"/>
                    <a:pt x="3494" y="554"/>
                    <a:pt x="3390" y="489"/>
                  </a:cubicBezTo>
                  <a:lnTo>
                    <a:pt x="3406" y="461"/>
                  </a:lnTo>
                  <a:cubicBezTo>
                    <a:pt x="3434" y="412"/>
                    <a:pt x="3418" y="350"/>
                    <a:pt x="3371" y="321"/>
                  </a:cubicBezTo>
                  <a:cubicBezTo>
                    <a:pt x="3355" y="312"/>
                    <a:pt x="3337" y="307"/>
                    <a:pt x="3319" y="307"/>
                  </a:cubicBezTo>
                  <a:cubicBezTo>
                    <a:pt x="3284" y="307"/>
                    <a:pt x="3250" y="325"/>
                    <a:pt x="3231" y="357"/>
                  </a:cubicBezTo>
                  <a:lnTo>
                    <a:pt x="3211" y="390"/>
                  </a:lnTo>
                  <a:cubicBezTo>
                    <a:pt x="3117" y="342"/>
                    <a:pt x="3019" y="303"/>
                    <a:pt x="2919" y="271"/>
                  </a:cubicBezTo>
                  <a:lnTo>
                    <a:pt x="2958" y="130"/>
                  </a:lnTo>
                  <a:cubicBezTo>
                    <a:pt x="2972" y="75"/>
                    <a:pt x="2939" y="20"/>
                    <a:pt x="2885" y="5"/>
                  </a:cubicBezTo>
                  <a:cubicBezTo>
                    <a:pt x="2876" y="2"/>
                    <a:pt x="2867" y="1"/>
                    <a:pt x="2858" y="1"/>
                  </a:cubicBezTo>
                  <a:cubicBezTo>
                    <a:pt x="2813" y="1"/>
                    <a:pt x="2773" y="31"/>
                    <a:pt x="2760" y="76"/>
                  </a:cubicBezTo>
                  <a:lnTo>
                    <a:pt x="2722" y="218"/>
                  </a:lnTo>
                  <a:cubicBezTo>
                    <a:pt x="2601" y="193"/>
                    <a:pt x="2478" y="178"/>
                    <a:pt x="2356" y="173"/>
                  </a:cubicBezTo>
                  <a:lnTo>
                    <a:pt x="2356" y="133"/>
                  </a:lnTo>
                  <a:cubicBezTo>
                    <a:pt x="2356" y="76"/>
                    <a:pt x="2312" y="31"/>
                    <a:pt x="2255" y="30"/>
                  </a:cubicBezTo>
                  <a:lnTo>
                    <a:pt x="2254" y="30"/>
                  </a:lnTo>
                  <a:cubicBezTo>
                    <a:pt x="2199" y="30"/>
                    <a:pt x="2152" y="74"/>
                    <a:pt x="2152" y="130"/>
                  </a:cubicBezTo>
                  <a:lnTo>
                    <a:pt x="2152" y="174"/>
                  </a:lnTo>
                  <a:cubicBezTo>
                    <a:pt x="2046" y="182"/>
                    <a:pt x="1940" y="195"/>
                    <a:pt x="1835" y="218"/>
                  </a:cubicBezTo>
                  <a:lnTo>
                    <a:pt x="1797" y="76"/>
                  </a:lnTo>
                  <a:cubicBezTo>
                    <a:pt x="1785" y="31"/>
                    <a:pt x="1744" y="1"/>
                    <a:pt x="1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42">
              <a:extLst>
                <a:ext uri="{FF2B5EF4-FFF2-40B4-BE49-F238E27FC236}">
                  <a16:creationId xmlns:a16="http://schemas.microsoft.com/office/drawing/2014/main" id="{54DF8153-56FB-10C5-ED85-69D694057681}"/>
                </a:ext>
              </a:extLst>
            </p:cNvPr>
            <p:cNvSpPr/>
            <p:nvPr/>
          </p:nvSpPr>
          <p:spPr>
            <a:xfrm>
              <a:off x="1646272" y="3296620"/>
              <a:ext cx="266157" cy="290296"/>
            </a:xfrm>
            <a:custGeom>
              <a:avLst/>
              <a:gdLst/>
              <a:ahLst/>
              <a:cxnLst/>
              <a:rect l="l" t="t" r="r" b="b"/>
              <a:pathLst>
                <a:path w="5910" h="6446" extrusionOk="0">
                  <a:moveTo>
                    <a:pt x="2274" y="0"/>
                  </a:moveTo>
                  <a:cubicBezTo>
                    <a:pt x="1447" y="0"/>
                    <a:pt x="659" y="303"/>
                    <a:pt x="46" y="857"/>
                  </a:cubicBezTo>
                  <a:cubicBezTo>
                    <a:pt x="3" y="895"/>
                    <a:pt x="0" y="958"/>
                    <a:pt x="38" y="1001"/>
                  </a:cubicBezTo>
                  <a:cubicBezTo>
                    <a:pt x="58" y="1023"/>
                    <a:pt x="86" y="1034"/>
                    <a:pt x="113" y="1034"/>
                  </a:cubicBezTo>
                  <a:cubicBezTo>
                    <a:pt x="138" y="1034"/>
                    <a:pt x="163" y="1025"/>
                    <a:pt x="183" y="1007"/>
                  </a:cubicBezTo>
                  <a:cubicBezTo>
                    <a:pt x="777" y="469"/>
                    <a:pt x="1524" y="202"/>
                    <a:pt x="2270" y="202"/>
                  </a:cubicBezTo>
                  <a:cubicBezTo>
                    <a:pt x="3070" y="202"/>
                    <a:pt x="3870" y="509"/>
                    <a:pt x="4479" y="1118"/>
                  </a:cubicBezTo>
                  <a:cubicBezTo>
                    <a:pt x="4498" y="1137"/>
                    <a:pt x="4524" y="1148"/>
                    <a:pt x="4551" y="1148"/>
                  </a:cubicBezTo>
                  <a:cubicBezTo>
                    <a:pt x="4578" y="1148"/>
                    <a:pt x="4604" y="1137"/>
                    <a:pt x="4623" y="1118"/>
                  </a:cubicBezTo>
                  <a:lnTo>
                    <a:pt x="4941" y="800"/>
                  </a:lnTo>
                  <a:lnTo>
                    <a:pt x="5665" y="1523"/>
                  </a:lnTo>
                  <a:lnTo>
                    <a:pt x="5094" y="2094"/>
                  </a:lnTo>
                  <a:lnTo>
                    <a:pt x="4991" y="1992"/>
                  </a:lnTo>
                  <a:cubicBezTo>
                    <a:pt x="4972" y="1972"/>
                    <a:pt x="4946" y="1962"/>
                    <a:pt x="4920" y="1962"/>
                  </a:cubicBezTo>
                  <a:cubicBezTo>
                    <a:pt x="4893" y="1962"/>
                    <a:pt x="4867" y="1972"/>
                    <a:pt x="4848" y="1992"/>
                  </a:cubicBezTo>
                  <a:cubicBezTo>
                    <a:pt x="4808" y="2032"/>
                    <a:pt x="4808" y="2097"/>
                    <a:pt x="4848" y="2136"/>
                  </a:cubicBezTo>
                  <a:lnTo>
                    <a:pt x="4949" y="2239"/>
                  </a:lnTo>
                  <a:lnTo>
                    <a:pt x="4442" y="2745"/>
                  </a:lnTo>
                  <a:lnTo>
                    <a:pt x="4340" y="2643"/>
                  </a:lnTo>
                  <a:cubicBezTo>
                    <a:pt x="4320" y="2624"/>
                    <a:pt x="4294" y="2614"/>
                    <a:pt x="4268" y="2614"/>
                  </a:cubicBezTo>
                  <a:cubicBezTo>
                    <a:pt x="4242" y="2614"/>
                    <a:pt x="4216" y="2624"/>
                    <a:pt x="4196" y="2643"/>
                  </a:cubicBezTo>
                  <a:cubicBezTo>
                    <a:pt x="4157" y="2682"/>
                    <a:pt x="4157" y="2748"/>
                    <a:pt x="4196" y="2788"/>
                  </a:cubicBezTo>
                  <a:lnTo>
                    <a:pt x="4299" y="2889"/>
                  </a:lnTo>
                  <a:lnTo>
                    <a:pt x="3791" y="3397"/>
                  </a:lnTo>
                  <a:lnTo>
                    <a:pt x="3689" y="3295"/>
                  </a:lnTo>
                  <a:cubicBezTo>
                    <a:pt x="3669" y="3275"/>
                    <a:pt x="3643" y="3265"/>
                    <a:pt x="3617" y="3265"/>
                  </a:cubicBezTo>
                  <a:cubicBezTo>
                    <a:pt x="3590" y="3265"/>
                    <a:pt x="3564" y="3275"/>
                    <a:pt x="3545" y="3295"/>
                  </a:cubicBezTo>
                  <a:cubicBezTo>
                    <a:pt x="3506" y="3334"/>
                    <a:pt x="3506" y="3399"/>
                    <a:pt x="3545" y="3438"/>
                  </a:cubicBezTo>
                  <a:lnTo>
                    <a:pt x="3647" y="3541"/>
                  </a:lnTo>
                  <a:lnTo>
                    <a:pt x="3140" y="4047"/>
                  </a:lnTo>
                  <a:lnTo>
                    <a:pt x="3038" y="3946"/>
                  </a:lnTo>
                  <a:cubicBezTo>
                    <a:pt x="3018" y="3926"/>
                    <a:pt x="2992" y="3916"/>
                    <a:pt x="2966" y="3916"/>
                  </a:cubicBezTo>
                  <a:cubicBezTo>
                    <a:pt x="2940" y="3916"/>
                    <a:pt x="2913" y="3926"/>
                    <a:pt x="2893" y="3946"/>
                  </a:cubicBezTo>
                  <a:cubicBezTo>
                    <a:pt x="2854" y="3985"/>
                    <a:pt x="2854" y="4051"/>
                    <a:pt x="2893" y="4090"/>
                  </a:cubicBezTo>
                  <a:lnTo>
                    <a:pt x="2996" y="4192"/>
                  </a:lnTo>
                  <a:lnTo>
                    <a:pt x="2489" y="4699"/>
                  </a:lnTo>
                  <a:lnTo>
                    <a:pt x="2386" y="4597"/>
                  </a:lnTo>
                  <a:cubicBezTo>
                    <a:pt x="2367" y="4577"/>
                    <a:pt x="2341" y="4567"/>
                    <a:pt x="2315" y="4567"/>
                  </a:cubicBezTo>
                  <a:cubicBezTo>
                    <a:pt x="2289" y="4567"/>
                    <a:pt x="2262" y="4577"/>
                    <a:pt x="2243" y="4597"/>
                  </a:cubicBezTo>
                  <a:cubicBezTo>
                    <a:pt x="2203" y="4637"/>
                    <a:pt x="2203" y="4702"/>
                    <a:pt x="2243" y="4741"/>
                  </a:cubicBezTo>
                  <a:lnTo>
                    <a:pt x="2344" y="4844"/>
                  </a:lnTo>
                  <a:lnTo>
                    <a:pt x="1837" y="5350"/>
                  </a:lnTo>
                  <a:lnTo>
                    <a:pt x="1735" y="5248"/>
                  </a:lnTo>
                  <a:cubicBezTo>
                    <a:pt x="1715" y="5229"/>
                    <a:pt x="1689" y="5219"/>
                    <a:pt x="1663" y="5219"/>
                  </a:cubicBezTo>
                  <a:cubicBezTo>
                    <a:pt x="1637" y="5219"/>
                    <a:pt x="1611" y="5229"/>
                    <a:pt x="1591" y="5248"/>
                  </a:cubicBezTo>
                  <a:cubicBezTo>
                    <a:pt x="1551" y="5287"/>
                    <a:pt x="1551" y="5353"/>
                    <a:pt x="1591" y="5393"/>
                  </a:cubicBezTo>
                  <a:lnTo>
                    <a:pt x="1694" y="5494"/>
                  </a:lnTo>
                  <a:lnTo>
                    <a:pt x="1186" y="6002"/>
                  </a:lnTo>
                  <a:lnTo>
                    <a:pt x="1083" y="5900"/>
                  </a:lnTo>
                  <a:cubicBezTo>
                    <a:pt x="1064" y="5880"/>
                    <a:pt x="1038" y="5870"/>
                    <a:pt x="1012" y="5870"/>
                  </a:cubicBezTo>
                  <a:cubicBezTo>
                    <a:pt x="985" y="5870"/>
                    <a:pt x="959" y="5880"/>
                    <a:pt x="940" y="5900"/>
                  </a:cubicBezTo>
                  <a:cubicBezTo>
                    <a:pt x="901" y="5939"/>
                    <a:pt x="901" y="6004"/>
                    <a:pt x="940" y="6043"/>
                  </a:cubicBezTo>
                  <a:lnTo>
                    <a:pt x="1042" y="6145"/>
                  </a:lnTo>
                  <a:lnTo>
                    <a:pt x="915" y="6272"/>
                  </a:lnTo>
                  <a:cubicBezTo>
                    <a:pt x="876" y="6312"/>
                    <a:pt x="876" y="6377"/>
                    <a:pt x="915" y="6416"/>
                  </a:cubicBezTo>
                  <a:cubicBezTo>
                    <a:pt x="935" y="6437"/>
                    <a:pt x="962" y="6446"/>
                    <a:pt x="988" y="6446"/>
                  </a:cubicBezTo>
                  <a:cubicBezTo>
                    <a:pt x="1014" y="6446"/>
                    <a:pt x="1039" y="6437"/>
                    <a:pt x="1059" y="6416"/>
                  </a:cubicBezTo>
                  <a:lnTo>
                    <a:pt x="1259" y="6217"/>
                  </a:lnTo>
                  <a:lnTo>
                    <a:pt x="5878" y="1598"/>
                  </a:lnTo>
                  <a:cubicBezTo>
                    <a:pt x="5897" y="1578"/>
                    <a:pt x="5908" y="1553"/>
                    <a:pt x="5908" y="1526"/>
                  </a:cubicBezTo>
                  <a:cubicBezTo>
                    <a:pt x="5909" y="1496"/>
                    <a:pt x="5899" y="1470"/>
                    <a:pt x="5879" y="1451"/>
                  </a:cubicBezTo>
                  <a:lnTo>
                    <a:pt x="5012" y="583"/>
                  </a:lnTo>
                  <a:cubicBezTo>
                    <a:pt x="4992" y="564"/>
                    <a:pt x="4966" y="554"/>
                    <a:pt x="4940" y="554"/>
                  </a:cubicBezTo>
                  <a:cubicBezTo>
                    <a:pt x="4914" y="554"/>
                    <a:pt x="4888" y="564"/>
                    <a:pt x="4867" y="583"/>
                  </a:cubicBezTo>
                  <a:lnTo>
                    <a:pt x="4549" y="903"/>
                  </a:lnTo>
                  <a:cubicBezTo>
                    <a:pt x="3950" y="341"/>
                    <a:pt x="3174" y="21"/>
                    <a:pt x="2352" y="1"/>
                  </a:cubicBezTo>
                  <a:cubicBezTo>
                    <a:pt x="2326" y="1"/>
                    <a:pt x="2300" y="0"/>
                    <a:pt x="2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49" name="Google Shape;1549;p42">
            <a:extLst>
              <a:ext uri="{FF2B5EF4-FFF2-40B4-BE49-F238E27FC236}">
                <a16:creationId xmlns:a16="http://schemas.microsoft.com/office/drawing/2014/main" id="{9E30C62C-D444-A841-B4F3-83A5AF895208}"/>
              </a:ext>
            </a:extLst>
          </p:cNvPr>
          <p:cNvGrpSpPr/>
          <p:nvPr/>
        </p:nvGrpSpPr>
        <p:grpSpPr>
          <a:xfrm>
            <a:off x="5935368" y="2725323"/>
            <a:ext cx="837866" cy="836742"/>
            <a:chOff x="734584" y="3235508"/>
            <a:chExt cx="436434" cy="435849"/>
          </a:xfrm>
        </p:grpSpPr>
        <p:sp>
          <p:nvSpPr>
            <p:cNvPr id="1550" name="Google Shape;1550;p42">
              <a:extLst>
                <a:ext uri="{FF2B5EF4-FFF2-40B4-BE49-F238E27FC236}">
                  <a16:creationId xmlns:a16="http://schemas.microsoft.com/office/drawing/2014/main" id="{3D448EFF-B9E8-EA11-5B7A-D761A2C280C1}"/>
                </a:ext>
              </a:extLst>
            </p:cNvPr>
            <p:cNvSpPr/>
            <p:nvPr/>
          </p:nvSpPr>
          <p:spPr>
            <a:xfrm>
              <a:off x="734584" y="3235508"/>
              <a:ext cx="436434" cy="435849"/>
            </a:xfrm>
            <a:custGeom>
              <a:avLst/>
              <a:gdLst/>
              <a:ahLst/>
              <a:cxnLst/>
              <a:rect l="l" t="t" r="r" b="b"/>
              <a:pathLst>
                <a:path w="9691" h="9678" extrusionOk="0">
                  <a:moveTo>
                    <a:pt x="2439" y="1"/>
                  </a:moveTo>
                  <a:cubicBezTo>
                    <a:pt x="2243" y="1"/>
                    <a:pt x="2053" y="39"/>
                    <a:pt x="1872" y="115"/>
                  </a:cubicBezTo>
                  <a:cubicBezTo>
                    <a:pt x="1328" y="343"/>
                    <a:pt x="978" y="872"/>
                    <a:pt x="978" y="1462"/>
                  </a:cubicBezTo>
                  <a:lnTo>
                    <a:pt x="978" y="2305"/>
                  </a:lnTo>
                  <a:cubicBezTo>
                    <a:pt x="409" y="2505"/>
                    <a:pt x="0" y="3047"/>
                    <a:pt x="0" y="3684"/>
                  </a:cubicBezTo>
                  <a:lnTo>
                    <a:pt x="0" y="4572"/>
                  </a:lnTo>
                  <a:cubicBezTo>
                    <a:pt x="0" y="5209"/>
                    <a:pt x="409" y="5751"/>
                    <a:pt x="978" y="5951"/>
                  </a:cubicBezTo>
                  <a:lnTo>
                    <a:pt x="978" y="6794"/>
                  </a:lnTo>
                  <a:cubicBezTo>
                    <a:pt x="978" y="7600"/>
                    <a:pt x="1633" y="8255"/>
                    <a:pt x="2439" y="8255"/>
                  </a:cubicBezTo>
                  <a:lnTo>
                    <a:pt x="3037" y="8255"/>
                  </a:lnTo>
                  <a:cubicBezTo>
                    <a:pt x="3058" y="9044"/>
                    <a:pt x="3705" y="9678"/>
                    <a:pt x="4499" y="9678"/>
                  </a:cubicBezTo>
                  <a:cubicBezTo>
                    <a:pt x="4575" y="9678"/>
                    <a:pt x="4649" y="9672"/>
                    <a:pt x="4721" y="9662"/>
                  </a:cubicBezTo>
                  <a:cubicBezTo>
                    <a:pt x="4793" y="9672"/>
                    <a:pt x="4868" y="9678"/>
                    <a:pt x="4943" y="9678"/>
                  </a:cubicBezTo>
                  <a:cubicBezTo>
                    <a:pt x="5735" y="9678"/>
                    <a:pt x="6382" y="9043"/>
                    <a:pt x="6403" y="8255"/>
                  </a:cubicBezTo>
                  <a:lnTo>
                    <a:pt x="7891" y="8255"/>
                  </a:lnTo>
                  <a:cubicBezTo>
                    <a:pt x="8489" y="8255"/>
                    <a:pt x="9019" y="7898"/>
                    <a:pt x="9243" y="7346"/>
                  </a:cubicBezTo>
                  <a:cubicBezTo>
                    <a:pt x="9341" y="7105"/>
                    <a:pt x="9373" y="6851"/>
                    <a:pt x="9340" y="6605"/>
                  </a:cubicBezTo>
                  <a:cubicBezTo>
                    <a:pt x="9690" y="6037"/>
                    <a:pt x="9614" y="5281"/>
                    <a:pt x="9117" y="4795"/>
                  </a:cubicBezTo>
                  <a:lnTo>
                    <a:pt x="7527" y="3240"/>
                  </a:lnTo>
                  <a:cubicBezTo>
                    <a:pt x="7528" y="3211"/>
                    <a:pt x="7529" y="3179"/>
                    <a:pt x="7529" y="3150"/>
                  </a:cubicBezTo>
                  <a:cubicBezTo>
                    <a:pt x="7529" y="2221"/>
                    <a:pt x="6773" y="1466"/>
                    <a:pt x="5847" y="1466"/>
                  </a:cubicBezTo>
                  <a:cubicBezTo>
                    <a:pt x="5803" y="1466"/>
                    <a:pt x="5760" y="1467"/>
                    <a:pt x="5717" y="1471"/>
                  </a:cubicBezTo>
                  <a:lnTo>
                    <a:pt x="4640" y="417"/>
                  </a:lnTo>
                  <a:cubicBezTo>
                    <a:pt x="4366" y="149"/>
                    <a:pt x="4003" y="2"/>
                    <a:pt x="3619" y="2"/>
                  </a:cubicBezTo>
                  <a:cubicBezTo>
                    <a:pt x="3417" y="2"/>
                    <a:pt x="3217" y="45"/>
                    <a:pt x="3034" y="126"/>
                  </a:cubicBezTo>
                  <a:cubicBezTo>
                    <a:pt x="2849" y="44"/>
                    <a:pt x="2648" y="1"/>
                    <a:pt x="2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1" name="Google Shape;1551;p42">
              <a:extLst>
                <a:ext uri="{FF2B5EF4-FFF2-40B4-BE49-F238E27FC236}">
                  <a16:creationId xmlns:a16="http://schemas.microsoft.com/office/drawing/2014/main" id="{B04117F9-A0FE-74E0-A0CF-51FE980062CC}"/>
                </a:ext>
              </a:extLst>
            </p:cNvPr>
            <p:cNvSpPr/>
            <p:nvPr/>
          </p:nvSpPr>
          <p:spPr>
            <a:xfrm>
              <a:off x="844334" y="3301214"/>
              <a:ext cx="245666" cy="240307"/>
            </a:xfrm>
            <a:custGeom>
              <a:avLst/>
              <a:gdLst/>
              <a:ahLst/>
              <a:cxnLst/>
              <a:rect l="l" t="t" r="r" b="b"/>
              <a:pathLst>
                <a:path w="5455" h="5336" extrusionOk="0">
                  <a:moveTo>
                    <a:pt x="1" y="0"/>
                  </a:moveTo>
                  <a:lnTo>
                    <a:pt x="1" y="5335"/>
                  </a:lnTo>
                  <a:lnTo>
                    <a:pt x="5454" y="5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2" name="Google Shape;1552;p42">
              <a:extLst>
                <a:ext uri="{FF2B5EF4-FFF2-40B4-BE49-F238E27FC236}">
                  <a16:creationId xmlns:a16="http://schemas.microsoft.com/office/drawing/2014/main" id="{D8D75006-A46A-B39F-B2D4-18232A7ECEF1}"/>
                </a:ext>
              </a:extLst>
            </p:cNvPr>
            <p:cNvSpPr/>
            <p:nvPr/>
          </p:nvSpPr>
          <p:spPr>
            <a:xfrm>
              <a:off x="844334" y="3301214"/>
              <a:ext cx="245666" cy="240307"/>
            </a:xfrm>
            <a:custGeom>
              <a:avLst/>
              <a:gdLst/>
              <a:ahLst/>
              <a:cxnLst/>
              <a:rect l="l" t="t" r="r" b="b"/>
              <a:pathLst>
                <a:path w="5455" h="5336" extrusionOk="0">
                  <a:moveTo>
                    <a:pt x="1" y="0"/>
                  </a:moveTo>
                  <a:lnTo>
                    <a:pt x="1" y="447"/>
                  </a:lnTo>
                  <a:lnTo>
                    <a:pt x="4998" y="5335"/>
                  </a:lnTo>
                  <a:lnTo>
                    <a:pt x="5454" y="5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3" name="Google Shape;1553;p42">
              <a:extLst>
                <a:ext uri="{FF2B5EF4-FFF2-40B4-BE49-F238E27FC236}">
                  <a16:creationId xmlns:a16="http://schemas.microsoft.com/office/drawing/2014/main" id="{F180F5C1-8508-D08A-3673-B9C682CE638C}"/>
                </a:ext>
              </a:extLst>
            </p:cNvPr>
            <p:cNvSpPr/>
            <p:nvPr/>
          </p:nvSpPr>
          <p:spPr>
            <a:xfrm>
              <a:off x="1029878" y="3499458"/>
              <a:ext cx="60122" cy="42063"/>
            </a:xfrm>
            <a:custGeom>
              <a:avLst/>
              <a:gdLst/>
              <a:ahLst/>
              <a:cxnLst/>
              <a:rect l="l" t="t" r="r" b="b"/>
              <a:pathLst>
                <a:path w="1335" h="934" extrusionOk="0">
                  <a:moveTo>
                    <a:pt x="382" y="0"/>
                  </a:moveTo>
                  <a:cubicBezTo>
                    <a:pt x="146" y="242"/>
                    <a:pt x="1" y="570"/>
                    <a:pt x="1" y="933"/>
                  </a:cubicBezTo>
                  <a:lnTo>
                    <a:pt x="1334" y="933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42">
              <a:extLst>
                <a:ext uri="{FF2B5EF4-FFF2-40B4-BE49-F238E27FC236}">
                  <a16:creationId xmlns:a16="http://schemas.microsoft.com/office/drawing/2014/main" id="{4A349D7F-69E3-32E0-DE67-02C6738BF1AF}"/>
                </a:ext>
              </a:extLst>
            </p:cNvPr>
            <p:cNvSpPr/>
            <p:nvPr/>
          </p:nvSpPr>
          <p:spPr>
            <a:xfrm>
              <a:off x="1038165" y="3499458"/>
              <a:ext cx="51835" cy="42063"/>
            </a:xfrm>
            <a:custGeom>
              <a:avLst/>
              <a:gdLst/>
              <a:ahLst/>
              <a:cxnLst/>
              <a:rect l="l" t="t" r="r" b="b"/>
              <a:pathLst>
                <a:path w="1151" h="934" extrusionOk="0">
                  <a:moveTo>
                    <a:pt x="198" y="0"/>
                  </a:moveTo>
                  <a:cubicBezTo>
                    <a:pt x="123" y="76"/>
                    <a:pt x="55" y="162"/>
                    <a:pt x="1" y="256"/>
                  </a:cubicBezTo>
                  <a:lnTo>
                    <a:pt x="694" y="933"/>
                  </a:lnTo>
                  <a:lnTo>
                    <a:pt x="1150" y="93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42">
              <a:extLst>
                <a:ext uri="{FF2B5EF4-FFF2-40B4-BE49-F238E27FC236}">
                  <a16:creationId xmlns:a16="http://schemas.microsoft.com/office/drawing/2014/main" id="{44657100-9479-5E6E-3E94-443FDE2CC8E2}"/>
                </a:ext>
              </a:extLst>
            </p:cNvPr>
            <p:cNvSpPr/>
            <p:nvPr/>
          </p:nvSpPr>
          <p:spPr>
            <a:xfrm>
              <a:off x="844334" y="3509365"/>
              <a:ext cx="32110" cy="32110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1" y="1"/>
                  </a:moveTo>
                  <a:lnTo>
                    <a:pt x="1" y="712"/>
                  </a:lnTo>
                  <a:lnTo>
                    <a:pt x="712" y="712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42">
              <a:extLst>
                <a:ext uri="{FF2B5EF4-FFF2-40B4-BE49-F238E27FC236}">
                  <a16:creationId xmlns:a16="http://schemas.microsoft.com/office/drawing/2014/main" id="{61779CA2-D1CE-6A26-99AF-37169105D4CE}"/>
                </a:ext>
              </a:extLst>
            </p:cNvPr>
            <p:cNvSpPr/>
            <p:nvPr/>
          </p:nvSpPr>
          <p:spPr>
            <a:xfrm>
              <a:off x="1011774" y="3413486"/>
              <a:ext cx="92412" cy="89620"/>
            </a:xfrm>
            <a:custGeom>
              <a:avLst/>
              <a:gdLst/>
              <a:ahLst/>
              <a:cxnLst/>
              <a:rect l="l" t="t" r="r" b="b"/>
              <a:pathLst>
                <a:path w="2052" h="1990" extrusionOk="0">
                  <a:moveTo>
                    <a:pt x="113" y="0"/>
                  </a:moveTo>
                  <a:cubicBezTo>
                    <a:pt x="86" y="0"/>
                    <a:pt x="60" y="11"/>
                    <a:pt x="40" y="31"/>
                  </a:cubicBezTo>
                  <a:cubicBezTo>
                    <a:pt x="0" y="71"/>
                    <a:pt x="2" y="135"/>
                    <a:pt x="41" y="174"/>
                  </a:cubicBezTo>
                  <a:lnTo>
                    <a:pt x="1868" y="1961"/>
                  </a:lnTo>
                  <a:cubicBezTo>
                    <a:pt x="1889" y="1980"/>
                    <a:pt x="1915" y="1990"/>
                    <a:pt x="1939" y="1990"/>
                  </a:cubicBezTo>
                  <a:cubicBezTo>
                    <a:pt x="1965" y="1990"/>
                    <a:pt x="1992" y="1979"/>
                    <a:pt x="2013" y="1958"/>
                  </a:cubicBezTo>
                  <a:cubicBezTo>
                    <a:pt x="2052" y="1919"/>
                    <a:pt x="2052" y="1855"/>
                    <a:pt x="2010" y="1816"/>
                  </a:cubicBezTo>
                  <a:lnTo>
                    <a:pt x="183" y="30"/>
                  </a:lnTo>
                  <a:cubicBezTo>
                    <a:pt x="163" y="10"/>
                    <a:pt x="138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7" name="Google Shape;1557;p42">
              <a:extLst>
                <a:ext uri="{FF2B5EF4-FFF2-40B4-BE49-F238E27FC236}">
                  <a16:creationId xmlns:a16="http://schemas.microsoft.com/office/drawing/2014/main" id="{063E246D-C2D9-04CC-4E65-81F3F95FB0BA}"/>
                </a:ext>
              </a:extLst>
            </p:cNvPr>
            <p:cNvSpPr/>
            <p:nvPr/>
          </p:nvSpPr>
          <p:spPr>
            <a:xfrm>
              <a:off x="892386" y="3296620"/>
              <a:ext cx="81964" cy="79442"/>
            </a:xfrm>
            <a:custGeom>
              <a:avLst/>
              <a:gdLst/>
              <a:ahLst/>
              <a:cxnLst/>
              <a:rect l="l" t="t" r="r" b="b"/>
              <a:pathLst>
                <a:path w="1820" h="1764" extrusionOk="0">
                  <a:moveTo>
                    <a:pt x="114" y="1"/>
                  </a:moveTo>
                  <a:cubicBezTo>
                    <a:pt x="88" y="1"/>
                    <a:pt x="61" y="11"/>
                    <a:pt x="41" y="32"/>
                  </a:cubicBezTo>
                  <a:cubicBezTo>
                    <a:pt x="1" y="72"/>
                    <a:pt x="3" y="136"/>
                    <a:pt x="42" y="175"/>
                  </a:cubicBezTo>
                  <a:lnTo>
                    <a:pt x="1636" y="1735"/>
                  </a:lnTo>
                  <a:cubicBezTo>
                    <a:pt x="1656" y="1755"/>
                    <a:pt x="1681" y="1763"/>
                    <a:pt x="1706" y="1763"/>
                  </a:cubicBezTo>
                  <a:cubicBezTo>
                    <a:pt x="1732" y="1763"/>
                    <a:pt x="1760" y="1752"/>
                    <a:pt x="1779" y="1733"/>
                  </a:cubicBezTo>
                  <a:cubicBezTo>
                    <a:pt x="1819" y="1691"/>
                    <a:pt x="1817" y="1627"/>
                    <a:pt x="1778" y="1588"/>
                  </a:cubicBezTo>
                  <a:lnTo>
                    <a:pt x="185" y="30"/>
                  </a:lnTo>
                  <a:cubicBezTo>
                    <a:pt x="165" y="10"/>
                    <a:pt x="139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8" name="Google Shape;1558;p42">
              <a:extLst>
                <a:ext uri="{FF2B5EF4-FFF2-40B4-BE49-F238E27FC236}">
                  <a16:creationId xmlns:a16="http://schemas.microsoft.com/office/drawing/2014/main" id="{A244B2C3-93AC-0B34-7941-ECAA1AEF5A1C}"/>
                </a:ext>
              </a:extLst>
            </p:cNvPr>
            <p:cNvSpPr/>
            <p:nvPr/>
          </p:nvSpPr>
          <p:spPr>
            <a:xfrm>
              <a:off x="839741" y="3449784"/>
              <a:ext cx="255213" cy="96240"/>
            </a:xfrm>
            <a:custGeom>
              <a:avLst/>
              <a:gdLst/>
              <a:ahLst/>
              <a:cxnLst/>
              <a:rect l="l" t="t" r="r" b="b"/>
              <a:pathLst>
                <a:path w="5667" h="2137" extrusionOk="0">
                  <a:moveTo>
                    <a:pt x="712" y="1426"/>
                  </a:moveTo>
                  <a:lnTo>
                    <a:pt x="712" y="1933"/>
                  </a:lnTo>
                  <a:lnTo>
                    <a:pt x="205" y="1933"/>
                  </a:lnTo>
                  <a:lnTo>
                    <a:pt x="205" y="1426"/>
                  </a:lnTo>
                  <a:close/>
                  <a:moveTo>
                    <a:pt x="4607" y="1250"/>
                  </a:moveTo>
                  <a:lnTo>
                    <a:pt x="5306" y="1934"/>
                  </a:lnTo>
                  <a:lnTo>
                    <a:pt x="4328" y="1934"/>
                  </a:lnTo>
                  <a:cubicBezTo>
                    <a:pt x="4349" y="1683"/>
                    <a:pt x="4446" y="1445"/>
                    <a:pt x="4607" y="1250"/>
                  </a:cubicBezTo>
                  <a:close/>
                  <a:moveTo>
                    <a:pt x="3580" y="1"/>
                  </a:moveTo>
                  <a:cubicBezTo>
                    <a:pt x="3553" y="1"/>
                    <a:pt x="3527" y="11"/>
                    <a:pt x="3507" y="31"/>
                  </a:cubicBezTo>
                  <a:cubicBezTo>
                    <a:pt x="3468" y="72"/>
                    <a:pt x="3469" y="135"/>
                    <a:pt x="3508" y="175"/>
                  </a:cubicBezTo>
                  <a:lnTo>
                    <a:pt x="4460" y="1106"/>
                  </a:lnTo>
                  <a:cubicBezTo>
                    <a:pt x="4262" y="1340"/>
                    <a:pt x="4145" y="1627"/>
                    <a:pt x="4123" y="1933"/>
                  </a:cubicBezTo>
                  <a:lnTo>
                    <a:pt x="916" y="1933"/>
                  </a:lnTo>
                  <a:lnTo>
                    <a:pt x="916" y="1324"/>
                  </a:lnTo>
                  <a:cubicBezTo>
                    <a:pt x="916" y="1269"/>
                    <a:pt x="870" y="1222"/>
                    <a:pt x="814" y="1222"/>
                  </a:cubicBezTo>
                  <a:lnTo>
                    <a:pt x="205" y="1222"/>
                  </a:lnTo>
                  <a:lnTo>
                    <a:pt x="205" y="769"/>
                  </a:lnTo>
                  <a:cubicBezTo>
                    <a:pt x="205" y="714"/>
                    <a:pt x="158" y="667"/>
                    <a:pt x="103" y="667"/>
                  </a:cubicBezTo>
                  <a:cubicBezTo>
                    <a:pt x="47" y="667"/>
                    <a:pt x="1" y="714"/>
                    <a:pt x="1" y="769"/>
                  </a:cubicBezTo>
                  <a:lnTo>
                    <a:pt x="1" y="2035"/>
                  </a:lnTo>
                  <a:cubicBezTo>
                    <a:pt x="1" y="2091"/>
                    <a:pt x="47" y="2136"/>
                    <a:pt x="103" y="2136"/>
                  </a:cubicBezTo>
                  <a:lnTo>
                    <a:pt x="5556" y="2136"/>
                  </a:lnTo>
                  <a:cubicBezTo>
                    <a:pt x="5597" y="2136"/>
                    <a:pt x="5635" y="2113"/>
                    <a:pt x="5650" y="2073"/>
                  </a:cubicBezTo>
                  <a:cubicBezTo>
                    <a:pt x="5666" y="2035"/>
                    <a:pt x="5656" y="1990"/>
                    <a:pt x="5627" y="1961"/>
                  </a:cubicBezTo>
                  <a:lnTo>
                    <a:pt x="3652" y="30"/>
                  </a:lnTo>
                  <a:cubicBezTo>
                    <a:pt x="3632" y="10"/>
                    <a:pt x="3606" y="1"/>
                    <a:pt x="3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9" name="Google Shape;1559;p42">
              <a:extLst>
                <a:ext uri="{FF2B5EF4-FFF2-40B4-BE49-F238E27FC236}">
                  <a16:creationId xmlns:a16="http://schemas.microsoft.com/office/drawing/2014/main" id="{171C010D-87CC-D04B-BDB0-E4190CBF2E59}"/>
                </a:ext>
              </a:extLst>
            </p:cNvPr>
            <p:cNvSpPr/>
            <p:nvPr/>
          </p:nvSpPr>
          <p:spPr>
            <a:xfrm>
              <a:off x="839741" y="3296575"/>
              <a:ext cx="151002" cy="170998"/>
            </a:xfrm>
            <a:custGeom>
              <a:avLst/>
              <a:gdLst/>
              <a:ahLst/>
              <a:cxnLst/>
              <a:rect l="l" t="t" r="r" b="b"/>
              <a:pathLst>
                <a:path w="3353" h="3797" extrusionOk="0">
                  <a:moveTo>
                    <a:pt x="102" y="0"/>
                  </a:moveTo>
                  <a:cubicBezTo>
                    <a:pt x="89" y="0"/>
                    <a:pt x="76" y="3"/>
                    <a:pt x="64" y="8"/>
                  </a:cubicBezTo>
                  <a:cubicBezTo>
                    <a:pt x="26" y="24"/>
                    <a:pt x="1" y="61"/>
                    <a:pt x="1" y="101"/>
                  </a:cubicBezTo>
                  <a:lnTo>
                    <a:pt x="1" y="3693"/>
                  </a:lnTo>
                  <a:cubicBezTo>
                    <a:pt x="1" y="3749"/>
                    <a:pt x="46" y="3796"/>
                    <a:pt x="103" y="3796"/>
                  </a:cubicBezTo>
                  <a:cubicBezTo>
                    <a:pt x="158" y="3796"/>
                    <a:pt x="205" y="3749"/>
                    <a:pt x="205" y="3694"/>
                  </a:cubicBezTo>
                  <a:lnTo>
                    <a:pt x="205" y="345"/>
                  </a:lnTo>
                  <a:lnTo>
                    <a:pt x="3169" y="3243"/>
                  </a:lnTo>
                  <a:cubicBezTo>
                    <a:pt x="3189" y="3263"/>
                    <a:pt x="3214" y="3272"/>
                    <a:pt x="3240" y="3272"/>
                  </a:cubicBezTo>
                  <a:cubicBezTo>
                    <a:pt x="3266" y="3272"/>
                    <a:pt x="3293" y="3262"/>
                    <a:pt x="3313" y="3242"/>
                  </a:cubicBezTo>
                  <a:cubicBezTo>
                    <a:pt x="3353" y="3201"/>
                    <a:pt x="3351" y="3138"/>
                    <a:pt x="3311" y="3098"/>
                  </a:cubicBezTo>
                  <a:lnTo>
                    <a:pt x="175" y="29"/>
                  </a:lnTo>
                  <a:cubicBezTo>
                    <a:pt x="155" y="10"/>
                    <a:pt x="129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0" name="Google Shape;1560;p42">
              <a:extLst>
                <a:ext uri="{FF2B5EF4-FFF2-40B4-BE49-F238E27FC236}">
                  <a16:creationId xmlns:a16="http://schemas.microsoft.com/office/drawing/2014/main" id="{F62AB288-8257-96A5-7600-D7F316E74D59}"/>
                </a:ext>
              </a:extLst>
            </p:cNvPr>
            <p:cNvSpPr/>
            <p:nvPr/>
          </p:nvSpPr>
          <p:spPr>
            <a:xfrm>
              <a:off x="932513" y="3560885"/>
              <a:ext cx="29228" cy="49223"/>
            </a:xfrm>
            <a:custGeom>
              <a:avLst/>
              <a:gdLst/>
              <a:ahLst/>
              <a:cxnLst/>
              <a:rect l="l" t="t" r="r" b="b"/>
              <a:pathLst>
                <a:path w="649" h="1093" extrusionOk="0">
                  <a:moveTo>
                    <a:pt x="325" y="206"/>
                  </a:moveTo>
                  <a:cubicBezTo>
                    <a:pt x="389" y="206"/>
                    <a:pt x="443" y="260"/>
                    <a:pt x="443" y="325"/>
                  </a:cubicBezTo>
                  <a:lnTo>
                    <a:pt x="443" y="445"/>
                  </a:lnTo>
                  <a:lnTo>
                    <a:pt x="205" y="445"/>
                  </a:lnTo>
                  <a:lnTo>
                    <a:pt x="205" y="325"/>
                  </a:lnTo>
                  <a:cubicBezTo>
                    <a:pt x="205" y="259"/>
                    <a:pt x="259" y="206"/>
                    <a:pt x="325" y="206"/>
                  </a:cubicBezTo>
                  <a:close/>
                  <a:moveTo>
                    <a:pt x="325" y="0"/>
                  </a:moveTo>
                  <a:cubicBezTo>
                    <a:pt x="145" y="0"/>
                    <a:pt x="1" y="146"/>
                    <a:pt x="1" y="324"/>
                  </a:cubicBezTo>
                  <a:lnTo>
                    <a:pt x="1" y="990"/>
                  </a:lnTo>
                  <a:cubicBezTo>
                    <a:pt x="1" y="1045"/>
                    <a:pt x="47" y="1092"/>
                    <a:pt x="103" y="1092"/>
                  </a:cubicBezTo>
                  <a:cubicBezTo>
                    <a:pt x="158" y="1092"/>
                    <a:pt x="205" y="1045"/>
                    <a:pt x="205" y="990"/>
                  </a:cubicBezTo>
                  <a:lnTo>
                    <a:pt x="205" y="647"/>
                  </a:lnTo>
                  <a:lnTo>
                    <a:pt x="445" y="647"/>
                  </a:lnTo>
                  <a:lnTo>
                    <a:pt x="445" y="990"/>
                  </a:lnTo>
                  <a:cubicBezTo>
                    <a:pt x="445" y="1045"/>
                    <a:pt x="491" y="1092"/>
                    <a:pt x="548" y="1092"/>
                  </a:cubicBezTo>
                  <a:cubicBezTo>
                    <a:pt x="603" y="1092"/>
                    <a:pt x="649" y="1045"/>
                    <a:pt x="649" y="990"/>
                  </a:cubicBezTo>
                  <a:lnTo>
                    <a:pt x="649" y="324"/>
                  </a:lnTo>
                  <a:cubicBezTo>
                    <a:pt x="649" y="146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1" name="Google Shape;1561;p42">
              <a:extLst>
                <a:ext uri="{FF2B5EF4-FFF2-40B4-BE49-F238E27FC236}">
                  <a16:creationId xmlns:a16="http://schemas.microsoft.com/office/drawing/2014/main" id="{D36B4F19-D242-BC45-2963-C089C762B529}"/>
                </a:ext>
              </a:extLst>
            </p:cNvPr>
            <p:cNvSpPr/>
            <p:nvPr/>
          </p:nvSpPr>
          <p:spPr>
            <a:xfrm>
              <a:off x="795741" y="3396733"/>
              <a:ext cx="29228" cy="49268"/>
            </a:xfrm>
            <a:custGeom>
              <a:avLst/>
              <a:gdLst/>
              <a:ahLst/>
              <a:cxnLst/>
              <a:rect l="l" t="t" r="r" b="b"/>
              <a:pathLst>
                <a:path w="649" h="1094" extrusionOk="0">
                  <a:moveTo>
                    <a:pt x="324" y="204"/>
                  </a:moveTo>
                  <a:cubicBezTo>
                    <a:pt x="390" y="204"/>
                    <a:pt x="444" y="258"/>
                    <a:pt x="444" y="323"/>
                  </a:cubicBezTo>
                  <a:cubicBezTo>
                    <a:pt x="444" y="391"/>
                    <a:pt x="389" y="443"/>
                    <a:pt x="324" y="443"/>
                  </a:cubicBezTo>
                  <a:lnTo>
                    <a:pt x="204" y="443"/>
                  </a:lnTo>
                  <a:lnTo>
                    <a:pt x="204" y="204"/>
                  </a:lnTo>
                  <a:close/>
                  <a:moveTo>
                    <a:pt x="324" y="649"/>
                  </a:moveTo>
                  <a:cubicBezTo>
                    <a:pt x="390" y="649"/>
                    <a:pt x="444" y="703"/>
                    <a:pt x="444" y="768"/>
                  </a:cubicBezTo>
                  <a:cubicBezTo>
                    <a:pt x="444" y="835"/>
                    <a:pt x="390" y="889"/>
                    <a:pt x="324" y="889"/>
                  </a:cubicBezTo>
                  <a:lnTo>
                    <a:pt x="204" y="889"/>
                  </a:lnTo>
                  <a:lnTo>
                    <a:pt x="204" y="649"/>
                  </a:lnTo>
                  <a:close/>
                  <a:moveTo>
                    <a:pt x="102" y="0"/>
                  </a:moveTo>
                  <a:cubicBezTo>
                    <a:pt x="47" y="0"/>
                    <a:pt x="1" y="46"/>
                    <a:pt x="1" y="103"/>
                  </a:cubicBezTo>
                  <a:lnTo>
                    <a:pt x="1" y="991"/>
                  </a:lnTo>
                  <a:cubicBezTo>
                    <a:pt x="1" y="1047"/>
                    <a:pt x="47" y="1093"/>
                    <a:pt x="102" y="1093"/>
                  </a:cubicBezTo>
                  <a:lnTo>
                    <a:pt x="324" y="1093"/>
                  </a:lnTo>
                  <a:cubicBezTo>
                    <a:pt x="503" y="1093"/>
                    <a:pt x="648" y="948"/>
                    <a:pt x="648" y="769"/>
                  </a:cubicBezTo>
                  <a:cubicBezTo>
                    <a:pt x="648" y="684"/>
                    <a:pt x="613" y="605"/>
                    <a:pt x="559" y="549"/>
                  </a:cubicBezTo>
                  <a:cubicBezTo>
                    <a:pt x="613" y="490"/>
                    <a:pt x="648" y="413"/>
                    <a:pt x="648" y="327"/>
                  </a:cubicBezTo>
                  <a:cubicBezTo>
                    <a:pt x="648" y="146"/>
                    <a:pt x="502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2" name="Google Shape;1562;p42">
              <a:extLst>
                <a:ext uri="{FF2B5EF4-FFF2-40B4-BE49-F238E27FC236}">
                  <a16:creationId xmlns:a16="http://schemas.microsoft.com/office/drawing/2014/main" id="{CB5C7DCC-C9A8-0778-EE19-6E4BEA9F6F42}"/>
                </a:ext>
              </a:extLst>
            </p:cNvPr>
            <p:cNvSpPr/>
            <p:nvPr/>
          </p:nvSpPr>
          <p:spPr>
            <a:xfrm>
              <a:off x="983222" y="3362731"/>
              <a:ext cx="29228" cy="49223"/>
            </a:xfrm>
            <a:custGeom>
              <a:avLst/>
              <a:gdLst/>
              <a:ahLst/>
              <a:cxnLst/>
              <a:rect l="l" t="t" r="r" b="b"/>
              <a:pathLst>
                <a:path w="649" h="1093" extrusionOk="0">
                  <a:moveTo>
                    <a:pt x="326" y="0"/>
                  </a:moveTo>
                  <a:cubicBezTo>
                    <a:pt x="147" y="0"/>
                    <a:pt x="1" y="146"/>
                    <a:pt x="1" y="325"/>
                  </a:cubicBezTo>
                  <a:lnTo>
                    <a:pt x="1" y="768"/>
                  </a:lnTo>
                  <a:cubicBezTo>
                    <a:pt x="0" y="947"/>
                    <a:pt x="146" y="1093"/>
                    <a:pt x="326" y="1093"/>
                  </a:cubicBezTo>
                  <a:cubicBezTo>
                    <a:pt x="505" y="1093"/>
                    <a:pt x="649" y="947"/>
                    <a:pt x="649" y="768"/>
                  </a:cubicBezTo>
                  <a:cubicBezTo>
                    <a:pt x="649" y="713"/>
                    <a:pt x="603" y="667"/>
                    <a:pt x="547" y="667"/>
                  </a:cubicBezTo>
                  <a:cubicBezTo>
                    <a:pt x="491" y="667"/>
                    <a:pt x="445" y="713"/>
                    <a:pt x="445" y="768"/>
                  </a:cubicBezTo>
                  <a:cubicBezTo>
                    <a:pt x="445" y="835"/>
                    <a:pt x="391" y="888"/>
                    <a:pt x="326" y="888"/>
                  </a:cubicBezTo>
                  <a:cubicBezTo>
                    <a:pt x="259" y="888"/>
                    <a:pt x="206" y="834"/>
                    <a:pt x="206" y="768"/>
                  </a:cubicBezTo>
                  <a:lnTo>
                    <a:pt x="206" y="325"/>
                  </a:lnTo>
                  <a:cubicBezTo>
                    <a:pt x="206" y="257"/>
                    <a:pt x="260" y="205"/>
                    <a:pt x="326" y="205"/>
                  </a:cubicBezTo>
                  <a:cubicBezTo>
                    <a:pt x="392" y="205"/>
                    <a:pt x="445" y="259"/>
                    <a:pt x="445" y="325"/>
                  </a:cubicBezTo>
                  <a:cubicBezTo>
                    <a:pt x="445" y="380"/>
                    <a:pt x="491" y="426"/>
                    <a:pt x="547" y="426"/>
                  </a:cubicBezTo>
                  <a:cubicBezTo>
                    <a:pt x="603" y="426"/>
                    <a:pt x="649" y="380"/>
                    <a:pt x="649" y="325"/>
                  </a:cubicBezTo>
                  <a:cubicBezTo>
                    <a:pt x="649" y="146"/>
                    <a:pt x="504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63" name="Google Shape;1563;p42">
            <a:extLst>
              <a:ext uri="{FF2B5EF4-FFF2-40B4-BE49-F238E27FC236}">
                <a16:creationId xmlns:a16="http://schemas.microsoft.com/office/drawing/2014/main" id="{801A32B6-4874-C731-5238-B9F618E05BF9}"/>
              </a:ext>
            </a:extLst>
          </p:cNvPr>
          <p:cNvGrpSpPr/>
          <p:nvPr/>
        </p:nvGrpSpPr>
        <p:grpSpPr>
          <a:xfrm>
            <a:off x="7822584" y="2880645"/>
            <a:ext cx="612729" cy="837088"/>
            <a:chOff x="789211" y="2692836"/>
            <a:chExt cx="319163" cy="436029"/>
          </a:xfrm>
        </p:grpSpPr>
        <p:sp>
          <p:nvSpPr>
            <p:cNvPr id="1564" name="Google Shape;1564;p42">
              <a:extLst>
                <a:ext uri="{FF2B5EF4-FFF2-40B4-BE49-F238E27FC236}">
                  <a16:creationId xmlns:a16="http://schemas.microsoft.com/office/drawing/2014/main" id="{32DD1F8D-3DB8-08DF-C8AF-4B02E25C92E8}"/>
                </a:ext>
              </a:extLst>
            </p:cNvPr>
            <p:cNvSpPr/>
            <p:nvPr/>
          </p:nvSpPr>
          <p:spPr>
            <a:xfrm>
              <a:off x="789211" y="2692836"/>
              <a:ext cx="319163" cy="436029"/>
            </a:xfrm>
            <a:custGeom>
              <a:avLst/>
              <a:gdLst/>
              <a:ahLst/>
              <a:cxnLst/>
              <a:rect l="l" t="t" r="r" b="b"/>
              <a:pathLst>
                <a:path w="7087" h="9682" extrusionOk="0">
                  <a:moveTo>
                    <a:pt x="3564" y="0"/>
                  </a:moveTo>
                  <a:cubicBezTo>
                    <a:pt x="2877" y="0"/>
                    <a:pt x="2204" y="95"/>
                    <a:pt x="1671" y="269"/>
                  </a:cubicBezTo>
                  <a:cubicBezTo>
                    <a:pt x="202" y="747"/>
                    <a:pt x="44" y="1743"/>
                    <a:pt x="44" y="2149"/>
                  </a:cubicBezTo>
                  <a:cubicBezTo>
                    <a:pt x="44" y="3688"/>
                    <a:pt x="23" y="5260"/>
                    <a:pt x="54" y="6814"/>
                  </a:cubicBezTo>
                  <a:cubicBezTo>
                    <a:pt x="66" y="7412"/>
                    <a:pt x="0" y="8000"/>
                    <a:pt x="349" y="8513"/>
                  </a:cubicBezTo>
                  <a:cubicBezTo>
                    <a:pt x="659" y="8965"/>
                    <a:pt x="1158" y="9246"/>
                    <a:pt x="1671" y="9413"/>
                  </a:cubicBezTo>
                  <a:cubicBezTo>
                    <a:pt x="2204" y="9587"/>
                    <a:pt x="2877" y="9682"/>
                    <a:pt x="3564" y="9682"/>
                  </a:cubicBezTo>
                  <a:cubicBezTo>
                    <a:pt x="4253" y="9682"/>
                    <a:pt x="4925" y="9587"/>
                    <a:pt x="5458" y="9413"/>
                  </a:cubicBezTo>
                  <a:cubicBezTo>
                    <a:pt x="6927" y="8936"/>
                    <a:pt x="7086" y="7940"/>
                    <a:pt x="7086" y="7534"/>
                  </a:cubicBezTo>
                  <a:lnTo>
                    <a:pt x="7086" y="2149"/>
                  </a:lnTo>
                  <a:cubicBezTo>
                    <a:pt x="7086" y="1742"/>
                    <a:pt x="6927" y="747"/>
                    <a:pt x="5458" y="269"/>
                  </a:cubicBezTo>
                  <a:cubicBezTo>
                    <a:pt x="4925" y="95"/>
                    <a:pt x="4253" y="0"/>
                    <a:pt x="3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5" name="Google Shape;1565;p42">
              <a:extLst>
                <a:ext uri="{FF2B5EF4-FFF2-40B4-BE49-F238E27FC236}">
                  <a16:creationId xmlns:a16="http://schemas.microsoft.com/office/drawing/2014/main" id="{2DA5FF0F-DCC2-1490-846F-B16327ED67DE}"/>
                </a:ext>
              </a:extLst>
            </p:cNvPr>
            <p:cNvSpPr/>
            <p:nvPr/>
          </p:nvSpPr>
          <p:spPr>
            <a:xfrm>
              <a:off x="856989" y="2789571"/>
              <a:ext cx="185544" cy="242513"/>
            </a:xfrm>
            <a:custGeom>
              <a:avLst/>
              <a:gdLst/>
              <a:ahLst/>
              <a:cxnLst/>
              <a:rect l="l" t="t" r="r" b="b"/>
              <a:pathLst>
                <a:path w="4120" h="5385" extrusionOk="0">
                  <a:moveTo>
                    <a:pt x="0" y="1"/>
                  </a:moveTo>
                  <a:lnTo>
                    <a:pt x="0" y="5385"/>
                  </a:lnTo>
                  <a:cubicBezTo>
                    <a:pt x="0" y="5005"/>
                    <a:pt x="922" y="4698"/>
                    <a:pt x="2059" y="4698"/>
                  </a:cubicBezTo>
                  <a:cubicBezTo>
                    <a:pt x="3198" y="4698"/>
                    <a:pt x="4119" y="5005"/>
                    <a:pt x="4119" y="5385"/>
                  </a:cubicBezTo>
                  <a:lnTo>
                    <a:pt x="4119" y="1"/>
                  </a:lnTo>
                  <a:cubicBezTo>
                    <a:pt x="4119" y="380"/>
                    <a:pt x="3198" y="687"/>
                    <a:pt x="2059" y="687"/>
                  </a:cubicBezTo>
                  <a:cubicBezTo>
                    <a:pt x="922" y="687"/>
                    <a:pt x="0" y="38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6" name="Google Shape;1566;p42">
              <a:extLst>
                <a:ext uri="{FF2B5EF4-FFF2-40B4-BE49-F238E27FC236}">
                  <a16:creationId xmlns:a16="http://schemas.microsoft.com/office/drawing/2014/main" id="{65EE1848-F7A0-A730-8F72-9EFCBC039421}"/>
                </a:ext>
              </a:extLst>
            </p:cNvPr>
            <p:cNvSpPr/>
            <p:nvPr/>
          </p:nvSpPr>
          <p:spPr>
            <a:xfrm>
              <a:off x="856944" y="2762490"/>
              <a:ext cx="185589" cy="61833"/>
            </a:xfrm>
            <a:custGeom>
              <a:avLst/>
              <a:gdLst/>
              <a:ahLst/>
              <a:cxnLst/>
              <a:rect l="l" t="t" r="r" b="b"/>
              <a:pathLst>
                <a:path w="4121" h="1373" extrusionOk="0">
                  <a:moveTo>
                    <a:pt x="2060" y="0"/>
                  </a:moveTo>
                  <a:cubicBezTo>
                    <a:pt x="923" y="0"/>
                    <a:pt x="0" y="307"/>
                    <a:pt x="0" y="687"/>
                  </a:cubicBezTo>
                  <a:cubicBezTo>
                    <a:pt x="0" y="1065"/>
                    <a:pt x="923" y="1373"/>
                    <a:pt x="2060" y="1373"/>
                  </a:cubicBezTo>
                  <a:cubicBezTo>
                    <a:pt x="3198" y="1373"/>
                    <a:pt x="4120" y="1065"/>
                    <a:pt x="4120" y="687"/>
                  </a:cubicBezTo>
                  <a:cubicBezTo>
                    <a:pt x="4120" y="307"/>
                    <a:pt x="3198" y="0"/>
                    <a:pt x="2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7" name="Google Shape;1567;p42">
              <a:extLst>
                <a:ext uri="{FF2B5EF4-FFF2-40B4-BE49-F238E27FC236}">
                  <a16:creationId xmlns:a16="http://schemas.microsoft.com/office/drawing/2014/main" id="{ED620F2D-551E-F443-B065-19F37A553780}"/>
                </a:ext>
              </a:extLst>
            </p:cNvPr>
            <p:cNvSpPr/>
            <p:nvPr/>
          </p:nvSpPr>
          <p:spPr>
            <a:xfrm>
              <a:off x="1030734" y="2789571"/>
              <a:ext cx="11799" cy="242513"/>
            </a:xfrm>
            <a:custGeom>
              <a:avLst/>
              <a:gdLst/>
              <a:ahLst/>
              <a:cxnLst/>
              <a:rect l="l" t="t" r="r" b="b"/>
              <a:pathLst>
                <a:path w="262" h="5385" extrusionOk="0">
                  <a:moveTo>
                    <a:pt x="261" y="1"/>
                  </a:moveTo>
                  <a:cubicBezTo>
                    <a:pt x="261" y="121"/>
                    <a:pt x="167" y="236"/>
                    <a:pt x="0" y="335"/>
                  </a:cubicBezTo>
                  <a:lnTo>
                    <a:pt x="0" y="5050"/>
                  </a:lnTo>
                  <a:cubicBezTo>
                    <a:pt x="167" y="5150"/>
                    <a:pt x="261" y="5264"/>
                    <a:pt x="261" y="5385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Google Shape;1568;p42">
              <a:extLst>
                <a:ext uri="{FF2B5EF4-FFF2-40B4-BE49-F238E27FC236}">
                  <a16:creationId xmlns:a16="http://schemas.microsoft.com/office/drawing/2014/main" id="{6D77DD21-8419-C103-5F47-79A4A2D0B0AD}"/>
                </a:ext>
              </a:extLst>
            </p:cNvPr>
            <p:cNvSpPr/>
            <p:nvPr/>
          </p:nvSpPr>
          <p:spPr>
            <a:xfrm>
              <a:off x="942015" y="2758677"/>
              <a:ext cx="100518" cy="61833"/>
            </a:xfrm>
            <a:custGeom>
              <a:avLst/>
              <a:gdLst/>
              <a:ahLst/>
              <a:cxnLst/>
              <a:rect l="l" t="t" r="r" b="b"/>
              <a:pathLst>
                <a:path w="2232" h="1373" extrusionOk="0">
                  <a:moveTo>
                    <a:pt x="171" y="0"/>
                  </a:moveTo>
                  <a:cubicBezTo>
                    <a:pt x="114" y="0"/>
                    <a:pt x="56" y="1"/>
                    <a:pt x="1" y="2"/>
                  </a:cubicBezTo>
                  <a:cubicBezTo>
                    <a:pt x="1058" y="31"/>
                    <a:pt x="1889" y="328"/>
                    <a:pt x="1889" y="687"/>
                  </a:cubicBezTo>
                  <a:cubicBezTo>
                    <a:pt x="1889" y="1047"/>
                    <a:pt x="1058" y="1341"/>
                    <a:pt x="1" y="1371"/>
                  </a:cubicBezTo>
                  <a:cubicBezTo>
                    <a:pt x="57" y="1372"/>
                    <a:pt x="115" y="1373"/>
                    <a:pt x="171" y="1373"/>
                  </a:cubicBezTo>
                  <a:cubicBezTo>
                    <a:pt x="1310" y="1373"/>
                    <a:pt x="2231" y="1066"/>
                    <a:pt x="2231" y="687"/>
                  </a:cubicBezTo>
                  <a:cubicBezTo>
                    <a:pt x="2231" y="307"/>
                    <a:pt x="1310" y="0"/>
                    <a:pt x="171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Google Shape;1569;p42">
              <a:extLst>
                <a:ext uri="{FF2B5EF4-FFF2-40B4-BE49-F238E27FC236}">
                  <a16:creationId xmlns:a16="http://schemas.microsoft.com/office/drawing/2014/main" id="{7F22A610-AA97-CC4E-EBF0-F13CC2696F65}"/>
                </a:ext>
              </a:extLst>
            </p:cNvPr>
            <p:cNvSpPr/>
            <p:nvPr/>
          </p:nvSpPr>
          <p:spPr>
            <a:xfrm>
              <a:off x="856944" y="3001145"/>
              <a:ext cx="185589" cy="61833"/>
            </a:xfrm>
            <a:custGeom>
              <a:avLst/>
              <a:gdLst/>
              <a:ahLst/>
              <a:cxnLst/>
              <a:rect l="l" t="t" r="r" b="b"/>
              <a:pathLst>
                <a:path w="4121" h="1373" extrusionOk="0">
                  <a:moveTo>
                    <a:pt x="2060" y="0"/>
                  </a:moveTo>
                  <a:cubicBezTo>
                    <a:pt x="923" y="0"/>
                    <a:pt x="0" y="307"/>
                    <a:pt x="0" y="687"/>
                  </a:cubicBezTo>
                  <a:cubicBezTo>
                    <a:pt x="0" y="1065"/>
                    <a:pt x="923" y="1373"/>
                    <a:pt x="2060" y="1373"/>
                  </a:cubicBezTo>
                  <a:cubicBezTo>
                    <a:pt x="3198" y="1373"/>
                    <a:pt x="4120" y="1065"/>
                    <a:pt x="4120" y="687"/>
                  </a:cubicBezTo>
                  <a:cubicBezTo>
                    <a:pt x="4120" y="307"/>
                    <a:pt x="3198" y="0"/>
                    <a:pt x="2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Google Shape;1570;p42">
              <a:extLst>
                <a:ext uri="{FF2B5EF4-FFF2-40B4-BE49-F238E27FC236}">
                  <a16:creationId xmlns:a16="http://schemas.microsoft.com/office/drawing/2014/main" id="{DE1A2427-5D20-0373-187D-31C5ACD61ED9}"/>
                </a:ext>
              </a:extLst>
            </p:cNvPr>
            <p:cNvSpPr/>
            <p:nvPr/>
          </p:nvSpPr>
          <p:spPr>
            <a:xfrm>
              <a:off x="852395" y="2754083"/>
              <a:ext cx="194731" cy="203783"/>
            </a:xfrm>
            <a:custGeom>
              <a:avLst/>
              <a:gdLst/>
              <a:ahLst/>
              <a:cxnLst/>
              <a:rect l="l" t="t" r="r" b="b"/>
              <a:pathLst>
                <a:path w="4324" h="4525" extrusionOk="0">
                  <a:moveTo>
                    <a:pt x="2160" y="203"/>
                  </a:moveTo>
                  <a:cubicBezTo>
                    <a:pt x="2700" y="203"/>
                    <a:pt x="3206" y="273"/>
                    <a:pt x="3585" y="399"/>
                  </a:cubicBezTo>
                  <a:cubicBezTo>
                    <a:pt x="3915" y="510"/>
                    <a:pt x="4119" y="658"/>
                    <a:pt x="4119" y="789"/>
                  </a:cubicBezTo>
                  <a:cubicBezTo>
                    <a:pt x="4119" y="918"/>
                    <a:pt x="3916" y="1067"/>
                    <a:pt x="3585" y="1177"/>
                  </a:cubicBezTo>
                  <a:cubicBezTo>
                    <a:pt x="3231" y="1295"/>
                    <a:pt x="2764" y="1364"/>
                    <a:pt x="2263" y="1372"/>
                  </a:cubicBezTo>
                  <a:lnTo>
                    <a:pt x="2263" y="1239"/>
                  </a:lnTo>
                  <a:cubicBezTo>
                    <a:pt x="2263" y="1182"/>
                    <a:pt x="2216" y="1137"/>
                    <a:pt x="2160" y="1137"/>
                  </a:cubicBezTo>
                  <a:cubicBezTo>
                    <a:pt x="2105" y="1137"/>
                    <a:pt x="2058" y="1182"/>
                    <a:pt x="2058" y="1239"/>
                  </a:cubicBezTo>
                  <a:lnTo>
                    <a:pt x="2058" y="1372"/>
                  </a:lnTo>
                  <a:cubicBezTo>
                    <a:pt x="1557" y="1364"/>
                    <a:pt x="1090" y="1295"/>
                    <a:pt x="735" y="1177"/>
                  </a:cubicBezTo>
                  <a:cubicBezTo>
                    <a:pt x="407" y="1067"/>
                    <a:pt x="201" y="919"/>
                    <a:pt x="201" y="789"/>
                  </a:cubicBezTo>
                  <a:cubicBezTo>
                    <a:pt x="201" y="658"/>
                    <a:pt x="405" y="510"/>
                    <a:pt x="735" y="399"/>
                  </a:cubicBezTo>
                  <a:cubicBezTo>
                    <a:pt x="1115" y="273"/>
                    <a:pt x="1621" y="203"/>
                    <a:pt x="2160" y="203"/>
                  </a:cubicBezTo>
                  <a:close/>
                  <a:moveTo>
                    <a:pt x="2161" y="0"/>
                  </a:moveTo>
                  <a:cubicBezTo>
                    <a:pt x="1114" y="0"/>
                    <a:pt x="0" y="276"/>
                    <a:pt x="0" y="789"/>
                  </a:cubicBezTo>
                  <a:lnTo>
                    <a:pt x="0" y="4423"/>
                  </a:lnTo>
                  <a:cubicBezTo>
                    <a:pt x="0" y="4478"/>
                    <a:pt x="46" y="4525"/>
                    <a:pt x="102" y="4525"/>
                  </a:cubicBezTo>
                  <a:cubicBezTo>
                    <a:pt x="158" y="4525"/>
                    <a:pt x="204" y="4478"/>
                    <a:pt x="204" y="4423"/>
                  </a:cubicBezTo>
                  <a:lnTo>
                    <a:pt x="204" y="1138"/>
                  </a:lnTo>
                  <a:cubicBezTo>
                    <a:pt x="572" y="1425"/>
                    <a:pt x="1386" y="1577"/>
                    <a:pt x="2161" y="1577"/>
                  </a:cubicBezTo>
                  <a:cubicBezTo>
                    <a:pt x="2938" y="1577"/>
                    <a:pt x="3752" y="1425"/>
                    <a:pt x="4119" y="1138"/>
                  </a:cubicBezTo>
                  <a:lnTo>
                    <a:pt x="4119" y="3122"/>
                  </a:lnTo>
                  <a:cubicBezTo>
                    <a:pt x="4119" y="3177"/>
                    <a:pt x="4166" y="3224"/>
                    <a:pt x="4221" y="3224"/>
                  </a:cubicBezTo>
                  <a:cubicBezTo>
                    <a:pt x="4277" y="3224"/>
                    <a:pt x="4324" y="3177"/>
                    <a:pt x="4324" y="3122"/>
                  </a:cubicBezTo>
                  <a:lnTo>
                    <a:pt x="4324" y="789"/>
                  </a:lnTo>
                  <a:cubicBezTo>
                    <a:pt x="4324" y="276"/>
                    <a:pt x="3210" y="0"/>
                    <a:pt x="2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Google Shape;1571;p42">
              <a:extLst>
                <a:ext uri="{FF2B5EF4-FFF2-40B4-BE49-F238E27FC236}">
                  <a16:creationId xmlns:a16="http://schemas.microsoft.com/office/drawing/2014/main" id="{D765422E-B23C-0F45-59CC-003172A9CE29}"/>
                </a:ext>
              </a:extLst>
            </p:cNvPr>
            <p:cNvSpPr/>
            <p:nvPr/>
          </p:nvSpPr>
          <p:spPr>
            <a:xfrm>
              <a:off x="852395" y="2911796"/>
              <a:ext cx="194731" cy="155866"/>
            </a:xfrm>
            <a:custGeom>
              <a:avLst/>
              <a:gdLst/>
              <a:ahLst/>
              <a:cxnLst/>
              <a:rect l="l" t="t" r="r" b="b"/>
              <a:pathLst>
                <a:path w="4324" h="3461" extrusionOk="0">
                  <a:moveTo>
                    <a:pt x="4221" y="0"/>
                  </a:moveTo>
                  <a:cubicBezTo>
                    <a:pt x="4166" y="0"/>
                    <a:pt x="4119" y="46"/>
                    <a:pt x="4119" y="103"/>
                  </a:cubicBezTo>
                  <a:lnTo>
                    <a:pt x="4119" y="2321"/>
                  </a:lnTo>
                  <a:cubicBezTo>
                    <a:pt x="4047" y="2264"/>
                    <a:pt x="3950" y="2207"/>
                    <a:pt x="3822" y="2153"/>
                  </a:cubicBezTo>
                  <a:cubicBezTo>
                    <a:pt x="3809" y="2147"/>
                    <a:pt x="3796" y="2145"/>
                    <a:pt x="3782" y="2145"/>
                  </a:cubicBezTo>
                  <a:cubicBezTo>
                    <a:pt x="3743" y="2145"/>
                    <a:pt x="3705" y="2168"/>
                    <a:pt x="3688" y="2207"/>
                  </a:cubicBezTo>
                  <a:cubicBezTo>
                    <a:pt x="3667" y="2258"/>
                    <a:pt x="3692" y="2318"/>
                    <a:pt x="3743" y="2340"/>
                  </a:cubicBezTo>
                  <a:cubicBezTo>
                    <a:pt x="3982" y="2442"/>
                    <a:pt x="4121" y="2562"/>
                    <a:pt x="4121" y="2671"/>
                  </a:cubicBezTo>
                  <a:cubicBezTo>
                    <a:pt x="4121" y="2801"/>
                    <a:pt x="3917" y="2949"/>
                    <a:pt x="3586" y="3059"/>
                  </a:cubicBezTo>
                  <a:cubicBezTo>
                    <a:pt x="3208" y="3186"/>
                    <a:pt x="2702" y="3255"/>
                    <a:pt x="2161" y="3255"/>
                  </a:cubicBezTo>
                  <a:cubicBezTo>
                    <a:pt x="1622" y="3255"/>
                    <a:pt x="1116" y="3186"/>
                    <a:pt x="737" y="3059"/>
                  </a:cubicBezTo>
                  <a:cubicBezTo>
                    <a:pt x="408" y="2949"/>
                    <a:pt x="203" y="2801"/>
                    <a:pt x="203" y="2671"/>
                  </a:cubicBezTo>
                  <a:cubicBezTo>
                    <a:pt x="203" y="2540"/>
                    <a:pt x="407" y="2392"/>
                    <a:pt x="737" y="2281"/>
                  </a:cubicBezTo>
                  <a:cubicBezTo>
                    <a:pt x="1092" y="2164"/>
                    <a:pt x="1558" y="2095"/>
                    <a:pt x="2060" y="2088"/>
                  </a:cubicBezTo>
                  <a:lnTo>
                    <a:pt x="2060" y="2220"/>
                  </a:lnTo>
                  <a:cubicBezTo>
                    <a:pt x="2060" y="2276"/>
                    <a:pt x="2106" y="2323"/>
                    <a:pt x="2161" y="2323"/>
                  </a:cubicBezTo>
                  <a:cubicBezTo>
                    <a:pt x="2218" y="2323"/>
                    <a:pt x="2264" y="2276"/>
                    <a:pt x="2264" y="2220"/>
                  </a:cubicBezTo>
                  <a:lnTo>
                    <a:pt x="2264" y="2088"/>
                  </a:lnTo>
                  <a:cubicBezTo>
                    <a:pt x="2376" y="2089"/>
                    <a:pt x="2486" y="2094"/>
                    <a:pt x="2594" y="2102"/>
                  </a:cubicBezTo>
                  <a:cubicBezTo>
                    <a:pt x="2597" y="2102"/>
                    <a:pt x="2600" y="2102"/>
                    <a:pt x="2602" y="2102"/>
                  </a:cubicBezTo>
                  <a:cubicBezTo>
                    <a:pt x="2654" y="2102"/>
                    <a:pt x="2699" y="2061"/>
                    <a:pt x="2703" y="2008"/>
                  </a:cubicBezTo>
                  <a:cubicBezTo>
                    <a:pt x="2707" y="1953"/>
                    <a:pt x="2665" y="1904"/>
                    <a:pt x="2610" y="1899"/>
                  </a:cubicBezTo>
                  <a:cubicBezTo>
                    <a:pt x="2464" y="1889"/>
                    <a:pt x="2313" y="1883"/>
                    <a:pt x="2161" y="1883"/>
                  </a:cubicBezTo>
                  <a:cubicBezTo>
                    <a:pt x="1386" y="1883"/>
                    <a:pt x="572" y="2035"/>
                    <a:pt x="204" y="2323"/>
                  </a:cubicBezTo>
                  <a:lnTo>
                    <a:pt x="204" y="1409"/>
                  </a:lnTo>
                  <a:cubicBezTo>
                    <a:pt x="204" y="1353"/>
                    <a:pt x="158" y="1307"/>
                    <a:pt x="101" y="1307"/>
                  </a:cubicBezTo>
                  <a:cubicBezTo>
                    <a:pt x="46" y="1307"/>
                    <a:pt x="0" y="1353"/>
                    <a:pt x="0" y="1409"/>
                  </a:cubicBezTo>
                  <a:lnTo>
                    <a:pt x="0" y="2672"/>
                  </a:lnTo>
                  <a:cubicBezTo>
                    <a:pt x="0" y="3184"/>
                    <a:pt x="1114" y="3460"/>
                    <a:pt x="2161" y="3460"/>
                  </a:cubicBezTo>
                  <a:cubicBezTo>
                    <a:pt x="3210" y="3460"/>
                    <a:pt x="4324" y="3184"/>
                    <a:pt x="4324" y="2672"/>
                  </a:cubicBezTo>
                  <a:lnTo>
                    <a:pt x="4324" y="104"/>
                  </a:lnTo>
                  <a:cubicBezTo>
                    <a:pt x="4324" y="45"/>
                    <a:pt x="4277" y="0"/>
                    <a:pt x="4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Google Shape;1572;p42">
              <a:extLst>
                <a:ext uri="{FF2B5EF4-FFF2-40B4-BE49-F238E27FC236}">
                  <a16:creationId xmlns:a16="http://schemas.microsoft.com/office/drawing/2014/main" id="{443BE127-5175-CDF5-11F1-3573E1B7947F}"/>
                </a:ext>
              </a:extLst>
            </p:cNvPr>
            <p:cNvSpPr/>
            <p:nvPr/>
          </p:nvSpPr>
          <p:spPr>
            <a:xfrm>
              <a:off x="945167" y="2784977"/>
              <a:ext cx="9187" cy="12925"/>
            </a:xfrm>
            <a:custGeom>
              <a:avLst/>
              <a:gdLst/>
              <a:ahLst/>
              <a:cxnLst/>
              <a:rect l="l" t="t" r="r" b="b"/>
              <a:pathLst>
                <a:path w="204" h="287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lnTo>
                    <a:pt x="0" y="184"/>
                  </a:lnTo>
                  <a:cubicBezTo>
                    <a:pt x="0" y="240"/>
                    <a:pt x="46" y="286"/>
                    <a:pt x="101" y="286"/>
                  </a:cubicBezTo>
                  <a:cubicBezTo>
                    <a:pt x="158" y="286"/>
                    <a:pt x="204" y="240"/>
                    <a:pt x="204" y="184"/>
                  </a:cubicBezTo>
                  <a:lnTo>
                    <a:pt x="204" y="103"/>
                  </a:lnTo>
                  <a:cubicBezTo>
                    <a:pt x="204" y="45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3" name="Google Shape;1573;p42">
              <a:extLst>
                <a:ext uri="{FF2B5EF4-FFF2-40B4-BE49-F238E27FC236}">
                  <a16:creationId xmlns:a16="http://schemas.microsoft.com/office/drawing/2014/main" id="{E059D0CB-1027-0C5F-B9C6-98FC2F1E9F6F}"/>
                </a:ext>
              </a:extLst>
            </p:cNvPr>
            <p:cNvSpPr/>
            <p:nvPr/>
          </p:nvSpPr>
          <p:spPr>
            <a:xfrm>
              <a:off x="945167" y="2926703"/>
              <a:ext cx="9187" cy="16843"/>
            </a:xfrm>
            <a:custGeom>
              <a:avLst/>
              <a:gdLst/>
              <a:ahLst/>
              <a:cxnLst/>
              <a:rect l="l" t="t" r="r" b="b"/>
              <a:pathLst>
                <a:path w="204" h="374" extrusionOk="0">
                  <a:moveTo>
                    <a:pt x="101" y="0"/>
                  </a:moveTo>
                  <a:cubicBezTo>
                    <a:pt x="46" y="0"/>
                    <a:pt x="0" y="46"/>
                    <a:pt x="0" y="101"/>
                  </a:cubicBezTo>
                  <a:lnTo>
                    <a:pt x="0" y="272"/>
                  </a:lnTo>
                  <a:cubicBezTo>
                    <a:pt x="0" y="327"/>
                    <a:pt x="46" y="373"/>
                    <a:pt x="101" y="373"/>
                  </a:cubicBezTo>
                  <a:cubicBezTo>
                    <a:pt x="158" y="373"/>
                    <a:pt x="204" y="327"/>
                    <a:pt x="204" y="272"/>
                  </a:cubicBezTo>
                  <a:lnTo>
                    <a:pt x="204" y="101"/>
                  </a:lnTo>
                  <a:cubicBezTo>
                    <a:pt x="204" y="46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Google Shape;1574;p42">
              <a:extLst>
                <a:ext uri="{FF2B5EF4-FFF2-40B4-BE49-F238E27FC236}">
                  <a16:creationId xmlns:a16="http://schemas.microsoft.com/office/drawing/2014/main" id="{34FF02B6-3C62-71AD-AEE1-B164921BDCA0}"/>
                </a:ext>
              </a:extLst>
            </p:cNvPr>
            <p:cNvSpPr/>
            <p:nvPr/>
          </p:nvSpPr>
          <p:spPr>
            <a:xfrm>
              <a:off x="945167" y="2853791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1"/>
                  </a:moveTo>
                  <a:cubicBezTo>
                    <a:pt x="46" y="1"/>
                    <a:pt x="0" y="46"/>
                    <a:pt x="0" y="103"/>
                  </a:cubicBezTo>
                  <a:lnTo>
                    <a:pt x="0" y="272"/>
                  </a:lnTo>
                  <a:cubicBezTo>
                    <a:pt x="0" y="328"/>
                    <a:pt x="46" y="375"/>
                    <a:pt x="101" y="375"/>
                  </a:cubicBezTo>
                  <a:cubicBezTo>
                    <a:pt x="158" y="375"/>
                    <a:pt x="204" y="328"/>
                    <a:pt x="204" y="272"/>
                  </a:cubicBezTo>
                  <a:lnTo>
                    <a:pt x="204" y="103"/>
                  </a:lnTo>
                  <a:cubicBezTo>
                    <a:pt x="204" y="46"/>
                    <a:pt x="158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Google Shape;1575;p42">
              <a:extLst>
                <a:ext uri="{FF2B5EF4-FFF2-40B4-BE49-F238E27FC236}">
                  <a16:creationId xmlns:a16="http://schemas.microsoft.com/office/drawing/2014/main" id="{4468C9A3-8094-FA17-1EDB-9F89CF935F95}"/>
                </a:ext>
              </a:extLst>
            </p:cNvPr>
            <p:cNvSpPr/>
            <p:nvPr/>
          </p:nvSpPr>
          <p:spPr>
            <a:xfrm>
              <a:off x="945167" y="2975205"/>
              <a:ext cx="9187" cy="16933"/>
            </a:xfrm>
            <a:custGeom>
              <a:avLst/>
              <a:gdLst/>
              <a:ahLst/>
              <a:cxnLst/>
              <a:rect l="l" t="t" r="r" b="b"/>
              <a:pathLst>
                <a:path w="204" h="376" extrusionOk="0">
                  <a:moveTo>
                    <a:pt x="101" y="1"/>
                  </a:moveTo>
                  <a:cubicBezTo>
                    <a:pt x="46" y="1"/>
                    <a:pt x="0" y="47"/>
                    <a:pt x="0" y="103"/>
                  </a:cubicBezTo>
                  <a:lnTo>
                    <a:pt x="0" y="273"/>
                  </a:lnTo>
                  <a:cubicBezTo>
                    <a:pt x="0" y="328"/>
                    <a:pt x="46" y="375"/>
                    <a:pt x="101" y="375"/>
                  </a:cubicBezTo>
                  <a:cubicBezTo>
                    <a:pt x="158" y="375"/>
                    <a:pt x="204" y="328"/>
                    <a:pt x="204" y="273"/>
                  </a:cubicBezTo>
                  <a:lnTo>
                    <a:pt x="204" y="103"/>
                  </a:lnTo>
                  <a:cubicBezTo>
                    <a:pt x="204" y="47"/>
                    <a:pt x="158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6" name="Google Shape;1576;p42">
              <a:extLst>
                <a:ext uri="{FF2B5EF4-FFF2-40B4-BE49-F238E27FC236}">
                  <a16:creationId xmlns:a16="http://schemas.microsoft.com/office/drawing/2014/main" id="{58E2CA1B-D87D-AF1B-003A-BA40B6A29039}"/>
                </a:ext>
              </a:extLst>
            </p:cNvPr>
            <p:cNvSpPr/>
            <p:nvPr/>
          </p:nvSpPr>
          <p:spPr>
            <a:xfrm>
              <a:off x="945167" y="2902339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lnTo>
                    <a:pt x="0" y="272"/>
                  </a:lnTo>
                  <a:cubicBezTo>
                    <a:pt x="0" y="329"/>
                    <a:pt x="46" y="375"/>
                    <a:pt x="101" y="375"/>
                  </a:cubicBezTo>
                  <a:cubicBezTo>
                    <a:pt x="158" y="375"/>
                    <a:pt x="204" y="329"/>
                    <a:pt x="204" y="272"/>
                  </a:cubicBezTo>
                  <a:lnTo>
                    <a:pt x="204" y="103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Google Shape;1577;p42">
              <a:extLst>
                <a:ext uri="{FF2B5EF4-FFF2-40B4-BE49-F238E27FC236}">
                  <a16:creationId xmlns:a16="http://schemas.microsoft.com/office/drawing/2014/main" id="{533AC5E6-CDAE-6871-75D1-4D19836E2121}"/>
                </a:ext>
              </a:extLst>
            </p:cNvPr>
            <p:cNvSpPr/>
            <p:nvPr/>
          </p:nvSpPr>
          <p:spPr>
            <a:xfrm>
              <a:off x="945167" y="2950931"/>
              <a:ext cx="9187" cy="16843"/>
            </a:xfrm>
            <a:custGeom>
              <a:avLst/>
              <a:gdLst/>
              <a:ahLst/>
              <a:cxnLst/>
              <a:rect l="l" t="t" r="r" b="b"/>
              <a:pathLst>
                <a:path w="204" h="374" extrusionOk="0">
                  <a:moveTo>
                    <a:pt x="101" y="0"/>
                  </a:moveTo>
                  <a:cubicBezTo>
                    <a:pt x="46" y="0"/>
                    <a:pt x="0" y="46"/>
                    <a:pt x="0" y="102"/>
                  </a:cubicBezTo>
                  <a:lnTo>
                    <a:pt x="0" y="272"/>
                  </a:lnTo>
                  <a:cubicBezTo>
                    <a:pt x="0" y="328"/>
                    <a:pt x="46" y="374"/>
                    <a:pt x="101" y="374"/>
                  </a:cubicBezTo>
                  <a:cubicBezTo>
                    <a:pt x="158" y="374"/>
                    <a:pt x="204" y="328"/>
                    <a:pt x="204" y="272"/>
                  </a:cubicBezTo>
                  <a:lnTo>
                    <a:pt x="204" y="102"/>
                  </a:lnTo>
                  <a:cubicBezTo>
                    <a:pt x="204" y="46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Google Shape;1578;p42">
              <a:extLst>
                <a:ext uri="{FF2B5EF4-FFF2-40B4-BE49-F238E27FC236}">
                  <a16:creationId xmlns:a16="http://schemas.microsoft.com/office/drawing/2014/main" id="{734CD9AF-0A49-8427-9F4D-40BF7C962B81}"/>
                </a:ext>
              </a:extLst>
            </p:cNvPr>
            <p:cNvSpPr/>
            <p:nvPr/>
          </p:nvSpPr>
          <p:spPr>
            <a:xfrm>
              <a:off x="945167" y="2829562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272"/>
                  </a:lnTo>
                  <a:cubicBezTo>
                    <a:pt x="0" y="328"/>
                    <a:pt x="45" y="374"/>
                    <a:pt x="101" y="374"/>
                  </a:cubicBezTo>
                  <a:cubicBezTo>
                    <a:pt x="158" y="374"/>
                    <a:pt x="204" y="328"/>
                    <a:pt x="204" y="272"/>
                  </a:cubicBezTo>
                  <a:lnTo>
                    <a:pt x="204" y="102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Google Shape;1579;p42">
              <a:extLst>
                <a:ext uri="{FF2B5EF4-FFF2-40B4-BE49-F238E27FC236}">
                  <a16:creationId xmlns:a16="http://schemas.microsoft.com/office/drawing/2014/main" id="{EC7C6368-85FA-EC88-DBAA-E7DCB40DC918}"/>
                </a:ext>
              </a:extLst>
            </p:cNvPr>
            <p:cNvSpPr/>
            <p:nvPr/>
          </p:nvSpPr>
          <p:spPr>
            <a:xfrm>
              <a:off x="945167" y="2878110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272"/>
                  </a:lnTo>
                  <a:cubicBezTo>
                    <a:pt x="0" y="329"/>
                    <a:pt x="46" y="374"/>
                    <a:pt x="101" y="374"/>
                  </a:cubicBezTo>
                  <a:cubicBezTo>
                    <a:pt x="158" y="374"/>
                    <a:pt x="204" y="329"/>
                    <a:pt x="204" y="272"/>
                  </a:cubicBezTo>
                  <a:lnTo>
                    <a:pt x="204" y="102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Google Shape;1580;p42">
              <a:extLst>
                <a:ext uri="{FF2B5EF4-FFF2-40B4-BE49-F238E27FC236}">
                  <a16:creationId xmlns:a16="http://schemas.microsoft.com/office/drawing/2014/main" id="{C72D8560-D6CE-020E-2A97-CD4E826FA73B}"/>
                </a:ext>
              </a:extLst>
            </p:cNvPr>
            <p:cNvSpPr/>
            <p:nvPr/>
          </p:nvSpPr>
          <p:spPr>
            <a:xfrm>
              <a:off x="945167" y="3023753"/>
              <a:ext cx="12880" cy="129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01" y="1"/>
                  </a:moveTo>
                  <a:cubicBezTo>
                    <a:pt x="46" y="1"/>
                    <a:pt x="0" y="48"/>
                    <a:pt x="0" y="103"/>
                  </a:cubicBezTo>
                  <a:lnTo>
                    <a:pt x="0" y="185"/>
                  </a:lnTo>
                  <a:cubicBezTo>
                    <a:pt x="0" y="240"/>
                    <a:pt x="46" y="287"/>
                    <a:pt x="101" y="287"/>
                  </a:cubicBezTo>
                  <a:lnTo>
                    <a:pt x="183" y="287"/>
                  </a:lnTo>
                  <a:cubicBezTo>
                    <a:pt x="240" y="287"/>
                    <a:pt x="285" y="240"/>
                    <a:pt x="285" y="185"/>
                  </a:cubicBezTo>
                  <a:cubicBezTo>
                    <a:pt x="285" y="135"/>
                    <a:pt x="250" y="93"/>
                    <a:pt x="203" y="83"/>
                  </a:cubicBezTo>
                  <a:cubicBezTo>
                    <a:pt x="193" y="37"/>
                    <a:pt x="15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Google Shape;1581;p42">
              <a:extLst>
                <a:ext uri="{FF2B5EF4-FFF2-40B4-BE49-F238E27FC236}">
                  <a16:creationId xmlns:a16="http://schemas.microsoft.com/office/drawing/2014/main" id="{873B6452-47CF-0FEB-B045-CBAE47AFEC09}"/>
                </a:ext>
              </a:extLst>
            </p:cNvPr>
            <p:cNvSpPr/>
            <p:nvPr/>
          </p:nvSpPr>
          <p:spPr>
            <a:xfrm>
              <a:off x="964668" y="3027446"/>
              <a:ext cx="16573" cy="9232"/>
            </a:xfrm>
            <a:custGeom>
              <a:avLst/>
              <a:gdLst/>
              <a:ahLst/>
              <a:cxnLst/>
              <a:rect l="l" t="t" r="r" b="b"/>
              <a:pathLst>
                <a:path w="368" h="205" extrusionOk="0">
                  <a:moveTo>
                    <a:pt x="102" y="0"/>
                  </a:moveTo>
                  <a:cubicBezTo>
                    <a:pt x="46" y="0"/>
                    <a:pt x="0" y="45"/>
                    <a:pt x="0" y="103"/>
                  </a:cubicBezTo>
                  <a:cubicBezTo>
                    <a:pt x="0" y="158"/>
                    <a:pt x="47" y="205"/>
                    <a:pt x="102" y="205"/>
                  </a:cubicBezTo>
                  <a:lnTo>
                    <a:pt x="266" y="205"/>
                  </a:lnTo>
                  <a:cubicBezTo>
                    <a:pt x="321" y="205"/>
                    <a:pt x="368" y="158"/>
                    <a:pt x="368" y="103"/>
                  </a:cubicBezTo>
                  <a:cubicBezTo>
                    <a:pt x="368" y="47"/>
                    <a:pt x="321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Google Shape;1582;p42">
              <a:extLst>
                <a:ext uri="{FF2B5EF4-FFF2-40B4-BE49-F238E27FC236}">
                  <a16:creationId xmlns:a16="http://schemas.microsoft.com/office/drawing/2014/main" id="{BAFC15BC-0E6B-DB80-DB42-7C3F164CBC19}"/>
                </a:ext>
              </a:extLst>
            </p:cNvPr>
            <p:cNvSpPr/>
            <p:nvPr/>
          </p:nvSpPr>
          <p:spPr>
            <a:xfrm>
              <a:off x="1011054" y="3027446"/>
              <a:ext cx="16528" cy="9232"/>
            </a:xfrm>
            <a:custGeom>
              <a:avLst/>
              <a:gdLst/>
              <a:ahLst/>
              <a:cxnLst/>
              <a:rect l="l" t="t" r="r" b="b"/>
              <a:pathLst>
                <a:path w="367" h="205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cubicBezTo>
                    <a:pt x="0" y="158"/>
                    <a:pt x="46" y="205"/>
                    <a:pt x="101" y="205"/>
                  </a:cubicBezTo>
                  <a:lnTo>
                    <a:pt x="264" y="205"/>
                  </a:lnTo>
                  <a:cubicBezTo>
                    <a:pt x="321" y="205"/>
                    <a:pt x="367" y="158"/>
                    <a:pt x="367" y="103"/>
                  </a:cubicBezTo>
                  <a:cubicBezTo>
                    <a:pt x="367" y="47"/>
                    <a:pt x="321" y="0"/>
                    <a:pt x="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3" name="Google Shape;1583;p42">
              <a:extLst>
                <a:ext uri="{FF2B5EF4-FFF2-40B4-BE49-F238E27FC236}">
                  <a16:creationId xmlns:a16="http://schemas.microsoft.com/office/drawing/2014/main" id="{41737AB1-0BAB-5AA9-C3BF-C46C04202469}"/>
                </a:ext>
              </a:extLst>
            </p:cNvPr>
            <p:cNvSpPr/>
            <p:nvPr/>
          </p:nvSpPr>
          <p:spPr>
            <a:xfrm>
              <a:off x="987816" y="3027446"/>
              <a:ext cx="16573" cy="9232"/>
            </a:xfrm>
            <a:custGeom>
              <a:avLst/>
              <a:gdLst/>
              <a:ahLst/>
              <a:cxnLst/>
              <a:rect l="l" t="t" r="r" b="b"/>
              <a:pathLst>
                <a:path w="368" h="205" extrusionOk="0">
                  <a:moveTo>
                    <a:pt x="103" y="0"/>
                  </a:moveTo>
                  <a:cubicBezTo>
                    <a:pt x="46" y="0"/>
                    <a:pt x="1" y="47"/>
                    <a:pt x="1" y="103"/>
                  </a:cubicBezTo>
                  <a:cubicBezTo>
                    <a:pt x="1" y="158"/>
                    <a:pt x="46" y="205"/>
                    <a:pt x="103" y="205"/>
                  </a:cubicBezTo>
                  <a:lnTo>
                    <a:pt x="266" y="205"/>
                  </a:lnTo>
                  <a:cubicBezTo>
                    <a:pt x="321" y="205"/>
                    <a:pt x="367" y="158"/>
                    <a:pt x="367" y="103"/>
                  </a:cubicBezTo>
                  <a:cubicBezTo>
                    <a:pt x="367" y="47"/>
                    <a:pt x="323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4" name="Google Shape;1584;p42">
              <a:extLst>
                <a:ext uri="{FF2B5EF4-FFF2-40B4-BE49-F238E27FC236}">
                  <a16:creationId xmlns:a16="http://schemas.microsoft.com/office/drawing/2014/main" id="{BB746134-9485-B7E6-1111-6361A7BF58C4}"/>
                </a:ext>
              </a:extLst>
            </p:cNvPr>
            <p:cNvSpPr/>
            <p:nvPr/>
          </p:nvSpPr>
          <p:spPr>
            <a:xfrm>
              <a:off x="904321" y="2877750"/>
              <a:ext cx="27742" cy="46341"/>
            </a:xfrm>
            <a:custGeom>
              <a:avLst/>
              <a:gdLst/>
              <a:ahLst/>
              <a:cxnLst/>
              <a:rect l="l" t="t" r="r" b="b"/>
              <a:pathLst>
                <a:path w="616" h="1029" extrusionOk="0">
                  <a:moveTo>
                    <a:pt x="102" y="0"/>
                  </a:moveTo>
                  <a:cubicBezTo>
                    <a:pt x="46" y="0"/>
                    <a:pt x="0" y="46"/>
                    <a:pt x="0" y="103"/>
                  </a:cubicBezTo>
                  <a:lnTo>
                    <a:pt x="0" y="514"/>
                  </a:lnTo>
                  <a:lnTo>
                    <a:pt x="0" y="926"/>
                  </a:lnTo>
                  <a:cubicBezTo>
                    <a:pt x="0" y="982"/>
                    <a:pt x="46" y="1028"/>
                    <a:pt x="102" y="1028"/>
                  </a:cubicBezTo>
                  <a:cubicBezTo>
                    <a:pt x="158" y="1028"/>
                    <a:pt x="204" y="982"/>
                    <a:pt x="204" y="926"/>
                  </a:cubicBezTo>
                  <a:lnTo>
                    <a:pt x="204" y="616"/>
                  </a:lnTo>
                  <a:lnTo>
                    <a:pt x="376" y="616"/>
                  </a:lnTo>
                  <a:cubicBezTo>
                    <a:pt x="396" y="616"/>
                    <a:pt x="412" y="632"/>
                    <a:pt x="412" y="652"/>
                  </a:cubicBezTo>
                  <a:lnTo>
                    <a:pt x="412" y="926"/>
                  </a:lnTo>
                  <a:cubicBezTo>
                    <a:pt x="412" y="982"/>
                    <a:pt x="458" y="1028"/>
                    <a:pt x="514" y="1028"/>
                  </a:cubicBezTo>
                  <a:cubicBezTo>
                    <a:pt x="570" y="1028"/>
                    <a:pt x="616" y="982"/>
                    <a:pt x="616" y="926"/>
                  </a:cubicBezTo>
                  <a:lnTo>
                    <a:pt x="616" y="652"/>
                  </a:lnTo>
                  <a:cubicBezTo>
                    <a:pt x="616" y="519"/>
                    <a:pt x="508" y="413"/>
                    <a:pt x="376" y="413"/>
                  </a:cubicBezTo>
                  <a:lnTo>
                    <a:pt x="204" y="413"/>
                  </a:lnTo>
                  <a:lnTo>
                    <a:pt x="204" y="103"/>
                  </a:lnTo>
                  <a:cubicBezTo>
                    <a:pt x="204" y="46"/>
                    <a:pt x="15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Google Shape;1585;p42">
              <a:extLst>
                <a:ext uri="{FF2B5EF4-FFF2-40B4-BE49-F238E27FC236}">
                  <a16:creationId xmlns:a16="http://schemas.microsoft.com/office/drawing/2014/main" id="{C1CA4378-C82A-29FD-1DD8-02E6219B33BD}"/>
                </a:ext>
              </a:extLst>
            </p:cNvPr>
            <p:cNvSpPr/>
            <p:nvPr/>
          </p:nvSpPr>
          <p:spPr>
            <a:xfrm>
              <a:off x="984663" y="2979123"/>
              <a:ext cx="27787" cy="40171"/>
            </a:xfrm>
            <a:custGeom>
              <a:avLst/>
              <a:gdLst/>
              <a:ahLst/>
              <a:cxnLst/>
              <a:rect l="l" t="t" r="r" b="b"/>
              <a:pathLst>
                <a:path w="617" h="892" extrusionOk="0">
                  <a:moveTo>
                    <a:pt x="103" y="1"/>
                  </a:moveTo>
                  <a:cubicBezTo>
                    <a:pt x="48" y="1"/>
                    <a:pt x="1" y="47"/>
                    <a:pt x="1" y="103"/>
                  </a:cubicBezTo>
                  <a:lnTo>
                    <a:pt x="1" y="514"/>
                  </a:lnTo>
                  <a:lnTo>
                    <a:pt x="1" y="789"/>
                  </a:lnTo>
                  <a:cubicBezTo>
                    <a:pt x="1" y="845"/>
                    <a:pt x="48" y="892"/>
                    <a:pt x="103" y="892"/>
                  </a:cubicBezTo>
                  <a:cubicBezTo>
                    <a:pt x="159" y="892"/>
                    <a:pt x="205" y="845"/>
                    <a:pt x="205" y="789"/>
                  </a:cubicBezTo>
                  <a:lnTo>
                    <a:pt x="205" y="516"/>
                  </a:lnTo>
                  <a:lnTo>
                    <a:pt x="205" y="289"/>
                  </a:lnTo>
                  <a:lnTo>
                    <a:pt x="323" y="289"/>
                  </a:lnTo>
                  <a:cubicBezTo>
                    <a:pt x="374" y="289"/>
                    <a:pt x="413" y="329"/>
                    <a:pt x="413" y="378"/>
                  </a:cubicBezTo>
                  <a:cubicBezTo>
                    <a:pt x="413" y="435"/>
                    <a:pt x="459" y="481"/>
                    <a:pt x="515" y="481"/>
                  </a:cubicBezTo>
                  <a:cubicBezTo>
                    <a:pt x="571" y="481"/>
                    <a:pt x="617" y="435"/>
                    <a:pt x="617" y="378"/>
                  </a:cubicBezTo>
                  <a:cubicBezTo>
                    <a:pt x="617" y="215"/>
                    <a:pt x="485" y="84"/>
                    <a:pt x="323" y="84"/>
                  </a:cubicBezTo>
                  <a:lnTo>
                    <a:pt x="203" y="84"/>
                  </a:lnTo>
                  <a:cubicBezTo>
                    <a:pt x="195" y="36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86" name="Google Shape;1586;p42">
            <a:extLst>
              <a:ext uri="{FF2B5EF4-FFF2-40B4-BE49-F238E27FC236}">
                <a16:creationId xmlns:a16="http://schemas.microsoft.com/office/drawing/2014/main" id="{44549DFF-8838-EEA9-BDA2-BBE184754C6A}"/>
              </a:ext>
            </a:extLst>
          </p:cNvPr>
          <p:cNvGrpSpPr/>
          <p:nvPr/>
        </p:nvGrpSpPr>
        <p:grpSpPr>
          <a:xfrm>
            <a:off x="8030929" y="2655614"/>
            <a:ext cx="717825" cy="454556"/>
            <a:chOff x="4630833" y="1899419"/>
            <a:chExt cx="595705" cy="377225"/>
          </a:xfrm>
        </p:grpSpPr>
        <p:sp>
          <p:nvSpPr>
            <p:cNvPr id="1587" name="Google Shape;1587;p42">
              <a:extLst>
                <a:ext uri="{FF2B5EF4-FFF2-40B4-BE49-F238E27FC236}">
                  <a16:creationId xmlns:a16="http://schemas.microsoft.com/office/drawing/2014/main" id="{4C05639D-B77C-DBB1-DEFE-AE3FA0B7ECCE}"/>
                </a:ext>
              </a:extLst>
            </p:cNvPr>
            <p:cNvSpPr/>
            <p:nvPr/>
          </p:nvSpPr>
          <p:spPr>
            <a:xfrm>
              <a:off x="4706305" y="1899419"/>
              <a:ext cx="520233" cy="377225"/>
            </a:xfrm>
            <a:custGeom>
              <a:avLst/>
              <a:gdLst/>
              <a:ahLst/>
              <a:cxnLst/>
              <a:rect l="l" t="t" r="r" b="b"/>
              <a:pathLst>
                <a:path w="16330" h="11841" extrusionOk="0">
                  <a:moveTo>
                    <a:pt x="14854" y="492"/>
                  </a:moveTo>
                  <a:cubicBezTo>
                    <a:pt x="14887" y="2158"/>
                    <a:pt x="14921" y="3822"/>
                    <a:pt x="14954" y="5489"/>
                  </a:cubicBezTo>
                  <a:cubicBezTo>
                    <a:pt x="14638" y="5567"/>
                    <a:pt x="14317" y="5611"/>
                    <a:pt x="13998" y="5611"/>
                  </a:cubicBezTo>
                  <a:cubicBezTo>
                    <a:pt x="13383" y="5611"/>
                    <a:pt x="12774" y="5449"/>
                    <a:pt x="12226" y="5067"/>
                  </a:cubicBezTo>
                  <a:cubicBezTo>
                    <a:pt x="11580" y="4616"/>
                    <a:pt x="11181" y="3953"/>
                    <a:pt x="11046" y="3222"/>
                  </a:cubicBezTo>
                  <a:cubicBezTo>
                    <a:pt x="12326" y="2326"/>
                    <a:pt x="13595" y="1415"/>
                    <a:pt x="14854" y="492"/>
                  </a:cubicBezTo>
                  <a:close/>
                  <a:moveTo>
                    <a:pt x="10810" y="3386"/>
                  </a:moveTo>
                  <a:cubicBezTo>
                    <a:pt x="10955" y="4142"/>
                    <a:pt x="11394" y="4839"/>
                    <a:pt x="12041" y="5304"/>
                  </a:cubicBezTo>
                  <a:cubicBezTo>
                    <a:pt x="12632" y="5731"/>
                    <a:pt x="13325" y="5920"/>
                    <a:pt x="14024" y="5920"/>
                  </a:cubicBezTo>
                  <a:cubicBezTo>
                    <a:pt x="14337" y="5920"/>
                    <a:pt x="14651" y="5882"/>
                    <a:pt x="14958" y="5811"/>
                  </a:cubicBezTo>
                  <a:cubicBezTo>
                    <a:pt x="14981" y="6864"/>
                    <a:pt x="15001" y="7915"/>
                    <a:pt x="15023" y="8967"/>
                  </a:cubicBezTo>
                  <a:cubicBezTo>
                    <a:pt x="14474" y="8955"/>
                    <a:pt x="13924" y="8941"/>
                    <a:pt x="13376" y="8941"/>
                  </a:cubicBezTo>
                  <a:cubicBezTo>
                    <a:pt x="13270" y="8941"/>
                    <a:pt x="13164" y="8941"/>
                    <a:pt x="13058" y="8943"/>
                  </a:cubicBezTo>
                  <a:cubicBezTo>
                    <a:pt x="13070" y="8777"/>
                    <a:pt x="13081" y="8610"/>
                    <a:pt x="13094" y="8444"/>
                  </a:cubicBezTo>
                  <a:cubicBezTo>
                    <a:pt x="13100" y="8381"/>
                    <a:pt x="13055" y="8350"/>
                    <a:pt x="13006" y="8350"/>
                  </a:cubicBezTo>
                  <a:cubicBezTo>
                    <a:pt x="12957" y="8350"/>
                    <a:pt x="12904" y="8382"/>
                    <a:pt x="12898" y="8444"/>
                  </a:cubicBezTo>
                  <a:cubicBezTo>
                    <a:pt x="12879" y="8610"/>
                    <a:pt x="12865" y="8778"/>
                    <a:pt x="12852" y="8947"/>
                  </a:cubicBezTo>
                  <a:cubicBezTo>
                    <a:pt x="12647" y="8950"/>
                    <a:pt x="12441" y="8956"/>
                    <a:pt x="12235" y="8964"/>
                  </a:cubicBezTo>
                  <a:cubicBezTo>
                    <a:pt x="12132" y="8970"/>
                    <a:pt x="12133" y="9117"/>
                    <a:pt x="12235" y="9125"/>
                  </a:cubicBezTo>
                  <a:cubicBezTo>
                    <a:pt x="12437" y="9142"/>
                    <a:pt x="12640" y="9155"/>
                    <a:pt x="12842" y="9167"/>
                  </a:cubicBezTo>
                  <a:cubicBezTo>
                    <a:pt x="12819" y="9623"/>
                    <a:pt x="12819" y="10080"/>
                    <a:pt x="12865" y="10535"/>
                  </a:cubicBezTo>
                  <a:cubicBezTo>
                    <a:pt x="11112" y="10456"/>
                    <a:pt x="9337" y="10485"/>
                    <a:pt x="7603" y="10429"/>
                  </a:cubicBezTo>
                  <a:cubicBezTo>
                    <a:pt x="7359" y="10422"/>
                    <a:pt x="7116" y="10410"/>
                    <a:pt x="6872" y="10400"/>
                  </a:cubicBezTo>
                  <a:cubicBezTo>
                    <a:pt x="7172" y="9064"/>
                    <a:pt x="6585" y="7738"/>
                    <a:pt x="5461" y="6971"/>
                  </a:cubicBezTo>
                  <a:cubicBezTo>
                    <a:pt x="7268" y="5813"/>
                    <a:pt x="9050" y="4614"/>
                    <a:pt x="10810" y="3386"/>
                  </a:cubicBezTo>
                  <a:close/>
                  <a:moveTo>
                    <a:pt x="13045" y="9177"/>
                  </a:moveTo>
                  <a:cubicBezTo>
                    <a:pt x="13705" y="9212"/>
                    <a:pt x="14370" y="9222"/>
                    <a:pt x="15033" y="9235"/>
                  </a:cubicBezTo>
                  <a:cubicBezTo>
                    <a:pt x="15043" y="9726"/>
                    <a:pt x="15053" y="10217"/>
                    <a:pt x="15064" y="10708"/>
                  </a:cubicBezTo>
                  <a:cubicBezTo>
                    <a:pt x="15050" y="10707"/>
                    <a:pt x="15040" y="10701"/>
                    <a:pt x="15027" y="10700"/>
                  </a:cubicBezTo>
                  <a:cubicBezTo>
                    <a:pt x="14347" y="10621"/>
                    <a:pt x="13658" y="10572"/>
                    <a:pt x="12965" y="10538"/>
                  </a:cubicBezTo>
                  <a:cubicBezTo>
                    <a:pt x="12997" y="10085"/>
                    <a:pt x="13018" y="9633"/>
                    <a:pt x="13045" y="9177"/>
                  </a:cubicBezTo>
                  <a:close/>
                  <a:moveTo>
                    <a:pt x="15010" y="1"/>
                  </a:moveTo>
                  <a:cubicBezTo>
                    <a:pt x="14983" y="1"/>
                    <a:pt x="14956" y="9"/>
                    <a:pt x="14931" y="28"/>
                  </a:cubicBezTo>
                  <a:cubicBezTo>
                    <a:pt x="13632" y="986"/>
                    <a:pt x="12322" y="1922"/>
                    <a:pt x="11000" y="2840"/>
                  </a:cubicBezTo>
                  <a:cubicBezTo>
                    <a:pt x="10983" y="2564"/>
                    <a:pt x="11003" y="2283"/>
                    <a:pt x="11061" y="2002"/>
                  </a:cubicBezTo>
                  <a:cubicBezTo>
                    <a:pt x="11074" y="1941"/>
                    <a:pt x="11027" y="1902"/>
                    <a:pt x="10979" y="1902"/>
                  </a:cubicBezTo>
                  <a:cubicBezTo>
                    <a:pt x="10948" y="1902"/>
                    <a:pt x="10917" y="1919"/>
                    <a:pt x="10903" y="1959"/>
                  </a:cubicBezTo>
                  <a:cubicBezTo>
                    <a:pt x="10789" y="2300"/>
                    <a:pt x="10747" y="2654"/>
                    <a:pt x="10767" y="3000"/>
                  </a:cubicBezTo>
                  <a:cubicBezTo>
                    <a:pt x="8907" y="4289"/>
                    <a:pt x="7024" y="5541"/>
                    <a:pt x="5124" y="6766"/>
                  </a:cubicBezTo>
                  <a:cubicBezTo>
                    <a:pt x="4753" y="6567"/>
                    <a:pt x="4338" y="6424"/>
                    <a:pt x="3884" y="6355"/>
                  </a:cubicBezTo>
                  <a:cubicBezTo>
                    <a:pt x="3879" y="6354"/>
                    <a:pt x="3875" y="6354"/>
                    <a:pt x="3870" y="6354"/>
                  </a:cubicBezTo>
                  <a:cubicBezTo>
                    <a:pt x="3791" y="6354"/>
                    <a:pt x="3761" y="6468"/>
                    <a:pt x="3845" y="6491"/>
                  </a:cubicBezTo>
                  <a:cubicBezTo>
                    <a:pt x="4229" y="6587"/>
                    <a:pt x="4581" y="6730"/>
                    <a:pt x="4898" y="6909"/>
                  </a:cubicBezTo>
                  <a:cubicBezTo>
                    <a:pt x="3318" y="7927"/>
                    <a:pt x="1726" y="8933"/>
                    <a:pt x="122" y="9921"/>
                  </a:cubicBezTo>
                  <a:cubicBezTo>
                    <a:pt x="0" y="9996"/>
                    <a:pt x="74" y="10169"/>
                    <a:pt x="190" y="10169"/>
                  </a:cubicBezTo>
                  <a:cubicBezTo>
                    <a:pt x="211" y="10169"/>
                    <a:pt x="234" y="10163"/>
                    <a:pt x="257" y="10150"/>
                  </a:cubicBezTo>
                  <a:cubicBezTo>
                    <a:pt x="1937" y="9177"/>
                    <a:pt x="3593" y="8164"/>
                    <a:pt x="5230" y="7117"/>
                  </a:cubicBezTo>
                  <a:cubicBezTo>
                    <a:pt x="6301" y="7876"/>
                    <a:pt x="6852" y="9106"/>
                    <a:pt x="6534" y="10383"/>
                  </a:cubicBezTo>
                  <a:cubicBezTo>
                    <a:pt x="5005" y="10314"/>
                    <a:pt x="3458" y="10213"/>
                    <a:pt x="1925" y="10213"/>
                  </a:cubicBezTo>
                  <a:cubicBezTo>
                    <a:pt x="1341" y="10213"/>
                    <a:pt x="758" y="10228"/>
                    <a:pt x="180" y="10264"/>
                  </a:cubicBezTo>
                  <a:cubicBezTo>
                    <a:pt x="12" y="10274"/>
                    <a:pt x="19" y="10501"/>
                    <a:pt x="180" y="10519"/>
                  </a:cubicBezTo>
                  <a:cubicBezTo>
                    <a:pt x="2223" y="10778"/>
                    <a:pt x="4328" y="10767"/>
                    <a:pt x="6400" y="10801"/>
                  </a:cubicBezTo>
                  <a:cubicBezTo>
                    <a:pt x="6292" y="11073"/>
                    <a:pt x="6142" y="11342"/>
                    <a:pt x="5950" y="11612"/>
                  </a:cubicBezTo>
                  <a:cubicBezTo>
                    <a:pt x="5865" y="11730"/>
                    <a:pt x="5975" y="11841"/>
                    <a:pt x="6091" y="11841"/>
                  </a:cubicBezTo>
                  <a:cubicBezTo>
                    <a:pt x="6140" y="11841"/>
                    <a:pt x="6190" y="11820"/>
                    <a:pt x="6227" y="11772"/>
                  </a:cubicBezTo>
                  <a:cubicBezTo>
                    <a:pt x="6463" y="11460"/>
                    <a:pt x="6635" y="11136"/>
                    <a:pt x="6754" y="10808"/>
                  </a:cubicBezTo>
                  <a:cubicBezTo>
                    <a:pt x="7038" y="10814"/>
                    <a:pt x="7322" y="10820"/>
                    <a:pt x="7604" y="10830"/>
                  </a:cubicBezTo>
                  <a:cubicBezTo>
                    <a:pt x="9572" y="10891"/>
                    <a:pt x="11584" y="11067"/>
                    <a:pt x="13567" y="11067"/>
                  </a:cubicBezTo>
                  <a:cubicBezTo>
                    <a:pt x="14055" y="11067"/>
                    <a:pt x="14543" y="11056"/>
                    <a:pt x="15027" y="11030"/>
                  </a:cubicBezTo>
                  <a:cubicBezTo>
                    <a:pt x="15084" y="11026"/>
                    <a:pt x="15126" y="11003"/>
                    <a:pt x="15153" y="10970"/>
                  </a:cubicBezTo>
                  <a:cubicBezTo>
                    <a:pt x="15184" y="10988"/>
                    <a:pt x="15220" y="10997"/>
                    <a:pt x="15256" y="10997"/>
                  </a:cubicBezTo>
                  <a:cubicBezTo>
                    <a:pt x="15346" y="10997"/>
                    <a:pt x="15432" y="10941"/>
                    <a:pt x="15429" y="10824"/>
                  </a:cubicBezTo>
                  <a:cubicBezTo>
                    <a:pt x="15396" y="9119"/>
                    <a:pt x="15355" y="7415"/>
                    <a:pt x="15313" y="5708"/>
                  </a:cubicBezTo>
                  <a:cubicBezTo>
                    <a:pt x="15620" y="5611"/>
                    <a:pt x="15916" y="5478"/>
                    <a:pt x="16194" y="5317"/>
                  </a:cubicBezTo>
                  <a:cubicBezTo>
                    <a:pt x="16330" y="5239"/>
                    <a:pt x="16247" y="5054"/>
                    <a:pt x="16119" y="5054"/>
                  </a:cubicBezTo>
                  <a:cubicBezTo>
                    <a:pt x="16097" y="5054"/>
                    <a:pt x="16073" y="5060"/>
                    <a:pt x="16049" y="5072"/>
                  </a:cubicBezTo>
                  <a:cubicBezTo>
                    <a:pt x="15809" y="5195"/>
                    <a:pt x="15561" y="5301"/>
                    <a:pt x="15306" y="5387"/>
                  </a:cubicBezTo>
                  <a:cubicBezTo>
                    <a:pt x="15263" y="3649"/>
                    <a:pt x="15219" y="1909"/>
                    <a:pt x="15179" y="171"/>
                  </a:cubicBezTo>
                  <a:cubicBezTo>
                    <a:pt x="15177" y="84"/>
                    <a:pt x="15095" y="1"/>
                    <a:pt x="15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Google Shape;1588;p42">
              <a:extLst>
                <a:ext uri="{FF2B5EF4-FFF2-40B4-BE49-F238E27FC236}">
                  <a16:creationId xmlns:a16="http://schemas.microsoft.com/office/drawing/2014/main" id="{51CE11E8-F3C9-78D1-883A-2C16F9A602ED}"/>
                </a:ext>
              </a:extLst>
            </p:cNvPr>
            <p:cNvSpPr/>
            <p:nvPr/>
          </p:nvSpPr>
          <p:spPr>
            <a:xfrm>
              <a:off x="4630833" y="2197389"/>
              <a:ext cx="47372" cy="47850"/>
            </a:xfrm>
            <a:custGeom>
              <a:avLst/>
              <a:gdLst/>
              <a:ahLst/>
              <a:cxnLst/>
              <a:rect l="l" t="t" r="r" b="b"/>
              <a:pathLst>
                <a:path w="1487" h="1502" extrusionOk="0">
                  <a:moveTo>
                    <a:pt x="1329" y="1"/>
                  </a:moveTo>
                  <a:cubicBezTo>
                    <a:pt x="1303" y="1"/>
                    <a:pt x="1275" y="11"/>
                    <a:pt x="1250" y="36"/>
                  </a:cubicBezTo>
                  <a:cubicBezTo>
                    <a:pt x="1078" y="202"/>
                    <a:pt x="914" y="379"/>
                    <a:pt x="752" y="558"/>
                  </a:cubicBezTo>
                  <a:cubicBezTo>
                    <a:pt x="577" y="406"/>
                    <a:pt x="392" y="261"/>
                    <a:pt x="200" y="128"/>
                  </a:cubicBezTo>
                  <a:cubicBezTo>
                    <a:pt x="193" y="122"/>
                    <a:pt x="184" y="120"/>
                    <a:pt x="176" y="120"/>
                  </a:cubicBezTo>
                  <a:cubicBezTo>
                    <a:pt x="136" y="120"/>
                    <a:pt x="101" y="179"/>
                    <a:pt x="137" y="211"/>
                  </a:cubicBezTo>
                  <a:cubicBezTo>
                    <a:pt x="308" y="367"/>
                    <a:pt x="471" y="526"/>
                    <a:pt x="634" y="689"/>
                  </a:cubicBezTo>
                  <a:cubicBezTo>
                    <a:pt x="437" y="911"/>
                    <a:pt x="245" y="1136"/>
                    <a:pt x="54" y="1358"/>
                  </a:cubicBezTo>
                  <a:cubicBezTo>
                    <a:pt x="0" y="1420"/>
                    <a:pt x="54" y="1502"/>
                    <a:pt x="116" y="1502"/>
                  </a:cubicBezTo>
                  <a:cubicBezTo>
                    <a:pt x="135" y="1502"/>
                    <a:pt x="154" y="1494"/>
                    <a:pt x="172" y="1477"/>
                  </a:cubicBezTo>
                  <a:cubicBezTo>
                    <a:pt x="379" y="1272"/>
                    <a:pt x="591" y="1069"/>
                    <a:pt x="799" y="858"/>
                  </a:cubicBezTo>
                  <a:cubicBezTo>
                    <a:pt x="945" y="1026"/>
                    <a:pt x="1084" y="1212"/>
                    <a:pt x="1251" y="1345"/>
                  </a:cubicBezTo>
                  <a:cubicBezTo>
                    <a:pt x="1272" y="1361"/>
                    <a:pt x="1296" y="1368"/>
                    <a:pt x="1319" y="1368"/>
                  </a:cubicBezTo>
                  <a:cubicBezTo>
                    <a:pt x="1387" y="1368"/>
                    <a:pt x="1449" y="1304"/>
                    <a:pt x="1406" y="1228"/>
                  </a:cubicBezTo>
                  <a:cubicBezTo>
                    <a:pt x="1293" y="1033"/>
                    <a:pt x="1107" y="868"/>
                    <a:pt x="935" y="717"/>
                  </a:cubicBezTo>
                  <a:cubicBezTo>
                    <a:pt x="1100" y="548"/>
                    <a:pt x="1260" y="376"/>
                    <a:pt x="1413" y="198"/>
                  </a:cubicBezTo>
                  <a:cubicBezTo>
                    <a:pt x="1487" y="112"/>
                    <a:pt x="1415" y="1"/>
                    <a:pt x="1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89" name="Google Shape;1589;p42">
            <a:extLst>
              <a:ext uri="{FF2B5EF4-FFF2-40B4-BE49-F238E27FC236}">
                <a16:creationId xmlns:a16="http://schemas.microsoft.com/office/drawing/2014/main" id="{4DA2FC59-2044-92E9-EA83-3C59F991870B}"/>
              </a:ext>
            </a:extLst>
          </p:cNvPr>
          <p:cNvGrpSpPr/>
          <p:nvPr/>
        </p:nvGrpSpPr>
        <p:grpSpPr>
          <a:xfrm>
            <a:off x="6301444" y="4108116"/>
            <a:ext cx="788667" cy="719665"/>
            <a:chOff x="3533729" y="3269898"/>
            <a:chExt cx="654495" cy="597233"/>
          </a:xfrm>
        </p:grpSpPr>
        <p:sp>
          <p:nvSpPr>
            <p:cNvPr id="1590" name="Google Shape;1590;p42">
              <a:extLst>
                <a:ext uri="{FF2B5EF4-FFF2-40B4-BE49-F238E27FC236}">
                  <a16:creationId xmlns:a16="http://schemas.microsoft.com/office/drawing/2014/main" id="{EE1237E5-5A9D-069B-6394-1B3F03FC6BB6}"/>
                </a:ext>
              </a:extLst>
            </p:cNvPr>
            <p:cNvSpPr/>
            <p:nvPr/>
          </p:nvSpPr>
          <p:spPr>
            <a:xfrm>
              <a:off x="3533729" y="3269898"/>
              <a:ext cx="621508" cy="597233"/>
            </a:xfrm>
            <a:custGeom>
              <a:avLst/>
              <a:gdLst/>
              <a:ahLst/>
              <a:cxnLst/>
              <a:rect l="l" t="t" r="r" b="b"/>
              <a:pathLst>
                <a:path w="19509" h="18747" extrusionOk="0">
                  <a:moveTo>
                    <a:pt x="9641" y="411"/>
                  </a:moveTo>
                  <a:cubicBezTo>
                    <a:pt x="11851" y="411"/>
                    <a:pt x="14037" y="1235"/>
                    <a:pt x="15727" y="2805"/>
                  </a:cubicBezTo>
                  <a:cubicBezTo>
                    <a:pt x="17605" y="4552"/>
                    <a:pt x="18562" y="7059"/>
                    <a:pt x="18489" y="9557"/>
                  </a:cubicBezTo>
                  <a:cubicBezTo>
                    <a:pt x="18470" y="9504"/>
                    <a:pt x="18433" y="9458"/>
                    <a:pt x="18368" y="9435"/>
                  </a:cubicBezTo>
                  <a:cubicBezTo>
                    <a:pt x="18257" y="9392"/>
                    <a:pt x="18145" y="9346"/>
                    <a:pt x="18033" y="9303"/>
                  </a:cubicBezTo>
                  <a:cubicBezTo>
                    <a:pt x="18006" y="9256"/>
                    <a:pt x="17960" y="9224"/>
                    <a:pt x="17889" y="9224"/>
                  </a:cubicBezTo>
                  <a:cubicBezTo>
                    <a:pt x="17885" y="9224"/>
                    <a:pt x="17881" y="9224"/>
                    <a:pt x="17876" y="9224"/>
                  </a:cubicBezTo>
                  <a:cubicBezTo>
                    <a:pt x="17866" y="9227"/>
                    <a:pt x="17853" y="9227"/>
                    <a:pt x="17842" y="9229"/>
                  </a:cubicBezTo>
                  <a:cubicBezTo>
                    <a:pt x="12877" y="7303"/>
                    <a:pt x="7924" y="5262"/>
                    <a:pt x="2883" y="3546"/>
                  </a:cubicBezTo>
                  <a:cubicBezTo>
                    <a:pt x="3650" y="2639"/>
                    <a:pt x="4601" y="1878"/>
                    <a:pt x="5706" y="1332"/>
                  </a:cubicBezTo>
                  <a:cubicBezTo>
                    <a:pt x="6958" y="713"/>
                    <a:pt x="8304" y="411"/>
                    <a:pt x="9641" y="411"/>
                  </a:cubicBezTo>
                  <a:close/>
                  <a:moveTo>
                    <a:pt x="11315" y="7211"/>
                  </a:moveTo>
                  <a:cubicBezTo>
                    <a:pt x="13184" y="7914"/>
                    <a:pt x="15054" y="8613"/>
                    <a:pt x="16918" y="9316"/>
                  </a:cubicBezTo>
                  <a:cubicBezTo>
                    <a:pt x="15343" y="9478"/>
                    <a:pt x="13746" y="9723"/>
                    <a:pt x="12184" y="10072"/>
                  </a:cubicBezTo>
                  <a:cubicBezTo>
                    <a:pt x="12346" y="9143"/>
                    <a:pt x="11331" y="8716"/>
                    <a:pt x="10558" y="8577"/>
                  </a:cubicBezTo>
                  <a:cubicBezTo>
                    <a:pt x="10811" y="8129"/>
                    <a:pt x="11062" y="7678"/>
                    <a:pt x="11309" y="7230"/>
                  </a:cubicBezTo>
                  <a:cubicBezTo>
                    <a:pt x="11312" y="7223"/>
                    <a:pt x="11312" y="7217"/>
                    <a:pt x="11315" y="7211"/>
                  </a:cubicBezTo>
                  <a:close/>
                  <a:moveTo>
                    <a:pt x="10450" y="8766"/>
                  </a:moveTo>
                  <a:cubicBezTo>
                    <a:pt x="11137" y="8970"/>
                    <a:pt x="11833" y="9199"/>
                    <a:pt x="11891" y="10038"/>
                  </a:cubicBezTo>
                  <a:cubicBezTo>
                    <a:pt x="11892" y="10075"/>
                    <a:pt x="11911" y="10107"/>
                    <a:pt x="11934" y="10131"/>
                  </a:cubicBezTo>
                  <a:cubicBezTo>
                    <a:pt x="11054" y="10333"/>
                    <a:pt x="10185" y="10568"/>
                    <a:pt x="9340" y="10841"/>
                  </a:cubicBezTo>
                  <a:cubicBezTo>
                    <a:pt x="9320" y="10802"/>
                    <a:pt x="9296" y="10767"/>
                    <a:pt x="9265" y="10735"/>
                  </a:cubicBezTo>
                  <a:cubicBezTo>
                    <a:pt x="9678" y="10094"/>
                    <a:pt x="10071" y="9432"/>
                    <a:pt x="10450" y="8766"/>
                  </a:cubicBezTo>
                  <a:close/>
                  <a:moveTo>
                    <a:pt x="2687" y="3783"/>
                  </a:moveTo>
                  <a:cubicBezTo>
                    <a:pt x="5424" y="4956"/>
                    <a:pt x="8206" y="6036"/>
                    <a:pt x="10999" y="7090"/>
                  </a:cubicBezTo>
                  <a:cubicBezTo>
                    <a:pt x="10321" y="8244"/>
                    <a:pt x="9643" y="9415"/>
                    <a:pt x="9047" y="10613"/>
                  </a:cubicBezTo>
                  <a:cubicBezTo>
                    <a:pt x="9009" y="10604"/>
                    <a:pt x="8970" y="10599"/>
                    <a:pt x="8931" y="10599"/>
                  </a:cubicBezTo>
                  <a:cubicBezTo>
                    <a:pt x="8872" y="10599"/>
                    <a:pt x="8812" y="10611"/>
                    <a:pt x="8756" y="10638"/>
                  </a:cubicBezTo>
                  <a:cubicBezTo>
                    <a:pt x="8737" y="10621"/>
                    <a:pt x="8713" y="10611"/>
                    <a:pt x="8688" y="10611"/>
                  </a:cubicBezTo>
                  <a:cubicBezTo>
                    <a:pt x="8665" y="10611"/>
                    <a:pt x="8641" y="10619"/>
                    <a:pt x="8620" y="10639"/>
                  </a:cubicBezTo>
                  <a:cubicBezTo>
                    <a:pt x="8364" y="10864"/>
                    <a:pt x="8354" y="11268"/>
                    <a:pt x="8672" y="11444"/>
                  </a:cubicBezTo>
                  <a:cubicBezTo>
                    <a:pt x="8748" y="11486"/>
                    <a:pt x="8829" y="11506"/>
                    <a:pt x="8908" y="11506"/>
                  </a:cubicBezTo>
                  <a:cubicBezTo>
                    <a:pt x="9129" y="11506"/>
                    <a:pt x="9332" y="11352"/>
                    <a:pt x="9376" y="11120"/>
                  </a:cubicBezTo>
                  <a:cubicBezTo>
                    <a:pt x="12168" y="10555"/>
                    <a:pt x="14918" y="9998"/>
                    <a:pt x="17748" y="9625"/>
                  </a:cubicBezTo>
                  <a:cubicBezTo>
                    <a:pt x="17919" y="9690"/>
                    <a:pt x="18091" y="9754"/>
                    <a:pt x="18263" y="9819"/>
                  </a:cubicBezTo>
                  <a:cubicBezTo>
                    <a:pt x="18288" y="9828"/>
                    <a:pt x="18311" y="9833"/>
                    <a:pt x="18333" y="9833"/>
                  </a:cubicBezTo>
                  <a:cubicBezTo>
                    <a:pt x="18405" y="9833"/>
                    <a:pt x="18458" y="9784"/>
                    <a:pt x="18484" y="9721"/>
                  </a:cubicBezTo>
                  <a:lnTo>
                    <a:pt x="18484" y="9721"/>
                  </a:lnTo>
                  <a:cubicBezTo>
                    <a:pt x="18426" y="10904"/>
                    <a:pt x="18139" y="12078"/>
                    <a:pt x="17610" y="13165"/>
                  </a:cubicBezTo>
                  <a:cubicBezTo>
                    <a:pt x="16086" y="16292"/>
                    <a:pt x="12763" y="18341"/>
                    <a:pt x="9353" y="18341"/>
                  </a:cubicBezTo>
                  <a:cubicBezTo>
                    <a:pt x="8530" y="18341"/>
                    <a:pt x="7701" y="18222"/>
                    <a:pt x="6892" y="17969"/>
                  </a:cubicBezTo>
                  <a:cubicBezTo>
                    <a:pt x="6869" y="17962"/>
                    <a:pt x="6848" y="17959"/>
                    <a:pt x="6828" y="17959"/>
                  </a:cubicBezTo>
                  <a:cubicBezTo>
                    <a:pt x="6756" y="17959"/>
                    <a:pt x="6702" y="18002"/>
                    <a:pt x="6673" y="18059"/>
                  </a:cubicBezTo>
                  <a:cubicBezTo>
                    <a:pt x="3520" y="16669"/>
                    <a:pt x="1086" y="13849"/>
                    <a:pt x="756" y="10327"/>
                  </a:cubicBezTo>
                  <a:cubicBezTo>
                    <a:pt x="532" y="7943"/>
                    <a:pt x="1255" y="5598"/>
                    <a:pt x="2687" y="3783"/>
                  </a:cubicBezTo>
                  <a:close/>
                  <a:moveTo>
                    <a:pt x="9625" y="0"/>
                  </a:moveTo>
                  <a:cubicBezTo>
                    <a:pt x="8747" y="0"/>
                    <a:pt x="7862" y="126"/>
                    <a:pt x="6998" y="388"/>
                  </a:cubicBezTo>
                  <a:cubicBezTo>
                    <a:pt x="3265" y="1520"/>
                    <a:pt x="643" y="4842"/>
                    <a:pt x="341" y="8719"/>
                  </a:cubicBezTo>
                  <a:cubicBezTo>
                    <a:pt x="0" y="13066"/>
                    <a:pt x="2841" y="17289"/>
                    <a:pt x="7057" y="18480"/>
                  </a:cubicBezTo>
                  <a:cubicBezTo>
                    <a:pt x="7070" y="18484"/>
                    <a:pt x="7082" y="18486"/>
                    <a:pt x="7093" y="18486"/>
                  </a:cubicBezTo>
                  <a:cubicBezTo>
                    <a:pt x="7118" y="18486"/>
                    <a:pt x="7139" y="18477"/>
                    <a:pt x="7157" y="18464"/>
                  </a:cubicBezTo>
                  <a:cubicBezTo>
                    <a:pt x="7885" y="18656"/>
                    <a:pt x="8623" y="18747"/>
                    <a:pt x="9357" y="18747"/>
                  </a:cubicBezTo>
                  <a:cubicBezTo>
                    <a:pt x="12413" y="18747"/>
                    <a:pt x="15387" y="17164"/>
                    <a:pt x="17196" y="14630"/>
                  </a:cubicBezTo>
                  <a:cubicBezTo>
                    <a:pt x="19508" y="11397"/>
                    <a:pt x="19465" y="6800"/>
                    <a:pt x="17033" y="3640"/>
                  </a:cubicBezTo>
                  <a:cubicBezTo>
                    <a:pt x="15249" y="1325"/>
                    <a:pt x="12472" y="0"/>
                    <a:pt x="9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42">
              <a:extLst>
                <a:ext uri="{FF2B5EF4-FFF2-40B4-BE49-F238E27FC236}">
                  <a16:creationId xmlns:a16="http://schemas.microsoft.com/office/drawing/2014/main" id="{33702C86-2CC2-1FFE-606F-F5E438A38B1D}"/>
                </a:ext>
              </a:extLst>
            </p:cNvPr>
            <p:cNvSpPr/>
            <p:nvPr/>
          </p:nvSpPr>
          <p:spPr>
            <a:xfrm>
              <a:off x="3549690" y="3319533"/>
              <a:ext cx="48774" cy="56515"/>
            </a:xfrm>
            <a:custGeom>
              <a:avLst/>
              <a:gdLst/>
              <a:ahLst/>
              <a:cxnLst/>
              <a:rect l="l" t="t" r="r" b="b"/>
              <a:pathLst>
                <a:path w="1531" h="1774" extrusionOk="0">
                  <a:moveTo>
                    <a:pt x="493" y="653"/>
                  </a:moveTo>
                  <a:cubicBezTo>
                    <a:pt x="550" y="708"/>
                    <a:pt x="606" y="763"/>
                    <a:pt x="663" y="819"/>
                  </a:cubicBezTo>
                  <a:cubicBezTo>
                    <a:pt x="623" y="839"/>
                    <a:pt x="586" y="858"/>
                    <a:pt x="550" y="884"/>
                  </a:cubicBezTo>
                  <a:cubicBezTo>
                    <a:pt x="530" y="806"/>
                    <a:pt x="513" y="729"/>
                    <a:pt x="493" y="653"/>
                  </a:cubicBezTo>
                  <a:close/>
                  <a:moveTo>
                    <a:pt x="202" y="0"/>
                  </a:moveTo>
                  <a:cubicBezTo>
                    <a:pt x="99" y="0"/>
                    <a:pt x="1" y="78"/>
                    <a:pt x="41" y="205"/>
                  </a:cubicBezTo>
                  <a:cubicBezTo>
                    <a:pt x="132" y="500"/>
                    <a:pt x="204" y="809"/>
                    <a:pt x="288" y="1113"/>
                  </a:cubicBezTo>
                  <a:cubicBezTo>
                    <a:pt x="263" y="1143"/>
                    <a:pt x="231" y="1172"/>
                    <a:pt x="207" y="1206"/>
                  </a:cubicBezTo>
                  <a:cubicBezTo>
                    <a:pt x="151" y="1278"/>
                    <a:pt x="228" y="1362"/>
                    <a:pt x="304" y="1362"/>
                  </a:cubicBezTo>
                  <a:cubicBezTo>
                    <a:pt x="322" y="1362"/>
                    <a:pt x="341" y="1357"/>
                    <a:pt x="357" y="1346"/>
                  </a:cubicBezTo>
                  <a:cubicBezTo>
                    <a:pt x="399" y="1475"/>
                    <a:pt x="444" y="1601"/>
                    <a:pt x="500" y="1723"/>
                  </a:cubicBezTo>
                  <a:cubicBezTo>
                    <a:pt x="516" y="1758"/>
                    <a:pt x="548" y="1773"/>
                    <a:pt x="583" y="1773"/>
                  </a:cubicBezTo>
                  <a:cubicBezTo>
                    <a:pt x="639" y="1773"/>
                    <a:pt x="699" y="1732"/>
                    <a:pt x="694" y="1671"/>
                  </a:cubicBezTo>
                  <a:cubicBezTo>
                    <a:pt x="679" y="1492"/>
                    <a:pt x="649" y="1315"/>
                    <a:pt x="610" y="1137"/>
                  </a:cubicBezTo>
                  <a:cubicBezTo>
                    <a:pt x="688" y="1086"/>
                    <a:pt x="768" y="1041"/>
                    <a:pt x="854" y="1005"/>
                  </a:cubicBezTo>
                  <a:cubicBezTo>
                    <a:pt x="964" y="1109"/>
                    <a:pt x="1073" y="1210"/>
                    <a:pt x="1189" y="1306"/>
                  </a:cubicBezTo>
                  <a:cubicBezTo>
                    <a:pt x="1222" y="1333"/>
                    <a:pt x="1260" y="1344"/>
                    <a:pt x="1299" y="1344"/>
                  </a:cubicBezTo>
                  <a:cubicBezTo>
                    <a:pt x="1417" y="1344"/>
                    <a:pt x="1531" y="1234"/>
                    <a:pt x="1447" y="1107"/>
                  </a:cubicBezTo>
                  <a:cubicBezTo>
                    <a:pt x="1172" y="690"/>
                    <a:pt x="715" y="344"/>
                    <a:pt x="323" y="40"/>
                  </a:cubicBezTo>
                  <a:cubicBezTo>
                    <a:pt x="288" y="13"/>
                    <a:pt x="245" y="0"/>
                    <a:pt x="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Google Shape;1592;p42">
              <a:extLst>
                <a:ext uri="{FF2B5EF4-FFF2-40B4-BE49-F238E27FC236}">
                  <a16:creationId xmlns:a16="http://schemas.microsoft.com/office/drawing/2014/main" id="{6B457678-1BF5-34E0-9EAF-EED0AFA5D690}"/>
                </a:ext>
              </a:extLst>
            </p:cNvPr>
            <p:cNvSpPr/>
            <p:nvPr/>
          </p:nvSpPr>
          <p:spPr>
            <a:xfrm>
              <a:off x="3925013" y="3443303"/>
              <a:ext cx="52214" cy="40204"/>
            </a:xfrm>
            <a:custGeom>
              <a:avLst/>
              <a:gdLst/>
              <a:ahLst/>
              <a:cxnLst/>
              <a:rect l="l" t="t" r="r" b="b"/>
              <a:pathLst>
                <a:path w="1639" h="1262" extrusionOk="0">
                  <a:moveTo>
                    <a:pt x="754" y="0"/>
                  </a:moveTo>
                  <a:cubicBezTo>
                    <a:pt x="443" y="0"/>
                    <a:pt x="37" y="304"/>
                    <a:pt x="18" y="578"/>
                  </a:cubicBezTo>
                  <a:cubicBezTo>
                    <a:pt x="1" y="846"/>
                    <a:pt x="196" y="1090"/>
                    <a:pt x="432" y="1196"/>
                  </a:cubicBezTo>
                  <a:cubicBezTo>
                    <a:pt x="538" y="1242"/>
                    <a:pt x="651" y="1262"/>
                    <a:pt x="765" y="1262"/>
                  </a:cubicBezTo>
                  <a:cubicBezTo>
                    <a:pt x="1012" y="1262"/>
                    <a:pt x="1266" y="1172"/>
                    <a:pt x="1477" y="1072"/>
                  </a:cubicBezTo>
                  <a:cubicBezTo>
                    <a:pt x="1639" y="995"/>
                    <a:pt x="1549" y="750"/>
                    <a:pt x="1393" y="750"/>
                  </a:cubicBezTo>
                  <a:cubicBezTo>
                    <a:pt x="1378" y="750"/>
                    <a:pt x="1362" y="752"/>
                    <a:pt x="1346" y="757"/>
                  </a:cubicBezTo>
                  <a:cubicBezTo>
                    <a:pt x="1166" y="814"/>
                    <a:pt x="932" y="917"/>
                    <a:pt x="724" y="917"/>
                  </a:cubicBezTo>
                  <a:cubicBezTo>
                    <a:pt x="589" y="917"/>
                    <a:pt x="465" y="874"/>
                    <a:pt x="373" y="744"/>
                  </a:cubicBezTo>
                  <a:cubicBezTo>
                    <a:pt x="194" y="491"/>
                    <a:pt x="584" y="222"/>
                    <a:pt x="796" y="222"/>
                  </a:cubicBezTo>
                  <a:cubicBezTo>
                    <a:pt x="846" y="222"/>
                    <a:pt x="886" y="237"/>
                    <a:pt x="906" y="271"/>
                  </a:cubicBezTo>
                  <a:cubicBezTo>
                    <a:pt x="923" y="298"/>
                    <a:pt x="952" y="310"/>
                    <a:pt x="981" y="310"/>
                  </a:cubicBezTo>
                  <a:cubicBezTo>
                    <a:pt x="1038" y="310"/>
                    <a:pt x="1096" y="265"/>
                    <a:pt x="1069" y="202"/>
                  </a:cubicBezTo>
                  <a:cubicBezTo>
                    <a:pt x="1009" y="58"/>
                    <a:pt x="890" y="0"/>
                    <a:pt x="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Google Shape;1593;p42">
              <a:extLst>
                <a:ext uri="{FF2B5EF4-FFF2-40B4-BE49-F238E27FC236}">
                  <a16:creationId xmlns:a16="http://schemas.microsoft.com/office/drawing/2014/main" id="{F0EAB746-0DCA-29E6-7A87-3432DFF1B61A}"/>
                </a:ext>
              </a:extLst>
            </p:cNvPr>
            <p:cNvSpPr/>
            <p:nvPr/>
          </p:nvSpPr>
          <p:spPr>
            <a:xfrm>
              <a:off x="4142382" y="3535691"/>
              <a:ext cx="45843" cy="62536"/>
            </a:xfrm>
            <a:custGeom>
              <a:avLst/>
              <a:gdLst/>
              <a:ahLst/>
              <a:cxnLst/>
              <a:rect l="l" t="t" r="r" b="b"/>
              <a:pathLst>
                <a:path w="1439" h="1963" extrusionOk="0">
                  <a:moveTo>
                    <a:pt x="680" y="427"/>
                  </a:moveTo>
                  <a:cubicBezTo>
                    <a:pt x="774" y="427"/>
                    <a:pt x="676" y="549"/>
                    <a:pt x="648" y="599"/>
                  </a:cubicBezTo>
                  <a:cubicBezTo>
                    <a:pt x="597" y="698"/>
                    <a:pt x="532" y="788"/>
                    <a:pt x="465" y="877"/>
                  </a:cubicBezTo>
                  <a:cubicBezTo>
                    <a:pt x="481" y="781"/>
                    <a:pt x="502" y="688"/>
                    <a:pt x="536" y="599"/>
                  </a:cubicBezTo>
                  <a:cubicBezTo>
                    <a:pt x="566" y="516"/>
                    <a:pt x="588" y="430"/>
                    <a:pt x="675" y="428"/>
                  </a:cubicBezTo>
                  <a:cubicBezTo>
                    <a:pt x="677" y="427"/>
                    <a:pt x="679" y="427"/>
                    <a:pt x="680" y="427"/>
                  </a:cubicBezTo>
                  <a:close/>
                  <a:moveTo>
                    <a:pt x="433" y="1304"/>
                  </a:moveTo>
                  <a:lnTo>
                    <a:pt x="455" y="1315"/>
                  </a:lnTo>
                  <a:cubicBezTo>
                    <a:pt x="500" y="1329"/>
                    <a:pt x="544" y="1333"/>
                    <a:pt x="587" y="1333"/>
                  </a:cubicBezTo>
                  <a:cubicBezTo>
                    <a:pt x="649" y="1333"/>
                    <a:pt x="708" y="1324"/>
                    <a:pt x="770" y="1324"/>
                  </a:cubicBezTo>
                  <a:cubicBezTo>
                    <a:pt x="794" y="1324"/>
                    <a:pt x="819" y="1326"/>
                    <a:pt x="844" y="1330"/>
                  </a:cubicBezTo>
                  <a:cubicBezTo>
                    <a:pt x="985" y="1350"/>
                    <a:pt x="1128" y="1453"/>
                    <a:pt x="889" y="1550"/>
                  </a:cubicBezTo>
                  <a:cubicBezTo>
                    <a:pt x="790" y="1589"/>
                    <a:pt x="665" y="1580"/>
                    <a:pt x="561" y="1586"/>
                  </a:cubicBezTo>
                  <a:cubicBezTo>
                    <a:pt x="511" y="1587"/>
                    <a:pt x="473" y="1609"/>
                    <a:pt x="443" y="1636"/>
                  </a:cubicBezTo>
                  <a:cubicBezTo>
                    <a:pt x="443" y="1626"/>
                    <a:pt x="446" y="1619"/>
                    <a:pt x="446" y="1609"/>
                  </a:cubicBezTo>
                  <a:cubicBezTo>
                    <a:pt x="439" y="1509"/>
                    <a:pt x="433" y="1407"/>
                    <a:pt x="433" y="1304"/>
                  </a:cubicBezTo>
                  <a:close/>
                  <a:moveTo>
                    <a:pt x="707" y="0"/>
                  </a:moveTo>
                  <a:cubicBezTo>
                    <a:pt x="701" y="0"/>
                    <a:pt x="695" y="1"/>
                    <a:pt x="688" y="1"/>
                  </a:cubicBezTo>
                  <a:cubicBezTo>
                    <a:pt x="1" y="34"/>
                    <a:pt x="50" y="1204"/>
                    <a:pt x="118" y="1652"/>
                  </a:cubicBezTo>
                  <a:cubicBezTo>
                    <a:pt x="131" y="1732"/>
                    <a:pt x="199" y="1769"/>
                    <a:pt x="270" y="1769"/>
                  </a:cubicBezTo>
                  <a:cubicBezTo>
                    <a:pt x="311" y="1769"/>
                    <a:pt x="353" y="1757"/>
                    <a:pt x="385" y="1733"/>
                  </a:cubicBezTo>
                  <a:lnTo>
                    <a:pt x="385" y="1733"/>
                  </a:lnTo>
                  <a:cubicBezTo>
                    <a:pt x="362" y="1839"/>
                    <a:pt x="418" y="1961"/>
                    <a:pt x="561" y="1963"/>
                  </a:cubicBezTo>
                  <a:cubicBezTo>
                    <a:pt x="569" y="1963"/>
                    <a:pt x="577" y="1963"/>
                    <a:pt x="586" y="1963"/>
                  </a:cubicBezTo>
                  <a:cubicBezTo>
                    <a:pt x="963" y="1963"/>
                    <a:pt x="1433" y="1834"/>
                    <a:pt x="1436" y="1374"/>
                  </a:cubicBezTo>
                  <a:cubicBezTo>
                    <a:pt x="1438" y="1209"/>
                    <a:pt x="1360" y="1063"/>
                    <a:pt x="1212" y="986"/>
                  </a:cubicBezTo>
                  <a:cubicBezTo>
                    <a:pt x="1142" y="950"/>
                    <a:pt x="1074" y="940"/>
                    <a:pt x="1005" y="940"/>
                  </a:cubicBezTo>
                  <a:cubicBezTo>
                    <a:pt x="969" y="940"/>
                    <a:pt x="933" y="943"/>
                    <a:pt x="897" y="946"/>
                  </a:cubicBezTo>
                  <a:cubicBezTo>
                    <a:pt x="1012" y="784"/>
                    <a:pt x="1103" y="602"/>
                    <a:pt x="1113" y="420"/>
                  </a:cubicBezTo>
                  <a:cubicBezTo>
                    <a:pt x="1127" y="179"/>
                    <a:pt x="942" y="0"/>
                    <a:pt x="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4" name="Google Shape;1594;p42">
            <a:extLst>
              <a:ext uri="{FF2B5EF4-FFF2-40B4-BE49-F238E27FC236}">
                <a16:creationId xmlns:a16="http://schemas.microsoft.com/office/drawing/2014/main" id="{09DFC77E-1D83-BD70-B501-C780AB31201F}"/>
              </a:ext>
            </a:extLst>
          </p:cNvPr>
          <p:cNvSpPr/>
          <p:nvPr/>
        </p:nvSpPr>
        <p:spPr>
          <a:xfrm>
            <a:off x="6344232" y="1250056"/>
            <a:ext cx="745879" cy="763615"/>
          </a:xfrm>
          <a:custGeom>
            <a:avLst/>
            <a:gdLst/>
            <a:ahLst/>
            <a:cxnLst/>
            <a:rect l="l" t="t" r="r" b="b"/>
            <a:pathLst>
              <a:path w="19429" h="19891" extrusionOk="0">
                <a:moveTo>
                  <a:pt x="12778" y="0"/>
                </a:moveTo>
                <a:cubicBezTo>
                  <a:pt x="12701" y="0"/>
                  <a:pt x="12632" y="44"/>
                  <a:pt x="12618" y="147"/>
                </a:cubicBezTo>
                <a:cubicBezTo>
                  <a:pt x="12250" y="2877"/>
                  <a:pt x="11927" y="5618"/>
                  <a:pt x="11503" y="8341"/>
                </a:cubicBezTo>
                <a:cubicBezTo>
                  <a:pt x="11320" y="9514"/>
                  <a:pt x="11096" y="10687"/>
                  <a:pt x="10715" y="11812"/>
                </a:cubicBezTo>
                <a:cubicBezTo>
                  <a:pt x="10408" y="12716"/>
                  <a:pt x="9541" y="14959"/>
                  <a:pt x="8311" y="15385"/>
                </a:cubicBezTo>
                <a:cubicBezTo>
                  <a:pt x="8457" y="11095"/>
                  <a:pt x="8847" y="6802"/>
                  <a:pt x="8562" y="2525"/>
                </a:cubicBezTo>
                <a:lnTo>
                  <a:pt x="8562" y="2525"/>
                </a:lnTo>
                <a:cubicBezTo>
                  <a:pt x="8649" y="2681"/>
                  <a:pt x="8724" y="2846"/>
                  <a:pt x="8778" y="3019"/>
                </a:cubicBezTo>
                <a:cubicBezTo>
                  <a:pt x="8814" y="3113"/>
                  <a:pt x="8897" y="3154"/>
                  <a:pt x="8977" y="3154"/>
                </a:cubicBezTo>
                <a:cubicBezTo>
                  <a:pt x="9100" y="3154"/>
                  <a:pt x="9219" y="3059"/>
                  <a:pt x="9163" y="2913"/>
                </a:cubicBezTo>
                <a:cubicBezTo>
                  <a:pt x="9003" y="2481"/>
                  <a:pt x="8795" y="2120"/>
                  <a:pt x="8506" y="1760"/>
                </a:cubicBezTo>
                <a:lnTo>
                  <a:pt x="8506" y="1755"/>
                </a:lnTo>
                <a:cubicBezTo>
                  <a:pt x="8496" y="1643"/>
                  <a:pt x="8388" y="1555"/>
                  <a:pt x="8286" y="1555"/>
                </a:cubicBezTo>
                <a:cubicBezTo>
                  <a:pt x="8228" y="1555"/>
                  <a:pt x="8171" y="1584"/>
                  <a:pt x="8137" y="1654"/>
                </a:cubicBezTo>
                <a:cubicBezTo>
                  <a:pt x="7869" y="2206"/>
                  <a:pt x="7601" y="2757"/>
                  <a:pt x="7335" y="3311"/>
                </a:cubicBezTo>
                <a:cubicBezTo>
                  <a:pt x="7258" y="3469"/>
                  <a:pt x="7390" y="3612"/>
                  <a:pt x="7522" y="3612"/>
                </a:cubicBezTo>
                <a:cubicBezTo>
                  <a:pt x="7581" y="3612"/>
                  <a:pt x="7640" y="3583"/>
                  <a:pt x="7680" y="3513"/>
                </a:cubicBezTo>
                <a:cubicBezTo>
                  <a:pt x="7845" y="3218"/>
                  <a:pt x="8009" y="2924"/>
                  <a:pt x="8174" y="2628"/>
                </a:cubicBezTo>
                <a:lnTo>
                  <a:pt x="8174" y="2628"/>
                </a:lnTo>
                <a:cubicBezTo>
                  <a:pt x="8427" y="6898"/>
                  <a:pt x="7853" y="11186"/>
                  <a:pt x="7843" y="15455"/>
                </a:cubicBezTo>
                <a:cubicBezTo>
                  <a:pt x="7676" y="15446"/>
                  <a:pt x="7504" y="15405"/>
                  <a:pt x="7329" y="15319"/>
                </a:cubicBezTo>
                <a:cubicBezTo>
                  <a:pt x="6773" y="15051"/>
                  <a:pt x="6355" y="14110"/>
                  <a:pt x="6060" y="13593"/>
                </a:cubicBezTo>
                <a:cubicBezTo>
                  <a:pt x="5745" y="13039"/>
                  <a:pt x="5455" y="12471"/>
                  <a:pt x="5184" y="11895"/>
                </a:cubicBezTo>
                <a:cubicBezTo>
                  <a:pt x="4629" y="10701"/>
                  <a:pt x="4173" y="9462"/>
                  <a:pt x="3828" y="8192"/>
                </a:cubicBezTo>
                <a:cubicBezTo>
                  <a:pt x="3126" y="5619"/>
                  <a:pt x="2886" y="2975"/>
                  <a:pt x="3022" y="318"/>
                </a:cubicBezTo>
                <a:cubicBezTo>
                  <a:pt x="3026" y="254"/>
                  <a:pt x="2980" y="223"/>
                  <a:pt x="2931" y="223"/>
                </a:cubicBezTo>
                <a:cubicBezTo>
                  <a:pt x="2882" y="223"/>
                  <a:pt x="2830" y="255"/>
                  <a:pt x="2824" y="318"/>
                </a:cubicBezTo>
                <a:cubicBezTo>
                  <a:pt x="2531" y="3340"/>
                  <a:pt x="2869" y="6392"/>
                  <a:pt x="3777" y="9289"/>
                </a:cubicBezTo>
                <a:cubicBezTo>
                  <a:pt x="4215" y="10685"/>
                  <a:pt x="4783" y="12044"/>
                  <a:pt x="5480" y="13330"/>
                </a:cubicBezTo>
                <a:cubicBezTo>
                  <a:pt x="5827" y="13973"/>
                  <a:pt x="6268" y="14989"/>
                  <a:pt x="6948" y="15512"/>
                </a:cubicBezTo>
                <a:cubicBezTo>
                  <a:pt x="4683" y="15419"/>
                  <a:pt x="2419" y="15317"/>
                  <a:pt x="154" y="15218"/>
                </a:cubicBezTo>
                <a:cubicBezTo>
                  <a:pt x="152" y="15218"/>
                  <a:pt x="149" y="15218"/>
                  <a:pt x="147" y="15218"/>
                </a:cubicBezTo>
                <a:cubicBezTo>
                  <a:pt x="1" y="15218"/>
                  <a:pt x="7" y="15439"/>
                  <a:pt x="154" y="15453"/>
                </a:cubicBezTo>
                <a:cubicBezTo>
                  <a:pt x="2707" y="15698"/>
                  <a:pt x="5274" y="15863"/>
                  <a:pt x="7845" y="15979"/>
                </a:cubicBezTo>
                <a:cubicBezTo>
                  <a:pt x="7857" y="17252"/>
                  <a:pt x="7923" y="18525"/>
                  <a:pt x="8084" y="19793"/>
                </a:cubicBezTo>
                <a:cubicBezTo>
                  <a:pt x="8092" y="19857"/>
                  <a:pt x="8144" y="19890"/>
                  <a:pt x="8194" y="19890"/>
                </a:cubicBezTo>
                <a:cubicBezTo>
                  <a:pt x="8243" y="19890"/>
                  <a:pt x="8288" y="19859"/>
                  <a:pt x="8287" y="19793"/>
                </a:cubicBezTo>
                <a:cubicBezTo>
                  <a:pt x="8247" y="18530"/>
                  <a:pt x="8260" y="17265"/>
                  <a:pt x="8294" y="15999"/>
                </a:cubicBezTo>
                <a:cubicBezTo>
                  <a:pt x="11646" y="16142"/>
                  <a:pt x="15005" y="16199"/>
                  <a:pt x="18353" y="16218"/>
                </a:cubicBezTo>
                <a:cubicBezTo>
                  <a:pt x="18293" y="16264"/>
                  <a:pt x="18234" y="16308"/>
                  <a:pt x="18174" y="16351"/>
                </a:cubicBezTo>
                <a:cubicBezTo>
                  <a:pt x="17852" y="16541"/>
                  <a:pt x="17531" y="16731"/>
                  <a:pt x="17209" y="16921"/>
                </a:cubicBezTo>
                <a:cubicBezTo>
                  <a:pt x="17013" y="17037"/>
                  <a:pt x="17133" y="17293"/>
                  <a:pt x="17317" y="17293"/>
                </a:cubicBezTo>
                <a:cubicBezTo>
                  <a:pt x="17348" y="17293"/>
                  <a:pt x="17380" y="17286"/>
                  <a:pt x="17412" y="17270"/>
                </a:cubicBezTo>
                <a:cubicBezTo>
                  <a:pt x="17775" y="17096"/>
                  <a:pt x="18105" y="16899"/>
                  <a:pt x="18418" y="16676"/>
                </a:cubicBezTo>
                <a:cubicBezTo>
                  <a:pt x="18690" y="16514"/>
                  <a:pt x="18962" y="16355"/>
                  <a:pt x="19231" y="16194"/>
                </a:cubicBezTo>
                <a:cubicBezTo>
                  <a:pt x="19337" y="16132"/>
                  <a:pt x="19350" y="16005"/>
                  <a:pt x="19295" y="15914"/>
                </a:cubicBezTo>
                <a:cubicBezTo>
                  <a:pt x="19312" y="15897"/>
                  <a:pt x="19330" y="15881"/>
                  <a:pt x="19345" y="15864"/>
                </a:cubicBezTo>
                <a:cubicBezTo>
                  <a:pt x="19428" y="15771"/>
                  <a:pt x="19421" y="15604"/>
                  <a:pt x="19302" y="15545"/>
                </a:cubicBezTo>
                <a:cubicBezTo>
                  <a:pt x="18834" y="15309"/>
                  <a:pt x="18369" y="15145"/>
                  <a:pt x="17849" y="15047"/>
                </a:cubicBezTo>
                <a:cubicBezTo>
                  <a:pt x="17834" y="15044"/>
                  <a:pt x="17820" y="15042"/>
                  <a:pt x="17806" y="15042"/>
                </a:cubicBezTo>
                <a:cubicBezTo>
                  <a:pt x="17586" y="15042"/>
                  <a:pt x="17503" y="15390"/>
                  <a:pt x="17742" y="15435"/>
                </a:cubicBezTo>
                <a:cubicBezTo>
                  <a:pt x="18141" y="15511"/>
                  <a:pt x="18496" y="15619"/>
                  <a:pt x="18856" y="15778"/>
                </a:cubicBezTo>
                <a:cubicBezTo>
                  <a:pt x="18843" y="15791"/>
                  <a:pt x="18830" y="15803"/>
                  <a:pt x="18818" y="15814"/>
                </a:cubicBezTo>
                <a:cubicBezTo>
                  <a:pt x="15454" y="15804"/>
                  <a:pt x="12096" y="15707"/>
                  <a:pt x="8738" y="15579"/>
                </a:cubicBezTo>
                <a:cubicBezTo>
                  <a:pt x="9219" y="15286"/>
                  <a:pt x="9613" y="14795"/>
                  <a:pt x="9908" y="14361"/>
                </a:cubicBezTo>
                <a:cubicBezTo>
                  <a:pt x="10735" y="13144"/>
                  <a:pt x="11219" y="11718"/>
                  <a:pt x="11546" y="10291"/>
                </a:cubicBezTo>
                <a:cubicBezTo>
                  <a:pt x="12295" y="7012"/>
                  <a:pt x="12557" y="3584"/>
                  <a:pt x="13006" y="254"/>
                </a:cubicBezTo>
                <a:cubicBezTo>
                  <a:pt x="13027" y="101"/>
                  <a:pt x="12895" y="0"/>
                  <a:pt x="12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E7F92F-3D27-7587-5123-2D42CBA7A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22" y="3503079"/>
            <a:ext cx="2622018" cy="5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79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>
          <a:extLst>
            <a:ext uri="{FF2B5EF4-FFF2-40B4-BE49-F238E27FC236}">
              <a16:creationId xmlns:a16="http://schemas.microsoft.com/office/drawing/2014/main" id="{1C5DC1E5-0687-3922-6DA0-CAF4BAE63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4">
            <a:extLst>
              <a:ext uri="{FF2B5EF4-FFF2-40B4-BE49-F238E27FC236}">
                <a16:creationId xmlns:a16="http://schemas.microsoft.com/office/drawing/2014/main" id="{E07E38DD-63FA-032E-7F62-62FAA11C4C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03700" y="2969967"/>
            <a:ext cx="3272336" cy="1309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Shows the relationship between the price of a product and the quantity of it that consumers are willing to buy.</a:t>
            </a:r>
            <a:endParaRPr b="1" dirty="0"/>
          </a:p>
        </p:txBody>
      </p:sp>
      <p:sp>
        <p:nvSpPr>
          <p:cNvPr id="1748" name="Google Shape;1748;p44">
            <a:extLst>
              <a:ext uri="{FF2B5EF4-FFF2-40B4-BE49-F238E27FC236}">
                <a16:creationId xmlns:a16="http://schemas.microsoft.com/office/drawing/2014/main" id="{BF073C87-1027-3B9F-2202-6FD84FB3EB6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9963483" y="3474348"/>
            <a:ext cx="45719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750" name="Google Shape;1750;p44">
            <a:extLst>
              <a:ext uri="{FF2B5EF4-FFF2-40B4-BE49-F238E27FC236}">
                <a16:creationId xmlns:a16="http://schemas.microsoft.com/office/drawing/2014/main" id="{569F411E-3FF8-EC77-B8BE-8FBB045456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Code Functions:</a:t>
            </a:r>
            <a:endParaRPr dirty="0"/>
          </a:p>
        </p:txBody>
      </p:sp>
      <p:sp>
        <p:nvSpPr>
          <p:cNvPr id="1751" name="Google Shape;1751;p44">
            <a:extLst>
              <a:ext uri="{FF2B5EF4-FFF2-40B4-BE49-F238E27FC236}">
                <a16:creationId xmlns:a16="http://schemas.microsoft.com/office/drawing/2014/main" id="{B0813B52-4ACD-5752-EE42-01512AE23413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396718" y="2492653"/>
            <a:ext cx="2286300" cy="4773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Demand Function</a:t>
            </a:r>
            <a:endParaRPr sz="1600" dirty="0"/>
          </a:p>
        </p:txBody>
      </p:sp>
      <p:sp>
        <p:nvSpPr>
          <p:cNvPr id="1752" name="Google Shape;1752;p44">
            <a:extLst>
              <a:ext uri="{FF2B5EF4-FFF2-40B4-BE49-F238E27FC236}">
                <a16:creationId xmlns:a16="http://schemas.microsoft.com/office/drawing/2014/main" id="{3DBBFE4A-9C88-3516-68BA-0BEBF9916F94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9917764" y="900867"/>
            <a:ext cx="45719" cy="45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19" name="Google Shape;1819;p44">
            <a:extLst>
              <a:ext uri="{FF2B5EF4-FFF2-40B4-BE49-F238E27FC236}">
                <a16:creationId xmlns:a16="http://schemas.microsoft.com/office/drawing/2014/main" id="{417EEDA9-E108-C3A3-55EA-95EA96BD5751}"/>
              </a:ext>
            </a:extLst>
          </p:cNvPr>
          <p:cNvGrpSpPr/>
          <p:nvPr/>
        </p:nvGrpSpPr>
        <p:grpSpPr>
          <a:xfrm>
            <a:off x="7931334" y="306867"/>
            <a:ext cx="1050497" cy="636701"/>
            <a:chOff x="1839187" y="799926"/>
            <a:chExt cx="908342" cy="550541"/>
          </a:xfrm>
        </p:grpSpPr>
        <p:sp>
          <p:nvSpPr>
            <p:cNvPr id="1820" name="Google Shape;1820;p44">
              <a:extLst>
                <a:ext uri="{FF2B5EF4-FFF2-40B4-BE49-F238E27FC236}">
                  <a16:creationId xmlns:a16="http://schemas.microsoft.com/office/drawing/2014/main" id="{44CDCB26-9DDC-CBC9-EF63-07198B66DE96}"/>
                </a:ext>
              </a:extLst>
            </p:cNvPr>
            <p:cNvSpPr/>
            <p:nvPr/>
          </p:nvSpPr>
          <p:spPr>
            <a:xfrm>
              <a:off x="1841959" y="799926"/>
              <a:ext cx="874488" cy="474772"/>
            </a:xfrm>
            <a:custGeom>
              <a:avLst/>
              <a:gdLst/>
              <a:ahLst/>
              <a:cxnLst/>
              <a:rect l="l" t="t" r="r" b="b"/>
              <a:pathLst>
                <a:path w="27450" h="14903" extrusionOk="0">
                  <a:moveTo>
                    <a:pt x="8062" y="8768"/>
                  </a:moveTo>
                  <a:cubicBezTo>
                    <a:pt x="9831" y="9710"/>
                    <a:pt x="10253" y="12446"/>
                    <a:pt x="10150" y="14229"/>
                  </a:cubicBezTo>
                  <a:cubicBezTo>
                    <a:pt x="10147" y="14249"/>
                    <a:pt x="10153" y="14265"/>
                    <a:pt x="10157" y="14280"/>
                  </a:cubicBezTo>
                  <a:cubicBezTo>
                    <a:pt x="7355" y="14210"/>
                    <a:pt x="4553" y="14128"/>
                    <a:pt x="1754" y="14128"/>
                  </a:cubicBezTo>
                  <a:cubicBezTo>
                    <a:pt x="1639" y="14128"/>
                    <a:pt x="1524" y="14128"/>
                    <a:pt x="1410" y="14128"/>
                  </a:cubicBezTo>
                  <a:cubicBezTo>
                    <a:pt x="3729" y="12519"/>
                    <a:pt x="5883" y="10597"/>
                    <a:pt x="8062" y="8768"/>
                  </a:cubicBezTo>
                  <a:close/>
                  <a:moveTo>
                    <a:pt x="18685" y="0"/>
                  </a:moveTo>
                  <a:cubicBezTo>
                    <a:pt x="18653" y="0"/>
                    <a:pt x="18619" y="11"/>
                    <a:pt x="18585" y="37"/>
                  </a:cubicBezTo>
                  <a:cubicBezTo>
                    <a:pt x="15651" y="2267"/>
                    <a:pt x="12743" y="4532"/>
                    <a:pt x="9865" y="6833"/>
                  </a:cubicBezTo>
                  <a:cubicBezTo>
                    <a:pt x="6935" y="9178"/>
                    <a:pt x="3715" y="11441"/>
                    <a:pt x="1090" y="14130"/>
                  </a:cubicBezTo>
                  <a:cubicBezTo>
                    <a:pt x="782" y="14133"/>
                    <a:pt x="475" y="14133"/>
                    <a:pt x="167" y="14136"/>
                  </a:cubicBezTo>
                  <a:cubicBezTo>
                    <a:pt x="1" y="14137"/>
                    <a:pt x="5" y="14379"/>
                    <a:pt x="167" y="14391"/>
                  </a:cubicBezTo>
                  <a:cubicBezTo>
                    <a:pt x="4651" y="14730"/>
                    <a:pt x="9170" y="14734"/>
                    <a:pt x="13665" y="14800"/>
                  </a:cubicBezTo>
                  <a:cubicBezTo>
                    <a:pt x="17063" y="14851"/>
                    <a:pt x="20464" y="14903"/>
                    <a:pt x="23863" y="14903"/>
                  </a:cubicBezTo>
                  <a:cubicBezTo>
                    <a:pt x="24963" y="14903"/>
                    <a:pt x="26064" y="14897"/>
                    <a:pt x="27163" y="14885"/>
                  </a:cubicBezTo>
                  <a:cubicBezTo>
                    <a:pt x="27450" y="14885"/>
                    <a:pt x="27450" y="14448"/>
                    <a:pt x="27165" y="14445"/>
                  </a:cubicBezTo>
                  <a:cubicBezTo>
                    <a:pt x="22666" y="14409"/>
                    <a:pt x="18165" y="14422"/>
                    <a:pt x="13667" y="14356"/>
                  </a:cubicBezTo>
                  <a:cubicBezTo>
                    <a:pt x="12604" y="14340"/>
                    <a:pt x="11543" y="14316"/>
                    <a:pt x="10482" y="14292"/>
                  </a:cubicBezTo>
                  <a:cubicBezTo>
                    <a:pt x="10491" y="14273"/>
                    <a:pt x="10498" y="14254"/>
                    <a:pt x="10501" y="14230"/>
                  </a:cubicBezTo>
                  <a:cubicBezTo>
                    <a:pt x="10652" y="12455"/>
                    <a:pt x="10131" y="9438"/>
                    <a:pt x="8271" y="8596"/>
                  </a:cubicBezTo>
                  <a:cubicBezTo>
                    <a:pt x="8714" y="8226"/>
                    <a:pt x="9158" y="7861"/>
                    <a:pt x="9606" y="7503"/>
                  </a:cubicBezTo>
                  <a:cubicBezTo>
                    <a:pt x="12631" y="5085"/>
                    <a:pt x="15691" y="2708"/>
                    <a:pt x="18777" y="365"/>
                  </a:cubicBezTo>
                  <a:cubicBezTo>
                    <a:pt x="18934" y="245"/>
                    <a:pt x="18834" y="0"/>
                    <a:pt x="18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Google Shape;1821;p44">
              <a:extLst>
                <a:ext uri="{FF2B5EF4-FFF2-40B4-BE49-F238E27FC236}">
                  <a16:creationId xmlns:a16="http://schemas.microsoft.com/office/drawing/2014/main" id="{FFD052BF-2F04-5987-65D9-4A939764ACEF}"/>
                </a:ext>
              </a:extLst>
            </p:cNvPr>
            <p:cNvSpPr/>
            <p:nvPr/>
          </p:nvSpPr>
          <p:spPr>
            <a:xfrm>
              <a:off x="1839187" y="1276622"/>
              <a:ext cx="60179" cy="73846"/>
            </a:xfrm>
            <a:custGeom>
              <a:avLst/>
              <a:gdLst/>
              <a:ahLst/>
              <a:cxnLst/>
              <a:rect l="l" t="t" r="r" b="b"/>
              <a:pathLst>
                <a:path w="1889" h="2318" extrusionOk="0">
                  <a:moveTo>
                    <a:pt x="921" y="349"/>
                  </a:moveTo>
                  <a:cubicBezTo>
                    <a:pt x="927" y="349"/>
                    <a:pt x="930" y="365"/>
                    <a:pt x="930" y="398"/>
                  </a:cubicBezTo>
                  <a:cubicBezTo>
                    <a:pt x="983" y="446"/>
                    <a:pt x="1020" y="719"/>
                    <a:pt x="1047" y="802"/>
                  </a:cubicBezTo>
                  <a:cubicBezTo>
                    <a:pt x="1093" y="947"/>
                    <a:pt x="1140" y="1093"/>
                    <a:pt x="1184" y="1239"/>
                  </a:cubicBezTo>
                  <a:cubicBezTo>
                    <a:pt x="1196" y="1272"/>
                    <a:pt x="1206" y="1308"/>
                    <a:pt x="1219" y="1342"/>
                  </a:cubicBezTo>
                  <a:cubicBezTo>
                    <a:pt x="997" y="1349"/>
                    <a:pt x="775" y="1351"/>
                    <a:pt x="553" y="1353"/>
                  </a:cubicBezTo>
                  <a:cubicBezTo>
                    <a:pt x="572" y="1306"/>
                    <a:pt x="587" y="1260"/>
                    <a:pt x="605" y="1213"/>
                  </a:cubicBezTo>
                  <a:lnTo>
                    <a:pt x="759" y="804"/>
                  </a:lnTo>
                  <a:lnTo>
                    <a:pt x="861" y="530"/>
                  </a:lnTo>
                  <a:cubicBezTo>
                    <a:pt x="890" y="409"/>
                    <a:pt x="910" y="349"/>
                    <a:pt x="921" y="349"/>
                  </a:cubicBezTo>
                  <a:close/>
                  <a:moveTo>
                    <a:pt x="911" y="0"/>
                  </a:moveTo>
                  <a:cubicBezTo>
                    <a:pt x="641" y="0"/>
                    <a:pt x="575" y="304"/>
                    <a:pt x="507" y="511"/>
                  </a:cubicBezTo>
                  <a:cubicBezTo>
                    <a:pt x="345" y="993"/>
                    <a:pt x="172" y="1475"/>
                    <a:pt x="30" y="1962"/>
                  </a:cubicBezTo>
                  <a:cubicBezTo>
                    <a:pt x="1" y="2064"/>
                    <a:pt x="75" y="2124"/>
                    <a:pt x="153" y="2124"/>
                  </a:cubicBezTo>
                  <a:cubicBezTo>
                    <a:pt x="207" y="2124"/>
                    <a:pt x="263" y="2096"/>
                    <a:pt x="290" y="2034"/>
                  </a:cubicBezTo>
                  <a:cubicBezTo>
                    <a:pt x="353" y="1885"/>
                    <a:pt x="411" y="1734"/>
                    <a:pt x="469" y="1584"/>
                  </a:cubicBezTo>
                  <a:cubicBezTo>
                    <a:pt x="745" y="1587"/>
                    <a:pt x="1023" y="1590"/>
                    <a:pt x="1298" y="1593"/>
                  </a:cubicBezTo>
                  <a:cubicBezTo>
                    <a:pt x="1361" y="1793"/>
                    <a:pt x="1425" y="1992"/>
                    <a:pt x="1488" y="2191"/>
                  </a:cubicBezTo>
                  <a:cubicBezTo>
                    <a:pt x="1516" y="2279"/>
                    <a:pt x="1589" y="2317"/>
                    <a:pt x="1663" y="2317"/>
                  </a:cubicBezTo>
                  <a:cubicBezTo>
                    <a:pt x="1775" y="2317"/>
                    <a:pt x="1888" y="2228"/>
                    <a:pt x="1843" y="2091"/>
                  </a:cubicBezTo>
                  <a:lnTo>
                    <a:pt x="1684" y="1594"/>
                  </a:lnTo>
                  <a:lnTo>
                    <a:pt x="1699" y="1594"/>
                  </a:lnTo>
                  <a:cubicBezTo>
                    <a:pt x="1699" y="1594"/>
                    <a:pt x="1700" y="1594"/>
                    <a:pt x="1701" y="1594"/>
                  </a:cubicBezTo>
                  <a:cubicBezTo>
                    <a:pt x="1861" y="1594"/>
                    <a:pt x="1861" y="1342"/>
                    <a:pt x="1700" y="1342"/>
                  </a:cubicBezTo>
                  <a:cubicBezTo>
                    <a:pt x="1699" y="1342"/>
                    <a:pt x="1699" y="1342"/>
                    <a:pt x="1699" y="1342"/>
                  </a:cubicBezTo>
                  <a:cubicBezTo>
                    <a:pt x="1667" y="1342"/>
                    <a:pt x="1634" y="1342"/>
                    <a:pt x="1603" y="1343"/>
                  </a:cubicBezTo>
                  <a:lnTo>
                    <a:pt x="1375" y="637"/>
                  </a:lnTo>
                  <a:cubicBezTo>
                    <a:pt x="1302" y="410"/>
                    <a:pt x="1232" y="10"/>
                    <a:pt x="924" y="0"/>
                  </a:cubicBezTo>
                  <a:cubicBezTo>
                    <a:pt x="919" y="0"/>
                    <a:pt x="915" y="0"/>
                    <a:pt x="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Google Shape;1822;p44">
              <a:extLst>
                <a:ext uri="{FF2B5EF4-FFF2-40B4-BE49-F238E27FC236}">
                  <a16:creationId xmlns:a16="http://schemas.microsoft.com/office/drawing/2014/main" id="{83E45366-831D-A05D-A4AC-197F1993944D}"/>
                </a:ext>
              </a:extLst>
            </p:cNvPr>
            <p:cNvSpPr/>
            <p:nvPr/>
          </p:nvSpPr>
          <p:spPr>
            <a:xfrm>
              <a:off x="2677633" y="1282101"/>
              <a:ext cx="69895" cy="66805"/>
            </a:xfrm>
            <a:custGeom>
              <a:avLst/>
              <a:gdLst/>
              <a:ahLst/>
              <a:cxnLst/>
              <a:rect l="l" t="t" r="r" b="b"/>
              <a:pathLst>
                <a:path w="2194" h="2097" extrusionOk="0">
                  <a:moveTo>
                    <a:pt x="805" y="290"/>
                  </a:moveTo>
                  <a:cubicBezTo>
                    <a:pt x="829" y="290"/>
                    <a:pt x="853" y="291"/>
                    <a:pt x="877" y="295"/>
                  </a:cubicBezTo>
                  <a:cubicBezTo>
                    <a:pt x="1033" y="318"/>
                    <a:pt x="1036" y="322"/>
                    <a:pt x="978" y="461"/>
                  </a:cubicBezTo>
                  <a:cubicBezTo>
                    <a:pt x="928" y="584"/>
                    <a:pt x="779" y="705"/>
                    <a:pt x="686" y="795"/>
                  </a:cubicBezTo>
                  <a:cubicBezTo>
                    <a:pt x="595" y="879"/>
                    <a:pt x="650" y="1072"/>
                    <a:pt x="780" y="1072"/>
                  </a:cubicBezTo>
                  <a:cubicBezTo>
                    <a:pt x="786" y="1072"/>
                    <a:pt x="793" y="1072"/>
                    <a:pt x="799" y="1071"/>
                  </a:cubicBezTo>
                  <a:cubicBezTo>
                    <a:pt x="922" y="1056"/>
                    <a:pt x="1045" y="1044"/>
                    <a:pt x="1168" y="1044"/>
                  </a:cubicBezTo>
                  <a:cubicBezTo>
                    <a:pt x="1215" y="1044"/>
                    <a:pt x="1263" y="1046"/>
                    <a:pt x="1310" y="1050"/>
                  </a:cubicBezTo>
                  <a:cubicBezTo>
                    <a:pt x="1424" y="1060"/>
                    <a:pt x="1534" y="1078"/>
                    <a:pt x="1643" y="1110"/>
                  </a:cubicBezTo>
                  <a:cubicBezTo>
                    <a:pt x="1677" y="1213"/>
                    <a:pt x="1631" y="1264"/>
                    <a:pt x="1509" y="1267"/>
                  </a:cubicBezTo>
                  <a:cubicBezTo>
                    <a:pt x="1368" y="1370"/>
                    <a:pt x="1130" y="1421"/>
                    <a:pt x="965" y="1489"/>
                  </a:cubicBezTo>
                  <a:cubicBezTo>
                    <a:pt x="829" y="1544"/>
                    <a:pt x="693" y="1599"/>
                    <a:pt x="557" y="1657"/>
                  </a:cubicBezTo>
                  <a:cubicBezTo>
                    <a:pt x="586" y="1451"/>
                    <a:pt x="560" y="1239"/>
                    <a:pt x="553" y="1032"/>
                  </a:cubicBezTo>
                  <a:cubicBezTo>
                    <a:pt x="546" y="809"/>
                    <a:pt x="546" y="583"/>
                    <a:pt x="516" y="359"/>
                  </a:cubicBezTo>
                  <a:cubicBezTo>
                    <a:pt x="609" y="318"/>
                    <a:pt x="708" y="290"/>
                    <a:pt x="805" y="290"/>
                  </a:cubicBezTo>
                  <a:close/>
                  <a:moveTo>
                    <a:pt x="917" y="0"/>
                  </a:moveTo>
                  <a:cubicBezTo>
                    <a:pt x="610" y="0"/>
                    <a:pt x="266" y="183"/>
                    <a:pt x="75" y="362"/>
                  </a:cubicBezTo>
                  <a:cubicBezTo>
                    <a:pt x="0" y="433"/>
                    <a:pt x="70" y="559"/>
                    <a:pt x="155" y="559"/>
                  </a:cubicBezTo>
                  <a:cubicBezTo>
                    <a:pt x="173" y="559"/>
                    <a:pt x="192" y="553"/>
                    <a:pt x="211" y="540"/>
                  </a:cubicBezTo>
                  <a:cubicBezTo>
                    <a:pt x="231" y="526"/>
                    <a:pt x="252" y="511"/>
                    <a:pt x="275" y="496"/>
                  </a:cubicBezTo>
                  <a:lnTo>
                    <a:pt x="275" y="496"/>
                  </a:lnTo>
                  <a:cubicBezTo>
                    <a:pt x="259" y="673"/>
                    <a:pt x="257" y="852"/>
                    <a:pt x="249" y="1031"/>
                  </a:cubicBezTo>
                  <a:cubicBezTo>
                    <a:pt x="242" y="1257"/>
                    <a:pt x="208" y="1494"/>
                    <a:pt x="252" y="1718"/>
                  </a:cubicBezTo>
                  <a:cubicBezTo>
                    <a:pt x="261" y="1761"/>
                    <a:pt x="288" y="1790"/>
                    <a:pt x="321" y="1807"/>
                  </a:cubicBezTo>
                  <a:cubicBezTo>
                    <a:pt x="260" y="1928"/>
                    <a:pt x="321" y="2097"/>
                    <a:pt x="451" y="2097"/>
                  </a:cubicBezTo>
                  <a:cubicBezTo>
                    <a:pt x="473" y="2097"/>
                    <a:pt x="498" y="2092"/>
                    <a:pt x="524" y="2081"/>
                  </a:cubicBezTo>
                  <a:cubicBezTo>
                    <a:pt x="902" y="1926"/>
                    <a:pt x="1275" y="1763"/>
                    <a:pt x="1650" y="1604"/>
                  </a:cubicBezTo>
                  <a:cubicBezTo>
                    <a:pt x="1847" y="1519"/>
                    <a:pt x="2177" y="1433"/>
                    <a:pt x="2184" y="1164"/>
                  </a:cubicBezTo>
                  <a:cubicBezTo>
                    <a:pt x="2193" y="793"/>
                    <a:pt x="1710" y="704"/>
                    <a:pt x="1290" y="704"/>
                  </a:cubicBezTo>
                  <a:cubicBezTo>
                    <a:pt x="1256" y="704"/>
                    <a:pt x="1222" y="705"/>
                    <a:pt x="1189" y="706"/>
                  </a:cubicBezTo>
                  <a:cubicBezTo>
                    <a:pt x="1352" y="481"/>
                    <a:pt x="1464" y="215"/>
                    <a:pt x="1210" y="72"/>
                  </a:cubicBezTo>
                  <a:cubicBezTo>
                    <a:pt x="1122" y="22"/>
                    <a:pt x="1021" y="0"/>
                    <a:pt x="9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F1BA92F6-B6B0-56ED-D6CE-9F2EE7A9D5C6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 flipH="1" flipV="1">
            <a:off x="9560379" y="3265364"/>
            <a:ext cx="79797" cy="4571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3D853-BBA6-E40D-463B-F67F4E0B93B4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9917764" y="2018205"/>
            <a:ext cx="45719" cy="45719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074" name="Picture 2" descr="Demand icon">
            <a:extLst>
              <a:ext uri="{FF2B5EF4-FFF2-40B4-BE49-F238E27FC236}">
                <a16:creationId xmlns:a16="http://schemas.microsoft.com/office/drawing/2014/main" id="{C5240A60-FCB0-4AE2-57C8-3AEDBDF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879" y="1872213"/>
            <a:ext cx="539978" cy="53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84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38"/>
          <p:cNvSpPr txBox="1">
            <a:spLocks noGrp="1"/>
          </p:cNvSpPr>
          <p:nvPr>
            <p:ph type="title"/>
          </p:nvPr>
        </p:nvSpPr>
        <p:spPr>
          <a:xfrm rot="2960">
            <a:off x="1365600" y="1708800"/>
            <a:ext cx="1045200" cy="8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1257" name="Google Shape;1257;p38"/>
          <p:cNvSpPr txBox="1">
            <a:spLocks noGrp="1"/>
          </p:cNvSpPr>
          <p:nvPr>
            <p:ph type="subTitle" idx="1"/>
          </p:nvPr>
        </p:nvSpPr>
        <p:spPr>
          <a:xfrm>
            <a:off x="825450" y="3409001"/>
            <a:ext cx="2125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 and explanation</a:t>
            </a:r>
            <a:endParaRPr dirty="0"/>
          </a:p>
        </p:txBody>
      </p:sp>
      <p:sp>
        <p:nvSpPr>
          <p:cNvPr id="1258" name="Google Shape;1258;p38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dirty="0"/>
          </a:p>
        </p:txBody>
      </p:sp>
      <p:sp>
        <p:nvSpPr>
          <p:cNvPr id="1259" name="Google Shape;1259;p38"/>
          <p:cNvSpPr txBox="1">
            <a:spLocks noGrp="1"/>
          </p:cNvSpPr>
          <p:nvPr>
            <p:ph type="title" idx="2"/>
          </p:nvPr>
        </p:nvSpPr>
        <p:spPr>
          <a:xfrm rot="2960">
            <a:off x="4049400" y="1708800"/>
            <a:ext cx="1045200" cy="8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60" name="Google Shape;1260;p38"/>
          <p:cNvSpPr txBox="1">
            <a:spLocks noGrp="1"/>
          </p:cNvSpPr>
          <p:nvPr>
            <p:ph type="subTitle" idx="3"/>
          </p:nvPr>
        </p:nvSpPr>
        <p:spPr>
          <a:xfrm>
            <a:off x="3509250" y="3409001"/>
            <a:ext cx="2125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Code, Explanation and Demo</a:t>
            </a:r>
            <a:endParaRPr dirty="0"/>
          </a:p>
        </p:txBody>
      </p:sp>
      <p:sp>
        <p:nvSpPr>
          <p:cNvPr id="1261" name="Google Shape;1261;p38"/>
          <p:cNvSpPr txBox="1">
            <a:spLocks noGrp="1"/>
          </p:cNvSpPr>
          <p:nvPr>
            <p:ph type="title" idx="4"/>
          </p:nvPr>
        </p:nvSpPr>
        <p:spPr>
          <a:xfrm rot="2960">
            <a:off x="6733200" y="1708800"/>
            <a:ext cx="1045200" cy="8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62" name="Google Shape;1262;p38"/>
          <p:cNvSpPr txBox="1">
            <a:spLocks noGrp="1"/>
          </p:cNvSpPr>
          <p:nvPr>
            <p:ph type="subTitle" idx="5"/>
          </p:nvPr>
        </p:nvSpPr>
        <p:spPr>
          <a:xfrm>
            <a:off x="6193050" y="3409001"/>
            <a:ext cx="2125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Code, Explanation and Demo</a:t>
            </a:r>
            <a:endParaRPr dirty="0"/>
          </a:p>
        </p:txBody>
      </p:sp>
      <p:sp>
        <p:nvSpPr>
          <p:cNvPr id="1263" name="Google Shape;1263;p38"/>
          <p:cNvSpPr txBox="1">
            <a:spLocks noGrp="1"/>
          </p:cNvSpPr>
          <p:nvPr>
            <p:ph type="subTitle" idx="6"/>
          </p:nvPr>
        </p:nvSpPr>
        <p:spPr>
          <a:xfrm>
            <a:off x="693726" y="2651048"/>
            <a:ext cx="2611714" cy="581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Definite Integrals</a:t>
            </a:r>
            <a:endParaRPr dirty="0"/>
          </a:p>
        </p:txBody>
      </p:sp>
      <p:sp>
        <p:nvSpPr>
          <p:cNvPr id="1264" name="Google Shape;1264;p38"/>
          <p:cNvSpPr txBox="1">
            <a:spLocks noGrp="1"/>
          </p:cNvSpPr>
          <p:nvPr>
            <p:ph type="subTitle" idx="7"/>
          </p:nvPr>
        </p:nvSpPr>
        <p:spPr>
          <a:xfrm>
            <a:off x="3230100" y="2649729"/>
            <a:ext cx="2683800" cy="8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Fuel Consumption Application</a:t>
            </a:r>
            <a:endParaRPr dirty="0"/>
          </a:p>
        </p:txBody>
      </p:sp>
      <p:sp>
        <p:nvSpPr>
          <p:cNvPr id="1265" name="Google Shape;1265;p38"/>
          <p:cNvSpPr txBox="1">
            <a:spLocks noGrp="1"/>
          </p:cNvSpPr>
          <p:nvPr>
            <p:ph type="subTitle" idx="8"/>
          </p:nvPr>
        </p:nvSpPr>
        <p:spPr>
          <a:xfrm>
            <a:off x="5904797" y="2652236"/>
            <a:ext cx="2869307" cy="8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Consumer Surplus Application</a:t>
            </a:r>
            <a:endParaRPr dirty="0"/>
          </a:p>
        </p:txBody>
      </p:sp>
      <p:grpSp>
        <p:nvGrpSpPr>
          <p:cNvPr id="1266" name="Google Shape;1266;p38"/>
          <p:cNvGrpSpPr/>
          <p:nvPr/>
        </p:nvGrpSpPr>
        <p:grpSpPr>
          <a:xfrm>
            <a:off x="6409148" y="540074"/>
            <a:ext cx="652330" cy="642932"/>
            <a:chOff x="3953235" y="1607808"/>
            <a:chExt cx="441838" cy="435443"/>
          </a:xfrm>
        </p:grpSpPr>
        <p:sp>
          <p:nvSpPr>
            <p:cNvPr id="1267" name="Google Shape;1267;p38"/>
            <p:cNvSpPr/>
            <p:nvPr/>
          </p:nvSpPr>
          <p:spPr>
            <a:xfrm>
              <a:off x="3953235" y="1607808"/>
              <a:ext cx="441838" cy="435443"/>
            </a:xfrm>
            <a:custGeom>
              <a:avLst/>
              <a:gdLst/>
              <a:ahLst/>
              <a:cxnLst/>
              <a:rect l="l" t="t" r="r" b="b"/>
              <a:pathLst>
                <a:path w="9811" h="9669" extrusionOk="0">
                  <a:moveTo>
                    <a:pt x="4886" y="0"/>
                  </a:moveTo>
                  <a:cubicBezTo>
                    <a:pt x="4452" y="0"/>
                    <a:pt x="4060" y="191"/>
                    <a:pt x="3793" y="492"/>
                  </a:cubicBezTo>
                  <a:cubicBezTo>
                    <a:pt x="3650" y="653"/>
                    <a:pt x="3152" y="707"/>
                    <a:pt x="2949" y="801"/>
                  </a:cubicBezTo>
                  <a:cubicBezTo>
                    <a:pt x="2643" y="942"/>
                    <a:pt x="2353" y="1122"/>
                    <a:pt x="2089" y="1332"/>
                  </a:cubicBezTo>
                  <a:cubicBezTo>
                    <a:pt x="1562" y="1754"/>
                    <a:pt x="1133" y="2300"/>
                    <a:pt x="865" y="2921"/>
                  </a:cubicBezTo>
                  <a:cubicBezTo>
                    <a:pt x="746" y="3194"/>
                    <a:pt x="658" y="3480"/>
                    <a:pt x="506" y="3737"/>
                  </a:cubicBezTo>
                  <a:cubicBezTo>
                    <a:pt x="371" y="3965"/>
                    <a:pt x="186" y="4167"/>
                    <a:pt x="100" y="4417"/>
                  </a:cubicBezTo>
                  <a:cubicBezTo>
                    <a:pt x="0" y="4708"/>
                    <a:pt x="46" y="5022"/>
                    <a:pt x="134" y="5310"/>
                  </a:cubicBezTo>
                  <a:cubicBezTo>
                    <a:pt x="172" y="5434"/>
                    <a:pt x="219" y="5539"/>
                    <a:pt x="289" y="5648"/>
                  </a:cubicBezTo>
                  <a:cubicBezTo>
                    <a:pt x="343" y="5719"/>
                    <a:pt x="519" y="5853"/>
                    <a:pt x="538" y="5930"/>
                  </a:cubicBezTo>
                  <a:cubicBezTo>
                    <a:pt x="905" y="7400"/>
                    <a:pt x="2035" y="8622"/>
                    <a:pt x="3477" y="9093"/>
                  </a:cubicBezTo>
                  <a:cubicBezTo>
                    <a:pt x="3574" y="9124"/>
                    <a:pt x="3673" y="9153"/>
                    <a:pt x="3763" y="9200"/>
                  </a:cubicBezTo>
                  <a:cubicBezTo>
                    <a:pt x="4108" y="9384"/>
                    <a:pt x="4320" y="9621"/>
                    <a:pt x="4735" y="9661"/>
                  </a:cubicBezTo>
                  <a:cubicBezTo>
                    <a:pt x="4784" y="9666"/>
                    <a:pt x="4834" y="9668"/>
                    <a:pt x="4884" y="9668"/>
                  </a:cubicBezTo>
                  <a:cubicBezTo>
                    <a:pt x="5198" y="9668"/>
                    <a:pt x="5514" y="9571"/>
                    <a:pt x="5765" y="9378"/>
                  </a:cubicBezTo>
                  <a:cubicBezTo>
                    <a:pt x="5839" y="9322"/>
                    <a:pt x="5908" y="9254"/>
                    <a:pt x="5990" y="9206"/>
                  </a:cubicBezTo>
                  <a:cubicBezTo>
                    <a:pt x="6086" y="9151"/>
                    <a:pt x="6194" y="9122"/>
                    <a:pt x="6300" y="9089"/>
                  </a:cubicBezTo>
                  <a:cubicBezTo>
                    <a:pt x="7579" y="8688"/>
                    <a:pt x="8638" y="7640"/>
                    <a:pt x="9088" y="6382"/>
                  </a:cubicBezTo>
                  <a:cubicBezTo>
                    <a:pt x="9140" y="6235"/>
                    <a:pt x="9185" y="6083"/>
                    <a:pt x="9265" y="5948"/>
                  </a:cubicBezTo>
                  <a:cubicBezTo>
                    <a:pt x="9321" y="5855"/>
                    <a:pt x="9393" y="5773"/>
                    <a:pt x="9455" y="5685"/>
                  </a:cubicBezTo>
                  <a:cubicBezTo>
                    <a:pt x="9811" y="5178"/>
                    <a:pt x="9729" y="4344"/>
                    <a:pt x="9703" y="3758"/>
                  </a:cubicBezTo>
                  <a:cubicBezTo>
                    <a:pt x="9667" y="2932"/>
                    <a:pt x="9118" y="2198"/>
                    <a:pt x="8236" y="2198"/>
                  </a:cubicBezTo>
                  <a:cubicBezTo>
                    <a:pt x="8166" y="2198"/>
                    <a:pt x="8098" y="2203"/>
                    <a:pt x="8029" y="2212"/>
                  </a:cubicBezTo>
                  <a:cubicBezTo>
                    <a:pt x="8023" y="2211"/>
                    <a:pt x="8016" y="2211"/>
                    <a:pt x="8009" y="2209"/>
                  </a:cubicBezTo>
                  <a:lnTo>
                    <a:pt x="8033" y="2168"/>
                  </a:lnTo>
                  <a:cubicBezTo>
                    <a:pt x="8422" y="1463"/>
                    <a:pt x="8165" y="573"/>
                    <a:pt x="7461" y="182"/>
                  </a:cubicBezTo>
                  <a:cubicBezTo>
                    <a:pt x="7245" y="62"/>
                    <a:pt x="7000" y="0"/>
                    <a:pt x="6754" y="0"/>
                  </a:cubicBezTo>
                  <a:cubicBezTo>
                    <a:pt x="6408" y="0"/>
                    <a:pt x="6078" y="122"/>
                    <a:pt x="5820" y="338"/>
                  </a:cubicBezTo>
                  <a:cubicBezTo>
                    <a:pt x="5567" y="127"/>
                    <a:pt x="5240" y="0"/>
                    <a:pt x="48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4173276" y="1706569"/>
              <a:ext cx="65886" cy="119118"/>
            </a:xfrm>
            <a:custGeom>
              <a:avLst/>
              <a:gdLst/>
              <a:ahLst/>
              <a:cxnLst/>
              <a:rect l="l" t="t" r="r" b="b"/>
              <a:pathLst>
                <a:path w="1463" h="2645" extrusionOk="0">
                  <a:moveTo>
                    <a:pt x="1463" y="0"/>
                  </a:moveTo>
                  <a:lnTo>
                    <a:pt x="1" y="2644"/>
                  </a:lnTo>
                  <a:lnTo>
                    <a:pt x="1463" y="2644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9" name="Google Shape;1269;p38"/>
            <p:cNvSpPr/>
            <p:nvPr/>
          </p:nvSpPr>
          <p:spPr>
            <a:xfrm>
              <a:off x="4230246" y="1706569"/>
              <a:ext cx="8917" cy="119118"/>
            </a:xfrm>
            <a:custGeom>
              <a:avLst/>
              <a:gdLst/>
              <a:ahLst/>
              <a:cxnLst/>
              <a:rect l="l" t="t" r="r" b="b"/>
              <a:pathLst>
                <a:path w="198" h="2645" extrusionOk="0">
                  <a:moveTo>
                    <a:pt x="198" y="0"/>
                  </a:moveTo>
                  <a:lnTo>
                    <a:pt x="1" y="356"/>
                  </a:lnTo>
                  <a:lnTo>
                    <a:pt x="1" y="2644"/>
                  </a:lnTo>
                  <a:lnTo>
                    <a:pt x="198" y="2644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4173276" y="1798576"/>
              <a:ext cx="31029" cy="27111"/>
            </a:xfrm>
            <a:custGeom>
              <a:avLst/>
              <a:gdLst/>
              <a:ahLst/>
              <a:cxnLst/>
              <a:rect l="l" t="t" r="r" b="b"/>
              <a:pathLst>
                <a:path w="689" h="602" extrusionOk="0">
                  <a:moveTo>
                    <a:pt x="333" y="1"/>
                  </a:moveTo>
                  <a:lnTo>
                    <a:pt x="1" y="601"/>
                  </a:lnTo>
                  <a:lnTo>
                    <a:pt x="688" y="601"/>
                  </a:lnTo>
                  <a:cubicBezTo>
                    <a:pt x="688" y="344"/>
                    <a:pt x="545" y="117"/>
                    <a:pt x="333" y="1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4016554" y="1668785"/>
              <a:ext cx="313534" cy="313669"/>
            </a:xfrm>
            <a:custGeom>
              <a:avLst/>
              <a:gdLst/>
              <a:ahLst/>
              <a:cxnLst/>
              <a:rect l="l" t="t" r="r" b="b"/>
              <a:pathLst>
                <a:path w="6962" h="6965" extrusionOk="0">
                  <a:moveTo>
                    <a:pt x="3849" y="3030"/>
                  </a:moveTo>
                  <a:cubicBezTo>
                    <a:pt x="3958" y="3118"/>
                    <a:pt x="4032" y="3243"/>
                    <a:pt x="4056" y="3381"/>
                  </a:cubicBezTo>
                  <a:lnTo>
                    <a:pt x="3654" y="3381"/>
                  </a:lnTo>
                  <a:lnTo>
                    <a:pt x="3849" y="3030"/>
                  </a:lnTo>
                  <a:close/>
                  <a:moveTo>
                    <a:pt x="3380" y="3586"/>
                  </a:moveTo>
                  <a:lnTo>
                    <a:pt x="3380" y="6402"/>
                  </a:lnTo>
                  <a:cubicBezTo>
                    <a:pt x="1852" y="6348"/>
                    <a:pt x="617" y="5115"/>
                    <a:pt x="564" y="3586"/>
                  </a:cubicBezTo>
                  <a:close/>
                  <a:moveTo>
                    <a:pt x="6399" y="3586"/>
                  </a:moveTo>
                  <a:cubicBezTo>
                    <a:pt x="6346" y="5115"/>
                    <a:pt x="5112" y="6348"/>
                    <a:pt x="3583" y="6402"/>
                  </a:cubicBezTo>
                  <a:lnTo>
                    <a:pt x="3583" y="3586"/>
                  </a:lnTo>
                  <a:close/>
                  <a:moveTo>
                    <a:pt x="5350" y="1"/>
                  </a:moveTo>
                  <a:cubicBezTo>
                    <a:pt x="5315" y="1"/>
                    <a:pt x="5280" y="20"/>
                    <a:pt x="5261" y="53"/>
                  </a:cubicBezTo>
                  <a:lnTo>
                    <a:pt x="3583" y="3090"/>
                  </a:lnTo>
                  <a:lnTo>
                    <a:pt x="3583" y="106"/>
                  </a:lnTo>
                  <a:cubicBezTo>
                    <a:pt x="3583" y="51"/>
                    <a:pt x="3538" y="4"/>
                    <a:pt x="3481" y="4"/>
                  </a:cubicBezTo>
                  <a:cubicBezTo>
                    <a:pt x="3425" y="4"/>
                    <a:pt x="3380" y="51"/>
                    <a:pt x="3380" y="106"/>
                  </a:cubicBezTo>
                  <a:lnTo>
                    <a:pt x="3380" y="363"/>
                  </a:lnTo>
                  <a:cubicBezTo>
                    <a:pt x="2625" y="388"/>
                    <a:pt x="1908" y="681"/>
                    <a:pt x="1353" y="1198"/>
                  </a:cubicBezTo>
                  <a:cubicBezTo>
                    <a:pt x="1313" y="1236"/>
                    <a:pt x="1310" y="1301"/>
                    <a:pt x="1348" y="1342"/>
                  </a:cubicBezTo>
                  <a:cubicBezTo>
                    <a:pt x="1369" y="1363"/>
                    <a:pt x="1396" y="1374"/>
                    <a:pt x="1423" y="1374"/>
                  </a:cubicBezTo>
                  <a:cubicBezTo>
                    <a:pt x="1447" y="1374"/>
                    <a:pt x="1473" y="1366"/>
                    <a:pt x="1493" y="1347"/>
                  </a:cubicBezTo>
                  <a:cubicBezTo>
                    <a:pt x="2009" y="866"/>
                    <a:pt x="2675" y="591"/>
                    <a:pt x="3378" y="567"/>
                  </a:cubicBezTo>
                  <a:lnTo>
                    <a:pt x="3378" y="3383"/>
                  </a:lnTo>
                  <a:lnTo>
                    <a:pt x="563" y="3383"/>
                  </a:lnTo>
                  <a:cubicBezTo>
                    <a:pt x="582" y="2763"/>
                    <a:pt x="794" y="2178"/>
                    <a:pt x="1179" y="1688"/>
                  </a:cubicBezTo>
                  <a:cubicBezTo>
                    <a:pt x="1215" y="1643"/>
                    <a:pt x="1207" y="1579"/>
                    <a:pt x="1162" y="1545"/>
                  </a:cubicBezTo>
                  <a:cubicBezTo>
                    <a:pt x="1143" y="1530"/>
                    <a:pt x="1121" y="1523"/>
                    <a:pt x="1099" y="1523"/>
                  </a:cubicBezTo>
                  <a:cubicBezTo>
                    <a:pt x="1069" y="1523"/>
                    <a:pt x="1039" y="1537"/>
                    <a:pt x="1020" y="1562"/>
                  </a:cubicBezTo>
                  <a:cubicBezTo>
                    <a:pt x="607" y="2089"/>
                    <a:pt x="380" y="2717"/>
                    <a:pt x="359" y="3383"/>
                  </a:cubicBezTo>
                  <a:lnTo>
                    <a:pt x="103" y="3383"/>
                  </a:lnTo>
                  <a:cubicBezTo>
                    <a:pt x="47" y="3383"/>
                    <a:pt x="0" y="3429"/>
                    <a:pt x="0" y="3484"/>
                  </a:cubicBezTo>
                  <a:cubicBezTo>
                    <a:pt x="0" y="3541"/>
                    <a:pt x="47" y="3587"/>
                    <a:pt x="103" y="3587"/>
                  </a:cubicBezTo>
                  <a:lnTo>
                    <a:pt x="359" y="3587"/>
                  </a:lnTo>
                  <a:cubicBezTo>
                    <a:pt x="385" y="4384"/>
                    <a:pt x="706" y="5127"/>
                    <a:pt x="1273" y="5692"/>
                  </a:cubicBezTo>
                  <a:cubicBezTo>
                    <a:pt x="1839" y="6258"/>
                    <a:pt x="2584" y="6581"/>
                    <a:pt x="3379" y="6606"/>
                  </a:cubicBezTo>
                  <a:lnTo>
                    <a:pt x="3379" y="6863"/>
                  </a:lnTo>
                  <a:cubicBezTo>
                    <a:pt x="3379" y="6919"/>
                    <a:pt x="3425" y="6965"/>
                    <a:pt x="3481" y="6965"/>
                  </a:cubicBezTo>
                  <a:cubicBezTo>
                    <a:pt x="3538" y="6965"/>
                    <a:pt x="3583" y="6919"/>
                    <a:pt x="3583" y="6863"/>
                  </a:cubicBezTo>
                  <a:lnTo>
                    <a:pt x="3583" y="6606"/>
                  </a:lnTo>
                  <a:cubicBezTo>
                    <a:pt x="4380" y="6581"/>
                    <a:pt x="5123" y="6259"/>
                    <a:pt x="5689" y="5692"/>
                  </a:cubicBezTo>
                  <a:cubicBezTo>
                    <a:pt x="6255" y="5127"/>
                    <a:pt x="6576" y="4382"/>
                    <a:pt x="6603" y="3587"/>
                  </a:cubicBezTo>
                  <a:lnTo>
                    <a:pt x="6859" y="3587"/>
                  </a:lnTo>
                  <a:cubicBezTo>
                    <a:pt x="6916" y="3587"/>
                    <a:pt x="6962" y="3541"/>
                    <a:pt x="6962" y="3484"/>
                  </a:cubicBezTo>
                  <a:cubicBezTo>
                    <a:pt x="6962" y="3428"/>
                    <a:pt x="6916" y="3381"/>
                    <a:pt x="6860" y="3381"/>
                  </a:cubicBezTo>
                  <a:lnTo>
                    <a:pt x="5045" y="3381"/>
                  </a:lnTo>
                  <a:lnTo>
                    <a:pt x="5045" y="1988"/>
                  </a:lnTo>
                  <a:cubicBezTo>
                    <a:pt x="5045" y="1932"/>
                    <a:pt x="4998" y="1886"/>
                    <a:pt x="4943" y="1886"/>
                  </a:cubicBezTo>
                  <a:cubicBezTo>
                    <a:pt x="4887" y="1886"/>
                    <a:pt x="4841" y="1932"/>
                    <a:pt x="4841" y="1988"/>
                  </a:cubicBezTo>
                  <a:lnTo>
                    <a:pt x="4841" y="3381"/>
                  </a:lnTo>
                  <a:lnTo>
                    <a:pt x="4263" y="3381"/>
                  </a:lnTo>
                  <a:cubicBezTo>
                    <a:pt x="4236" y="3168"/>
                    <a:pt x="4122" y="2976"/>
                    <a:pt x="3949" y="2848"/>
                  </a:cubicBezTo>
                  <a:lnTo>
                    <a:pt x="4843" y="1233"/>
                  </a:lnTo>
                  <a:lnTo>
                    <a:pt x="4843" y="1510"/>
                  </a:lnTo>
                  <a:cubicBezTo>
                    <a:pt x="4843" y="1567"/>
                    <a:pt x="4888" y="1613"/>
                    <a:pt x="4944" y="1613"/>
                  </a:cubicBezTo>
                  <a:cubicBezTo>
                    <a:pt x="5000" y="1613"/>
                    <a:pt x="5046" y="1567"/>
                    <a:pt x="5046" y="1510"/>
                  </a:cubicBezTo>
                  <a:lnTo>
                    <a:pt x="5046" y="863"/>
                  </a:lnTo>
                  <a:lnTo>
                    <a:pt x="5439" y="153"/>
                  </a:lnTo>
                  <a:cubicBezTo>
                    <a:pt x="5466" y="104"/>
                    <a:pt x="5449" y="41"/>
                    <a:pt x="5400" y="14"/>
                  </a:cubicBezTo>
                  <a:cubicBezTo>
                    <a:pt x="5384" y="5"/>
                    <a:pt x="5367" y="1"/>
                    <a:pt x="5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4254069" y="1837126"/>
              <a:ext cx="27787" cy="46341"/>
            </a:xfrm>
            <a:custGeom>
              <a:avLst/>
              <a:gdLst/>
              <a:ahLst/>
              <a:cxnLst/>
              <a:rect l="l" t="t" r="r" b="b"/>
              <a:pathLst>
                <a:path w="617" h="1029" extrusionOk="0">
                  <a:moveTo>
                    <a:pt x="213" y="1"/>
                  </a:moveTo>
                  <a:cubicBezTo>
                    <a:pt x="96" y="1"/>
                    <a:pt x="1" y="96"/>
                    <a:pt x="1" y="213"/>
                  </a:cubicBezTo>
                  <a:lnTo>
                    <a:pt x="1" y="404"/>
                  </a:lnTo>
                  <a:cubicBezTo>
                    <a:pt x="1" y="522"/>
                    <a:pt x="96" y="617"/>
                    <a:pt x="213" y="617"/>
                  </a:cubicBezTo>
                  <a:lnTo>
                    <a:pt x="404" y="617"/>
                  </a:lnTo>
                  <a:cubicBezTo>
                    <a:pt x="408" y="617"/>
                    <a:pt x="413" y="621"/>
                    <a:pt x="413" y="625"/>
                  </a:cubicBezTo>
                  <a:lnTo>
                    <a:pt x="413" y="817"/>
                  </a:lnTo>
                  <a:cubicBezTo>
                    <a:pt x="413" y="821"/>
                    <a:pt x="409" y="825"/>
                    <a:pt x="404" y="825"/>
                  </a:cubicBezTo>
                  <a:lnTo>
                    <a:pt x="213" y="825"/>
                  </a:lnTo>
                  <a:cubicBezTo>
                    <a:pt x="208" y="825"/>
                    <a:pt x="205" y="821"/>
                    <a:pt x="205" y="817"/>
                  </a:cubicBezTo>
                  <a:cubicBezTo>
                    <a:pt x="205" y="761"/>
                    <a:pt x="158" y="714"/>
                    <a:pt x="103" y="714"/>
                  </a:cubicBezTo>
                  <a:cubicBezTo>
                    <a:pt x="46" y="714"/>
                    <a:pt x="1" y="761"/>
                    <a:pt x="1" y="817"/>
                  </a:cubicBezTo>
                  <a:cubicBezTo>
                    <a:pt x="1" y="934"/>
                    <a:pt x="96" y="1029"/>
                    <a:pt x="213" y="1029"/>
                  </a:cubicBezTo>
                  <a:lnTo>
                    <a:pt x="404" y="1029"/>
                  </a:lnTo>
                  <a:cubicBezTo>
                    <a:pt x="522" y="1029"/>
                    <a:pt x="616" y="934"/>
                    <a:pt x="616" y="817"/>
                  </a:cubicBezTo>
                  <a:lnTo>
                    <a:pt x="616" y="625"/>
                  </a:lnTo>
                  <a:cubicBezTo>
                    <a:pt x="616" y="508"/>
                    <a:pt x="522" y="413"/>
                    <a:pt x="404" y="413"/>
                  </a:cubicBezTo>
                  <a:lnTo>
                    <a:pt x="213" y="413"/>
                  </a:lnTo>
                  <a:cubicBezTo>
                    <a:pt x="208" y="413"/>
                    <a:pt x="205" y="409"/>
                    <a:pt x="205" y="404"/>
                  </a:cubicBezTo>
                  <a:lnTo>
                    <a:pt x="205" y="213"/>
                  </a:lnTo>
                  <a:cubicBezTo>
                    <a:pt x="205" y="209"/>
                    <a:pt x="208" y="204"/>
                    <a:pt x="213" y="204"/>
                  </a:cubicBezTo>
                  <a:lnTo>
                    <a:pt x="404" y="204"/>
                  </a:lnTo>
                  <a:cubicBezTo>
                    <a:pt x="408" y="204"/>
                    <a:pt x="413" y="209"/>
                    <a:pt x="413" y="213"/>
                  </a:cubicBezTo>
                  <a:cubicBezTo>
                    <a:pt x="413" y="268"/>
                    <a:pt x="458" y="315"/>
                    <a:pt x="515" y="315"/>
                  </a:cubicBezTo>
                  <a:cubicBezTo>
                    <a:pt x="570" y="315"/>
                    <a:pt x="616" y="268"/>
                    <a:pt x="616" y="213"/>
                  </a:cubicBezTo>
                  <a:cubicBezTo>
                    <a:pt x="616" y="96"/>
                    <a:pt x="522" y="1"/>
                    <a:pt x="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4184760" y="1837126"/>
              <a:ext cx="27877" cy="46386"/>
            </a:xfrm>
            <a:custGeom>
              <a:avLst/>
              <a:gdLst/>
              <a:ahLst/>
              <a:cxnLst/>
              <a:rect l="l" t="t" r="r" b="b"/>
              <a:pathLst>
                <a:path w="619" h="1030" extrusionOk="0">
                  <a:moveTo>
                    <a:pt x="309" y="1"/>
                  </a:moveTo>
                  <a:cubicBezTo>
                    <a:pt x="140" y="1"/>
                    <a:pt x="0" y="140"/>
                    <a:pt x="0" y="310"/>
                  </a:cubicBezTo>
                  <a:lnTo>
                    <a:pt x="0" y="722"/>
                  </a:lnTo>
                  <a:cubicBezTo>
                    <a:pt x="0" y="892"/>
                    <a:pt x="140" y="1030"/>
                    <a:pt x="309" y="1030"/>
                  </a:cubicBezTo>
                  <a:cubicBezTo>
                    <a:pt x="479" y="1030"/>
                    <a:pt x="618" y="892"/>
                    <a:pt x="618" y="722"/>
                  </a:cubicBezTo>
                  <a:cubicBezTo>
                    <a:pt x="618" y="665"/>
                    <a:pt x="572" y="620"/>
                    <a:pt x="516" y="620"/>
                  </a:cubicBezTo>
                  <a:cubicBezTo>
                    <a:pt x="459" y="620"/>
                    <a:pt x="414" y="665"/>
                    <a:pt x="414" y="722"/>
                  </a:cubicBezTo>
                  <a:cubicBezTo>
                    <a:pt x="414" y="779"/>
                    <a:pt x="368" y="826"/>
                    <a:pt x="309" y="826"/>
                  </a:cubicBezTo>
                  <a:cubicBezTo>
                    <a:pt x="252" y="826"/>
                    <a:pt x="205" y="780"/>
                    <a:pt x="205" y="722"/>
                  </a:cubicBezTo>
                  <a:lnTo>
                    <a:pt x="205" y="310"/>
                  </a:lnTo>
                  <a:cubicBezTo>
                    <a:pt x="206" y="251"/>
                    <a:pt x="252" y="205"/>
                    <a:pt x="309" y="205"/>
                  </a:cubicBezTo>
                  <a:cubicBezTo>
                    <a:pt x="366" y="205"/>
                    <a:pt x="414" y="251"/>
                    <a:pt x="414" y="310"/>
                  </a:cubicBezTo>
                  <a:cubicBezTo>
                    <a:pt x="414" y="365"/>
                    <a:pt x="459" y="412"/>
                    <a:pt x="516" y="412"/>
                  </a:cubicBezTo>
                  <a:cubicBezTo>
                    <a:pt x="572" y="412"/>
                    <a:pt x="618" y="365"/>
                    <a:pt x="618" y="310"/>
                  </a:cubicBezTo>
                  <a:cubicBezTo>
                    <a:pt x="618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4219437" y="1837081"/>
              <a:ext cx="27832" cy="46386"/>
            </a:xfrm>
            <a:custGeom>
              <a:avLst/>
              <a:gdLst/>
              <a:ahLst/>
              <a:cxnLst/>
              <a:rect l="l" t="t" r="r" b="b"/>
              <a:pathLst>
                <a:path w="618" h="1030" extrusionOk="0">
                  <a:moveTo>
                    <a:pt x="307" y="204"/>
                  </a:moveTo>
                  <a:cubicBezTo>
                    <a:pt x="366" y="206"/>
                    <a:pt x="412" y="252"/>
                    <a:pt x="412" y="310"/>
                  </a:cubicBezTo>
                  <a:lnTo>
                    <a:pt x="412" y="721"/>
                  </a:lnTo>
                  <a:cubicBezTo>
                    <a:pt x="412" y="779"/>
                    <a:pt x="366" y="826"/>
                    <a:pt x="307" y="826"/>
                  </a:cubicBezTo>
                  <a:cubicBezTo>
                    <a:pt x="251" y="826"/>
                    <a:pt x="203" y="780"/>
                    <a:pt x="203" y="721"/>
                  </a:cubicBezTo>
                  <a:lnTo>
                    <a:pt x="203" y="310"/>
                  </a:lnTo>
                  <a:cubicBezTo>
                    <a:pt x="203" y="252"/>
                    <a:pt x="249" y="204"/>
                    <a:pt x="307" y="204"/>
                  </a:cubicBezTo>
                  <a:close/>
                  <a:moveTo>
                    <a:pt x="308" y="1"/>
                  </a:moveTo>
                  <a:cubicBezTo>
                    <a:pt x="139" y="2"/>
                    <a:pt x="1" y="141"/>
                    <a:pt x="1" y="310"/>
                  </a:cubicBezTo>
                  <a:lnTo>
                    <a:pt x="1" y="721"/>
                  </a:lnTo>
                  <a:cubicBezTo>
                    <a:pt x="1" y="892"/>
                    <a:pt x="139" y="1030"/>
                    <a:pt x="308" y="1030"/>
                  </a:cubicBezTo>
                  <a:cubicBezTo>
                    <a:pt x="479" y="1030"/>
                    <a:pt x="617" y="892"/>
                    <a:pt x="617" y="721"/>
                  </a:cubicBezTo>
                  <a:lnTo>
                    <a:pt x="617" y="310"/>
                  </a:lnTo>
                  <a:cubicBezTo>
                    <a:pt x="617" y="139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4250331" y="1767817"/>
              <a:ext cx="27787" cy="46341"/>
            </a:xfrm>
            <a:custGeom>
              <a:avLst/>
              <a:gdLst/>
              <a:ahLst/>
              <a:cxnLst/>
              <a:rect l="l" t="t" r="r" b="b"/>
              <a:pathLst>
                <a:path w="617" h="1029" extrusionOk="0">
                  <a:moveTo>
                    <a:pt x="213" y="1"/>
                  </a:moveTo>
                  <a:cubicBezTo>
                    <a:pt x="95" y="2"/>
                    <a:pt x="1" y="97"/>
                    <a:pt x="1" y="213"/>
                  </a:cubicBezTo>
                  <a:lnTo>
                    <a:pt x="1" y="404"/>
                  </a:lnTo>
                  <a:cubicBezTo>
                    <a:pt x="1" y="522"/>
                    <a:pt x="95" y="616"/>
                    <a:pt x="213" y="616"/>
                  </a:cubicBezTo>
                  <a:lnTo>
                    <a:pt x="404" y="616"/>
                  </a:lnTo>
                  <a:cubicBezTo>
                    <a:pt x="409" y="616"/>
                    <a:pt x="413" y="621"/>
                    <a:pt x="413" y="625"/>
                  </a:cubicBezTo>
                  <a:lnTo>
                    <a:pt x="413" y="817"/>
                  </a:lnTo>
                  <a:cubicBezTo>
                    <a:pt x="413" y="821"/>
                    <a:pt x="409" y="825"/>
                    <a:pt x="404" y="825"/>
                  </a:cubicBezTo>
                  <a:lnTo>
                    <a:pt x="213" y="825"/>
                  </a:lnTo>
                  <a:cubicBezTo>
                    <a:pt x="209" y="825"/>
                    <a:pt x="204" y="821"/>
                    <a:pt x="204" y="817"/>
                  </a:cubicBezTo>
                  <a:cubicBezTo>
                    <a:pt x="204" y="761"/>
                    <a:pt x="159" y="714"/>
                    <a:pt x="103" y="714"/>
                  </a:cubicBezTo>
                  <a:cubicBezTo>
                    <a:pt x="47" y="714"/>
                    <a:pt x="1" y="761"/>
                    <a:pt x="1" y="817"/>
                  </a:cubicBezTo>
                  <a:cubicBezTo>
                    <a:pt x="1" y="934"/>
                    <a:pt x="95" y="1029"/>
                    <a:pt x="213" y="1029"/>
                  </a:cubicBezTo>
                  <a:lnTo>
                    <a:pt x="404" y="1029"/>
                  </a:lnTo>
                  <a:cubicBezTo>
                    <a:pt x="522" y="1029"/>
                    <a:pt x="616" y="934"/>
                    <a:pt x="616" y="817"/>
                  </a:cubicBezTo>
                  <a:lnTo>
                    <a:pt x="616" y="625"/>
                  </a:lnTo>
                  <a:cubicBezTo>
                    <a:pt x="616" y="508"/>
                    <a:pt x="522" y="413"/>
                    <a:pt x="404" y="413"/>
                  </a:cubicBezTo>
                  <a:lnTo>
                    <a:pt x="213" y="413"/>
                  </a:lnTo>
                  <a:cubicBezTo>
                    <a:pt x="209" y="413"/>
                    <a:pt x="204" y="409"/>
                    <a:pt x="204" y="404"/>
                  </a:cubicBezTo>
                  <a:lnTo>
                    <a:pt x="204" y="213"/>
                  </a:lnTo>
                  <a:cubicBezTo>
                    <a:pt x="204" y="209"/>
                    <a:pt x="209" y="205"/>
                    <a:pt x="213" y="205"/>
                  </a:cubicBezTo>
                  <a:lnTo>
                    <a:pt x="404" y="205"/>
                  </a:lnTo>
                  <a:cubicBezTo>
                    <a:pt x="409" y="205"/>
                    <a:pt x="413" y="209"/>
                    <a:pt x="413" y="213"/>
                  </a:cubicBezTo>
                  <a:cubicBezTo>
                    <a:pt x="413" y="268"/>
                    <a:pt x="459" y="315"/>
                    <a:pt x="514" y="315"/>
                  </a:cubicBezTo>
                  <a:cubicBezTo>
                    <a:pt x="571" y="315"/>
                    <a:pt x="616" y="268"/>
                    <a:pt x="616" y="213"/>
                  </a:cubicBezTo>
                  <a:cubicBezTo>
                    <a:pt x="616" y="97"/>
                    <a:pt x="522" y="1"/>
                    <a:pt x="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4284963" y="1767862"/>
              <a:ext cx="9277" cy="46341"/>
            </a:xfrm>
            <a:custGeom>
              <a:avLst/>
              <a:gdLst/>
              <a:ahLst/>
              <a:cxnLst/>
              <a:rect l="l" t="t" r="r" b="b"/>
              <a:pathLst>
                <a:path w="206" h="1029" extrusionOk="0">
                  <a:moveTo>
                    <a:pt x="103" y="1"/>
                  </a:moveTo>
                  <a:cubicBezTo>
                    <a:pt x="48" y="1"/>
                    <a:pt x="1" y="48"/>
                    <a:pt x="1" y="103"/>
                  </a:cubicBezTo>
                  <a:lnTo>
                    <a:pt x="1" y="928"/>
                  </a:lnTo>
                  <a:cubicBezTo>
                    <a:pt x="1" y="983"/>
                    <a:pt x="48" y="1029"/>
                    <a:pt x="103" y="1029"/>
                  </a:cubicBezTo>
                  <a:cubicBezTo>
                    <a:pt x="159" y="1029"/>
                    <a:pt x="205" y="983"/>
                    <a:pt x="205" y="928"/>
                  </a:cubicBezTo>
                  <a:lnTo>
                    <a:pt x="205" y="103"/>
                  </a:lnTo>
                  <a:cubicBezTo>
                    <a:pt x="205" y="48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4301086" y="1767862"/>
              <a:ext cx="27787" cy="46341"/>
            </a:xfrm>
            <a:custGeom>
              <a:avLst/>
              <a:gdLst/>
              <a:ahLst/>
              <a:cxnLst/>
              <a:rect l="l" t="t" r="r" b="b"/>
              <a:pathLst>
                <a:path w="617" h="1029" extrusionOk="0">
                  <a:moveTo>
                    <a:pt x="103" y="1"/>
                  </a:moveTo>
                  <a:cubicBezTo>
                    <a:pt x="47" y="1"/>
                    <a:pt x="1" y="48"/>
                    <a:pt x="1" y="103"/>
                  </a:cubicBezTo>
                  <a:lnTo>
                    <a:pt x="1" y="928"/>
                  </a:lnTo>
                  <a:cubicBezTo>
                    <a:pt x="1" y="983"/>
                    <a:pt x="45" y="1029"/>
                    <a:pt x="103" y="1029"/>
                  </a:cubicBezTo>
                  <a:cubicBezTo>
                    <a:pt x="158" y="1029"/>
                    <a:pt x="205" y="983"/>
                    <a:pt x="205" y="928"/>
                  </a:cubicBezTo>
                  <a:lnTo>
                    <a:pt x="205" y="553"/>
                  </a:lnTo>
                  <a:lnTo>
                    <a:pt x="413" y="900"/>
                  </a:lnTo>
                  <a:lnTo>
                    <a:pt x="413" y="928"/>
                  </a:lnTo>
                  <a:cubicBezTo>
                    <a:pt x="413" y="983"/>
                    <a:pt x="459" y="1029"/>
                    <a:pt x="515" y="1029"/>
                  </a:cubicBezTo>
                  <a:cubicBezTo>
                    <a:pt x="571" y="1029"/>
                    <a:pt x="616" y="983"/>
                    <a:pt x="616" y="928"/>
                  </a:cubicBezTo>
                  <a:lnTo>
                    <a:pt x="616" y="103"/>
                  </a:lnTo>
                  <a:cubicBezTo>
                    <a:pt x="616" y="48"/>
                    <a:pt x="571" y="1"/>
                    <a:pt x="515" y="1"/>
                  </a:cubicBezTo>
                  <a:cubicBezTo>
                    <a:pt x="459" y="1"/>
                    <a:pt x="413" y="48"/>
                    <a:pt x="413" y="103"/>
                  </a:cubicBezTo>
                  <a:lnTo>
                    <a:pt x="413" y="505"/>
                  </a:lnTo>
                  <a:lnTo>
                    <a:pt x="205" y="158"/>
                  </a:lnTo>
                  <a:lnTo>
                    <a:pt x="205" y="103"/>
                  </a:lnTo>
                  <a:cubicBezTo>
                    <a:pt x="205" y="48"/>
                    <a:pt x="158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78" name="Google Shape;1278;p38"/>
          <p:cNvGrpSpPr/>
          <p:nvPr/>
        </p:nvGrpSpPr>
        <p:grpSpPr>
          <a:xfrm>
            <a:off x="332242" y="4188620"/>
            <a:ext cx="652367" cy="598580"/>
            <a:chOff x="3145758" y="1607627"/>
            <a:chExt cx="475209" cy="436029"/>
          </a:xfrm>
        </p:grpSpPr>
        <p:sp>
          <p:nvSpPr>
            <p:cNvPr id="1279" name="Google Shape;1279;p38"/>
            <p:cNvSpPr/>
            <p:nvPr/>
          </p:nvSpPr>
          <p:spPr>
            <a:xfrm>
              <a:off x="3145758" y="1607627"/>
              <a:ext cx="475209" cy="436029"/>
            </a:xfrm>
            <a:custGeom>
              <a:avLst/>
              <a:gdLst/>
              <a:ahLst/>
              <a:cxnLst/>
              <a:rect l="l" t="t" r="r" b="b"/>
              <a:pathLst>
                <a:path w="10552" h="9682" extrusionOk="0">
                  <a:moveTo>
                    <a:pt x="3059" y="0"/>
                  </a:moveTo>
                  <a:cubicBezTo>
                    <a:pt x="1421" y="0"/>
                    <a:pt x="88" y="1334"/>
                    <a:pt x="88" y="2972"/>
                  </a:cubicBezTo>
                  <a:cubicBezTo>
                    <a:pt x="88" y="3676"/>
                    <a:pt x="334" y="4325"/>
                    <a:pt x="746" y="4835"/>
                  </a:cubicBezTo>
                  <a:lnTo>
                    <a:pt x="746" y="4835"/>
                  </a:lnTo>
                  <a:cubicBezTo>
                    <a:pt x="746" y="4835"/>
                    <a:pt x="745" y="4834"/>
                    <a:pt x="745" y="4834"/>
                  </a:cubicBezTo>
                  <a:cubicBezTo>
                    <a:pt x="718" y="4834"/>
                    <a:pt x="277" y="5637"/>
                    <a:pt x="248" y="5722"/>
                  </a:cubicBezTo>
                  <a:cubicBezTo>
                    <a:pt x="193" y="5880"/>
                    <a:pt x="154" y="6039"/>
                    <a:pt x="128" y="6202"/>
                  </a:cubicBezTo>
                  <a:cubicBezTo>
                    <a:pt x="1" y="7007"/>
                    <a:pt x="199" y="7863"/>
                    <a:pt x="694" y="8513"/>
                  </a:cubicBezTo>
                  <a:cubicBezTo>
                    <a:pt x="1247" y="9242"/>
                    <a:pt x="2137" y="9681"/>
                    <a:pt x="3051" y="9681"/>
                  </a:cubicBezTo>
                  <a:cubicBezTo>
                    <a:pt x="3758" y="9681"/>
                    <a:pt x="4406" y="9435"/>
                    <a:pt x="4917" y="9020"/>
                  </a:cubicBezTo>
                  <a:cubicBezTo>
                    <a:pt x="5445" y="9448"/>
                    <a:pt x="6104" y="9681"/>
                    <a:pt x="6787" y="9681"/>
                  </a:cubicBezTo>
                  <a:cubicBezTo>
                    <a:pt x="9210" y="9681"/>
                    <a:pt x="10551" y="6860"/>
                    <a:pt x="9163" y="4932"/>
                  </a:cubicBezTo>
                  <a:cubicBezTo>
                    <a:pt x="9148" y="4911"/>
                    <a:pt x="9133" y="4889"/>
                    <a:pt x="9132" y="4863"/>
                  </a:cubicBezTo>
                  <a:cubicBezTo>
                    <a:pt x="9131" y="4832"/>
                    <a:pt x="9150" y="4803"/>
                    <a:pt x="9169" y="4777"/>
                  </a:cubicBezTo>
                  <a:cubicBezTo>
                    <a:pt x="9931" y="3748"/>
                    <a:pt x="9948" y="2272"/>
                    <a:pt x="9204" y="1228"/>
                  </a:cubicBezTo>
                  <a:cubicBezTo>
                    <a:pt x="8651" y="451"/>
                    <a:pt x="7707" y="12"/>
                    <a:pt x="6764" y="12"/>
                  </a:cubicBezTo>
                  <a:cubicBezTo>
                    <a:pt x="6456" y="12"/>
                    <a:pt x="6147" y="59"/>
                    <a:pt x="5853" y="157"/>
                  </a:cubicBezTo>
                  <a:cubicBezTo>
                    <a:pt x="5746" y="192"/>
                    <a:pt x="4911" y="647"/>
                    <a:pt x="4932" y="665"/>
                  </a:cubicBezTo>
                  <a:cubicBezTo>
                    <a:pt x="4403" y="235"/>
                    <a:pt x="3742" y="0"/>
                    <a:pt x="3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3215427" y="1673514"/>
              <a:ext cx="136141" cy="136051"/>
            </a:xfrm>
            <a:custGeom>
              <a:avLst/>
              <a:gdLst/>
              <a:ahLst/>
              <a:cxnLst/>
              <a:rect l="l" t="t" r="r" b="b"/>
              <a:pathLst>
                <a:path w="3023" h="3021" extrusionOk="0">
                  <a:moveTo>
                    <a:pt x="1511" y="0"/>
                  </a:moveTo>
                  <a:cubicBezTo>
                    <a:pt x="677" y="0"/>
                    <a:pt x="1" y="677"/>
                    <a:pt x="1" y="1511"/>
                  </a:cubicBezTo>
                  <a:cubicBezTo>
                    <a:pt x="1" y="2344"/>
                    <a:pt x="677" y="3020"/>
                    <a:pt x="1511" y="3020"/>
                  </a:cubicBezTo>
                  <a:cubicBezTo>
                    <a:pt x="2346" y="3020"/>
                    <a:pt x="3022" y="2344"/>
                    <a:pt x="3022" y="1511"/>
                  </a:cubicBezTo>
                  <a:cubicBezTo>
                    <a:pt x="3022" y="677"/>
                    <a:pt x="2346" y="0"/>
                    <a:pt x="1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3230288" y="1688285"/>
              <a:ext cx="121279" cy="121279"/>
            </a:xfrm>
            <a:custGeom>
              <a:avLst/>
              <a:gdLst/>
              <a:ahLst/>
              <a:cxnLst/>
              <a:rect l="l" t="t" r="r" b="b"/>
              <a:pathLst>
                <a:path w="2693" h="2693" extrusionOk="0">
                  <a:moveTo>
                    <a:pt x="2122" y="0"/>
                  </a:moveTo>
                  <a:lnTo>
                    <a:pt x="2122" y="0"/>
                  </a:lnTo>
                  <a:cubicBezTo>
                    <a:pt x="2328" y="259"/>
                    <a:pt x="2452" y="587"/>
                    <a:pt x="2452" y="941"/>
                  </a:cubicBezTo>
                  <a:cubicBezTo>
                    <a:pt x="2452" y="1777"/>
                    <a:pt x="1775" y="2452"/>
                    <a:pt x="941" y="2452"/>
                  </a:cubicBezTo>
                  <a:cubicBezTo>
                    <a:pt x="584" y="2452"/>
                    <a:pt x="258" y="2328"/>
                    <a:pt x="0" y="2124"/>
                  </a:cubicBezTo>
                  <a:lnTo>
                    <a:pt x="0" y="2124"/>
                  </a:lnTo>
                  <a:cubicBezTo>
                    <a:pt x="277" y="2469"/>
                    <a:pt x="703" y="2692"/>
                    <a:pt x="1181" y="2692"/>
                  </a:cubicBezTo>
                  <a:cubicBezTo>
                    <a:pt x="2016" y="2692"/>
                    <a:pt x="2692" y="2017"/>
                    <a:pt x="2692" y="1183"/>
                  </a:cubicBezTo>
                  <a:cubicBezTo>
                    <a:pt x="2692" y="705"/>
                    <a:pt x="2470" y="278"/>
                    <a:pt x="2122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3383678" y="1673514"/>
              <a:ext cx="136141" cy="136051"/>
            </a:xfrm>
            <a:custGeom>
              <a:avLst/>
              <a:gdLst/>
              <a:ahLst/>
              <a:cxnLst/>
              <a:rect l="l" t="t" r="r" b="b"/>
              <a:pathLst>
                <a:path w="3023" h="3021" extrusionOk="0">
                  <a:moveTo>
                    <a:pt x="1511" y="0"/>
                  </a:moveTo>
                  <a:cubicBezTo>
                    <a:pt x="677" y="0"/>
                    <a:pt x="1" y="677"/>
                    <a:pt x="1" y="1511"/>
                  </a:cubicBezTo>
                  <a:cubicBezTo>
                    <a:pt x="1" y="2344"/>
                    <a:pt x="677" y="3020"/>
                    <a:pt x="1511" y="3020"/>
                  </a:cubicBezTo>
                  <a:cubicBezTo>
                    <a:pt x="2346" y="3020"/>
                    <a:pt x="3022" y="2344"/>
                    <a:pt x="3022" y="1511"/>
                  </a:cubicBezTo>
                  <a:cubicBezTo>
                    <a:pt x="3022" y="677"/>
                    <a:pt x="2346" y="0"/>
                    <a:pt x="1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3398539" y="1688285"/>
              <a:ext cx="121279" cy="121279"/>
            </a:xfrm>
            <a:custGeom>
              <a:avLst/>
              <a:gdLst/>
              <a:ahLst/>
              <a:cxnLst/>
              <a:rect l="l" t="t" r="r" b="b"/>
              <a:pathLst>
                <a:path w="2693" h="2693" extrusionOk="0">
                  <a:moveTo>
                    <a:pt x="2122" y="0"/>
                  </a:moveTo>
                  <a:lnTo>
                    <a:pt x="2122" y="0"/>
                  </a:lnTo>
                  <a:cubicBezTo>
                    <a:pt x="2328" y="259"/>
                    <a:pt x="2452" y="587"/>
                    <a:pt x="2452" y="941"/>
                  </a:cubicBezTo>
                  <a:cubicBezTo>
                    <a:pt x="2452" y="1777"/>
                    <a:pt x="1775" y="2452"/>
                    <a:pt x="941" y="2452"/>
                  </a:cubicBezTo>
                  <a:cubicBezTo>
                    <a:pt x="584" y="2452"/>
                    <a:pt x="258" y="2328"/>
                    <a:pt x="0" y="2124"/>
                  </a:cubicBezTo>
                  <a:lnTo>
                    <a:pt x="0" y="2124"/>
                  </a:lnTo>
                  <a:cubicBezTo>
                    <a:pt x="278" y="2469"/>
                    <a:pt x="703" y="2692"/>
                    <a:pt x="1181" y="2692"/>
                  </a:cubicBezTo>
                  <a:cubicBezTo>
                    <a:pt x="2016" y="2692"/>
                    <a:pt x="2692" y="2017"/>
                    <a:pt x="2692" y="1183"/>
                  </a:cubicBezTo>
                  <a:cubicBezTo>
                    <a:pt x="2692" y="705"/>
                    <a:pt x="2469" y="278"/>
                    <a:pt x="2122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3215427" y="1841764"/>
              <a:ext cx="136141" cy="136051"/>
            </a:xfrm>
            <a:custGeom>
              <a:avLst/>
              <a:gdLst/>
              <a:ahLst/>
              <a:cxnLst/>
              <a:rect l="l" t="t" r="r" b="b"/>
              <a:pathLst>
                <a:path w="3023" h="3021" extrusionOk="0">
                  <a:moveTo>
                    <a:pt x="1511" y="0"/>
                  </a:moveTo>
                  <a:cubicBezTo>
                    <a:pt x="677" y="0"/>
                    <a:pt x="1" y="677"/>
                    <a:pt x="1" y="1511"/>
                  </a:cubicBezTo>
                  <a:cubicBezTo>
                    <a:pt x="1" y="2344"/>
                    <a:pt x="677" y="3021"/>
                    <a:pt x="1511" y="3021"/>
                  </a:cubicBezTo>
                  <a:cubicBezTo>
                    <a:pt x="2346" y="3021"/>
                    <a:pt x="3022" y="2344"/>
                    <a:pt x="3022" y="1511"/>
                  </a:cubicBezTo>
                  <a:cubicBezTo>
                    <a:pt x="3022" y="677"/>
                    <a:pt x="2346" y="0"/>
                    <a:pt x="15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3230288" y="1856536"/>
              <a:ext cx="121279" cy="121279"/>
            </a:xfrm>
            <a:custGeom>
              <a:avLst/>
              <a:gdLst/>
              <a:ahLst/>
              <a:cxnLst/>
              <a:rect l="l" t="t" r="r" b="b"/>
              <a:pathLst>
                <a:path w="2693" h="2693" extrusionOk="0">
                  <a:moveTo>
                    <a:pt x="2122" y="1"/>
                  </a:moveTo>
                  <a:cubicBezTo>
                    <a:pt x="2328" y="260"/>
                    <a:pt x="2452" y="587"/>
                    <a:pt x="2452" y="941"/>
                  </a:cubicBezTo>
                  <a:cubicBezTo>
                    <a:pt x="2452" y="1777"/>
                    <a:pt x="1775" y="2452"/>
                    <a:pt x="941" y="2452"/>
                  </a:cubicBezTo>
                  <a:cubicBezTo>
                    <a:pt x="584" y="2452"/>
                    <a:pt x="258" y="2328"/>
                    <a:pt x="0" y="2124"/>
                  </a:cubicBezTo>
                  <a:lnTo>
                    <a:pt x="0" y="2124"/>
                  </a:lnTo>
                  <a:cubicBezTo>
                    <a:pt x="277" y="2470"/>
                    <a:pt x="703" y="2693"/>
                    <a:pt x="1181" y="2693"/>
                  </a:cubicBezTo>
                  <a:cubicBezTo>
                    <a:pt x="2016" y="2693"/>
                    <a:pt x="2692" y="2017"/>
                    <a:pt x="2692" y="1182"/>
                  </a:cubicBezTo>
                  <a:cubicBezTo>
                    <a:pt x="2692" y="703"/>
                    <a:pt x="2470" y="278"/>
                    <a:pt x="2122" y="1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3383678" y="1841764"/>
              <a:ext cx="136141" cy="136051"/>
            </a:xfrm>
            <a:custGeom>
              <a:avLst/>
              <a:gdLst/>
              <a:ahLst/>
              <a:cxnLst/>
              <a:rect l="l" t="t" r="r" b="b"/>
              <a:pathLst>
                <a:path w="3023" h="3021" extrusionOk="0">
                  <a:moveTo>
                    <a:pt x="1511" y="0"/>
                  </a:moveTo>
                  <a:cubicBezTo>
                    <a:pt x="677" y="0"/>
                    <a:pt x="1" y="677"/>
                    <a:pt x="1" y="1511"/>
                  </a:cubicBezTo>
                  <a:cubicBezTo>
                    <a:pt x="1" y="2344"/>
                    <a:pt x="677" y="3021"/>
                    <a:pt x="1511" y="3021"/>
                  </a:cubicBezTo>
                  <a:cubicBezTo>
                    <a:pt x="2346" y="3021"/>
                    <a:pt x="3022" y="2344"/>
                    <a:pt x="3022" y="1511"/>
                  </a:cubicBezTo>
                  <a:cubicBezTo>
                    <a:pt x="3022" y="677"/>
                    <a:pt x="2346" y="0"/>
                    <a:pt x="15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3398539" y="1856536"/>
              <a:ext cx="121279" cy="121279"/>
            </a:xfrm>
            <a:custGeom>
              <a:avLst/>
              <a:gdLst/>
              <a:ahLst/>
              <a:cxnLst/>
              <a:rect l="l" t="t" r="r" b="b"/>
              <a:pathLst>
                <a:path w="2693" h="2693" extrusionOk="0">
                  <a:moveTo>
                    <a:pt x="2122" y="1"/>
                  </a:moveTo>
                  <a:cubicBezTo>
                    <a:pt x="2328" y="260"/>
                    <a:pt x="2452" y="587"/>
                    <a:pt x="2452" y="941"/>
                  </a:cubicBezTo>
                  <a:cubicBezTo>
                    <a:pt x="2452" y="1777"/>
                    <a:pt x="1775" y="2452"/>
                    <a:pt x="941" y="2452"/>
                  </a:cubicBezTo>
                  <a:cubicBezTo>
                    <a:pt x="584" y="2452"/>
                    <a:pt x="258" y="2328"/>
                    <a:pt x="0" y="2124"/>
                  </a:cubicBezTo>
                  <a:lnTo>
                    <a:pt x="0" y="2124"/>
                  </a:lnTo>
                  <a:cubicBezTo>
                    <a:pt x="278" y="2470"/>
                    <a:pt x="703" y="2693"/>
                    <a:pt x="1181" y="2693"/>
                  </a:cubicBezTo>
                  <a:cubicBezTo>
                    <a:pt x="2016" y="2693"/>
                    <a:pt x="2692" y="2017"/>
                    <a:pt x="2692" y="1182"/>
                  </a:cubicBezTo>
                  <a:cubicBezTo>
                    <a:pt x="2692" y="703"/>
                    <a:pt x="2469" y="278"/>
                    <a:pt x="2122" y="1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3240106" y="1698238"/>
              <a:ext cx="86692" cy="86692"/>
            </a:xfrm>
            <a:custGeom>
              <a:avLst/>
              <a:gdLst/>
              <a:ahLst/>
              <a:cxnLst/>
              <a:rect l="l" t="t" r="r" b="b"/>
              <a:pathLst>
                <a:path w="1925" h="1925" extrusionOk="0">
                  <a:moveTo>
                    <a:pt x="757" y="0"/>
                  </a:moveTo>
                  <a:lnTo>
                    <a:pt x="757" y="756"/>
                  </a:lnTo>
                  <a:lnTo>
                    <a:pt x="1" y="756"/>
                  </a:lnTo>
                  <a:lnTo>
                    <a:pt x="1" y="1168"/>
                  </a:lnTo>
                  <a:lnTo>
                    <a:pt x="757" y="1168"/>
                  </a:lnTo>
                  <a:lnTo>
                    <a:pt x="757" y="1924"/>
                  </a:lnTo>
                  <a:lnTo>
                    <a:pt x="1169" y="1924"/>
                  </a:lnTo>
                  <a:lnTo>
                    <a:pt x="1169" y="1168"/>
                  </a:lnTo>
                  <a:lnTo>
                    <a:pt x="1925" y="1168"/>
                  </a:lnTo>
                  <a:lnTo>
                    <a:pt x="1925" y="756"/>
                  </a:lnTo>
                  <a:lnTo>
                    <a:pt x="1169" y="756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3246276" y="1872613"/>
              <a:ext cx="74398" cy="74353"/>
            </a:xfrm>
            <a:custGeom>
              <a:avLst/>
              <a:gdLst/>
              <a:ahLst/>
              <a:cxnLst/>
              <a:rect l="l" t="t" r="r" b="b"/>
              <a:pathLst>
                <a:path w="1652" h="1651" extrusionOk="0">
                  <a:moveTo>
                    <a:pt x="292" y="0"/>
                  </a:moveTo>
                  <a:lnTo>
                    <a:pt x="1" y="291"/>
                  </a:lnTo>
                  <a:lnTo>
                    <a:pt x="536" y="825"/>
                  </a:lnTo>
                  <a:lnTo>
                    <a:pt x="1" y="1360"/>
                  </a:lnTo>
                  <a:lnTo>
                    <a:pt x="292" y="1650"/>
                  </a:lnTo>
                  <a:lnTo>
                    <a:pt x="826" y="1116"/>
                  </a:lnTo>
                  <a:lnTo>
                    <a:pt x="1360" y="1650"/>
                  </a:lnTo>
                  <a:lnTo>
                    <a:pt x="1652" y="1360"/>
                  </a:lnTo>
                  <a:lnTo>
                    <a:pt x="1118" y="825"/>
                  </a:lnTo>
                  <a:lnTo>
                    <a:pt x="1652" y="291"/>
                  </a:lnTo>
                  <a:lnTo>
                    <a:pt x="1360" y="0"/>
                  </a:lnTo>
                  <a:lnTo>
                    <a:pt x="826" y="534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3409077" y="1732284"/>
              <a:ext cx="86602" cy="18599"/>
            </a:xfrm>
            <a:custGeom>
              <a:avLst/>
              <a:gdLst/>
              <a:ahLst/>
              <a:cxnLst/>
              <a:rect l="l" t="t" r="r" b="b"/>
              <a:pathLst>
                <a:path w="1923" h="413" extrusionOk="0">
                  <a:moveTo>
                    <a:pt x="0" y="0"/>
                  </a:moveTo>
                  <a:lnTo>
                    <a:pt x="0" y="412"/>
                  </a:lnTo>
                  <a:lnTo>
                    <a:pt x="1922" y="412"/>
                  </a:lnTo>
                  <a:lnTo>
                    <a:pt x="19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3420831" y="1878243"/>
              <a:ext cx="61833" cy="18599"/>
            </a:xfrm>
            <a:custGeom>
              <a:avLst/>
              <a:gdLst/>
              <a:ahLst/>
              <a:cxnLst/>
              <a:rect l="l" t="t" r="r" b="b"/>
              <a:pathLst>
                <a:path w="1373" h="413" extrusionOk="0">
                  <a:moveTo>
                    <a:pt x="0" y="0"/>
                  </a:moveTo>
                  <a:lnTo>
                    <a:pt x="0" y="413"/>
                  </a:lnTo>
                  <a:lnTo>
                    <a:pt x="1373" y="413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3420831" y="1922782"/>
              <a:ext cx="61833" cy="18554"/>
            </a:xfrm>
            <a:custGeom>
              <a:avLst/>
              <a:gdLst/>
              <a:ahLst/>
              <a:cxnLst/>
              <a:rect l="l" t="t" r="r" b="b"/>
              <a:pathLst>
                <a:path w="1373" h="412" extrusionOk="0">
                  <a:moveTo>
                    <a:pt x="0" y="0"/>
                  </a:moveTo>
                  <a:lnTo>
                    <a:pt x="0" y="411"/>
                  </a:lnTo>
                  <a:lnTo>
                    <a:pt x="1373" y="411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3" name="Google Shape;1293;p38"/>
            <p:cNvSpPr/>
            <p:nvPr/>
          </p:nvSpPr>
          <p:spPr>
            <a:xfrm>
              <a:off x="3210878" y="1668920"/>
              <a:ext cx="144878" cy="145283"/>
            </a:xfrm>
            <a:custGeom>
              <a:avLst/>
              <a:gdLst/>
              <a:ahLst/>
              <a:cxnLst/>
              <a:rect l="l" t="t" r="r" b="b"/>
              <a:pathLst>
                <a:path w="3217" h="3226" extrusionOk="0">
                  <a:moveTo>
                    <a:pt x="1613" y="1"/>
                  </a:moveTo>
                  <a:cubicBezTo>
                    <a:pt x="725" y="1"/>
                    <a:pt x="2" y="724"/>
                    <a:pt x="2" y="1614"/>
                  </a:cubicBezTo>
                  <a:cubicBezTo>
                    <a:pt x="0" y="2502"/>
                    <a:pt x="724" y="3226"/>
                    <a:pt x="1612" y="3226"/>
                  </a:cubicBezTo>
                  <a:cubicBezTo>
                    <a:pt x="1994" y="3226"/>
                    <a:pt x="2366" y="3090"/>
                    <a:pt x="2657" y="2843"/>
                  </a:cubicBezTo>
                  <a:cubicBezTo>
                    <a:pt x="2944" y="2598"/>
                    <a:pt x="3138" y="2260"/>
                    <a:pt x="3201" y="1890"/>
                  </a:cubicBezTo>
                  <a:cubicBezTo>
                    <a:pt x="3211" y="1834"/>
                    <a:pt x="3174" y="1781"/>
                    <a:pt x="3119" y="1772"/>
                  </a:cubicBezTo>
                  <a:cubicBezTo>
                    <a:pt x="3113" y="1771"/>
                    <a:pt x="3107" y="1770"/>
                    <a:pt x="3101" y="1770"/>
                  </a:cubicBezTo>
                  <a:cubicBezTo>
                    <a:pt x="3052" y="1770"/>
                    <a:pt x="3009" y="1805"/>
                    <a:pt x="3000" y="1854"/>
                  </a:cubicBezTo>
                  <a:cubicBezTo>
                    <a:pt x="2884" y="2530"/>
                    <a:pt x="2301" y="3021"/>
                    <a:pt x="1612" y="3021"/>
                  </a:cubicBezTo>
                  <a:cubicBezTo>
                    <a:pt x="836" y="3021"/>
                    <a:pt x="204" y="2388"/>
                    <a:pt x="204" y="1613"/>
                  </a:cubicBezTo>
                  <a:cubicBezTo>
                    <a:pt x="204" y="836"/>
                    <a:pt x="836" y="204"/>
                    <a:pt x="1612" y="204"/>
                  </a:cubicBezTo>
                  <a:cubicBezTo>
                    <a:pt x="2308" y="204"/>
                    <a:pt x="2908" y="722"/>
                    <a:pt x="3008" y="1409"/>
                  </a:cubicBezTo>
                  <a:cubicBezTo>
                    <a:pt x="3015" y="1461"/>
                    <a:pt x="3058" y="1498"/>
                    <a:pt x="3108" y="1498"/>
                  </a:cubicBezTo>
                  <a:cubicBezTo>
                    <a:pt x="3113" y="1498"/>
                    <a:pt x="3118" y="1497"/>
                    <a:pt x="3123" y="1496"/>
                  </a:cubicBezTo>
                  <a:cubicBezTo>
                    <a:pt x="3179" y="1489"/>
                    <a:pt x="3217" y="1437"/>
                    <a:pt x="3210" y="1381"/>
                  </a:cubicBezTo>
                  <a:cubicBezTo>
                    <a:pt x="3156" y="1000"/>
                    <a:pt x="2965" y="652"/>
                    <a:pt x="2674" y="398"/>
                  </a:cubicBezTo>
                  <a:cubicBezTo>
                    <a:pt x="2380" y="141"/>
                    <a:pt x="2004" y="1"/>
                    <a:pt x="1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3379444" y="1668920"/>
              <a:ext cx="144878" cy="145283"/>
            </a:xfrm>
            <a:custGeom>
              <a:avLst/>
              <a:gdLst/>
              <a:ahLst/>
              <a:cxnLst/>
              <a:rect l="l" t="t" r="r" b="b"/>
              <a:pathLst>
                <a:path w="3217" h="3226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cubicBezTo>
                    <a:pt x="0" y="2502"/>
                    <a:pt x="723" y="3226"/>
                    <a:pt x="1612" y="3226"/>
                  </a:cubicBezTo>
                  <a:cubicBezTo>
                    <a:pt x="1995" y="3226"/>
                    <a:pt x="2366" y="3090"/>
                    <a:pt x="2656" y="2843"/>
                  </a:cubicBezTo>
                  <a:cubicBezTo>
                    <a:pt x="2943" y="2598"/>
                    <a:pt x="3138" y="2260"/>
                    <a:pt x="3202" y="1890"/>
                  </a:cubicBezTo>
                  <a:cubicBezTo>
                    <a:pt x="3211" y="1834"/>
                    <a:pt x="3175" y="1781"/>
                    <a:pt x="3118" y="1772"/>
                  </a:cubicBezTo>
                  <a:cubicBezTo>
                    <a:pt x="3112" y="1771"/>
                    <a:pt x="3106" y="1770"/>
                    <a:pt x="3101" y="1770"/>
                  </a:cubicBezTo>
                  <a:cubicBezTo>
                    <a:pt x="3052" y="1770"/>
                    <a:pt x="3009" y="1805"/>
                    <a:pt x="3001" y="1854"/>
                  </a:cubicBezTo>
                  <a:cubicBezTo>
                    <a:pt x="2884" y="2530"/>
                    <a:pt x="2301" y="3021"/>
                    <a:pt x="1612" y="3021"/>
                  </a:cubicBezTo>
                  <a:cubicBezTo>
                    <a:pt x="837" y="3021"/>
                    <a:pt x="203" y="2388"/>
                    <a:pt x="203" y="1613"/>
                  </a:cubicBezTo>
                  <a:cubicBezTo>
                    <a:pt x="203" y="836"/>
                    <a:pt x="837" y="204"/>
                    <a:pt x="1612" y="204"/>
                  </a:cubicBezTo>
                  <a:cubicBezTo>
                    <a:pt x="2308" y="204"/>
                    <a:pt x="2909" y="722"/>
                    <a:pt x="3007" y="1409"/>
                  </a:cubicBezTo>
                  <a:cubicBezTo>
                    <a:pt x="3014" y="1461"/>
                    <a:pt x="3059" y="1497"/>
                    <a:pt x="3109" y="1497"/>
                  </a:cubicBezTo>
                  <a:cubicBezTo>
                    <a:pt x="3113" y="1497"/>
                    <a:pt x="3118" y="1497"/>
                    <a:pt x="3123" y="1496"/>
                  </a:cubicBezTo>
                  <a:cubicBezTo>
                    <a:pt x="3178" y="1489"/>
                    <a:pt x="3216" y="1437"/>
                    <a:pt x="3210" y="1381"/>
                  </a:cubicBezTo>
                  <a:cubicBezTo>
                    <a:pt x="3155" y="1000"/>
                    <a:pt x="2965" y="652"/>
                    <a:pt x="2675" y="398"/>
                  </a:cubicBezTo>
                  <a:cubicBezTo>
                    <a:pt x="2381" y="141"/>
                    <a:pt x="2004" y="1"/>
                    <a:pt x="1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3379129" y="1837126"/>
              <a:ext cx="144878" cy="145283"/>
            </a:xfrm>
            <a:custGeom>
              <a:avLst/>
              <a:gdLst/>
              <a:ahLst/>
              <a:cxnLst/>
              <a:rect l="l" t="t" r="r" b="b"/>
              <a:pathLst>
                <a:path w="3217" h="3226" extrusionOk="0">
                  <a:moveTo>
                    <a:pt x="1605" y="1"/>
                  </a:moveTo>
                  <a:cubicBezTo>
                    <a:pt x="1222" y="1"/>
                    <a:pt x="851" y="137"/>
                    <a:pt x="561" y="385"/>
                  </a:cubicBezTo>
                  <a:cubicBezTo>
                    <a:pt x="274" y="630"/>
                    <a:pt x="79" y="968"/>
                    <a:pt x="15" y="1338"/>
                  </a:cubicBezTo>
                  <a:cubicBezTo>
                    <a:pt x="5" y="1393"/>
                    <a:pt x="42" y="1446"/>
                    <a:pt x="98" y="1456"/>
                  </a:cubicBezTo>
                  <a:cubicBezTo>
                    <a:pt x="104" y="1457"/>
                    <a:pt x="110" y="1458"/>
                    <a:pt x="115" y="1458"/>
                  </a:cubicBezTo>
                  <a:cubicBezTo>
                    <a:pt x="164" y="1458"/>
                    <a:pt x="208" y="1423"/>
                    <a:pt x="216" y="1372"/>
                  </a:cubicBezTo>
                  <a:cubicBezTo>
                    <a:pt x="333" y="697"/>
                    <a:pt x="916" y="206"/>
                    <a:pt x="1605" y="206"/>
                  </a:cubicBezTo>
                  <a:cubicBezTo>
                    <a:pt x="2380" y="206"/>
                    <a:pt x="3013" y="838"/>
                    <a:pt x="3013" y="1615"/>
                  </a:cubicBezTo>
                  <a:cubicBezTo>
                    <a:pt x="3013" y="2392"/>
                    <a:pt x="2380" y="3024"/>
                    <a:pt x="1605" y="3024"/>
                  </a:cubicBezTo>
                  <a:cubicBezTo>
                    <a:pt x="909" y="3024"/>
                    <a:pt x="308" y="2506"/>
                    <a:pt x="209" y="1817"/>
                  </a:cubicBezTo>
                  <a:cubicBezTo>
                    <a:pt x="201" y="1767"/>
                    <a:pt x="158" y="1729"/>
                    <a:pt x="108" y="1729"/>
                  </a:cubicBezTo>
                  <a:cubicBezTo>
                    <a:pt x="103" y="1729"/>
                    <a:pt x="99" y="1730"/>
                    <a:pt x="94" y="1730"/>
                  </a:cubicBezTo>
                  <a:cubicBezTo>
                    <a:pt x="38" y="1739"/>
                    <a:pt x="1" y="1790"/>
                    <a:pt x="7" y="1846"/>
                  </a:cubicBezTo>
                  <a:cubicBezTo>
                    <a:pt x="61" y="2226"/>
                    <a:pt x="252" y="2574"/>
                    <a:pt x="542" y="2829"/>
                  </a:cubicBezTo>
                  <a:cubicBezTo>
                    <a:pt x="836" y="3086"/>
                    <a:pt x="1213" y="3226"/>
                    <a:pt x="1603" y="3226"/>
                  </a:cubicBezTo>
                  <a:cubicBezTo>
                    <a:pt x="2492" y="3226"/>
                    <a:pt x="3216" y="2503"/>
                    <a:pt x="3216" y="1614"/>
                  </a:cubicBezTo>
                  <a:cubicBezTo>
                    <a:pt x="3217" y="724"/>
                    <a:pt x="2494" y="1"/>
                    <a:pt x="1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3210878" y="1837126"/>
              <a:ext cx="144878" cy="145283"/>
            </a:xfrm>
            <a:custGeom>
              <a:avLst/>
              <a:gdLst/>
              <a:ahLst/>
              <a:cxnLst/>
              <a:rect l="l" t="t" r="r" b="b"/>
              <a:pathLst>
                <a:path w="3217" h="3226" extrusionOk="0">
                  <a:moveTo>
                    <a:pt x="1605" y="1"/>
                  </a:moveTo>
                  <a:cubicBezTo>
                    <a:pt x="1222" y="1"/>
                    <a:pt x="851" y="137"/>
                    <a:pt x="561" y="385"/>
                  </a:cubicBezTo>
                  <a:cubicBezTo>
                    <a:pt x="273" y="630"/>
                    <a:pt x="79" y="968"/>
                    <a:pt x="15" y="1338"/>
                  </a:cubicBezTo>
                  <a:cubicBezTo>
                    <a:pt x="6" y="1393"/>
                    <a:pt x="42" y="1446"/>
                    <a:pt x="98" y="1456"/>
                  </a:cubicBezTo>
                  <a:cubicBezTo>
                    <a:pt x="104" y="1457"/>
                    <a:pt x="109" y="1458"/>
                    <a:pt x="115" y="1458"/>
                  </a:cubicBezTo>
                  <a:cubicBezTo>
                    <a:pt x="164" y="1458"/>
                    <a:pt x="208" y="1423"/>
                    <a:pt x="216" y="1372"/>
                  </a:cubicBezTo>
                  <a:cubicBezTo>
                    <a:pt x="333" y="697"/>
                    <a:pt x="916" y="206"/>
                    <a:pt x="1605" y="206"/>
                  </a:cubicBezTo>
                  <a:cubicBezTo>
                    <a:pt x="2380" y="206"/>
                    <a:pt x="3013" y="838"/>
                    <a:pt x="3013" y="1615"/>
                  </a:cubicBezTo>
                  <a:cubicBezTo>
                    <a:pt x="3013" y="2392"/>
                    <a:pt x="2380" y="3024"/>
                    <a:pt x="1605" y="3024"/>
                  </a:cubicBezTo>
                  <a:cubicBezTo>
                    <a:pt x="909" y="3024"/>
                    <a:pt x="308" y="2506"/>
                    <a:pt x="209" y="1817"/>
                  </a:cubicBezTo>
                  <a:cubicBezTo>
                    <a:pt x="202" y="1766"/>
                    <a:pt x="157" y="1730"/>
                    <a:pt x="106" y="1730"/>
                  </a:cubicBezTo>
                  <a:cubicBezTo>
                    <a:pt x="102" y="1730"/>
                    <a:pt x="98" y="1730"/>
                    <a:pt x="94" y="1730"/>
                  </a:cubicBezTo>
                  <a:cubicBezTo>
                    <a:pt x="38" y="1739"/>
                    <a:pt x="0" y="1790"/>
                    <a:pt x="7" y="1846"/>
                  </a:cubicBezTo>
                  <a:cubicBezTo>
                    <a:pt x="61" y="2226"/>
                    <a:pt x="252" y="2574"/>
                    <a:pt x="542" y="2829"/>
                  </a:cubicBezTo>
                  <a:cubicBezTo>
                    <a:pt x="836" y="3086"/>
                    <a:pt x="1213" y="3226"/>
                    <a:pt x="1603" y="3226"/>
                  </a:cubicBezTo>
                  <a:cubicBezTo>
                    <a:pt x="2492" y="3226"/>
                    <a:pt x="3216" y="2503"/>
                    <a:pt x="3216" y="1614"/>
                  </a:cubicBezTo>
                  <a:cubicBezTo>
                    <a:pt x="3217" y="724"/>
                    <a:pt x="2493" y="1"/>
                    <a:pt x="1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97" name="Google Shape;1297;p38"/>
            <p:cNvGrpSpPr/>
            <p:nvPr/>
          </p:nvGrpSpPr>
          <p:grpSpPr>
            <a:xfrm>
              <a:off x="3235512" y="1693644"/>
              <a:ext cx="264761" cy="257915"/>
              <a:chOff x="2854512" y="1693644"/>
              <a:chExt cx="264761" cy="257915"/>
            </a:xfrm>
          </p:grpSpPr>
          <p:sp>
            <p:nvSpPr>
              <p:cNvPr id="1298" name="Google Shape;1298;p38"/>
              <p:cNvSpPr/>
              <p:nvPr/>
            </p:nvSpPr>
            <p:spPr>
              <a:xfrm>
                <a:off x="2854512" y="1693644"/>
                <a:ext cx="95925" cy="95834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2128" extrusionOk="0">
                    <a:moveTo>
                      <a:pt x="1170" y="205"/>
                    </a:moveTo>
                    <a:lnTo>
                      <a:pt x="1170" y="858"/>
                    </a:lnTo>
                    <a:cubicBezTo>
                      <a:pt x="1170" y="914"/>
                      <a:pt x="1217" y="960"/>
                      <a:pt x="1272" y="960"/>
                    </a:cubicBezTo>
                    <a:lnTo>
                      <a:pt x="1926" y="960"/>
                    </a:lnTo>
                    <a:lnTo>
                      <a:pt x="1926" y="1168"/>
                    </a:lnTo>
                    <a:lnTo>
                      <a:pt x="1272" y="1168"/>
                    </a:lnTo>
                    <a:cubicBezTo>
                      <a:pt x="1217" y="1168"/>
                      <a:pt x="1170" y="1214"/>
                      <a:pt x="1170" y="1270"/>
                    </a:cubicBezTo>
                    <a:lnTo>
                      <a:pt x="1170" y="1924"/>
                    </a:lnTo>
                    <a:lnTo>
                      <a:pt x="962" y="1924"/>
                    </a:lnTo>
                    <a:lnTo>
                      <a:pt x="962" y="1270"/>
                    </a:lnTo>
                    <a:cubicBezTo>
                      <a:pt x="962" y="1214"/>
                      <a:pt x="916" y="1168"/>
                      <a:pt x="860" y="1168"/>
                    </a:cubicBezTo>
                    <a:lnTo>
                      <a:pt x="206" y="1168"/>
                    </a:lnTo>
                    <a:lnTo>
                      <a:pt x="206" y="960"/>
                    </a:lnTo>
                    <a:lnTo>
                      <a:pt x="860" y="960"/>
                    </a:lnTo>
                    <a:cubicBezTo>
                      <a:pt x="916" y="960"/>
                      <a:pt x="962" y="914"/>
                      <a:pt x="962" y="858"/>
                    </a:cubicBezTo>
                    <a:lnTo>
                      <a:pt x="962" y="205"/>
                    </a:lnTo>
                    <a:close/>
                    <a:moveTo>
                      <a:pt x="859" y="0"/>
                    </a:moveTo>
                    <a:cubicBezTo>
                      <a:pt x="803" y="0"/>
                      <a:pt x="756" y="47"/>
                      <a:pt x="756" y="102"/>
                    </a:cubicBezTo>
                    <a:lnTo>
                      <a:pt x="756" y="756"/>
                    </a:lnTo>
                    <a:lnTo>
                      <a:pt x="103" y="756"/>
                    </a:lnTo>
                    <a:cubicBezTo>
                      <a:pt x="47" y="756"/>
                      <a:pt x="1" y="803"/>
                      <a:pt x="1" y="858"/>
                    </a:cubicBezTo>
                    <a:lnTo>
                      <a:pt x="1" y="1270"/>
                    </a:lnTo>
                    <a:cubicBezTo>
                      <a:pt x="1" y="1326"/>
                      <a:pt x="47" y="1372"/>
                      <a:pt x="103" y="1372"/>
                    </a:cubicBezTo>
                    <a:lnTo>
                      <a:pt x="756" y="1372"/>
                    </a:lnTo>
                    <a:lnTo>
                      <a:pt x="756" y="2026"/>
                    </a:lnTo>
                    <a:cubicBezTo>
                      <a:pt x="756" y="2082"/>
                      <a:pt x="803" y="2128"/>
                      <a:pt x="859" y="2128"/>
                    </a:cubicBezTo>
                    <a:lnTo>
                      <a:pt x="1271" y="2128"/>
                    </a:lnTo>
                    <a:cubicBezTo>
                      <a:pt x="1326" y="2128"/>
                      <a:pt x="1373" y="2082"/>
                      <a:pt x="1373" y="2026"/>
                    </a:cubicBezTo>
                    <a:lnTo>
                      <a:pt x="1373" y="1372"/>
                    </a:lnTo>
                    <a:lnTo>
                      <a:pt x="2027" y="1372"/>
                    </a:lnTo>
                    <a:cubicBezTo>
                      <a:pt x="2082" y="1372"/>
                      <a:pt x="2129" y="1326"/>
                      <a:pt x="2129" y="1270"/>
                    </a:cubicBezTo>
                    <a:lnTo>
                      <a:pt x="2129" y="858"/>
                    </a:lnTo>
                    <a:cubicBezTo>
                      <a:pt x="2129" y="803"/>
                      <a:pt x="2082" y="756"/>
                      <a:pt x="2027" y="756"/>
                    </a:cubicBezTo>
                    <a:lnTo>
                      <a:pt x="1373" y="756"/>
                    </a:lnTo>
                    <a:lnTo>
                      <a:pt x="1373" y="102"/>
                    </a:lnTo>
                    <a:cubicBezTo>
                      <a:pt x="1373" y="47"/>
                      <a:pt x="1326" y="0"/>
                      <a:pt x="1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9" name="Google Shape;1299;p38"/>
              <p:cNvSpPr/>
              <p:nvPr/>
            </p:nvSpPr>
            <p:spPr>
              <a:xfrm>
                <a:off x="2860232" y="1868020"/>
                <a:ext cx="84080" cy="83540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855" extrusionOk="0">
                    <a:moveTo>
                      <a:pt x="1472" y="246"/>
                    </a:moveTo>
                    <a:lnTo>
                      <a:pt x="1619" y="393"/>
                    </a:lnTo>
                    <a:lnTo>
                      <a:pt x="1157" y="855"/>
                    </a:lnTo>
                    <a:cubicBezTo>
                      <a:pt x="1118" y="894"/>
                      <a:pt x="1118" y="959"/>
                      <a:pt x="1157" y="1000"/>
                    </a:cubicBezTo>
                    <a:lnTo>
                      <a:pt x="1619" y="1462"/>
                    </a:lnTo>
                    <a:lnTo>
                      <a:pt x="1472" y="1609"/>
                    </a:lnTo>
                    <a:lnTo>
                      <a:pt x="1010" y="1147"/>
                    </a:lnTo>
                    <a:cubicBezTo>
                      <a:pt x="991" y="1126"/>
                      <a:pt x="964" y="1116"/>
                      <a:pt x="938" y="1116"/>
                    </a:cubicBezTo>
                    <a:cubicBezTo>
                      <a:pt x="912" y="1116"/>
                      <a:pt x="887" y="1126"/>
                      <a:pt x="867" y="1147"/>
                    </a:cubicBezTo>
                    <a:lnTo>
                      <a:pt x="404" y="1609"/>
                    </a:lnTo>
                    <a:lnTo>
                      <a:pt x="257" y="1462"/>
                    </a:lnTo>
                    <a:lnTo>
                      <a:pt x="720" y="1000"/>
                    </a:lnTo>
                    <a:cubicBezTo>
                      <a:pt x="759" y="961"/>
                      <a:pt x="759" y="895"/>
                      <a:pt x="720" y="855"/>
                    </a:cubicBezTo>
                    <a:lnTo>
                      <a:pt x="257" y="393"/>
                    </a:lnTo>
                    <a:lnTo>
                      <a:pt x="404" y="246"/>
                    </a:lnTo>
                    <a:lnTo>
                      <a:pt x="867" y="708"/>
                    </a:lnTo>
                    <a:cubicBezTo>
                      <a:pt x="886" y="728"/>
                      <a:pt x="912" y="738"/>
                      <a:pt x="938" y="738"/>
                    </a:cubicBezTo>
                    <a:cubicBezTo>
                      <a:pt x="964" y="738"/>
                      <a:pt x="991" y="728"/>
                      <a:pt x="1010" y="708"/>
                    </a:cubicBezTo>
                    <a:lnTo>
                      <a:pt x="1472" y="246"/>
                    </a:lnTo>
                    <a:close/>
                    <a:moveTo>
                      <a:pt x="404" y="0"/>
                    </a:moveTo>
                    <a:cubicBezTo>
                      <a:pt x="378" y="0"/>
                      <a:pt x="352" y="10"/>
                      <a:pt x="333" y="30"/>
                    </a:cubicBezTo>
                    <a:lnTo>
                      <a:pt x="41" y="321"/>
                    </a:lnTo>
                    <a:cubicBezTo>
                      <a:pt x="2" y="360"/>
                      <a:pt x="2" y="425"/>
                      <a:pt x="41" y="465"/>
                    </a:cubicBezTo>
                    <a:lnTo>
                      <a:pt x="503" y="927"/>
                    </a:lnTo>
                    <a:lnTo>
                      <a:pt x="41" y="1389"/>
                    </a:lnTo>
                    <a:cubicBezTo>
                      <a:pt x="1" y="1429"/>
                      <a:pt x="1" y="1495"/>
                      <a:pt x="41" y="1534"/>
                    </a:cubicBezTo>
                    <a:lnTo>
                      <a:pt x="333" y="1824"/>
                    </a:lnTo>
                    <a:cubicBezTo>
                      <a:pt x="352" y="1845"/>
                      <a:pt x="378" y="1855"/>
                      <a:pt x="404" y="1855"/>
                    </a:cubicBezTo>
                    <a:cubicBezTo>
                      <a:pt x="429" y="1855"/>
                      <a:pt x="455" y="1845"/>
                      <a:pt x="476" y="1824"/>
                    </a:cubicBezTo>
                    <a:lnTo>
                      <a:pt x="938" y="1362"/>
                    </a:lnTo>
                    <a:lnTo>
                      <a:pt x="1401" y="1824"/>
                    </a:lnTo>
                    <a:cubicBezTo>
                      <a:pt x="1420" y="1844"/>
                      <a:pt x="1446" y="1854"/>
                      <a:pt x="1473" y="1854"/>
                    </a:cubicBezTo>
                    <a:cubicBezTo>
                      <a:pt x="1499" y="1854"/>
                      <a:pt x="1525" y="1844"/>
                      <a:pt x="1545" y="1824"/>
                    </a:cubicBezTo>
                    <a:lnTo>
                      <a:pt x="1836" y="1534"/>
                    </a:lnTo>
                    <a:cubicBezTo>
                      <a:pt x="1855" y="1515"/>
                      <a:pt x="1866" y="1489"/>
                      <a:pt x="1866" y="1462"/>
                    </a:cubicBezTo>
                    <a:cubicBezTo>
                      <a:pt x="1866" y="1435"/>
                      <a:pt x="1855" y="1409"/>
                      <a:pt x="1836" y="1389"/>
                    </a:cubicBezTo>
                    <a:lnTo>
                      <a:pt x="1373" y="927"/>
                    </a:lnTo>
                    <a:lnTo>
                      <a:pt x="1836" y="465"/>
                    </a:lnTo>
                    <a:cubicBezTo>
                      <a:pt x="1855" y="446"/>
                      <a:pt x="1866" y="420"/>
                      <a:pt x="1866" y="393"/>
                    </a:cubicBezTo>
                    <a:cubicBezTo>
                      <a:pt x="1866" y="366"/>
                      <a:pt x="1855" y="340"/>
                      <a:pt x="1836" y="321"/>
                    </a:cubicBezTo>
                    <a:lnTo>
                      <a:pt x="1545" y="30"/>
                    </a:lnTo>
                    <a:cubicBezTo>
                      <a:pt x="1525" y="10"/>
                      <a:pt x="1499" y="0"/>
                      <a:pt x="1473" y="0"/>
                    </a:cubicBezTo>
                    <a:cubicBezTo>
                      <a:pt x="1446" y="0"/>
                      <a:pt x="1420" y="10"/>
                      <a:pt x="1401" y="30"/>
                    </a:cubicBezTo>
                    <a:lnTo>
                      <a:pt x="938" y="492"/>
                    </a:lnTo>
                    <a:lnTo>
                      <a:pt x="476" y="30"/>
                    </a:lnTo>
                    <a:cubicBezTo>
                      <a:pt x="457" y="10"/>
                      <a:pt x="43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0" name="Google Shape;1300;p38"/>
              <p:cNvSpPr/>
              <p:nvPr/>
            </p:nvSpPr>
            <p:spPr>
              <a:xfrm>
                <a:off x="3023439" y="1727646"/>
                <a:ext cx="95834" cy="27787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617" extrusionOk="0">
                    <a:moveTo>
                      <a:pt x="1924" y="205"/>
                    </a:moveTo>
                    <a:lnTo>
                      <a:pt x="1924" y="413"/>
                    </a:lnTo>
                    <a:lnTo>
                      <a:pt x="205" y="413"/>
                    </a:lnTo>
                    <a:lnTo>
                      <a:pt x="205" y="205"/>
                    </a:lnTo>
                    <a:close/>
                    <a:moveTo>
                      <a:pt x="103" y="1"/>
                    </a:moveTo>
                    <a:cubicBezTo>
                      <a:pt x="48" y="1"/>
                      <a:pt x="1" y="48"/>
                      <a:pt x="1" y="103"/>
                    </a:cubicBezTo>
                    <a:lnTo>
                      <a:pt x="1" y="515"/>
                    </a:lnTo>
                    <a:cubicBezTo>
                      <a:pt x="1" y="571"/>
                      <a:pt x="48" y="617"/>
                      <a:pt x="103" y="617"/>
                    </a:cubicBezTo>
                    <a:lnTo>
                      <a:pt x="2025" y="617"/>
                    </a:lnTo>
                    <a:cubicBezTo>
                      <a:pt x="2082" y="617"/>
                      <a:pt x="2127" y="571"/>
                      <a:pt x="2127" y="515"/>
                    </a:cubicBezTo>
                    <a:lnTo>
                      <a:pt x="2127" y="103"/>
                    </a:lnTo>
                    <a:cubicBezTo>
                      <a:pt x="2127" y="48"/>
                      <a:pt x="2082" y="1"/>
                      <a:pt x="2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1" name="Google Shape;1301;p38"/>
              <p:cNvSpPr/>
              <p:nvPr/>
            </p:nvSpPr>
            <p:spPr>
              <a:xfrm>
                <a:off x="3035193" y="1873649"/>
                <a:ext cx="71110" cy="27742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616" extrusionOk="0">
                    <a:moveTo>
                      <a:pt x="1375" y="205"/>
                    </a:moveTo>
                    <a:lnTo>
                      <a:pt x="1375" y="412"/>
                    </a:lnTo>
                    <a:lnTo>
                      <a:pt x="205" y="412"/>
                    </a:lnTo>
                    <a:lnTo>
                      <a:pt x="205" y="205"/>
                    </a:lnTo>
                    <a:close/>
                    <a:moveTo>
                      <a:pt x="103" y="0"/>
                    </a:moveTo>
                    <a:cubicBezTo>
                      <a:pt x="48" y="0"/>
                      <a:pt x="1" y="46"/>
                      <a:pt x="1" y="102"/>
                    </a:cubicBezTo>
                    <a:lnTo>
                      <a:pt x="1" y="514"/>
                    </a:lnTo>
                    <a:cubicBezTo>
                      <a:pt x="1" y="570"/>
                      <a:pt x="46" y="616"/>
                      <a:pt x="103" y="616"/>
                    </a:cubicBezTo>
                    <a:lnTo>
                      <a:pt x="1476" y="616"/>
                    </a:lnTo>
                    <a:cubicBezTo>
                      <a:pt x="1532" y="616"/>
                      <a:pt x="1578" y="570"/>
                      <a:pt x="1578" y="514"/>
                    </a:cubicBezTo>
                    <a:lnTo>
                      <a:pt x="1578" y="102"/>
                    </a:lnTo>
                    <a:cubicBezTo>
                      <a:pt x="1578" y="46"/>
                      <a:pt x="1532" y="0"/>
                      <a:pt x="1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2" name="Google Shape;1302;p38"/>
              <p:cNvSpPr/>
              <p:nvPr/>
            </p:nvSpPr>
            <p:spPr>
              <a:xfrm>
                <a:off x="3035193" y="1918144"/>
                <a:ext cx="71110" cy="27787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617" extrusionOk="0">
                    <a:moveTo>
                      <a:pt x="1375" y="204"/>
                    </a:moveTo>
                    <a:lnTo>
                      <a:pt x="1375" y="413"/>
                    </a:lnTo>
                    <a:lnTo>
                      <a:pt x="205" y="413"/>
                    </a:lnTo>
                    <a:lnTo>
                      <a:pt x="205" y="204"/>
                    </a:lnTo>
                    <a:close/>
                    <a:moveTo>
                      <a:pt x="103" y="1"/>
                    </a:moveTo>
                    <a:cubicBezTo>
                      <a:pt x="48" y="1"/>
                      <a:pt x="1" y="47"/>
                      <a:pt x="1" y="103"/>
                    </a:cubicBezTo>
                    <a:lnTo>
                      <a:pt x="1" y="514"/>
                    </a:lnTo>
                    <a:cubicBezTo>
                      <a:pt x="1" y="571"/>
                      <a:pt x="48" y="617"/>
                      <a:pt x="103" y="617"/>
                    </a:cubicBezTo>
                    <a:lnTo>
                      <a:pt x="1476" y="617"/>
                    </a:lnTo>
                    <a:cubicBezTo>
                      <a:pt x="1532" y="617"/>
                      <a:pt x="1578" y="571"/>
                      <a:pt x="1578" y="514"/>
                    </a:cubicBezTo>
                    <a:lnTo>
                      <a:pt x="1578" y="103"/>
                    </a:lnTo>
                    <a:cubicBezTo>
                      <a:pt x="1578" y="47"/>
                      <a:pt x="1532" y="1"/>
                      <a:pt x="14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>
          <a:extLst>
            <a:ext uri="{FF2B5EF4-FFF2-40B4-BE49-F238E27FC236}">
              <a16:creationId xmlns:a16="http://schemas.microsoft.com/office/drawing/2014/main" id="{A2FBD1E1-E710-9104-4A93-34D3B6BD4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2">
            <a:extLst>
              <a:ext uri="{FF2B5EF4-FFF2-40B4-BE49-F238E27FC236}">
                <a16:creationId xmlns:a16="http://schemas.microsoft.com/office/drawing/2014/main" id="{7C1DFEED-B815-63C3-2B25-6F703D73AF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Demand Function Snippet:</a:t>
            </a:r>
            <a:endParaRPr dirty="0"/>
          </a:p>
        </p:txBody>
      </p:sp>
      <p:sp>
        <p:nvSpPr>
          <p:cNvPr id="1540" name="Google Shape;1540;p42">
            <a:extLst>
              <a:ext uri="{FF2B5EF4-FFF2-40B4-BE49-F238E27FC236}">
                <a16:creationId xmlns:a16="http://schemas.microsoft.com/office/drawing/2014/main" id="{C755B337-A70C-E9BA-A37E-4BCB5974D0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776" y="1728530"/>
            <a:ext cx="4503600" cy="3300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b="1" dirty="0"/>
          </a:p>
        </p:txBody>
      </p:sp>
      <p:grpSp>
        <p:nvGrpSpPr>
          <p:cNvPr id="1541" name="Google Shape;1541;p42">
            <a:extLst>
              <a:ext uri="{FF2B5EF4-FFF2-40B4-BE49-F238E27FC236}">
                <a16:creationId xmlns:a16="http://schemas.microsoft.com/office/drawing/2014/main" id="{78B64C4F-C246-F30B-32FA-9B73C368F509}"/>
              </a:ext>
            </a:extLst>
          </p:cNvPr>
          <p:cNvGrpSpPr/>
          <p:nvPr/>
        </p:nvGrpSpPr>
        <p:grpSpPr>
          <a:xfrm>
            <a:off x="7364351" y="1627438"/>
            <a:ext cx="841238" cy="837088"/>
            <a:chOff x="1535441" y="3235327"/>
            <a:chExt cx="438191" cy="436029"/>
          </a:xfrm>
        </p:grpSpPr>
        <p:sp>
          <p:nvSpPr>
            <p:cNvPr id="1542" name="Google Shape;1542;p42">
              <a:extLst>
                <a:ext uri="{FF2B5EF4-FFF2-40B4-BE49-F238E27FC236}">
                  <a16:creationId xmlns:a16="http://schemas.microsoft.com/office/drawing/2014/main" id="{34077A3F-232D-5574-03EC-095B65472EF1}"/>
                </a:ext>
              </a:extLst>
            </p:cNvPr>
            <p:cNvSpPr/>
            <p:nvPr/>
          </p:nvSpPr>
          <p:spPr>
            <a:xfrm>
              <a:off x="1535441" y="3235327"/>
              <a:ext cx="438191" cy="436029"/>
            </a:xfrm>
            <a:custGeom>
              <a:avLst/>
              <a:gdLst/>
              <a:ahLst/>
              <a:cxnLst/>
              <a:rect l="l" t="t" r="r" b="b"/>
              <a:pathLst>
                <a:path w="9730" h="9682" extrusionOk="0">
                  <a:moveTo>
                    <a:pt x="4731" y="0"/>
                  </a:moveTo>
                  <a:cubicBezTo>
                    <a:pt x="3568" y="0"/>
                    <a:pt x="2455" y="428"/>
                    <a:pt x="1592" y="1208"/>
                  </a:cubicBezTo>
                  <a:cubicBezTo>
                    <a:pt x="1503" y="1289"/>
                    <a:pt x="1426" y="1377"/>
                    <a:pt x="1361" y="1474"/>
                  </a:cubicBezTo>
                  <a:cubicBezTo>
                    <a:pt x="1268" y="1545"/>
                    <a:pt x="1182" y="1627"/>
                    <a:pt x="1106" y="1720"/>
                  </a:cubicBezTo>
                  <a:cubicBezTo>
                    <a:pt x="373" y="2615"/>
                    <a:pt x="1" y="3746"/>
                    <a:pt x="55" y="4905"/>
                  </a:cubicBezTo>
                  <a:cubicBezTo>
                    <a:pt x="89" y="5637"/>
                    <a:pt x="296" y="6347"/>
                    <a:pt x="650" y="6979"/>
                  </a:cubicBezTo>
                  <a:cubicBezTo>
                    <a:pt x="619" y="7100"/>
                    <a:pt x="602" y="7225"/>
                    <a:pt x="602" y="7353"/>
                  </a:cubicBezTo>
                  <a:cubicBezTo>
                    <a:pt x="602" y="7744"/>
                    <a:pt x="755" y="8110"/>
                    <a:pt x="1031" y="8386"/>
                  </a:cubicBezTo>
                  <a:lnTo>
                    <a:pt x="1899" y="9253"/>
                  </a:lnTo>
                  <a:cubicBezTo>
                    <a:pt x="2175" y="9530"/>
                    <a:pt x="2542" y="9682"/>
                    <a:pt x="2932" y="9682"/>
                  </a:cubicBezTo>
                  <a:cubicBezTo>
                    <a:pt x="3321" y="9682"/>
                    <a:pt x="3689" y="9530"/>
                    <a:pt x="3965" y="9253"/>
                  </a:cubicBezTo>
                  <a:lnTo>
                    <a:pt x="4143" y="9076"/>
                  </a:lnTo>
                  <a:cubicBezTo>
                    <a:pt x="4200" y="9018"/>
                    <a:pt x="4254" y="8957"/>
                    <a:pt x="4299" y="8892"/>
                  </a:cubicBezTo>
                  <a:cubicBezTo>
                    <a:pt x="4364" y="8845"/>
                    <a:pt x="4426" y="8794"/>
                    <a:pt x="4483" y="8736"/>
                  </a:cubicBezTo>
                  <a:lnTo>
                    <a:pt x="4629" y="8590"/>
                  </a:lnTo>
                  <a:lnTo>
                    <a:pt x="4652" y="8571"/>
                  </a:lnTo>
                  <a:lnTo>
                    <a:pt x="4702" y="8516"/>
                  </a:lnTo>
                  <a:lnTo>
                    <a:pt x="9301" y="3916"/>
                  </a:lnTo>
                  <a:cubicBezTo>
                    <a:pt x="9578" y="3640"/>
                    <a:pt x="9730" y="3273"/>
                    <a:pt x="9730" y="2883"/>
                  </a:cubicBezTo>
                  <a:cubicBezTo>
                    <a:pt x="9730" y="2492"/>
                    <a:pt x="9578" y="2126"/>
                    <a:pt x="9301" y="1850"/>
                  </a:cubicBezTo>
                  <a:lnTo>
                    <a:pt x="8435" y="982"/>
                  </a:lnTo>
                  <a:cubicBezTo>
                    <a:pt x="8158" y="706"/>
                    <a:pt x="7791" y="554"/>
                    <a:pt x="7401" y="554"/>
                  </a:cubicBezTo>
                  <a:cubicBezTo>
                    <a:pt x="7273" y="554"/>
                    <a:pt x="7148" y="570"/>
                    <a:pt x="7028" y="601"/>
                  </a:cubicBezTo>
                  <a:cubicBezTo>
                    <a:pt x="6366" y="229"/>
                    <a:pt x="5616" y="21"/>
                    <a:pt x="4843" y="2"/>
                  </a:cubicBezTo>
                  <a:cubicBezTo>
                    <a:pt x="4807" y="0"/>
                    <a:pt x="4769" y="0"/>
                    <a:pt x="4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42">
              <a:extLst>
                <a:ext uri="{FF2B5EF4-FFF2-40B4-BE49-F238E27FC236}">
                  <a16:creationId xmlns:a16="http://schemas.microsoft.com/office/drawing/2014/main" id="{0E04A3EE-6E65-DCA4-A038-C7DE6237F26B}"/>
                </a:ext>
              </a:extLst>
            </p:cNvPr>
            <p:cNvSpPr/>
            <p:nvPr/>
          </p:nvSpPr>
          <p:spPr>
            <a:xfrm>
              <a:off x="1589303" y="3301214"/>
              <a:ext cx="318488" cy="304301"/>
            </a:xfrm>
            <a:custGeom>
              <a:avLst/>
              <a:gdLst/>
              <a:ahLst/>
              <a:cxnLst/>
              <a:rect l="l" t="t" r="r" b="b"/>
              <a:pathLst>
                <a:path w="7072" h="6757" extrusionOk="0">
                  <a:moveTo>
                    <a:pt x="3534" y="1229"/>
                  </a:moveTo>
                  <a:cubicBezTo>
                    <a:pt x="4045" y="1229"/>
                    <a:pt x="4556" y="1424"/>
                    <a:pt x="4945" y="1812"/>
                  </a:cubicBezTo>
                  <a:lnTo>
                    <a:pt x="3861" y="2896"/>
                  </a:lnTo>
                  <a:cubicBezTo>
                    <a:pt x="3772" y="2806"/>
                    <a:pt x="3654" y="2761"/>
                    <a:pt x="3536" y="2761"/>
                  </a:cubicBezTo>
                  <a:cubicBezTo>
                    <a:pt x="3418" y="2761"/>
                    <a:pt x="3300" y="2806"/>
                    <a:pt x="3210" y="2896"/>
                  </a:cubicBezTo>
                  <a:cubicBezTo>
                    <a:pt x="3030" y="3075"/>
                    <a:pt x="3030" y="3367"/>
                    <a:pt x="3210" y="3547"/>
                  </a:cubicBezTo>
                  <a:lnTo>
                    <a:pt x="2124" y="4633"/>
                  </a:lnTo>
                  <a:cubicBezTo>
                    <a:pt x="1347" y="3855"/>
                    <a:pt x="1347" y="2590"/>
                    <a:pt x="2124" y="1812"/>
                  </a:cubicBezTo>
                  <a:cubicBezTo>
                    <a:pt x="2513" y="1424"/>
                    <a:pt x="3024" y="1229"/>
                    <a:pt x="3534" y="1229"/>
                  </a:cubicBezTo>
                  <a:close/>
                  <a:moveTo>
                    <a:pt x="3536" y="0"/>
                  </a:moveTo>
                  <a:cubicBezTo>
                    <a:pt x="2711" y="0"/>
                    <a:pt x="1887" y="315"/>
                    <a:pt x="1257" y="943"/>
                  </a:cubicBezTo>
                  <a:cubicBezTo>
                    <a:pt x="0" y="2202"/>
                    <a:pt x="0" y="4241"/>
                    <a:pt x="1257" y="5500"/>
                  </a:cubicBezTo>
                  <a:lnTo>
                    <a:pt x="867" y="5890"/>
                  </a:lnTo>
                  <a:lnTo>
                    <a:pt x="1735" y="6757"/>
                  </a:lnTo>
                  <a:lnTo>
                    <a:pt x="7071" y="1421"/>
                  </a:lnTo>
                  <a:lnTo>
                    <a:pt x="6203" y="554"/>
                  </a:lnTo>
                  <a:lnTo>
                    <a:pt x="5814" y="943"/>
                  </a:lnTo>
                  <a:cubicBezTo>
                    <a:pt x="5184" y="315"/>
                    <a:pt x="4360" y="0"/>
                    <a:pt x="3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4" name="Google Shape;1544;p42">
              <a:extLst>
                <a:ext uri="{FF2B5EF4-FFF2-40B4-BE49-F238E27FC236}">
                  <a16:creationId xmlns:a16="http://schemas.microsoft.com/office/drawing/2014/main" id="{0FACDB8A-94D0-F483-2DB5-4663AFADF558}"/>
                </a:ext>
              </a:extLst>
            </p:cNvPr>
            <p:cNvSpPr/>
            <p:nvPr/>
          </p:nvSpPr>
          <p:spPr>
            <a:xfrm>
              <a:off x="1639112" y="3301169"/>
              <a:ext cx="212070" cy="53772"/>
            </a:xfrm>
            <a:custGeom>
              <a:avLst/>
              <a:gdLst/>
              <a:ahLst/>
              <a:cxnLst/>
              <a:rect l="l" t="t" r="r" b="b"/>
              <a:pathLst>
                <a:path w="4709" h="1194" extrusionOk="0">
                  <a:moveTo>
                    <a:pt x="2431" y="0"/>
                  </a:moveTo>
                  <a:cubicBezTo>
                    <a:pt x="1607" y="0"/>
                    <a:pt x="782" y="315"/>
                    <a:pt x="153" y="943"/>
                  </a:cubicBezTo>
                  <a:cubicBezTo>
                    <a:pt x="99" y="997"/>
                    <a:pt x="49" y="1051"/>
                    <a:pt x="0" y="1106"/>
                  </a:cubicBezTo>
                  <a:cubicBezTo>
                    <a:pt x="606" y="578"/>
                    <a:pt x="1360" y="315"/>
                    <a:pt x="2115" y="315"/>
                  </a:cubicBezTo>
                  <a:cubicBezTo>
                    <a:pt x="2891" y="315"/>
                    <a:pt x="3666" y="593"/>
                    <a:pt x="4279" y="1149"/>
                  </a:cubicBezTo>
                  <a:cubicBezTo>
                    <a:pt x="4311" y="1179"/>
                    <a:pt x="4351" y="1193"/>
                    <a:pt x="4391" y="1193"/>
                  </a:cubicBezTo>
                  <a:cubicBezTo>
                    <a:pt x="4433" y="1193"/>
                    <a:pt x="4475" y="1177"/>
                    <a:pt x="4508" y="1145"/>
                  </a:cubicBezTo>
                  <a:lnTo>
                    <a:pt x="4709" y="943"/>
                  </a:lnTo>
                  <a:cubicBezTo>
                    <a:pt x="4080" y="315"/>
                    <a:pt x="3256" y="0"/>
                    <a:pt x="2431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5" name="Google Shape;1545;p42">
              <a:extLst>
                <a:ext uri="{FF2B5EF4-FFF2-40B4-BE49-F238E27FC236}">
                  <a16:creationId xmlns:a16="http://schemas.microsoft.com/office/drawing/2014/main" id="{4F7E5A48-1C29-8D1B-DDA7-89492704D00F}"/>
                </a:ext>
              </a:extLst>
            </p:cNvPr>
            <p:cNvSpPr/>
            <p:nvPr/>
          </p:nvSpPr>
          <p:spPr>
            <a:xfrm>
              <a:off x="1652397" y="3326028"/>
              <a:ext cx="255393" cy="279442"/>
            </a:xfrm>
            <a:custGeom>
              <a:avLst/>
              <a:gdLst/>
              <a:ahLst/>
              <a:cxnLst/>
              <a:rect l="l" t="t" r="r" b="b"/>
              <a:pathLst>
                <a:path w="5671" h="6205" extrusionOk="0">
                  <a:moveTo>
                    <a:pt x="4802" y="1"/>
                  </a:moveTo>
                  <a:lnTo>
                    <a:pt x="4489" y="316"/>
                  </a:lnTo>
                  <a:lnTo>
                    <a:pt x="4905" y="734"/>
                  </a:lnTo>
                  <a:cubicBezTo>
                    <a:pt x="4970" y="798"/>
                    <a:pt x="4970" y="903"/>
                    <a:pt x="4905" y="967"/>
                  </a:cubicBezTo>
                  <a:lnTo>
                    <a:pt x="0" y="5872"/>
                  </a:lnTo>
                  <a:lnTo>
                    <a:pt x="334" y="6205"/>
                  </a:lnTo>
                  <a:lnTo>
                    <a:pt x="5670" y="869"/>
                  </a:lnTo>
                  <a:lnTo>
                    <a:pt x="4802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42">
              <a:extLst>
                <a:ext uri="{FF2B5EF4-FFF2-40B4-BE49-F238E27FC236}">
                  <a16:creationId xmlns:a16="http://schemas.microsoft.com/office/drawing/2014/main" id="{785BF0EC-80C9-17E9-215C-E119ED0950F4}"/>
                </a:ext>
              </a:extLst>
            </p:cNvPr>
            <p:cNvSpPr/>
            <p:nvPr/>
          </p:nvSpPr>
          <p:spPr>
            <a:xfrm>
              <a:off x="1593807" y="3349942"/>
              <a:ext cx="86647" cy="260212"/>
            </a:xfrm>
            <a:custGeom>
              <a:avLst/>
              <a:gdLst/>
              <a:ahLst/>
              <a:cxnLst/>
              <a:rect l="l" t="t" r="r" b="b"/>
              <a:pathLst>
                <a:path w="1924" h="5778" extrusionOk="0">
                  <a:moveTo>
                    <a:pt x="940" y="0"/>
                  </a:moveTo>
                  <a:cubicBezTo>
                    <a:pt x="910" y="0"/>
                    <a:pt x="880" y="13"/>
                    <a:pt x="859" y="39"/>
                  </a:cubicBezTo>
                  <a:cubicBezTo>
                    <a:pt x="341" y="674"/>
                    <a:pt x="75" y="1475"/>
                    <a:pt x="114" y="2297"/>
                  </a:cubicBezTo>
                  <a:cubicBezTo>
                    <a:pt x="151" y="3091"/>
                    <a:pt x="469" y="3840"/>
                    <a:pt x="1013" y="4417"/>
                  </a:cubicBezTo>
                  <a:lnTo>
                    <a:pt x="694" y="4736"/>
                  </a:lnTo>
                  <a:cubicBezTo>
                    <a:pt x="675" y="4755"/>
                    <a:pt x="664" y="4781"/>
                    <a:pt x="664" y="4808"/>
                  </a:cubicBezTo>
                  <a:cubicBezTo>
                    <a:pt x="664" y="4835"/>
                    <a:pt x="675" y="4861"/>
                    <a:pt x="694" y="4880"/>
                  </a:cubicBezTo>
                  <a:lnTo>
                    <a:pt x="1561" y="5748"/>
                  </a:lnTo>
                  <a:cubicBezTo>
                    <a:pt x="1582" y="5767"/>
                    <a:pt x="1608" y="5777"/>
                    <a:pt x="1633" y="5777"/>
                  </a:cubicBezTo>
                  <a:cubicBezTo>
                    <a:pt x="1659" y="5777"/>
                    <a:pt x="1685" y="5767"/>
                    <a:pt x="1706" y="5748"/>
                  </a:cubicBezTo>
                  <a:lnTo>
                    <a:pt x="1883" y="5570"/>
                  </a:lnTo>
                  <a:cubicBezTo>
                    <a:pt x="1923" y="5530"/>
                    <a:pt x="1923" y="5465"/>
                    <a:pt x="1883" y="5425"/>
                  </a:cubicBezTo>
                  <a:cubicBezTo>
                    <a:pt x="1864" y="5405"/>
                    <a:pt x="1839" y="5395"/>
                    <a:pt x="1813" y="5395"/>
                  </a:cubicBezTo>
                  <a:cubicBezTo>
                    <a:pt x="1787" y="5395"/>
                    <a:pt x="1761" y="5405"/>
                    <a:pt x="1740" y="5425"/>
                  </a:cubicBezTo>
                  <a:lnTo>
                    <a:pt x="1635" y="5531"/>
                  </a:lnTo>
                  <a:lnTo>
                    <a:pt x="912" y="4808"/>
                  </a:lnTo>
                  <a:lnTo>
                    <a:pt x="1229" y="4489"/>
                  </a:lnTo>
                  <a:cubicBezTo>
                    <a:pt x="1249" y="4471"/>
                    <a:pt x="1260" y="4445"/>
                    <a:pt x="1260" y="4418"/>
                  </a:cubicBezTo>
                  <a:cubicBezTo>
                    <a:pt x="1260" y="4390"/>
                    <a:pt x="1248" y="4364"/>
                    <a:pt x="1229" y="4346"/>
                  </a:cubicBezTo>
                  <a:cubicBezTo>
                    <a:pt x="92" y="3208"/>
                    <a:pt x="0" y="1410"/>
                    <a:pt x="1018" y="168"/>
                  </a:cubicBezTo>
                  <a:cubicBezTo>
                    <a:pt x="1054" y="125"/>
                    <a:pt x="1049" y="60"/>
                    <a:pt x="1004" y="23"/>
                  </a:cubicBezTo>
                  <a:cubicBezTo>
                    <a:pt x="985" y="8"/>
                    <a:pt x="963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42">
              <a:extLst>
                <a:ext uri="{FF2B5EF4-FFF2-40B4-BE49-F238E27FC236}">
                  <a16:creationId xmlns:a16="http://schemas.microsoft.com/office/drawing/2014/main" id="{BBFCE85F-D2C0-59A0-A295-D36D2005B0A8}"/>
                </a:ext>
              </a:extLst>
            </p:cNvPr>
            <p:cNvSpPr/>
            <p:nvPr/>
          </p:nvSpPr>
          <p:spPr>
            <a:xfrm>
              <a:off x="1645912" y="3344177"/>
              <a:ext cx="179014" cy="177978"/>
            </a:xfrm>
            <a:custGeom>
              <a:avLst/>
              <a:gdLst/>
              <a:ahLst/>
              <a:cxnLst/>
              <a:rect l="l" t="t" r="r" b="b"/>
              <a:pathLst>
                <a:path w="3975" h="3952" extrusionOk="0">
                  <a:moveTo>
                    <a:pt x="1699" y="1"/>
                  </a:moveTo>
                  <a:cubicBezTo>
                    <a:pt x="1690" y="1"/>
                    <a:pt x="1681" y="2"/>
                    <a:pt x="1672" y="5"/>
                  </a:cubicBezTo>
                  <a:cubicBezTo>
                    <a:pt x="1618" y="20"/>
                    <a:pt x="1585" y="75"/>
                    <a:pt x="1600" y="130"/>
                  </a:cubicBezTo>
                  <a:lnTo>
                    <a:pt x="1638" y="271"/>
                  </a:lnTo>
                  <a:cubicBezTo>
                    <a:pt x="1524" y="308"/>
                    <a:pt x="1412" y="354"/>
                    <a:pt x="1303" y="411"/>
                  </a:cubicBezTo>
                  <a:lnTo>
                    <a:pt x="1282" y="373"/>
                  </a:lnTo>
                  <a:cubicBezTo>
                    <a:pt x="1263" y="340"/>
                    <a:pt x="1228" y="321"/>
                    <a:pt x="1192" y="321"/>
                  </a:cubicBezTo>
                  <a:cubicBezTo>
                    <a:pt x="1176" y="321"/>
                    <a:pt x="1159" y="325"/>
                    <a:pt x="1144" y="333"/>
                  </a:cubicBezTo>
                  <a:cubicBezTo>
                    <a:pt x="1095" y="360"/>
                    <a:pt x="1077" y="423"/>
                    <a:pt x="1104" y="472"/>
                  </a:cubicBezTo>
                  <a:lnTo>
                    <a:pt x="1127" y="513"/>
                  </a:lnTo>
                  <a:cubicBezTo>
                    <a:pt x="1037" y="571"/>
                    <a:pt x="950" y="638"/>
                    <a:pt x="868" y="713"/>
                  </a:cubicBezTo>
                  <a:lnTo>
                    <a:pt x="765" y="609"/>
                  </a:lnTo>
                  <a:cubicBezTo>
                    <a:pt x="746" y="590"/>
                    <a:pt x="719" y="580"/>
                    <a:pt x="693" y="580"/>
                  </a:cubicBezTo>
                  <a:cubicBezTo>
                    <a:pt x="667" y="580"/>
                    <a:pt x="641" y="590"/>
                    <a:pt x="622" y="609"/>
                  </a:cubicBezTo>
                  <a:cubicBezTo>
                    <a:pt x="582" y="649"/>
                    <a:pt x="582" y="714"/>
                    <a:pt x="622" y="754"/>
                  </a:cubicBezTo>
                  <a:lnTo>
                    <a:pt x="725" y="857"/>
                  </a:lnTo>
                  <a:cubicBezTo>
                    <a:pt x="644" y="945"/>
                    <a:pt x="573" y="1040"/>
                    <a:pt x="509" y="1138"/>
                  </a:cubicBezTo>
                  <a:lnTo>
                    <a:pt x="471" y="1116"/>
                  </a:lnTo>
                  <a:cubicBezTo>
                    <a:pt x="455" y="1107"/>
                    <a:pt x="437" y="1102"/>
                    <a:pt x="420" y="1102"/>
                  </a:cubicBezTo>
                  <a:cubicBezTo>
                    <a:pt x="385" y="1102"/>
                    <a:pt x="351" y="1120"/>
                    <a:pt x="332" y="1152"/>
                  </a:cubicBezTo>
                  <a:cubicBezTo>
                    <a:pt x="303" y="1201"/>
                    <a:pt x="319" y="1263"/>
                    <a:pt x="367" y="1292"/>
                  </a:cubicBezTo>
                  <a:lnTo>
                    <a:pt x="408" y="1316"/>
                  </a:lnTo>
                  <a:cubicBezTo>
                    <a:pt x="357" y="1418"/>
                    <a:pt x="314" y="1521"/>
                    <a:pt x="281" y="1626"/>
                  </a:cubicBezTo>
                  <a:lnTo>
                    <a:pt x="140" y="1588"/>
                  </a:lnTo>
                  <a:cubicBezTo>
                    <a:pt x="131" y="1586"/>
                    <a:pt x="122" y="1585"/>
                    <a:pt x="113" y="1585"/>
                  </a:cubicBezTo>
                  <a:cubicBezTo>
                    <a:pt x="68" y="1585"/>
                    <a:pt x="27" y="1616"/>
                    <a:pt x="15" y="1661"/>
                  </a:cubicBezTo>
                  <a:cubicBezTo>
                    <a:pt x="0" y="1716"/>
                    <a:pt x="33" y="1771"/>
                    <a:pt x="87" y="1786"/>
                  </a:cubicBezTo>
                  <a:lnTo>
                    <a:pt x="229" y="1824"/>
                  </a:lnTo>
                  <a:cubicBezTo>
                    <a:pt x="204" y="1937"/>
                    <a:pt x="189" y="2053"/>
                    <a:pt x="183" y="2168"/>
                  </a:cubicBezTo>
                  <a:lnTo>
                    <a:pt x="143" y="2168"/>
                  </a:lnTo>
                  <a:cubicBezTo>
                    <a:pt x="142" y="2168"/>
                    <a:pt x="142" y="2168"/>
                    <a:pt x="141" y="2168"/>
                  </a:cubicBezTo>
                  <a:cubicBezTo>
                    <a:pt x="86" y="2168"/>
                    <a:pt x="41" y="2213"/>
                    <a:pt x="40" y="2268"/>
                  </a:cubicBezTo>
                  <a:cubicBezTo>
                    <a:pt x="40" y="2325"/>
                    <a:pt x="84" y="2370"/>
                    <a:pt x="140" y="2371"/>
                  </a:cubicBezTo>
                  <a:lnTo>
                    <a:pt x="183" y="2371"/>
                  </a:lnTo>
                  <a:cubicBezTo>
                    <a:pt x="189" y="2485"/>
                    <a:pt x="204" y="2599"/>
                    <a:pt x="229" y="2711"/>
                  </a:cubicBezTo>
                  <a:lnTo>
                    <a:pt x="87" y="2749"/>
                  </a:lnTo>
                  <a:cubicBezTo>
                    <a:pt x="33" y="2763"/>
                    <a:pt x="0" y="2820"/>
                    <a:pt x="15" y="2874"/>
                  </a:cubicBezTo>
                  <a:cubicBezTo>
                    <a:pt x="28" y="2920"/>
                    <a:pt x="68" y="2950"/>
                    <a:pt x="112" y="2950"/>
                  </a:cubicBezTo>
                  <a:cubicBezTo>
                    <a:pt x="121" y="2950"/>
                    <a:pt x="131" y="2948"/>
                    <a:pt x="139" y="2946"/>
                  </a:cubicBezTo>
                  <a:lnTo>
                    <a:pt x="280" y="2908"/>
                  </a:lnTo>
                  <a:cubicBezTo>
                    <a:pt x="314" y="3016"/>
                    <a:pt x="359" y="3122"/>
                    <a:pt x="411" y="3224"/>
                  </a:cubicBezTo>
                  <a:lnTo>
                    <a:pt x="381" y="3240"/>
                  </a:lnTo>
                  <a:cubicBezTo>
                    <a:pt x="332" y="3268"/>
                    <a:pt x="314" y="3331"/>
                    <a:pt x="341" y="3379"/>
                  </a:cubicBezTo>
                  <a:cubicBezTo>
                    <a:pt x="360" y="3411"/>
                    <a:pt x="394" y="3431"/>
                    <a:pt x="430" y="3431"/>
                  </a:cubicBezTo>
                  <a:cubicBezTo>
                    <a:pt x="446" y="3431"/>
                    <a:pt x="464" y="3426"/>
                    <a:pt x="480" y="3418"/>
                  </a:cubicBezTo>
                  <a:lnTo>
                    <a:pt x="512" y="3399"/>
                  </a:lnTo>
                  <a:cubicBezTo>
                    <a:pt x="573" y="3495"/>
                    <a:pt x="643" y="3587"/>
                    <a:pt x="722" y="3674"/>
                  </a:cubicBezTo>
                  <a:lnTo>
                    <a:pt x="618" y="3778"/>
                  </a:lnTo>
                  <a:cubicBezTo>
                    <a:pt x="579" y="3817"/>
                    <a:pt x="579" y="3882"/>
                    <a:pt x="618" y="3921"/>
                  </a:cubicBezTo>
                  <a:cubicBezTo>
                    <a:pt x="639" y="3942"/>
                    <a:pt x="665" y="3952"/>
                    <a:pt x="691" y="3952"/>
                  </a:cubicBezTo>
                  <a:cubicBezTo>
                    <a:pt x="716" y="3952"/>
                    <a:pt x="742" y="3942"/>
                    <a:pt x="763" y="3921"/>
                  </a:cubicBezTo>
                  <a:lnTo>
                    <a:pt x="2026" y="2664"/>
                  </a:lnTo>
                  <a:cubicBezTo>
                    <a:pt x="2066" y="2625"/>
                    <a:pt x="2066" y="2560"/>
                    <a:pt x="2026" y="2520"/>
                  </a:cubicBezTo>
                  <a:cubicBezTo>
                    <a:pt x="1885" y="2380"/>
                    <a:pt x="1885" y="2153"/>
                    <a:pt x="2026" y="2012"/>
                  </a:cubicBezTo>
                  <a:cubicBezTo>
                    <a:pt x="2094" y="1945"/>
                    <a:pt x="2183" y="1908"/>
                    <a:pt x="2279" y="1908"/>
                  </a:cubicBezTo>
                  <a:cubicBezTo>
                    <a:pt x="2374" y="1908"/>
                    <a:pt x="2465" y="1945"/>
                    <a:pt x="2531" y="2012"/>
                  </a:cubicBezTo>
                  <a:cubicBezTo>
                    <a:pt x="2551" y="2032"/>
                    <a:pt x="2577" y="2043"/>
                    <a:pt x="2604" y="2043"/>
                  </a:cubicBezTo>
                  <a:cubicBezTo>
                    <a:pt x="2632" y="2043"/>
                    <a:pt x="2657" y="2032"/>
                    <a:pt x="2676" y="2012"/>
                  </a:cubicBezTo>
                  <a:lnTo>
                    <a:pt x="3259" y="1429"/>
                  </a:lnTo>
                  <a:cubicBezTo>
                    <a:pt x="3298" y="1390"/>
                    <a:pt x="3298" y="1325"/>
                    <a:pt x="3259" y="1285"/>
                  </a:cubicBezTo>
                  <a:cubicBezTo>
                    <a:pt x="3240" y="1265"/>
                    <a:pt x="3213" y="1255"/>
                    <a:pt x="3187" y="1255"/>
                  </a:cubicBezTo>
                  <a:cubicBezTo>
                    <a:pt x="3161" y="1255"/>
                    <a:pt x="3135" y="1265"/>
                    <a:pt x="3116" y="1285"/>
                  </a:cubicBezTo>
                  <a:lnTo>
                    <a:pt x="2597" y="1804"/>
                  </a:lnTo>
                  <a:cubicBezTo>
                    <a:pt x="2504" y="1739"/>
                    <a:pt x="2393" y="1705"/>
                    <a:pt x="2278" y="1705"/>
                  </a:cubicBezTo>
                  <a:cubicBezTo>
                    <a:pt x="2128" y="1705"/>
                    <a:pt x="1987" y="1762"/>
                    <a:pt x="1881" y="1869"/>
                  </a:cubicBezTo>
                  <a:cubicBezTo>
                    <a:pt x="1686" y="2064"/>
                    <a:pt x="1665" y="2366"/>
                    <a:pt x="1816" y="2586"/>
                  </a:cubicBezTo>
                  <a:lnTo>
                    <a:pt x="871" y="3530"/>
                  </a:lnTo>
                  <a:cubicBezTo>
                    <a:pt x="782" y="3431"/>
                    <a:pt x="706" y="3324"/>
                    <a:pt x="641" y="3214"/>
                  </a:cubicBezTo>
                  <a:lnTo>
                    <a:pt x="641" y="3213"/>
                  </a:lnTo>
                  <a:lnTo>
                    <a:pt x="639" y="3212"/>
                  </a:lnTo>
                  <a:cubicBezTo>
                    <a:pt x="222" y="2489"/>
                    <a:pt x="322" y="1546"/>
                    <a:pt x="941" y="929"/>
                  </a:cubicBezTo>
                  <a:cubicBezTo>
                    <a:pt x="1310" y="560"/>
                    <a:pt x="1795" y="376"/>
                    <a:pt x="2279" y="376"/>
                  </a:cubicBezTo>
                  <a:cubicBezTo>
                    <a:pt x="2732" y="376"/>
                    <a:pt x="3185" y="537"/>
                    <a:pt x="3543" y="858"/>
                  </a:cubicBezTo>
                  <a:lnTo>
                    <a:pt x="3458" y="944"/>
                  </a:lnTo>
                  <a:cubicBezTo>
                    <a:pt x="3418" y="984"/>
                    <a:pt x="3418" y="1049"/>
                    <a:pt x="3458" y="1088"/>
                  </a:cubicBezTo>
                  <a:cubicBezTo>
                    <a:pt x="3478" y="1108"/>
                    <a:pt x="3504" y="1118"/>
                    <a:pt x="3530" y="1118"/>
                  </a:cubicBezTo>
                  <a:cubicBezTo>
                    <a:pt x="3556" y="1118"/>
                    <a:pt x="3582" y="1108"/>
                    <a:pt x="3602" y="1088"/>
                  </a:cubicBezTo>
                  <a:lnTo>
                    <a:pt x="3935" y="755"/>
                  </a:lnTo>
                  <a:cubicBezTo>
                    <a:pt x="3975" y="716"/>
                    <a:pt x="3975" y="651"/>
                    <a:pt x="3935" y="612"/>
                  </a:cubicBezTo>
                  <a:cubicBezTo>
                    <a:pt x="3915" y="591"/>
                    <a:pt x="3889" y="581"/>
                    <a:pt x="3863" y="581"/>
                  </a:cubicBezTo>
                  <a:cubicBezTo>
                    <a:pt x="3837" y="581"/>
                    <a:pt x="3811" y="591"/>
                    <a:pt x="3791" y="612"/>
                  </a:cubicBezTo>
                  <a:lnTo>
                    <a:pt x="3688" y="715"/>
                  </a:lnTo>
                  <a:cubicBezTo>
                    <a:pt x="3594" y="629"/>
                    <a:pt x="3494" y="554"/>
                    <a:pt x="3390" y="489"/>
                  </a:cubicBezTo>
                  <a:lnTo>
                    <a:pt x="3406" y="461"/>
                  </a:lnTo>
                  <a:cubicBezTo>
                    <a:pt x="3434" y="412"/>
                    <a:pt x="3418" y="350"/>
                    <a:pt x="3371" y="321"/>
                  </a:cubicBezTo>
                  <a:cubicBezTo>
                    <a:pt x="3355" y="312"/>
                    <a:pt x="3337" y="307"/>
                    <a:pt x="3319" y="307"/>
                  </a:cubicBezTo>
                  <a:cubicBezTo>
                    <a:pt x="3284" y="307"/>
                    <a:pt x="3250" y="325"/>
                    <a:pt x="3231" y="357"/>
                  </a:cubicBezTo>
                  <a:lnTo>
                    <a:pt x="3211" y="390"/>
                  </a:lnTo>
                  <a:cubicBezTo>
                    <a:pt x="3117" y="342"/>
                    <a:pt x="3019" y="303"/>
                    <a:pt x="2919" y="271"/>
                  </a:cubicBezTo>
                  <a:lnTo>
                    <a:pt x="2958" y="130"/>
                  </a:lnTo>
                  <a:cubicBezTo>
                    <a:pt x="2972" y="75"/>
                    <a:pt x="2939" y="20"/>
                    <a:pt x="2885" y="5"/>
                  </a:cubicBezTo>
                  <a:cubicBezTo>
                    <a:pt x="2876" y="2"/>
                    <a:pt x="2867" y="1"/>
                    <a:pt x="2858" y="1"/>
                  </a:cubicBezTo>
                  <a:cubicBezTo>
                    <a:pt x="2813" y="1"/>
                    <a:pt x="2773" y="31"/>
                    <a:pt x="2760" y="76"/>
                  </a:cubicBezTo>
                  <a:lnTo>
                    <a:pt x="2722" y="218"/>
                  </a:lnTo>
                  <a:cubicBezTo>
                    <a:pt x="2601" y="193"/>
                    <a:pt x="2478" y="178"/>
                    <a:pt x="2356" y="173"/>
                  </a:cubicBezTo>
                  <a:lnTo>
                    <a:pt x="2356" y="133"/>
                  </a:lnTo>
                  <a:cubicBezTo>
                    <a:pt x="2356" y="76"/>
                    <a:pt x="2312" y="31"/>
                    <a:pt x="2255" y="30"/>
                  </a:cubicBezTo>
                  <a:lnTo>
                    <a:pt x="2254" y="30"/>
                  </a:lnTo>
                  <a:cubicBezTo>
                    <a:pt x="2199" y="30"/>
                    <a:pt x="2152" y="74"/>
                    <a:pt x="2152" y="130"/>
                  </a:cubicBezTo>
                  <a:lnTo>
                    <a:pt x="2152" y="174"/>
                  </a:lnTo>
                  <a:cubicBezTo>
                    <a:pt x="2046" y="182"/>
                    <a:pt x="1940" y="195"/>
                    <a:pt x="1835" y="218"/>
                  </a:cubicBezTo>
                  <a:lnTo>
                    <a:pt x="1797" y="76"/>
                  </a:lnTo>
                  <a:cubicBezTo>
                    <a:pt x="1785" y="31"/>
                    <a:pt x="1744" y="1"/>
                    <a:pt x="1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42">
              <a:extLst>
                <a:ext uri="{FF2B5EF4-FFF2-40B4-BE49-F238E27FC236}">
                  <a16:creationId xmlns:a16="http://schemas.microsoft.com/office/drawing/2014/main" id="{A35B630E-6916-69A4-0684-503AB10E467D}"/>
                </a:ext>
              </a:extLst>
            </p:cNvPr>
            <p:cNvSpPr/>
            <p:nvPr/>
          </p:nvSpPr>
          <p:spPr>
            <a:xfrm>
              <a:off x="1646272" y="3296620"/>
              <a:ext cx="266157" cy="290296"/>
            </a:xfrm>
            <a:custGeom>
              <a:avLst/>
              <a:gdLst/>
              <a:ahLst/>
              <a:cxnLst/>
              <a:rect l="l" t="t" r="r" b="b"/>
              <a:pathLst>
                <a:path w="5910" h="6446" extrusionOk="0">
                  <a:moveTo>
                    <a:pt x="2274" y="0"/>
                  </a:moveTo>
                  <a:cubicBezTo>
                    <a:pt x="1447" y="0"/>
                    <a:pt x="659" y="303"/>
                    <a:pt x="46" y="857"/>
                  </a:cubicBezTo>
                  <a:cubicBezTo>
                    <a:pt x="3" y="895"/>
                    <a:pt x="0" y="958"/>
                    <a:pt x="38" y="1001"/>
                  </a:cubicBezTo>
                  <a:cubicBezTo>
                    <a:pt x="58" y="1023"/>
                    <a:pt x="86" y="1034"/>
                    <a:pt x="113" y="1034"/>
                  </a:cubicBezTo>
                  <a:cubicBezTo>
                    <a:pt x="138" y="1034"/>
                    <a:pt x="163" y="1025"/>
                    <a:pt x="183" y="1007"/>
                  </a:cubicBezTo>
                  <a:cubicBezTo>
                    <a:pt x="777" y="469"/>
                    <a:pt x="1524" y="202"/>
                    <a:pt x="2270" y="202"/>
                  </a:cubicBezTo>
                  <a:cubicBezTo>
                    <a:pt x="3070" y="202"/>
                    <a:pt x="3870" y="509"/>
                    <a:pt x="4479" y="1118"/>
                  </a:cubicBezTo>
                  <a:cubicBezTo>
                    <a:pt x="4498" y="1137"/>
                    <a:pt x="4524" y="1148"/>
                    <a:pt x="4551" y="1148"/>
                  </a:cubicBezTo>
                  <a:cubicBezTo>
                    <a:pt x="4578" y="1148"/>
                    <a:pt x="4604" y="1137"/>
                    <a:pt x="4623" y="1118"/>
                  </a:cubicBezTo>
                  <a:lnTo>
                    <a:pt x="4941" y="800"/>
                  </a:lnTo>
                  <a:lnTo>
                    <a:pt x="5665" y="1523"/>
                  </a:lnTo>
                  <a:lnTo>
                    <a:pt x="5094" y="2094"/>
                  </a:lnTo>
                  <a:lnTo>
                    <a:pt x="4991" y="1992"/>
                  </a:lnTo>
                  <a:cubicBezTo>
                    <a:pt x="4972" y="1972"/>
                    <a:pt x="4946" y="1962"/>
                    <a:pt x="4920" y="1962"/>
                  </a:cubicBezTo>
                  <a:cubicBezTo>
                    <a:pt x="4893" y="1962"/>
                    <a:pt x="4867" y="1972"/>
                    <a:pt x="4848" y="1992"/>
                  </a:cubicBezTo>
                  <a:cubicBezTo>
                    <a:pt x="4808" y="2032"/>
                    <a:pt x="4808" y="2097"/>
                    <a:pt x="4848" y="2136"/>
                  </a:cubicBezTo>
                  <a:lnTo>
                    <a:pt x="4949" y="2239"/>
                  </a:lnTo>
                  <a:lnTo>
                    <a:pt x="4442" y="2745"/>
                  </a:lnTo>
                  <a:lnTo>
                    <a:pt x="4340" y="2643"/>
                  </a:lnTo>
                  <a:cubicBezTo>
                    <a:pt x="4320" y="2624"/>
                    <a:pt x="4294" y="2614"/>
                    <a:pt x="4268" y="2614"/>
                  </a:cubicBezTo>
                  <a:cubicBezTo>
                    <a:pt x="4242" y="2614"/>
                    <a:pt x="4216" y="2624"/>
                    <a:pt x="4196" y="2643"/>
                  </a:cubicBezTo>
                  <a:cubicBezTo>
                    <a:pt x="4157" y="2682"/>
                    <a:pt x="4157" y="2748"/>
                    <a:pt x="4196" y="2788"/>
                  </a:cubicBezTo>
                  <a:lnTo>
                    <a:pt x="4299" y="2889"/>
                  </a:lnTo>
                  <a:lnTo>
                    <a:pt x="3791" y="3397"/>
                  </a:lnTo>
                  <a:lnTo>
                    <a:pt x="3689" y="3295"/>
                  </a:lnTo>
                  <a:cubicBezTo>
                    <a:pt x="3669" y="3275"/>
                    <a:pt x="3643" y="3265"/>
                    <a:pt x="3617" y="3265"/>
                  </a:cubicBezTo>
                  <a:cubicBezTo>
                    <a:pt x="3590" y="3265"/>
                    <a:pt x="3564" y="3275"/>
                    <a:pt x="3545" y="3295"/>
                  </a:cubicBezTo>
                  <a:cubicBezTo>
                    <a:pt x="3506" y="3334"/>
                    <a:pt x="3506" y="3399"/>
                    <a:pt x="3545" y="3438"/>
                  </a:cubicBezTo>
                  <a:lnTo>
                    <a:pt x="3647" y="3541"/>
                  </a:lnTo>
                  <a:lnTo>
                    <a:pt x="3140" y="4047"/>
                  </a:lnTo>
                  <a:lnTo>
                    <a:pt x="3038" y="3946"/>
                  </a:lnTo>
                  <a:cubicBezTo>
                    <a:pt x="3018" y="3926"/>
                    <a:pt x="2992" y="3916"/>
                    <a:pt x="2966" y="3916"/>
                  </a:cubicBezTo>
                  <a:cubicBezTo>
                    <a:pt x="2940" y="3916"/>
                    <a:pt x="2913" y="3926"/>
                    <a:pt x="2893" y="3946"/>
                  </a:cubicBezTo>
                  <a:cubicBezTo>
                    <a:pt x="2854" y="3985"/>
                    <a:pt x="2854" y="4051"/>
                    <a:pt x="2893" y="4090"/>
                  </a:cubicBezTo>
                  <a:lnTo>
                    <a:pt x="2996" y="4192"/>
                  </a:lnTo>
                  <a:lnTo>
                    <a:pt x="2489" y="4699"/>
                  </a:lnTo>
                  <a:lnTo>
                    <a:pt x="2386" y="4597"/>
                  </a:lnTo>
                  <a:cubicBezTo>
                    <a:pt x="2367" y="4577"/>
                    <a:pt x="2341" y="4567"/>
                    <a:pt x="2315" y="4567"/>
                  </a:cubicBezTo>
                  <a:cubicBezTo>
                    <a:pt x="2289" y="4567"/>
                    <a:pt x="2262" y="4577"/>
                    <a:pt x="2243" y="4597"/>
                  </a:cubicBezTo>
                  <a:cubicBezTo>
                    <a:pt x="2203" y="4637"/>
                    <a:pt x="2203" y="4702"/>
                    <a:pt x="2243" y="4741"/>
                  </a:cubicBezTo>
                  <a:lnTo>
                    <a:pt x="2344" y="4844"/>
                  </a:lnTo>
                  <a:lnTo>
                    <a:pt x="1837" y="5350"/>
                  </a:lnTo>
                  <a:lnTo>
                    <a:pt x="1735" y="5248"/>
                  </a:lnTo>
                  <a:cubicBezTo>
                    <a:pt x="1715" y="5229"/>
                    <a:pt x="1689" y="5219"/>
                    <a:pt x="1663" y="5219"/>
                  </a:cubicBezTo>
                  <a:cubicBezTo>
                    <a:pt x="1637" y="5219"/>
                    <a:pt x="1611" y="5229"/>
                    <a:pt x="1591" y="5248"/>
                  </a:cubicBezTo>
                  <a:cubicBezTo>
                    <a:pt x="1551" y="5287"/>
                    <a:pt x="1551" y="5353"/>
                    <a:pt x="1591" y="5393"/>
                  </a:cubicBezTo>
                  <a:lnTo>
                    <a:pt x="1694" y="5494"/>
                  </a:lnTo>
                  <a:lnTo>
                    <a:pt x="1186" y="6002"/>
                  </a:lnTo>
                  <a:lnTo>
                    <a:pt x="1083" y="5900"/>
                  </a:lnTo>
                  <a:cubicBezTo>
                    <a:pt x="1064" y="5880"/>
                    <a:pt x="1038" y="5870"/>
                    <a:pt x="1012" y="5870"/>
                  </a:cubicBezTo>
                  <a:cubicBezTo>
                    <a:pt x="985" y="5870"/>
                    <a:pt x="959" y="5880"/>
                    <a:pt x="940" y="5900"/>
                  </a:cubicBezTo>
                  <a:cubicBezTo>
                    <a:pt x="901" y="5939"/>
                    <a:pt x="901" y="6004"/>
                    <a:pt x="940" y="6043"/>
                  </a:cubicBezTo>
                  <a:lnTo>
                    <a:pt x="1042" y="6145"/>
                  </a:lnTo>
                  <a:lnTo>
                    <a:pt x="915" y="6272"/>
                  </a:lnTo>
                  <a:cubicBezTo>
                    <a:pt x="876" y="6312"/>
                    <a:pt x="876" y="6377"/>
                    <a:pt x="915" y="6416"/>
                  </a:cubicBezTo>
                  <a:cubicBezTo>
                    <a:pt x="935" y="6437"/>
                    <a:pt x="962" y="6446"/>
                    <a:pt x="988" y="6446"/>
                  </a:cubicBezTo>
                  <a:cubicBezTo>
                    <a:pt x="1014" y="6446"/>
                    <a:pt x="1039" y="6437"/>
                    <a:pt x="1059" y="6416"/>
                  </a:cubicBezTo>
                  <a:lnTo>
                    <a:pt x="1259" y="6217"/>
                  </a:lnTo>
                  <a:lnTo>
                    <a:pt x="5878" y="1598"/>
                  </a:lnTo>
                  <a:cubicBezTo>
                    <a:pt x="5897" y="1578"/>
                    <a:pt x="5908" y="1553"/>
                    <a:pt x="5908" y="1526"/>
                  </a:cubicBezTo>
                  <a:cubicBezTo>
                    <a:pt x="5909" y="1496"/>
                    <a:pt x="5899" y="1470"/>
                    <a:pt x="5879" y="1451"/>
                  </a:cubicBezTo>
                  <a:lnTo>
                    <a:pt x="5012" y="583"/>
                  </a:lnTo>
                  <a:cubicBezTo>
                    <a:pt x="4992" y="564"/>
                    <a:pt x="4966" y="554"/>
                    <a:pt x="4940" y="554"/>
                  </a:cubicBezTo>
                  <a:cubicBezTo>
                    <a:pt x="4914" y="554"/>
                    <a:pt x="4888" y="564"/>
                    <a:pt x="4867" y="583"/>
                  </a:cubicBezTo>
                  <a:lnTo>
                    <a:pt x="4549" y="903"/>
                  </a:lnTo>
                  <a:cubicBezTo>
                    <a:pt x="3950" y="341"/>
                    <a:pt x="3174" y="21"/>
                    <a:pt x="2352" y="1"/>
                  </a:cubicBezTo>
                  <a:cubicBezTo>
                    <a:pt x="2326" y="1"/>
                    <a:pt x="2300" y="0"/>
                    <a:pt x="2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49" name="Google Shape;1549;p42">
            <a:extLst>
              <a:ext uri="{FF2B5EF4-FFF2-40B4-BE49-F238E27FC236}">
                <a16:creationId xmlns:a16="http://schemas.microsoft.com/office/drawing/2014/main" id="{E882524B-41D6-3878-A114-F94E256AEF42}"/>
              </a:ext>
            </a:extLst>
          </p:cNvPr>
          <p:cNvGrpSpPr/>
          <p:nvPr/>
        </p:nvGrpSpPr>
        <p:grpSpPr>
          <a:xfrm>
            <a:off x="6168065" y="2464519"/>
            <a:ext cx="837866" cy="836742"/>
            <a:chOff x="734584" y="3235508"/>
            <a:chExt cx="436434" cy="435849"/>
          </a:xfrm>
        </p:grpSpPr>
        <p:sp>
          <p:nvSpPr>
            <p:cNvPr id="1550" name="Google Shape;1550;p42">
              <a:extLst>
                <a:ext uri="{FF2B5EF4-FFF2-40B4-BE49-F238E27FC236}">
                  <a16:creationId xmlns:a16="http://schemas.microsoft.com/office/drawing/2014/main" id="{42234801-C657-F482-A06B-4115616BD1EC}"/>
                </a:ext>
              </a:extLst>
            </p:cNvPr>
            <p:cNvSpPr/>
            <p:nvPr/>
          </p:nvSpPr>
          <p:spPr>
            <a:xfrm>
              <a:off x="734584" y="3235508"/>
              <a:ext cx="436434" cy="435849"/>
            </a:xfrm>
            <a:custGeom>
              <a:avLst/>
              <a:gdLst/>
              <a:ahLst/>
              <a:cxnLst/>
              <a:rect l="l" t="t" r="r" b="b"/>
              <a:pathLst>
                <a:path w="9691" h="9678" extrusionOk="0">
                  <a:moveTo>
                    <a:pt x="2439" y="1"/>
                  </a:moveTo>
                  <a:cubicBezTo>
                    <a:pt x="2243" y="1"/>
                    <a:pt x="2053" y="39"/>
                    <a:pt x="1872" y="115"/>
                  </a:cubicBezTo>
                  <a:cubicBezTo>
                    <a:pt x="1328" y="343"/>
                    <a:pt x="978" y="872"/>
                    <a:pt x="978" y="1462"/>
                  </a:cubicBezTo>
                  <a:lnTo>
                    <a:pt x="978" y="2305"/>
                  </a:lnTo>
                  <a:cubicBezTo>
                    <a:pt x="409" y="2505"/>
                    <a:pt x="0" y="3047"/>
                    <a:pt x="0" y="3684"/>
                  </a:cubicBezTo>
                  <a:lnTo>
                    <a:pt x="0" y="4572"/>
                  </a:lnTo>
                  <a:cubicBezTo>
                    <a:pt x="0" y="5209"/>
                    <a:pt x="409" y="5751"/>
                    <a:pt x="978" y="5951"/>
                  </a:cubicBezTo>
                  <a:lnTo>
                    <a:pt x="978" y="6794"/>
                  </a:lnTo>
                  <a:cubicBezTo>
                    <a:pt x="978" y="7600"/>
                    <a:pt x="1633" y="8255"/>
                    <a:pt x="2439" y="8255"/>
                  </a:cubicBezTo>
                  <a:lnTo>
                    <a:pt x="3037" y="8255"/>
                  </a:lnTo>
                  <a:cubicBezTo>
                    <a:pt x="3058" y="9044"/>
                    <a:pt x="3705" y="9678"/>
                    <a:pt x="4499" y="9678"/>
                  </a:cubicBezTo>
                  <a:cubicBezTo>
                    <a:pt x="4575" y="9678"/>
                    <a:pt x="4649" y="9672"/>
                    <a:pt x="4721" y="9662"/>
                  </a:cubicBezTo>
                  <a:cubicBezTo>
                    <a:pt x="4793" y="9672"/>
                    <a:pt x="4868" y="9678"/>
                    <a:pt x="4943" y="9678"/>
                  </a:cubicBezTo>
                  <a:cubicBezTo>
                    <a:pt x="5735" y="9678"/>
                    <a:pt x="6382" y="9043"/>
                    <a:pt x="6403" y="8255"/>
                  </a:cubicBezTo>
                  <a:lnTo>
                    <a:pt x="7891" y="8255"/>
                  </a:lnTo>
                  <a:cubicBezTo>
                    <a:pt x="8489" y="8255"/>
                    <a:pt x="9019" y="7898"/>
                    <a:pt x="9243" y="7346"/>
                  </a:cubicBezTo>
                  <a:cubicBezTo>
                    <a:pt x="9341" y="7105"/>
                    <a:pt x="9373" y="6851"/>
                    <a:pt x="9340" y="6605"/>
                  </a:cubicBezTo>
                  <a:cubicBezTo>
                    <a:pt x="9690" y="6037"/>
                    <a:pt x="9614" y="5281"/>
                    <a:pt x="9117" y="4795"/>
                  </a:cubicBezTo>
                  <a:lnTo>
                    <a:pt x="7527" y="3240"/>
                  </a:lnTo>
                  <a:cubicBezTo>
                    <a:pt x="7528" y="3211"/>
                    <a:pt x="7529" y="3179"/>
                    <a:pt x="7529" y="3150"/>
                  </a:cubicBezTo>
                  <a:cubicBezTo>
                    <a:pt x="7529" y="2221"/>
                    <a:pt x="6773" y="1466"/>
                    <a:pt x="5847" y="1466"/>
                  </a:cubicBezTo>
                  <a:cubicBezTo>
                    <a:pt x="5803" y="1466"/>
                    <a:pt x="5760" y="1467"/>
                    <a:pt x="5717" y="1471"/>
                  </a:cubicBezTo>
                  <a:lnTo>
                    <a:pt x="4640" y="417"/>
                  </a:lnTo>
                  <a:cubicBezTo>
                    <a:pt x="4366" y="149"/>
                    <a:pt x="4003" y="2"/>
                    <a:pt x="3619" y="2"/>
                  </a:cubicBezTo>
                  <a:cubicBezTo>
                    <a:pt x="3417" y="2"/>
                    <a:pt x="3217" y="45"/>
                    <a:pt x="3034" y="126"/>
                  </a:cubicBezTo>
                  <a:cubicBezTo>
                    <a:pt x="2849" y="44"/>
                    <a:pt x="2648" y="1"/>
                    <a:pt x="2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1" name="Google Shape;1551;p42">
              <a:extLst>
                <a:ext uri="{FF2B5EF4-FFF2-40B4-BE49-F238E27FC236}">
                  <a16:creationId xmlns:a16="http://schemas.microsoft.com/office/drawing/2014/main" id="{3EB0A5F3-6BB7-796D-42A8-2135E3D6F671}"/>
                </a:ext>
              </a:extLst>
            </p:cNvPr>
            <p:cNvSpPr/>
            <p:nvPr/>
          </p:nvSpPr>
          <p:spPr>
            <a:xfrm>
              <a:off x="844334" y="3301214"/>
              <a:ext cx="245666" cy="240307"/>
            </a:xfrm>
            <a:custGeom>
              <a:avLst/>
              <a:gdLst/>
              <a:ahLst/>
              <a:cxnLst/>
              <a:rect l="l" t="t" r="r" b="b"/>
              <a:pathLst>
                <a:path w="5455" h="5336" extrusionOk="0">
                  <a:moveTo>
                    <a:pt x="1" y="0"/>
                  </a:moveTo>
                  <a:lnTo>
                    <a:pt x="1" y="5335"/>
                  </a:lnTo>
                  <a:lnTo>
                    <a:pt x="5454" y="5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2" name="Google Shape;1552;p42">
              <a:extLst>
                <a:ext uri="{FF2B5EF4-FFF2-40B4-BE49-F238E27FC236}">
                  <a16:creationId xmlns:a16="http://schemas.microsoft.com/office/drawing/2014/main" id="{2B0FEA2E-90AA-CB20-3157-F2553E752F48}"/>
                </a:ext>
              </a:extLst>
            </p:cNvPr>
            <p:cNvSpPr/>
            <p:nvPr/>
          </p:nvSpPr>
          <p:spPr>
            <a:xfrm>
              <a:off x="844334" y="3301214"/>
              <a:ext cx="245666" cy="240307"/>
            </a:xfrm>
            <a:custGeom>
              <a:avLst/>
              <a:gdLst/>
              <a:ahLst/>
              <a:cxnLst/>
              <a:rect l="l" t="t" r="r" b="b"/>
              <a:pathLst>
                <a:path w="5455" h="5336" extrusionOk="0">
                  <a:moveTo>
                    <a:pt x="1" y="0"/>
                  </a:moveTo>
                  <a:lnTo>
                    <a:pt x="1" y="447"/>
                  </a:lnTo>
                  <a:lnTo>
                    <a:pt x="4998" y="5335"/>
                  </a:lnTo>
                  <a:lnTo>
                    <a:pt x="5454" y="5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3" name="Google Shape;1553;p42">
              <a:extLst>
                <a:ext uri="{FF2B5EF4-FFF2-40B4-BE49-F238E27FC236}">
                  <a16:creationId xmlns:a16="http://schemas.microsoft.com/office/drawing/2014/main" id="{1909C2E6-66ED-3005-BA46-5250ADFE23F3}"/>
                </a:ext>
              </a:extLst>
            </p:cNvPr>
            <p:cNvSpPr/>
            <p:nvPr/>
          </p:nvSpPr>
          <p:spPr>
            <a:xfrm>
              <a:off x="1029878" y="3499458"/>
              <a:ext cx="60122" cy="42063"/>
            </a:xfrm>
            <a:custGeom>
              <a:avLst/>
              <a:gdLst/>
              <a:ahLst/>
              <a:cxnLst/>
              <a:rect l="l" t="t" r="r" b="b"/>
              <a:pathLst>
                <a:path w="1335" h="934" extrusionOk="0">
                  <a:moveTo>
                    <a:pt x="382" y="0"/>
                  </a:moveTo>
                  <a:cubicBezTo>
                    <a:pt x="146" y="242"/>
                    <a:pt x="1" y="570"/>
                    <a:pt x="1" y="933"/>
                  </a:cubicBezTo>
                  <a:lnTo>
                    <a:pt x="1334" y="933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42">
              <a:extLst>
                <a:ext uri="{FF2B5EF4-FFF2-40B4-BE49-F238E27FC236}">
                  <a16:creationId xmlns:a16="http://schemas.microsoft.com/office/drawing/2014/main" id="{15A543BA-C8DF-F9B8-7D30-E6A3C72DCD40}"/>
                </a:ext>
              </a:extLst>
            </p:cNvPr>
            <p:cNvSpPr/>
            <p:nvPr/>
          </p:nvSpPr>
          <p:spPr>
            <a:xfrm>
              <a:off x="1038165" y="3499458"/>
              <a:ext cx="51835" cy="42063"/>
            </a:xfrm>
            <a:custGeom>
              <a:avLst/>
              <a:gdLst/>
              <a:ahLst/>
              <a:cxnLst/>
              <a:rect l="l" t="t" r="r" b="b"/>
              <a:pathLst>
                <a:path w="1151" h="934" extrusionOk="0">
                  <a:moveTo>
                    <a:pt x="198" y="0"/>
                  </a:moveTo>
                  <a:cubicBezTo>
                    <a:pt x="123" y="76"/>
                    <a:pt x="55" y="162"/>
                    <a:pt x="1" y="256"/>
                  </a:cubicBezTo>
                  <a:lnTo>
                    <a:pt x="694" y="933"/>
                  </a:lnTo>
                  <a:lnTo>
                    <a:pt x="1150" y="93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42">
              <a:extLst>
                <a:ext uri="{FF2B5EF4-FFF2-40B4-BE49-F238E27FC236}">
                  <a16:creationId xmlns:a16="http://schemas.microsoft.com/office/drawing/2014/main" id="{7322F65D-BB75-F56D-E3A2-C40FACF54521}"/>
                </a:ext>
              </a:extLst>
            </p:cNvPr>
            <p:cNvSpPr/>
            <p:nvPr/>
          </p:nvSpPr>
          <p:spPr>
            <a:xfrm>
              <a:off x="844334" y="3509365"/>
              <a:ext cx="32110" cy="32110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1" y="1"/>
                  </a:moveTo>
                  <a:lnTo>
                    <a:pt x="1" y="712"/>
                  </a:lnTo>
                  <a:lnTo>
                    <a:pt x="712" y="712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42">
              <a:extLst>
                <a:ext uri="{FF2B5EF4-FFF2-40B4-BE49-F238E27FC236}">
                  <a16:creationId xmlns:a16="http://schemas.microsoft.com/office/drawing/2014/main" id="{C9D84F6F-8DF2-9A99-3EC7-7E2D3FBB6D37}"/>
                </a:ext>
              </a:extLst>
            </p:cNvPr>
            <p:cNvSpPr/>
            <p:nvPr/>
          </p:nvSpPr>
          <p:spPr>
            <a:xfrm>
              <a:off x="1011774" y="3413486"/>
              <a:ext cx="92412" cy="89620"/>
            </a:xfrm>
            <a:custGeom>
              <a:avLst/>
              <a:gdLst/>
              <a:ahLst/>
              <a:cxnLst/>
              <a:rect l="l" t="t" r="r" b="b"/>
              <a:pathLst>
                <a:path w="2052" h="1990" extrusionOk="0">
                  <a:moveTo>
                    <a:pt x="113" y="0"/>
                  </a:moveTo>
                  <a:cubicBezTo>
                    <a:pt x="86" y="0"/>
                    <a:pt x="60" y="11"/>
                    <a:pt x="40" y="31"/>
                  </a:cubicBezTo>
                  <a:cubicBezTo>
                    <a:pt x="0" y="71"/>
                    <a:pt x="2" y="135"/>
                    <a:pt x="41" y="174"/>
                  </a:cubicBezTo>
                  <a:lnTo>
                    <a:pt x="1868" y="1961"/>
                  </a:lnTo>
                  <a:cubicBezTo>
                    <a:pt x="1889" y="1980"/>
                    <a:pt x="1915" y="1990"/>
                    <a:pt x="1939" y="1990"/>
                  </a:cubicBezTo>
                  <a:cubicBezTo>
                    <a:pt x="1965" y="1990"/>
                    <a:pt x="1992" y="1979"/>
                    <a:pt x="2013" y="1958"/>
                  </a:cubicBezTo>
                  <a:cubicBezTo>
                    <a:pt x="2052" y="1919"/>
                    <a:pt x="2052" y="1855"/>
                    <a:pt x="2010" y="1816"/>
                  </a:cubicBezTo>
                  <a:lnTo>
                    <a:pt x="183" y="30"/>
                  </a:lnTo>
                  <a:cubicBezTo>
                    <a:pt x="163" y="10"/>
                    <a:pt x="138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7" name="Google Shape;1557;p42">
              <a:extLst>
                <a:ext uri="{FF2B5EF4-FFF2-40B4-BE49-F238E27FC236}">
                  <a16:creationId xmlns:a16="http://schemas.microsoft.com/office/drawing/2014/main" id="{7ACB6D6B-2105-9994-58EE-C3A8A6782E03}"/>
                </a:ext>
              </a:extLst>
            </p:cNvPr>
            <p:cNvSpPr/>
            <p:nvPr/>
          </p:nvSpPr>
          <p:spPr>
            <a:xfrm>
              <a:off x="892386" y="3296620"/>
              <a:ext cx="81964" cy="79442"/>
            </a:xfrm>
            <a:custGeom>
              <a:avLst/>
              <a:gdLst/>
              <a:ahLst/>
              <a:cxnLst/>
              <a:rect l="l" t="t" r="r" b="b"/>
              <a:pathLst>
                <a:path w="1820" h="1764" extrusionOk="0">
                  <a:moveTo>
                    <a:pt x="114" y="1"/>
                  </a:moveTo>
                  <a:cubicBezTo>
                    <a:pt x="88" y="1"/>
                    <a:pt x="61" y="11"/>
                    <a:pt x="41" y="32"/>
                  </a:cubicBezTo>
                  <a:cubicBezTo>
                    <a:pt x="1" y="72"/>
                    <a:pt x="3" y="136"/>
                    <a:pt x="42" y="175"/>
                  </a:cubicBezTo>
                  <a:lnTo>
                    <a:pt x="1636" y="1735"/>
                  </a:lnTo>
                  <a:cubicBezTo>
                    <a:pt x="1656" y="1755"/>
                    <a:pt x="1681" y="1763"/>
                    <a:pt x="1706" y="1763"/>
                  </a:cubicBezTo>
                  <a:cubicBezTo>
                    <a:pt x="1732" y="1763"/>
                    <a:pt x="1760" y="1752"/>
                    <a:pt x="1779" y="1733"/>
                  </a:cubicBezTo>
                  <a:cubicBezTo>
                    <a:pt x="1819" y="1691"/>
                    <a:pt x="1817" y="1627"/>
                    <a:pt x="1778" y="1588"/>
                  </a:cubicBezTo>
                  <a:lnTo>
                    <a:pt x="185" y="30"/>
                  </a:lnTo>
                  <a:cubicBezTo>
                    <a:pt x="165" y="10"/>
                    <a:pt x="139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8" name="Google Shape;1558;p42">
              <a:extLst>
                <a:ext uri="{FF2B5EF4-FFF2-40B4-BE49-F238E27FC236}">
                  <a16:creationId xmlns:a16="http://schemas.microsoft.com/office/drawing/2014/main" id="{5D000F8D-C22D-30B4-BB8F-19988FB2EEF7}"/>
                </a:ext>
              </a:extLst>
            </p:cNvPr>
            <p:cNvSpPr/>
            <p:nvPr/>
          </p:nvSpPr>
          <p:spPr>
            <a:xfrm>
              <a:off x="839741" y="3449784"/>
              <a:ext cx="255213" cy="96240"/>
            </a:xfrm>
            <a:custGeom>
              <a:avLst/>
              <a:gdLst/>
              <a:ahLst/>
              <a:cxnLst/>
              <a:rect l="l" t="t" r="r" b="b"/>
              <a:pathLst>
                <a:path w="5667" h="2137" extrusionOk="0">
                  <a:moveTo>
                    <a:pt x="712" y="1426"/>
                  </a:moveTo>
                  <a:lnTo>
                    <a:pt x="712" y="1933"/>
                  </a:lnTo>
                  <a:lnTo>
                    <a:pt x="205" y="1933"/>
                  </a:lnTo>
                  <a:lnTo>
                    <a:pt x="205" y="1426"/>
                  </a:lnTo>
                  <a:close/>
                  <a:moveTo>
                    <a:pt x="4607" y="1250"/>
                  </a:moveTo>
                  <a:lnTo>
                    <a:pt x="5306" y="1934"/>
                  </a:lnTo>
                  <a:lnTo>
                    <a:pt x="4328" y="1934"/>
                  </a:lnTo>
                  <a:cubicBezTo>
                    <a:pt x="4349" y="1683"/>
                    <a:pt x="4446" y="1445"/>
                    <a:pt x="4607" y="1250"/>
                  </a:cubicBezTo>
                  <a:close/>
                  <a:moveTo>
                    <a:pt x="3580" y="1"/>
                  </a:moveTo>
                  <a:cubicBezTo>
                    <a:pt x="3553" y="1"/>
                    <a:pt x="3527" y="11"/>
                    <a:pt x="3507" y="31"/>
                  </a:cubicBezTo>
                  <a:cubicBezTo>
                    <a:pt x="3468" y="72"/>
                    <a:pt x="3469" y="135"/>
                    <a:pt x="3508" y="175"/>
                  </a:cubicBezTo>
                  <a:lnTo>
                    <a:pt x="4460" y="1106"/>
                  </a:lnTo>
                  <a:cubicBezTo>
                    <a:pt x="4262" y="1340"/>
                    <a:pt x="4145" y="1627"/>
                    <a:pt x="4123" y="1933"/>
                  </a:cubicBezTo>
                  <a:lnTo>
                    <a:pt x="916" y="1933"/>
                  </a:lnTo>
                  <a:lnTo>
                    <a:pt x="916" y="1324"/>
                  </a:lnTo>
                  <a:cubicBezTo>
                    <a:pt x="916" y="1269"/>
                    <a:pt x="870" y="1222"/>
                    <a:pt x="814" y="1222"/>
                  </a:cubicBezTo>
                  <a:lnTo>
                    <a:pt x="205" y="1222"/>
                  </a:lnTo>
                  <a:lnTo>
                    <a:pt x="205" y="769"/>
                  </a:lnTo>
                  <a:cubicBezTo>
                    <a:pt x="205" y="714"/>
                    <a:pt x="158" y="667"/>
                    <a:pt x="103" y="667"/>
                  </a:cubicBezTo>
                  <a:cubicBezTo>
                    <a:pt x="47" y="667"/>
                    <a:pt x="1" y="714"/>
                    <a:pt x="1" y="769"/>
                  </a:cubicBezTo>
                  <a:lnTo>
                    <a:pt x="1" y="2035"/>
                  </a:lnTo>
                  <a:cubicBezTo>
                    <a:pt x="1" y="2091"/>
                    <a:pt x="47" y="2136"/>
                    <a:pt x="103" y="2136"/>
                  </a:cubicBezTo>
                  <a:lnTo>
                    <a:pt x="5556" y="2136"/>
                  </a:lnTo>
                  <a:cubicBezTo>
                    <a:pt x="5597" y="2136"/>
                    <a:pt x="5635" y="2113"/>
                    <a:pt x="5650" y="2073"/>
                  </a:cubicBezTo>
                  <a:cubicBezTo>
                    <a:pt x="5666" y="2035"/>
                    <a:pt x="5656" y="1990"/>
                    <a:pt x="5627" y="1961"/>
                  </a:cubicBezTo>
                  <a:lnTo>
                    <a:pt x="3652" y="30"/>
                  </a:lnTo>
                  <a:cubicBezTo>
                    <a:pt x="3632" y="10"/>
                    <a:pt x="3606" y="1"/>
                    <a:pt x="3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9" name="Google Shape;1559;p42">
              <a:extLst>
                <a:ext uri="{FF2B5EF4-FFF2-40B4-BE49-F238E27FC236}">
                  <a16:creationId xmlns:a16="http://schemas.microsoft.com/office/drawing/2014/main" id="{DC19B0A2-24D5-917A-4687-E7E6A1210F65}"/>
                </a:ext>
              </a:extLst>
            </p:cNvPr>
            <p:cNvSpPr/>
            <p:nvPr/>
          </p:nvSpPr>
          <p:spPr>
            <a:xfrm>
              <a:off x="839741" y="3296575"/>
              <a:ext cx="151002" cy="170998"/>
            </a:xfrm>
            <a:custGeom>
              <a:avLst/>
              <a:gdLst/>
              <a:ahLst/>
              <a:cxnLst/>
              <a:rect l="l" t="t" r="r" b="b"/>
              <a:pathLst>
                <a:path w="3353" h="3797" extrusionOk="0">
                  <a:moveTo>
                    <a:pt x="102" y="0"/>
                  </a:moveTo>
                  <a:cubicBezTo>
                    <a:pt x="89" y="0"/>
                    <a:pt x="76" y="3"/>
                    <a:pt x="64" y="8"/>
                  </a:cubicBezTo>
                  <a:cubicBezTo>
                    <a:pt x="26" y="24"/>
                    <a:pt x="1" y="61"/>
                    <a:pt x="1" y="101"/>
                  </a:cubicBezTo>
                  <a:lnTo>
                    <a:pt x="1" y="3693"/>
                  </a:lnTo>
                  <a:cubicBezTo>
                    <a:pt x="1" y="3749"/>
                    <a:pt x="46" y="3796"/>
                    <a:pt x="103" y="3796"/>
                  </a:cubicBezTo>
                  <a:cubicBezTo>
                    <a:pt x="158" y="3796"/>
                    <a:pt x="205" y="3749"/>
                    <a:pt x="205" y="3694"/>
                  </a:cubicBezTo>
                  <a:lnTo>
                    <a:pt x="205" y="345"/>
                  </a:lnTo>
                  <a:lnTo>
                    <a:pt x="3169" y="3243"/>
                  </a:lnTo>
                  <a:cubicBezTo>
                    <a:pt x="3189" y="3263"/>
                    <a:pt x="3214" y="3272"/>
                    <a:pt x="3240" y="3272"/>
                  </a:cubicBezTo>
                  <a:cubicBezTo>
                    <a:pt x="3266" y="3272"/>
                    <a:pt x="3293" y="3262"/>
                    <a:pt x="3313" y="3242"/>
                  </a:cubicBezTo>
                  <a:cubicBezTo>
                    <a:pt x="3353" y="3201"/>
                    <a:pt x="3351" y="3138"/>
                    <a:pt x="3311" y="3098"/>
                  </a:cubicBezTo>
                  <a:lnTo>
                    <a:pt x="175" y="29"/>
                  </a:lnTo>
                  <a:cubicBezTo>
                    <a:pt x="155" y="10"/>
                    <a:pt x="129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0" name="Google Shape;1560;p42">
              <a:extLst>
                <a:ext uri="{FF2B5EF4-FFF2-40B4-BE49-F238E27FC236}">
                  <a16:creationId xmlns:a16="http://schemas.microsoft.com/office/drawing/2014/main" id="{6F17AC28-E33C-0374-E564-8FB5215828C7}"/>
                </a:ext>
              </a:extLst>
            </p:cNvPr>
            <p:cNvSpPr/>
            <p:nvPr/>
          </p:nvSpPr>
          <p:spPr>
            <a:xfrm>
              <a:off x="932513" y="3560885"/>
              <a:ext cx="29228" cy="49223"/>
            </a:xfrm>
            <a:custGeom>
              <a:avLst/>
              <a:gdLst/>
              <a:ahLst/>
              <a:cxnLst/>
              <a:rect l="l" t="t" r="r" b="b"/>
              <a:pathLst>
                <a:path w="649" h="1093" extrusionOk="0">
                  <a:moveTo>
                    <a:pt x="325" y="206"/>
                  </a:moveTo>
                  <a:cubicBezTo>
                    <a:pt x="389" y="206"/>
                    <a:pt x="443" y="260"/>
                    <a:pt x="443" y="325"/>
                  </a:cubicBezTo>
                  <a:lnTo>
                    <a:pt x="443" y="445"/>
                  </a:lnTo>
                  <a:lnTo>
                    <a:pt x="205" y="445"/>
                  </a:lnTo>
                  <a:lnTo>
                    <a:pt x="205" y="325"/>
                  </a:lnTo>
                  <a:cubicBezTo>
                    <a:pt x="205" y="259"/>
                    <a:pt x="259" y="206"/>
                    <a:pt x="325" y="206"/>
                  </a:cubicBezTo>
                  <a:close/>
                  <a:moveTo>
                    <a:pt x="325" y="0"/>
                  </a:moveTo>
                  <a:cubicBezTo>
                    <a:pt x="145" y="0"/>
                    <a:pt x="1" y="146"/>
                    <a:pt x="1" y="324"/>
                  </a:cubicBezTo>
                  <a:lnTo>
                    <a:pt x="1" y="990"/>
                  </a:lnTo>
                  <a:cubicBezTo>
                    <a:pt x="1" y="1045"/>
                    <a:pt x="47" y="1092"/>
                    <a:pt x="103" y="1092"/>
                  </a:cubicBezTo>
                  <a:cubicBezTo>
                    <a:pt x="158" y="1092"/>
                    <a:pt x="205" y="1045"/>
                    <a:pt x="205" y="990"/>
                  </a:cubicBezTo>
                  <a:lnTo>
                    <a:pt x="205" y="647"/>
                  </a:lnTo>
                  <a:lnTo>
                    <a:pt x="445" y="647"/>
                  </a:lnTo>
                  <a:lnTo>
                    <a:pt x="445" y="990"/>
                  </a:lnTo>
                  <a:cubicBezTo>
                    <a:pt x="445" y="1045"/>
                    <a:pt x="491" y="1092"/>
                    <a:pt x="548" y="1092"/>
                  </a:cubicBezTo>
                  <a:cubicBezTo>
                    <a:pt x="603" y="1092"/>
                    <a:pt x="649" y="1045"/>
                    <a:pt x="649" y="990"/>
                  </a:cubicBezTo>
                  <a:lnTo>
                    <a:pt x="649" y="324"/>
                  </a:lnTo>
                  <a:cubicBezTo>
                    <a:pt x="649" y="146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1" name="Google Shape;1561;p42">
              <a:extLst>
                <a:ext uri="{FF2B5EF4-FFF2-40B4-BE49-F238E27FC236}">
                  <a16:creationId xmlns:a16="http://schemas.microsoft.com/office/drawing/2014/main" id="{FE0AA2A4-FD4B-A42D-0C3E-CED7E8C45F76}"/>
                </a:ext>
              </a:extLst>
            </p:cNvPr>
            <p:cNvSpPr/>
            <p:nvPr/>
          </p:nvSpPr>
          <p:spPr>
            <a:xfrm>
              <a:off x="795741" y="3396733"/>
              <a:ext cx="29228" cy="49268"/>
            </a:xfrm>
            <a:custGeom>
              <a:avLst/>
              <a:gdLst/>
              <a:ahLst/>
              <a:cxnLst/>
              <a:rect l="l" t="t" r="r" b="b"/>
              <a:pathLst>
                <a:path w="649" h="1094" extrusionOk="0">
                  <a:moveTo>
                    <a:pt x="324" y="204"/>
                  </a:moveTo>
                  <a:cubicBezTo>
                    <a:pt x="390" y="204"/>
                    <a:pt x="444" y="258"/>
                    <a:pt x="444" y="323"/>
                  </a:cubicBezTo>
                  <a:cubicBezTo>
                    <a:pt x="444" y="391"/>
                    <a:pt x="389" y="443"/>
                    <a:pt x="324" y="443"/>
                  </a:cubicBezTo>
                  <a:lnTo>
                    <a:pt x="204" y="443"/>
                  </a:lnTo>
                  <a:lnTo>
                    <a:pt x="204" y="204"/>
                  </a:lnTo>
                  <a:close/>
                  <a:moveTo>
                    <a:pt x="324" y="649"/>
                  </a:moveTo>
                  <a:cubicBezTo>
                    <a:pt x="390" y="649"/>
                    <a:pt x="444" y="703"/>
                    <a:pt x="444" y="768"/>
                  </a:cubicBezTo>
                  <a:cubicBezTo>
                    <a:pt x="444" y="835"/>
                    <a:pt x="390" y="889"/>
                    <a:pt x="324" y="889"/>
                  </a:cubicBezTo>
                  <a:lnTo>
                    <a:pt x="204" y="889"/>
                  </a:lnTo>
                  <a:lnTo>
                    <a:pt x="204" y="649"/>
                  </a:lnTo>
                  <a:close/>
                  <a:moveTo>
                    <a:pt x="102" y="0"/>
                  </a:moveTo>
                  <a:cubicBezTo>
                    <a:pt x="47" y="0"/>
                    <a:pt x="1" y="46"/>
                    <a:pt x="1" y="103"/>
                  </a:cubicBezTo>
                  <a:lnTo>
                    <a:pt x="1" y="991"/>
                  </a:lnTo>
                  <a:cubicBezTo>
                    <a:pt x="1" y="1047"/>
                    <a:pt x="47" y="1093"/>
                    <a:pt x="102" y="1093"/>
                  </a:cubicBezTo>
                  <a:lnTo>
                    <a:pt x="324" y="1093"/>
                  </a:lnTo>
                  <a:cubicBezTo>
                    <a:pt x="503" y="1093"/>
                    <a:pt x="648" y="948"/>
                    <a:pt x="648" y="769"/>
                  </a:cubicBezTo>
                  <a:cubicBezTo>
                    <a:pt x="648" y="684"/>
                    <a:pt x="613" y="605"/>
                    <a:pt x="559" y="549"/>
                  </a:cubicBezTo>
                  <a:cubicBezTo>
                    <a:pt x="613" y="490"/>
                    <a:pt x="648" y="413"/>
                    <a:pt x="648" y="327"/>
                  </a:cubicBezTo>
                  <a:cubicBezTo>
                    <a:pt x="648" y="146"/>
                    <a:pt x="502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2" name="Google Shape;1562;p42">
              <a:extLst>
                <a:ext uri="{FF2B5EF4-FFF2-40B4-BE49-F238E27FC236}">
                  <a16:creationId xmlns:a16="http://schemas.microsoft.com/office/drawing/2014/main" id="{53004DBF-00A2-2D1C-FA64-3C3B7BD3EC66}"/>
                </a:ext>
              </a:extLst>
            </p:cNvPr>
            <p:cNvSpPr/>
            <p:nvPr/>
          </p:nvSpPr>
          <p:spPr>
            <a:xfrm>
              <a:off x="983222" y="3362731"/>
              <a:ext cx="29228" cy="49223"/>
            </a:xfrm>
            <a:custGeom>
              <a:avLst/>
              <a:gdLst/>
              <a:ahLst/>
              <a:cxnLst/>
              <a:rect l="l" t="t" r="r" b="b"/>
              <a:pathLst>
                <a:path w="649" h="1093" extrusionOk="0">
                  <a:moveTo>
                    <a:pt x="326" y="0"/>
                  </a:moveTo>
                  <a:cubicBezTo>
                    <a:pt x="147" y="0"/>
                    <a:pt x="1" y="146"/>
                    <a:pt x="1" y="325"/>
                  </a:cubicBezTo>
                  <a:lnTo>
                    <a:pt x="1" y="768"/>
                  </a:lnTo>
                  <a:cubicBezTo>
                    <a:pt x="0" y="947"/>
                    <a:pt x="146" y="1093"/>
                    <a:pt x="326" y="1093"/>
                  </a:cubicBezTo>
                  <a:cubicBezTo>
                    <a:pt x="505" y="1093"/>
                    <a:pt x="649" y="947"/>
                    <a:pt x="649" y="768"/>
                  </a:cubicBezTo>
                  <a:cubicBezTo>
                    <a:pt x="649" y="713"/>
                    <a:pt x="603" y="667"/>
                    <a:pt x="547" y="667"/>
                  </a:cubicBezTo>
                  <a:cubicBezTo>
                    <a:pt x="491" y="667"/>
                    <a:pt x="445" y="713"/>
                    <a:pt x="445" y="768"/>
                  </a:cubicBezTo>
                  <a:cubicBezTo>
                    <a:pt x="445" y="835"/>
                    <a:pt x="391" y="888"/>
                    <a:pt x="326" y="888"/>
                  </a:cubicBezTo>
                  <a:cubicBezTo>
                    <a:pt x="259" y="888"/>
                    <a:pt x="206" y="834"/>
                    <a:pt x="206" y="768"/>
                  </a:cubicBezTo>
                  <a:lnTo>
                    <a:pt x="206" y="325"/>
                  </a:lnTo>
                  <a:cubicBezTo>
                    <a:pt x="206" y="257"/>
                    <a:pt x="260" y="205"/>
                    <a:pt x="326" y="205"/>
                  </a:cubicBezTo>
                  <a:cubicBezTo>
                    <a:pt x="392" y="205"/>
                    <a:pt x="445" y="259"/>
                    <a:pt x="445" y="325"/>
                  </a:cubicBezTo>
                  <a:cubicBezTo>
                    <a:pt x="445" y="380"/>
                    <a:pt x="491" y="426"/>
                    <a:pt x="547" y="426"/>
                  </a:cubicBezTo>
                  <a:cubicBezTo>
                    <a:pt x="603" y="426"/>
                    <a:pt x="649" y="380"/>
                    <a:pt x="649" y="325"/>
                  </a:cubicBezTo>
                  <a:cubicBezTo>
                    <a:pt x="649" y="146"/>
                    <a:pt x="504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63" name="Google Shape;1563;p42">
            <a:extLst>
              <a:ext uri="{FF2B5EF4-FFF2-40B4-BE49-F238E27FC236}">
                <a16:creationId xmlns:a16="http://schemas.microsoft.com/office/drawing/2014/main" id="{5AB46C2B-61B2-8859-C120-870BE4491838}"/>
              </a:ext>
            </a:extLst>
          </p:cNvPr>
          <p:cNvGrpSpPr/>
          <p:nvPr/>
        </p:nvGrpSpPr>
        <p:grpSpPr>
          <a:xfrm>
            <a:off x="7297061" y="3392697"/>
            <a:ext cx="612729" cy="837088"/>
            <a:chOff x="789211" y="2692836"/>
            <a:chExt cx="319163" cy="436029"/>
          </a:xfrm>
        </p:grpSpPr>
        <p:sp>
          <p:nvSpPr>
            <p:cNvPr id="1564" name="Google Shape;1564;p42">
              <a:extLst>
                <a:ext uri="{FF2B5EF4-FFF2-40B4-BE49-F238E27FC236}">
                  <a16:creationId xmlns:a16="http://schemas.microsoft.com/office/drawing/2014/main" id="{FA252D12-64AF-1923-D0FE-1106E3540015}"/>
                </a:ext>
              </a:extLst>
            </p:cNvPr>
            <p:cNvSpPr/>
            <p:nvPr/>
          </p:nvSpPr>
          <p:spPr>
            <a:xfrm>
              <a:off x="789211" y="2692836"/>
              <a:ext cx="319163" cy="436029"/>
            </a:xfrm>
            <a:custGeom>
              <a:avLst/>
              <a:gdLst/>
              <a:ahLst/>
              <a:cxnLst/>
              <a:rect l="l" t="t" r="r" b="b"/>
              <a:pathLst>
                <a:path w="7087" h="9682" extrusionOk="0">
                  <a:moveTo>
                    <a:pt x="3564" y="0"/>
                  </a:moveTo>
                  <a:cubicBezTo>
                    <a:pt x="2877" y="0"/>
                    <a:pt x="2204" y="95"/>
                    <a:pt x="1671" y="269"/>
                  </a:cubicBezTo>
                  <a:cubicBezTo>
                    <a:pt x="202" y="747"/>
                    <a:pt x="44" y="1743"/>
                    <a:pt x="44" y="2149"/>
                  </a:cubicBezTo>
                  <a:cubicBezTo>
                    <a:pt x="44" y="3688"/>
                    <a:pt x="23" y="5260"/>
                    <a:pt x="54" y="6814"/>
                  </a:cubicBezTo>
                  <a:cubicBezTo>
                    <a:pt x="66" y="7412"/>
                    <a:pt x="0" y="8000"/>
                    <a:pt x="349" y="8513"/>
                  </a:cubicBezTo>
                  <a:cubicBezTo>
                    <a:pt x="659" y="8965"/>
                    <a:pt x="1158" y="9246"/>
                    <a:pt x="1671" y="9413"/>
                  </a:cubicBezTo>
                  <a:cubicBezTo>
                    <a:pt x="2204" y="9587"/>
                    <a:pt x="2877" y="9682"/>
                    <a:pt x="3564" y="9682"/>
                  </a:cubicBezTo>
                  <a:cubicBezTo>
                    <a:pt x="4253" y="9682"/>
                    <a:pt x="4925" y="9587"/>
                    <a:pt x="5458" y="9413"/>
                  </a:cubicBezTo>
                  <a:cubicBezTo>
                    <a:pt x="6927" y="8936"/>
                    <a:pt x="7086" y="7940"/>
                    <a:pt x="7086" y="7534"/>
                  </a:cubicBezTo>
                  <a:lnTo>
                    <a:pt x="7086" y="2149"/>
                  </a:lnTo>
                  <a:cubicBezTo>
                    <a:pt x="7086" y="1742"/>
                    <a:pt x="6927" y="747"/>
                    <a:pt x="5458" y="269"/>
                  </a:cubicBezTo>
                  <a:cubicBezTo>
                    <a:pt x="4925" y="95"/>
                    <a:pt x="4253" y="0"/>
                    <a:pt x="3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5" name="Google Shape;1565;p42">
              <a:extLst>
                <a:ext uri="{FF2B5EF4-FFF2-40B4-BE49-F238E27FC236}">
                  <a16:creationId xmlns:a16="http://schemas.microsoft.com/office/drawing/2014/main" id="{C2FCFC70-0E7F-C12F-3862-94B98AF9A95B}"/>
                </a:ext>
              </a:extLst>
            </p:cNvPr>
            <p:cNvSpPr/>
            <p:nvPr/>
          </p:nvSpPr>
          <p:spPr>
            <a:xfrm>
              <a:off x="856989" y="2789571"/>
              <a:ext cx="185544" cy="242513"/>
            </a:xfrm>
            <a:custGeom>
              <a:avLst/>
              <a:gdLst/>
              <a:ahLst/>
              <a:cxnLst/>
              <a:rect l="l" t="t" r="r" b="b"/>
              <a:pathLst>
                <a:path w="4120" h="5385" extrusionOk="0">
                  <a:moveTo>
                    <a:pt x="0" y="1"/>
                  </a:moveTo>
                  <a:lnTo>
                    <a:pt x="0" y="5385"/>
                  </a:lnTo>
                  <a:cubicBezTo>
                    <a:pt x="0" y="5005"/>
                    <a:pt x="922" y="4698"/>
                    <a:pt x="2059" y="4698"/>
                  </a:cubicBezTo>
                  <a:cubicBezTo>
                    <a:pt x="3198" y="4698"/>
                    <a:pt x="4119" y="5005"/>
                    <a:pt x="4119" y="5385"/>
                  </a:cubicBezTo>
                  <a:lnTo>
                    <a:pt x="4119" y="1"/>
                  </a:lnTo>
                  <a:cubicBezTo>
                    <a:pt x="4119" y="380"/>
                    <a:pt x="3198" y="687"/>
                    <a:pt x="2059" y="687"/>
                  </a:cubicBezTo>
                  <a:cubicBezTo>
                    <a:pt x="922" y="687"/>
                    <a:pt x="0" y="38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6" name="Google Shape;1566;p42">
              <a:extLst>
                <a:ext uri="{FF2B5EF4-FFF2-40B4-BE49-F238E27FC236}">
                  <a16:creationId xmlns:a16="http://schemas.microsoft.com/office/drawing/2014/main" id="{6D39A7C0-76AA-A960-30EF-AB292F726FB7}"/>
                </a:ext>
              </a:extLst>
            </p:cNvPr>
            <p:cNvSpPr/>
            <p:nvPr/>
          </p:nvSpPr>
          <p:spPr>
            <a:xfrm>
              <a:off x="856944" y="2762490"/>
              <a:ext cx="185589" cy="61833"/>
            </a:xfrm>
            <a:custGeom>
              <a:avLst/>
              <a:gdLst/>
              <a:ahLst/>
              <a:cxnLst/>
              <a:rect l="l" t="t" r="r" b="b"/>
              <a:pathLst>
                <a:path w="4121" h="1373" extrusionOk="0">
                  <a:moveTo>
                    <a:pt x="2060" y="0"/>
                  </a:moveTo>
                  <a:cubicBezTo>
                    <a:pt x="923" y="0"/>
                    <a:pt x="0" y="307"/>
                    <a:pt x="0" y="687"/>
                  </a:cubicBezTo>
                  <a:cubicBezTo>
                    <a:pt x="0" y="1065"/>
                    <a:pt x="923" y="1373"/>
                    <a:pt x="2060" y="1373"/>
                  </a:cubicBezTo>
                  <a:cubicBezTo>
                    <a:pt x="3198" y="1373"/>
                    <a:pt x="4120" y="1065"/>
                    <a:pt x="4120" y="687"/>
                  </a:cubicBezTo>
                  <a:cubicBezTo>
                    <a:pt x="4120" y="307"/>
                    <a:pt x="3198" y="0"/>
                    <a:pt x="2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7" name="Google Shape;1567;p42">
              <a:extLst>
                <a:ext uri="{FF2B5EF4-FFF2-40B4-BE49-F238E27FC236}">
                  <a16:creationId xmlns:a16="http://schemas.microsoft.com/office/drawing/2014/main" id="{04B690B6-18A7-18F7-87FC-6CF88B2ABD32}"/>
                </a:ext>
              </a:extLst>
            </p:cNvPr>
            <p:cNvSpPr/>
            <p:nvPr/>
          </p:nvSpPr>
          <p:spPr>
            <a:xfrm>
              <a:off x="1030734" y="2789571"/>
              <a:ext cx="11799" cy="242513"/>
            </a:xfrm>
            <a:custGeom>
              <a:avLst/>
              <a:gdLst/>
              <a:ahLst/>
              <a:cxnLst/>
              <a:rect l="l" t="t" r="r" b="b"/>
              <a:pathLst>
                <a:path w="262" h="5385" extrusionOk="0">
                  <a:moveTo>
                    <a:pt x="261" y="1"/>
                  </a:moveTo>
                  <a:cubicBezTo>
                    <a:pt x="261" y="121"/>
                    <a:pt x="167" y="236"/>
                    <a:pt x="0" y="335"/>
                  </a:cubicBezTo>
                  <a:lnTo>
                    <a:pt x="0" y="5050"/>
                  </a:lnTo>
                  <a:cubicBezTo>
                    <a:pt x="167" y="5150"/>
                    <a:pt x="261" y="5264"/>
                    <a:pt x="261" y="5385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Google Shape;1568;p42">
              <a:extLst>
                <a:ext uri="{FF2B5EF4-FFF2-40B4-BE49-F238E27FC236}">
                  <a16:creationId xmlns:a16="http://schemas.microsoft.com/office/drawing/2014/main" id="{CB11E584-485B-8932-89FD-B64CC3DCF37C}"/>
                </a:ext>
              </a:extLst>
            </p:cNvPr>
            <p:cNvSpPr/>
            <p:nvPr/>
          </p:nvSpPr>
          <p:spPr>
            <a:xfrm>
              <a:off x="942015" y="2758677"/>
              <a:ext cx="100518" cy="61833"/>
            </a:xfrm>
            <a:custGeom>
              <a:avLst/>
              <a:gdLst/>
              <a:ahLst/>
              <a:cxnLst/>
              <a:rect l="l" t="t" r="r" b="b"/>
              <a:pathLst>
                <a:path w="2232" h="1373" extrusionOk="0">
                  <a:moveTo>
                    <a:pt x="171" y="0"/>
                  </a:moveTo>
                  <a:cubicBezTo>
                    <a:pt x="114" y="0"/>
                    <a:pt x="56" y="1"/>
                    <a:pt x="1" y="2"/>
                  </a:cubicBezTo>
                  <a:cubicBezTo>
                    <a:pt x="1058" y="31"/>
                    <a:pt x="1889" y="328"/>
                    <a:pt x="1889" y="687"/>
                  </a:cubicBezTo>
                  <a:cubicBezTo>
                    <a:pt x="1889" y="1047"/>
                    <a:pt x="1058" y="1341"/>
                    <a:pt x="1" y="1371"/>
                  </a:cubicBezTo>
                  <a:cubicBezTo>
                    <a:pt x="57" y="1372"/>
                    <a:pt x="115" y="1373"/>
                    <a:pt x="171" y="1373"/>
                  </a:cubicBezTo>
                  <a:cubicBezTo>
                    <a:pt x="1310" y="1373"/>
                    <a:pt x="2231" y="1066"/>
                    <a:pt x="2231" y="687"/>
                  </a:cubicBezTo>
                  <a:cubicBezTo>
                    <a:pt x="2231" y="307"/>
                    <a:pt x="1310" y="0"/>
                    <a:pt x="171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Google Shape;1569;p42">
              <a:extLst>
                <a:ext uri="{FF2B5EF4-FFF2-40B4-BE49-F238E27FC236}">
                  <a16:creationId xmlns:a16="http://schemas.microsoft.com/office/drawing/2014/main" id="{DB7B83F1-1C9B-4A69-DA45-5B72668611AC}"/>
                </a:ext>
              </a:extLst>
            </p:cNvPr>
            <p:cNvSpPr/>
            <p:nvPr/>
          </p:nvSpPr>
          <p:spPr>
            <a:xfrm>
              <a:off x="856944" y="3001145"/>
              <a:ext cx="185589" cy="61833"/>
            </a:xfrm>
            <a:custGeom>
              <a:avLst/>
              <a:gdLst/>
              <a:ahLst/>
              <a:cxnLst/>
              <a:rect l="l" t="t" r="r" b="b"/>
              <a:pathLst>
                <a:path w="4121" h="1373" extrusionOk="0">
                  <a:moveTo>
                    <a:pt x="2060" y="0"/>
                  </a:moveTo>
                  <a:cubicBezTo>
                    <a:pt x="923" y="0"/>
                    <a:pt x="0" y="307"/>
                    <a:pt x="0" y="687"/>
                  </a:cubicBezTo>
                  <a:cubicBezTo>
                    <a:pt x="0" y="1065"/>
                    <a:pt x="923" y="1373"/>
                    <a:pt x="2060" y="1373"/>
                  </a:cubicBezTo>
                  <a:cubicBezTo>
                    <a:pt x="3198" y="1373"/>
                    <a:pt x="4120" y="1065"/>
                    <a:pt x="4120" y="687"/>
                  </a:cubicBezTo>
                  <a:cubicBezTo>
                    <a:pt x="4120" y="307"/>
                    <a:pt x="3198" y="0"/>
                    <a:pt x="2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Google Shape;1570;p42">
              <a:extLst>
                <a:ext uri="{FF2B5EF4-FFF2-40B4-BE49-F238E27FC236}">
                  <a16:creationId xmlns:a16="http://schemas.microsoft.com/office/drawing/2014/main" id="{5D16F48D-37B2-EA88-9264-DA2F1CD43A14}"/>
                </a:ext>
              </a:extLst>
            </p:cNvPr>
            <p:cNvSpPr/>
            <p:nvPr/>
          </p:nvSpPr>
          <p:spPr>
            <a:xfrm>
              <a:off x="852395" y="2754083"/>
              <a:ext cx="194731" cy="203783"/>
            </a:xfrm>
            <a:custGeom>
              <a:avLst/>
              <a:gdLst/>
              <a:ahLst/>
              <a:cxnLst/>
              <a:rect l="l" t="t" r="r" b="b"/>
              <a:pathLst>
                <a:path w="4324" h="4525" extrusionOk="0">
                  <a:moveTo>
                    <a:pt x="2160" y="203"/>
                  </a:moveTo>
                  <a:cubicBezTo>
                    <a:pt x="2700" y="203"/>
                    <a:pt x="3206" y="273"/>
                    <a:pt x="3585" y="399"/>
                  </a:cubicBezTo>
                  <a:cubicBezTo>
                    <a:pt x="3915" y="510"/>
                    <a:pt x="4119" y="658"/>
                    <a:pt x="4119" y="789"/>
                  </a:cubicBezTo>
                  <a:cubicBezTo>
                    <a:pt x="4119" y="918"/>
                    <a:pt x="3916" y="1067"/>
                    <a:pt x="3585" y="1177"/>
                  </a:cubicBezTo>
                  <a:cubicBezTo>
                    <a:pt x="3231" y="1295"/>
                    <a:pt x="2764" y="1364"/>
                    <a:pt x="2263" y="1372"/>
                  </a:cubicBezTo>
                  <a:lnTo>
                    <a:pt x="2263" y="1239"/>
                  </a:lnTo>
                  <a:cubicBezTo>
                    <a:pt x="2263" y="1182"/>
                    <a:pt x="2216" y="1137"/>
                    <a:pt x="2160" y="1137"/>
                  </a:cubicBezTo>
                  <a:cubicBezTo>
                    <a:pt x="2105" y="1137"/>
                    <a:pt x="2058" y="1182"/>
                    <a:pt x="2058" y="1239"/>
                  </a:cubicBezTo>
                  <a:lnTo>
                    <a:pt x="2058" y="1372"/>
                  </a:lnTo>
                  <a:cubicBezTo>
                    <a:pt x="1557" y="1364"/>
                    <a:pt x="1090" y="1295"/>
                    <a:pt x="735" y="1177"/>
                  </a:cubicBezTo>
                  <a:cubicBezTo>
                    <a:pt x="407" y="1067"/>
                    <a:pt x="201" y="919"/>
                    <a:pt x="201" y="789"/>
                  </a:cubicBezTo>
                  <a:cubicBezTo>
                    <a:pt x="201" y="658"/>
                    <a:pt x="405" y="510"/>
                    <a:pt x="735" y="399"/>
                  </a:cubicBezTo>
                  <a:cubicBezTo>
                    <a:pt x="1115" y="273"/>
                    <a:pt x="1621" y="203"/>
                    <a:pt x="2160" y="203"/>
                  </a:cubicBezTo>
                  <a:close/>
                  <a:moveTo>
                    <a:pt x="2161" y="0"/>
                  </a:moveTo>
                  <a:cubicBezTo>
                    <a:pt x="1114" y="0"/>
                    <a:pt x="0" y="276"/>
                    <a:pt x="0" y="789"/>
                  </a:cubicBezTo>
                  <a:lnTo>
                    <a:pt x="0" y="4423"/>
                  </a:lnTo>
                  <a:cubicBezTo>
                    <a:pt x="0" y="4478"/>
                    <a:pt x="46" y="4525"/>
                    <a:pt x="102" y="4525"/>
                  </a:cubicBezTo>
                  <a:cubicBezTo>
                    <a:pt x="158" y="4525"/>
                    <a:pt x="204" y="4478"/>
                    <a:pt x="204" y="4423"/>
                  </a:cubicBezTo>
                  <a:lnTo>
                    <a:pt x="204" y="1138"/>
                  </a:lnTo>
                  <a:cubicBezTo>
                    <a:pt x="572" y="1425"/>
                    <a:pt x="1386" y="1577"/>
                    <a:pt x="2161" y="1577"/>
                  </a:cubicBezTo>
                  <a:cubicBezTo>
                    <a:pt x="2938" y="1577"/>
                    <a:pt x="3752" y="1425"/>
                    <a:pt x="4119" y="1138"/>
                  </a:cubicBezTo>
                  <a:lnTo>
                    <a:pt x="4119" y="3122"/>
                  </a:lnTo>
                  <a:cubicBezTo>
                    <a:pt x="4119" y="3177"/>
                    <a:pt x="4166" y="3224"/>
                    <a:pt x="4221" y="3224"/>
                  </a:cubicBezTo>
                  <a:cubicBezTo>
                    <a:pt x="4277" y="3224"/>
                    <a:pt x="4324" y="3177"/>
                    <a:pt x="4324" y="3122"/>
                  </a:cubicBezTo>
                  <a:lnTo>
                    <a:pt x="4324" y="789"/>
                  </a:lnTo>
                  <a:cubicBezTo>
                    <a:pt x="4324" y="276"/>
                    <a:pt x="3210" y="0"/>
                    <a:pt x="2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Google Shape;1571;p42">
              <a:extLst>
                <a:ext uri="{FF2B5EF4-FFF2-40B4-BE49-F238E27FC236}">
                  <a16:creationId xmlns:a16="http://schemas.microsoft.com/office/drawing/2014/main" id="{7576B04B-E23C-B481-71AA-4FDCFBAC0905}"/>
                </a:ext>
              </a:extLst>
            </p:cNvPr>
            <p:cNvSpPr/>
            <p:nvPr/>
          </p:nvSpPr>
          <p:spPr>
            <a:xfrm>
              <a:off x="852395" y="2911796"/>
              <a:ext cx="194731" cy="155866"/>
            </a:xfrm>
            <a:custGeom>
              <a:avLst/>
              <a:gdLst/>
              <a:ahLst/>
              <a:cxnLst/>
              <a:rect l="l" t="t" r="r" b="b"/>
              <a:pathLst>
                <a:path w="4324" h="3461" extrusionOk="0">
                  <a:moveTo>
                    <a:pt x="4221" y="0"/>
                  </a:moveTo>
                  <a:cubicBezTo>
                    <a:pt x="4166" y="0"/>
                    <a:pt x="4119" y="46"/>
                    <a:pt x="4119" y="103"/>
                  </a:cubicBezTo>
                  <a:lnTo>
                    <a:pt x="4119" y="2321"/>
                  </a:lnTo>
                  <a:cubicBezTo>
                    <a:pt x="4047" y="2264"/>
                    <a:pt x="3950" y="2207"/>
                    <a:pt x="3822" y="2153"/>
                  </a:cubicBezTo>
                  <a:cubicBezTo>
                    <a:pt x="3809" y="2147"/>
                    <a:pt x="3796" y="2145"/>
                    <a:pt x="3782" y="2145"/>
                  </a:cubicBezTo>
                  <a:cubicBezTo>
                    <a:pt x="3743" y="2145"/>
                    <a:pt x="3705" y="2168"/>
                    <a:pt x="3688" y="2207"/>
                  </a:cubicBezTo>
                  <a:cubicBezTo>
                    <a:pt x="3667" y="2258"/>
                    <a:pt x="3692" y="2318"/>
                    <a:pt x="3743" y="2340"/>
                  </a:cubicBezTo>
                  <a:cubicBezTo>
                    <a:pt x="3982" y="2442"/>
                    <a:pt x="4121" y="2562"/>
                    <a:pt x="4121" y="2671"/>
                  </a:cubicBezTo>
                  <a:cubicBezTo>
                    <a:pt x="4121" y="2801"/>
                    <a:pt x="3917" y="2949"/>
                    <a:pt x="3586" y="3059"/>
                  </a:cubicBezTo>
                  <a:cubicBezTo>
                    <a:pt x="3208" y="3186"/>
                    <a:pt x="2702" y="3255"/>
                    <a:pt x="2161" y="3255"/>
                  </a:cubicBezTo>
                  <a:cubicBezTo>
                    <a:pt x="1622" y="3255"/>
                    <a:pt x="1116" y="3186"/>
                    <a:pt x="737" y="3059"/>
                  </a:cubicBezTo>
                  <a:cubicBezTo>
                    <a:pt x="408" y="2949"/>
                    <a:pt x="203" y="2801"/>
                    <a:pt x="203" y="2671"/>
                  </a:cubicBezTo>
                  <a:cubicBezTo>
                    <a:pt x="203" y="2540"/>
                    <a:pt x="407" y="2392"/>
                    <a:pt x="737" y="2281"/>
                  </a:cubicBezTo>
                  <a:cubicBezTo>
                    <a:pt x="1092" y="2164"/>
                    <a:pt x="1558" y="2095"/>
                    <a:pt x="2060" y="2088"/>
                  </a:cubicBezTo>
                  <a:lnTo>
                    <a:pt x="2060" y="2220"/>
                  </a:lnTo>
                  <a:cubicBezTo>
                    <a:pt x="2060" y="2276"/>
                    <a:pt x="2106" y="2323"/>
                    <a:pt x="2161" y="2323"/>
                  </a:cubicBezTo>
                  <a:cubicBezTo>
                    <a:pt x="2218" y="2323"/>
                    <a:pt x="2264" y="2276"/>
                    <a:pt x="2264" y="2220"/>
                  </a:cubicBezTo>
                  <a:lnTo>
                    <a:pt x="2264" y="2088"/>
                  </a:lnTo>
                  <a:cubicBezTo>
                    <a:pt x="2376" y="2089"/>
                    <a:pt x="2486" y="2094"/>
                    <a:pt x="2594" y="2102"/>
                  </a:cubicBezTo>
                  <a:cubicBezTo>
                    <a:pt x="2597" y="2102"/>
                    <a:pt x="2600" y="2102"/>
                    <a:pt x="2602" y="2102"/>
                  </a:cubicBezTo>
                  <a:cubicBezTo>
                    <a:pt x="2654" y="2102"/>
                    <a:pt x="2699" y="2061"/>
                    <a:pt x="2703" y="2008"/>
                  </a:cubicBezTo>
                  <a:cubicBezTo>
                    <a:pt x="2707" y="1953"/>
                    <a:pt x="2665" y="1904"/>
                    <a:pt x="2610" y="1899"/>
                  </a:cubicBezTo>
                  <a:cubicBezTo>
                    <a:pt x="2464" y="1889"/>
                    <a:pt x="2313" y="1883"/>
                    <a:pt x="2161" y="1883"/>
                  </a:cubicBezTo>
                  <a:cubicBezTo>
                    <a:pt x="1386" y="1883"/>
                    <a:pt x="572" y="2035"/>
                    <a:pt x="204" y="2323"/>
                  </a:cubicBezTo>
                  <a:lnTo>
                    <a:pt x="204" y="1409"/>
                  </a:lnTo>
                  <a:cubicBezTo>
                    <a:pt x="204" y="1353"/>
                    <a:pt x="158" y="1307"/>
                    <a:pt x="101" y="1307"/>
                  </a:cubicBezTo>
                  <a:cubicBezTo>
                    <a:pt x="46" y="1307"/>
                    <a:pt x="0" y="1353"/>
                    <a:pt x="0" y="1409"/>
                  </a:cubicBezTo>
                  <a:lnTo>
                    <a:pt x="0" y="2672"/>
                  </a:lnTo>
                  <a:cubicBezTo>
                    <a:pt x="0" y="3184"/>
                    <a:pt x="1114" y="3460"/>
                    <a:pt x="2161" y="3460"/>
                  </a:cubicBezTo>
                  <a:cubicBezTo>
                    <a:pt x="3210" y="3460"/>
                    <a:pt x="4324" y="3184"/>
                    <a:pt x="4324" y="2672"/>
                  </a:cubicBezTo>
                  <a:lnTo>
                    <a:pt x="4324" y="104"/>
                  </a:lnTo>
                  <a:cubicBezTo>
                    <a:pt x="4324" y="45"/>
                    <a:pt x="4277" y="0"/>
                    <a:pt x="4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Google Shape;1572;p42">
              <a:extLst>
                <a:ext uri="{FF2B5EF4-FFF2-40B4-BE49-F238E27FC236}">
                  <a16:creationId xmlns:a16="http://schemas.microsoft.com/office/drawing/2014/main" id="{DC70A7CE-33E3-587C-28EB-9FB976576783}"/>
                </a:ext>
              </a:extLst>
            </p:cNvPr>
            <p:cNvSpPr/>
            <p:nvPr/>
          </p:nvSpPr>
          <p:spPr>
            <a:xfrm>
              <a:off x="945167" y="2784977"/>
              <a:ext cx="9187" cy="12925"/>
            </a:xfrm>
            <a:custGeom>
              <a:avLst/>
              <a:gdLst/>
              <a:ahLst/>
              <a:cxnLst/>
              <a:rect l="l" t="t" r="r" b="b"/>
              <a:pathLst>
                <a:path w="204" h="287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lnTo>
                    <a:pt x="0" y="184"/>
                  </a:lnTo>
                  <a:cubicBezTo>
                    <a:pt x="0" y="240"/>
                    <a:pt x="46" y="286"/>
                    <a:pt x="101" y="286"/>
                  </a:cubicBezTo>
                  <a:cubicBezTo>
                    <a:pt x="158" y="286"/>
                    <a:pt x="204" y="240"/>
                    <a:pt x="204" y="184"/>
                  </a:cubicBezTo>
                  <a:lnTo>
                    <a:pt x="204" y="103"/>
                  </a:lnTo>
                  <a:cubicBezTo>
                    <a:pt x="204" y="45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3" name="Google Shape;1573;p42">
              <a:extLst>
                <a:ext uri="{FF2B5EF4-FFF2-40B4-BE49-F238E27FC236}">
                  <a16:creationId xmlns:a16="http://schemas.microsoft.com/office/drawing/2014/main" id="{0D7C9EDD-5592-D82F-5126-7AC1EFC06557}"/>
                </a:ext>
              </a:extLst>
            </p:cNvPr>
            <p:cNvSpPr/>
            <p:nvPr/>
          </p:nvSpPr>
          <p:spPr>
            <a:xfrm>
              <a:off x="945167" y="2926703"/>
              <a:ext cx="9187" cy="16843"/>
            </a:xfrm>
            <a:custGeom>
              <a:avLst/>
              <a:gdLst/>
              <a:ahLst/>
              <a:cxnLst/>
              <a:rect l="l" t="t" r="r" b="b"/>
              <a:pathLst>
                <a:path w="204" h="374" extrusionOk="0">
                  <a:moveTo>
                    <a:pt x="101" y="0"/>
                  </a:moveTo>
                  <a:cubicBezTo>
                    <a:pt x="46" y="0"/>
                    <a:pt x="0" y="46"/>
                    <a:pt x="0" y="101"/>
                  </a:cubicBezTo>
                  <a:lnTo>
                    <a:pt x="0" y="272"/>
                  </a:lnTo>
                  <a:cubicBezTo>
                    <a:pt x="0" y="327"/>
                    <a:pt x="46" y="373"/>
                    <a:pt x="101" y="373"/>
                  </a:cubicBezTo>
                  <a:cubicBezTo>
                    <a:pt x="158" y="373"/>
                    <a:pt x="204" y="327"/>
                    <a:pt x="204" y="272"/>
                  </a:cubicBezTo>
                  <a:lnTo>
                    <a:pt x="204" y="101"/>
                  </a:lnTo>
                  <a:cubicBezTo>
                    <a:pt x="204" y="46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Google Shape;1574;p42">
              <a:extLst>
                <a:ext uri="{FF2B5EF4-FFF2-40B4-BE49-F238E27FC236}">
                  <a16:creationId xmlns:a16="http://schemas.microsoft.com/office/drawing/2014/main" id="{73AB1133-1045-3A85-8178-0EE1A6AE5A80}"/>
                </a:ext>
              </a:extLst>
            </p:cNvPr>
            <p:cNvSpPr/>
            <p:nvPr/>
          </p:nvSpPr>
          <p:spPr>
            <a:xfrm>
              <a:off x="945167" y="2853791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1"/>
                  </a:moveTo>
                  <a:cubicBezTo>
                    <a:pt x="46" y="1"/>
                    <a:pt x="0" y="46"/>
                    <a:pt x="0" y="103"/>
                  </a:cubicBezTo>
                  <a:lnTo>
                    <a:pt x="0" y="272"/>
                  </a:lnTo>
                  <a:cubicBezTo>
                    <a:pt x="0" y="328"/>
                    <a:pt x="46" y="375"/>
                    <a:pt x="101" y="375"/>
                  </a:cubicBezTo>
                  <a:cubicBezTo>
                    <a:pt x="158" y="375"/>
                    <a:pt x="204" y="328"/>
                    <a:pt x="204" y="272"/>
                  </a:cubicBezTo>
                  <a:lnTo>
                    <a:pt x="204" y="103"/>
                  </a:lnTo>
                  <a:cubicBezTo>
                    <a:pt x="204" y="46"/>
                    <a:pt x="158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Google Shape;1575;p42">
              <a:extLst>
                <a:ext uri="{FF2B5EF4-FFF2-40B4-BE49-F238E27FC236}">
                  <a16:creationId xmlns:a16="http://schemas.microsoft.com/office/drawing/2014/main" id="{7265759B-40C9-948E-15E4-CDA563BD5CF9}"/>
                </a:ext>
              </a:extLst>
            </p:cNvPr>
            <p:cNvSpPr/>
            <p:nvPr/>
          </p:nvSpPr>
          <p:spPr>
            <a:xfrm>
              <a:off x="945167" y="2975205"/>
              <a:ext cx="9187" cy="16933"/>
            </a:xfrm>
            <a:custGeom>
              <a:avLst/>
              <a:gdLst/>
              <a:ahLst/>
              <a:cxnLst/>
              <a:rect l="l" t="t" r="r" b="b"/>
              <a:pathLst>
                <a:path w="204" h="376" extrusionOk="0">
                  <a:moveTo>
                    <a:pt x="101" y="1"/>
                  </a:moveTo>
                  <a:cubicBezTo>
                    <a:pt x="46" y="1"/>
                    <a:pt x="0" y="47"/>
                    <a:pt x="0" y="103"/>
                  </a:cubicBezTo>
                  <a:lnTo>
                    <a:pt x="0" y="273"/>
                  </a:lnTo>
                  <a:cubicBezTo>
                    <a:pt x="0" y="328"/>
                    <a:pt x="46" y="375"/>
                    <a:pt x="101" y="375"/>
                  </a:cubicBezTo>
                  <a:cubicBezTo>
                    <a:pt x="158" y="375"/>
                    <a:pt x="204" y="328"/>
                    <a:pt x="204" y="273"/>
                  </a:cubicBezTo>
                  <a:lnTo>
                    <a:pt x="204" y="103"/>
                  </a:lnTo>
                  <a:cubicBezTo>
                    <a:pt x="204" y="47"/>
                    <a:pt x="158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6" name="Google Shape;1576;p42">
              <a:extLst>
                <a:ext uri="{FF2B5EF4-FFF2-40B4-BE49-F238E27FC236}">
                  <a16:creationId xmlns:a16="http://schemas.microsoft.com/office/drawing/2014/main" id="{DA0C4429-E87E-EE93-370C-752891BECC57}"/>
                </a:ext>
              </a:extLst>
            </p:cNvPr>
            <p:cNvSpPr/>
            <p:nvPr/>
          </p:nvSpPr>
          <p:spPr>
            <a:xfrm>
              <a:off x="945167" y="2902339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lnTo>
                    <a:pt x="0" y="272"/>
                  </a:lnTo>
                  <a:cubicBezTo>
                    <a:pt x="0" y="329"/>
                    <a:pt x="46" y="375"/>
                    <a:pt x="101" y="375"/>
                  </a:cubicBezTo>
                  <a:cubicBezTo>
                    <a:pt x="158" y="375"/>
                    <a:pt x="204" y="329"/>
                    <a:pt x="204" y="272"/>
                  </a:cubicBezTo>
                  <a:lnTo>
                    <a:pt x="204" y="103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Google Shape;1577;p42">
              <a:extLst>
                <a:ext uri="{FF2B5EF4-FFF2-40B4-BE49-F238E27FC236}">
                  <a16:creationId xmlns:a16="http://schemas.microsoft.com/office/drawing/2014/main" id="{82D912CB-38C4-B853-F0A1-B2B8A81C1CCD}"/>
                </a:ext>
              </a:extLst>
            </p:cNvPr>
            <p:cNvSpPr/>
            <p:nvPr/>
          </p:nvSpPr>
          <p:spPr>
            <a:xfrm>
              <a:off x="945167" y="2950931"/>
              <a:ext cx="9187" cy="16843"/>
            </a:xfrm>
            <a:custGeom>
              <a:avLst/>
              <a:gdLst/>
              <a:ahLst/>
              <a:cxnLst/>
              <a:rect l="l" t="t" r="r" b="b"/>
              <a:pathLst>
                <a:path w="204" h="374" extrusionOk="0">
                  <a:moveTo>
                    <a:pt x="101" y="0"/>
                  </a:moveTo>
                  <a:cubicBezTo>
                    <a:pt x="46" y="0"/>
                    <a:pt x="0" y="46"/>
                    <a:pt x="0" y="102"/>
                  </a:cubicBezTo>
                  <a:lnTo>
                    <a:pt x="0" y="272"/>
                  </a:lnTo>
                  <a:cubicBezTo>
                    <a:pt x="0" y="328"/>
                    <a:pt x="46" y="374"/>
                    <a:pt x="101" y="374"/>
                  </a:cubicBezTo>
                  <a:cubicBezTo>
                    <a:pt x="158" y="374"/>
                    <a:pt x="204" y="328"/>
                    <a:pt x="204" y="272"/>
                  </a:cubicBezTo>
                  <a:lnTo>
                    <a:pt x="204" y="102"/>
                  </a:lnTo>
                  <a:cubicBezTo>
                    <a:pt x="204" y="46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Google Shape;1578;p42">
              <a:extLst>
                <a:ext uri="{FF2B5EF4-FFF2-40B4-BE49-F238E27FC236}">
                  <a16:creationId xmlns:a16="http://schemas.microsoft.com/office/drawing/2014/main" id="{BEA08AF3-97A5-FC42-E074-A8F427DCF27C}"/>
                </a:ext>
              </a:extLst>
            </p:cNvPr>
            <p:cNvSpPr/>
            <p:nvPr/>
          </p:nvSpPr>
          <p:spPr>
            <a:xfrm>
              <a:off x="945167" y="2829562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272"/>
                  </a:lnTo>
                  <a:cubicBezTo>
                    <a:pt x="0" y="328"/>
                    <a:pt x="45" y="374"/>
                    <a:pt x="101" y="374"/>
                  </a:cubicBezTo>
                  <a:cubicBezTo>
                    <a:pt x="158" y="374"/>
                    <a:pt x="204" y="328"/>
                    <a:pt x="204" y="272"/>
                  </a:cubicBezTo>
                  <a:lnTo>
                    <a:pt x="204" y="102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Google Shape;1579;p42">
              <a:extLst>
                <a:ext uri="{FF2B5EF4-FFF2-40B4-BE49-F238E27FC236}">
                  <a16:creationId xmlns:a16="http://schemas.microsoft.com/office/drawing/2014/main" id="{BDD589EF-6606-378D-1603-FAEE45BB6C11}"/>
                </a:ext>
              </a:extLst>
            </p:cNvPr>
            <p:cNvSpPr/>
            <p:nvPr/>
          </p:nvSpPr>
          <p:spPr>
            <a:xfrm>
              <a:off x="945167" y="2878110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272"/>
                  </a:lnTo>
                  <a:cubicBezTo>
                    <a:pt x="0" y="329"/>
                    <a:pt x="46" y="374"/>
                    <a:pt x="101" y="374"/>
                  </a:cubicBezTo>
                  <a:cubicBezTo>
                    <a:pt x="158" y="374"/>
                    <a:pt x="204" y="329"/>
                    <a:pt x="204" y="272"/>
                  </a:cubicBezTo>
                  <a:lnTo>
                    <a:pt x="204" y="102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Google Shape;1580;p42">
              <a:extLst>
                <a:ext uri="{FF2B5EF4-FFF2-40B4-BE49-F238E27FC236}">
                  <a16:creationId xmlns:a16="http://schemas.microsoft.com/office/drawing/2014/main" id="{418A704E-4677-D474-A957-5616FF0735A2}"/>
                </a:ext>
              </a:extLst>
            </p:cNvPr>
            <p:cNvSpPr/>
            <p:nvPr/>
          </p:nvSpPr>
          <p:spPr>
            <a:xfrm>
              <a:off x="945167" y="3023753"/>
              <a:ext cx="12880" cy="129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01" y="1"/>
                  </a:moveTo>
                  <a:cubicBezTo>
                    <a:pt x="46" y="1"/>
                    <a:pt x="0" y="48"/>
                    <a:pt x="0" y="103"/>
                  </a:cubicBezTo>
                  <a:lnTo>
                    <a:pt x="0" y="185"/>
                  </a:lnTo>
                  <a:cubicBezTo>
                    <a:pt x="0" y="240"/>
                    <a:pt x="46" y="287"/>
                    <a:pt x="101" y="287"/>
                  </a:cubicBezTo>
                  <a:lnTo>
                    <a:pt x="183" y="287"/>
                  </a:lnTo>
                  <a:cubicBezTo>
                    <a:pt x="240" y="287"/>
                    <a:pt x="285" y="240"/>
                    <a:pt x="285" y="185"/>
                  </a:cubicBezTo>
                  <a:cubicBezTo>
                    <a:pt x="285" y="135"/>
                    <a:pt x="250" y="93"/>
                    <a:pt x="203" y="83"/>
                  </a:cubicBezTo>
                  <a:cubicBezTo>
                    <a:pt x="193" y="37"/>
                    <a:pt x="15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Google Shape;1581;p42">
              <a:extLst>
                <a:ext uri="{FF2B5EF4-FFF2-40B4-BE49-F238E27FC236}">
                  <a16:creationId xmlns:a16="http://schemas.microsoft.com/office/drawing/2014/main" id="{B853CE10-B9D4-6C3D-BA52-93EA8E472685}"/>
                </a:ext>
              </a:extLst>
            </p:cNvPr>
            <p:cNvSpPr/>
            <p:nvPr/>
          </p:nvSpPr>
          <p:spPr>
            <a:xfrm>
              <a:off x="964668" y="3027446"/>
              <a:ext cx="16573" cy="9232"/>
            </a:xfrm>
            <a:custGeom>
              <a:avLst/>
              <a:gdLst/>
              <a:ahLst/>
              <a:cxnLst/>
              <a:rect l="l" t="t" r="r" b="b"/>
              <a:pathLst>
                <a:path w="368" h="205" extrusionOk="0">
                  <a:moveTo>
                    <a:pt x="102" y="0"/>
                  </a:moveTo>
                  <a:cubicBezTo>
                    <a:pt x="46" y="0"/>
                    <a:pt x="0" y="45"/>
                    <a:pt x="0" y="103"/>
                  </a:cubicBezTo>
                  <a:cubicBezTo>
                    <a:pt x="0" y="158"/>
                    <a:pt x="47" y="205"/>
                    <a:pt x="102" y="205"/>
                  </a:cubicBezTo>
                  <a:lnTo>
                    <a:pt x="266" y="205"/>
                  </a:lnTo>
                  <a:cubicBezTo>
                    <a:pt x="321" y="205"/>
                    <a:pt x="368" y="158"/>
                    <a:pt x="368" y="103"/>
                  </a:cubicBezTo>
                  <a:cubicBezTo>
                    <a:pt x="368" y="47"/>
                    <a:pt x="321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Google Shape;1582;p42">
              <a:extLst>
                <a:ext uri="{FF2B5EF4-FFF2-40B4-BE49-F238E27FC236}">
                  <a16:creationId xmlns:a16="http://schemas.microsoft.com/office/drawing/2014/main" id="{21DF12B9-1A71-2111-B975-E68B0A5B7BA4}"/>
                </a:ext>
              </a:extLst>
            </p:cNvPr>
            <p:cNvSpPr/>
            <p:nvPr/>
          </p:nvSpPr>
          <p:spPr>
            <a:xfrm>
              <a:off x="1011054" y="3027446"/>
              <a:ext cx="16528" cy="9232"/>
            </a:xfrm>
            <a:custGeom>
              <a:avLst/>
              <a:gdLst/>
              <a:ahLst/>
              <a:cxnLst/>
              <a:rect l="l" t="t" r="r" b="b"/>
              <a:pathLst>
                <a:path w="367" h="205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cubicBezTo>
                    <a:pt x="0" y="158"/>
                    <a:pt x="46" y="205"/>
                    <a:pt x="101" y="205"/>
                  </a:cubicBezTo>
                  <a:lnTo>
                    <a:pt x="264" y="205"/>
                  </a:lnTo>
                  <a:cubicBezTo>
                    <a:pt x="321" y="205"/>
                    <a:pt x="367" y="158"/>
                    <a:pt x="367" y="103"/>
                  </a:cubicBezTo>
                  <a:cubicBezTo>
                    <a:pt x="367" y="47"/>
                    <a:pt x="321" y="0"/>
                    <a:pt x="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3" name="Google Shape;1583;p42">
              <a:extLst>
                <a:ext uri="{FF2B5EF4-FFF2-40B4-BE49-F238E27FC236}">
                  <a16:creationId xmlns:a16="http://schemas.microsoft.com/office/drawing/2014/main" id="{289163A5-50FC-41C9-FB50-F5E865F8F195}"/>
                </a:ext>
              </a:extLst>
            </p:cNvPr>
            <p:cNvSpPr/>
            <p:nvPr/>
          </p:nvSpPr>
          <p:spPr>
            <a:xfrm>
              <a:off x="987816" y="3027446"/>
              <a:ext cx="16573" cy="9232"/>
            </a:xfrm>
            <a:custGeom>
              <a:avLst/>
              <a:gdLst/>
              <a:ahLst/>
              <a:cxnLst/>
              <a:rect l="l" t="t" r="r" b="b"/>
              <a:pathLst>
                <a:path w="368" h="205" extrusionOk="0">
                  <a:moveTo>
                    <a:pt x="103" y="0"/>
                  </a:moveTo>
                  <a:cubicBezTo>
                    <a:pt x="46" y="0"/>
                    <a:pt x="1" y="47"/>
                    <a:pt x="1" y="103"/>
                  </a:cubicBezTo>
                  <a:cubicBezTo>
                    <a:pt x="1" y="158"/>
                    <a:pt x="46" y="205"/>
                    <a:pt x="103" y="205"/>
                  </a:cubicBezTo>
                  <a:lnTo>
                    <a:pt x="266" y="205"/>
                  </a:lnTo>
                  <a:cubicBezTo>
                    <a:pt x="321" y="205"/>
                    <a:pt x="367" y="158"/>
                    <a:pt x="367" y="103"/>
                  </a:cubicBezTo>
                  <a:cubicBezTo>
                    <a:pt x="367" y="47"/>
                    <a:pt x="323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4" name="Google Shape;1584;p42">
              <a:extLst>
                <a:ext uri="{FF2B5EF4-FFF2-40B4-BE49-F238E27FC236}">
                  <a16:creationId xmlns:a16="http://schemas.microsoft.com/office/drawing/2014/main" id="{C407FB66-CBC3-D0CC-7053-196D56581EE3}"/>
                </a:ext>
              </a:extLst>
            </p:cNvPr>
            <p:cNvSpPr/>
            <p:nvPr/>
          </p:nvSpPr>
          <p:spPr>
            <a:xfrm>
              <a:off x="904321" y="2877750"/>
              <a:ext cx="27742" cy="46341"/>
            </a:xfrm>
            <a:custGeom>
              <a:avLst/>
              <a:gdLst/>
              <a:ahLst/>
              <a:cxnLst/>
              <a:rect l="l" t="t" r="r" b="b"/>
              <a:pathLst>
                <a:path w="616" h="1029" extrusionOk="0">
                  <a:moveTo>
                    <a:pt x="102" y="0"/>
                  </a:moveTo>
                  <a:cubicBezTo>
                    <a:pt x="46" y="0"/>
                    <a:pt x="0" y="46"/>
                    <a:pt x="0" y="103"/>
                  </a:cubicBezTo>
                  <a:lnTo>
                    <a:pt x="0" y="514"/>
                  </a:lnTo>
                  <a:lnTo>
                    <a:pt x="0" y="926"/>
                  </a:lnTo>
                  <a:cubicBezTo>
                    <a:pt x="0" y="982"/>
                    <a:pt x="46" y="1028"/>
                    <a:pt x="102" y="1028"/>
                  </a:cubicBezTo>
                  <a:cubicBezTo>
                    <a:pt x="158" y="1028"/>
                    <a:pt x="204" y="982"/>
                    <a:pt x="204" y="926"/>
                  </a:cubicBezTo>
                  <a:lnTo>
                    <a:pt x="204" y="616"/>
                  </a:lnTo>
                  <a:lnTo>
                    <a:pt x="376" y="616"/>
                  </a:lnTo>
                  <a:cubicBezTo>
                    <a:pt x="396" y="616"/>
                    <a:pt x="412" y="632"/>
                    <a:pt x="412" y="652"/>
                  </a:cubicBezTo>
                  <a:lnTo>
                    <a:pt x="412" y="926"/>
                  </a:lnTo>
                  <a:cubicBezTo>
                    <a:pt x="412" y="982"/>
                    <a:pt x="458" y="1028"/>
                    <a:pt x="514" y="1028"/>
                  </a:cubicBezTo>
                  <a:cubicBezTo>
                    <a:pt x="570" y="1028"/>
                    <a:pt x="616" y="982"/>
                    <a:pt x="616" y="926"/>
                  </a:cubicBezTo>
                  <a:lnTo>
                    <a:pt x="616" y="652"/>
                  </a:lnTo>
                  <a:cubicBezTo>
                    <a:pt x="616" y="519"/>
                    <a:pt x="508" y="413"/>
                    <a:pt x="376" y="413"/>
                  </a:cubicBezTo>
                  <a:lnTo>
                    <a:pt x="204" y="413"/>
                  </a:lnTo>
                  <a:lnTo>
                    <a:pt x="204" y="103"/>
                  </a:lnTo>
                  <a:cubicBezTo>
                    <a:pt x="204" y="46"/>
                    <a:pt x="15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Google Shape;1585;p42">
              <a:extLst>
                <a:ext uri="{FF2B5EF4-FFF2-40B4-BE49-F238E27FC236}">
                  <a16:creationId xmlns:a16="http://schemas.microsoft.com/office/drawing/2014/main" id="{E979A9B6-DC7A-5579-5C84-93FBAF90162B}"/>
                </a:ext>
              </a:extLst>
            </p:cNvPr>
            <p:cNvSpPr/>
            <p:nvPr/>
          </p:nvSpPr>
          <p:spPr>
            <a:xfrm>
              <a:off x="984663" y="2979123"/>
              <a:ext cx="27787" cy="40171"/>
            </a:xfrm>
            <a:custGeom>
              <a:avLst/>
              <a:gdLst/>
              <a:ahLst/>
              <a:cxnLst/>
              <a:rect l="l" t="t" r="r" b="b"/>
              <a:pathLst>
                <a:path w="617" h="892" extrusionOk="0">
                  <a:moveTo>
                    <a:pt x="103" y="1"/>
                  </a:moveTo>
                  <a:cubicBezTo>
                    <a:pt x="48" y="1"/>
                    <a:pt x="1" y="47"/>
                    <a:pt x="1" y="103"/>
                  </a:cubicBezTo>
                  <a:lnTo>
                    <a:pt x="1" y="514"/>
                  </a:lnTo>
                  <a:lnTo>
                    <a:pt x="1" y="789"/>
                  </a:lnTo>
                  <a:cubicBezTo>
                    <a:pt x="1" y="845"/>
                    <a:pt x="48" y="892"/>
                    <a:pt x="103" y="892"/>
                  </a:cubicBezTo>
                  <a:cubicBezTo>
                    <a:pt x="159" y="892"/>
                    <a:pt x="205" y="845"/>
                    <a:pt x="205" y="789"/>
                  </a:cubicBezTo>
                  <a:lnTo>
                    <a:pt x="205" y="516"/>
                  </a:lnTo>
                  <a:lnTo>
                    <a:pt x="205" y="289"/>
                  </a:lnTo>
                  <a:lnTo>
                    <a:pt x="323" y="289"/>
                  </a:lnTo>
                  <a:cubicBezTo>
                    <a:pt x="374" y="289"/>
                    <a:pt x="413" y="329"/>
                    <a:pt x="413" y="378"/>
                  </a:cubicBezTo>
                  <a:cubicBezTo>
                    <a:pt x="413" y="435"/>
                    <a:pt x="459" y="481"/>
                    <a:pt x="515" y="481"/>
                  </a:cubicBezTo>
                  <a:cubicBezTo>
                    <a:pt x="571" y="481"/>
                    <a:pt x="617" y="435"/>
                    <a:pt x="617" y="378"/>
                  </a:cubicBezTo>
                  <a:cubicBezTo>
                    <a:pt x="617" y="215"/>
                    <a:pt x="485" y="84"/>
                    <a:pt x="323" y="84"/>
                  </a:cubicBezTo>
                  <a:lnTo>
                    <a:pt x="203" y="84"/>
                  </a:lnTo>
                  <a:cubicBezTo>
                    <a:pt x="195" y="36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86" name="Google Shape;1586;p42">
            <a:extLst>
              <a:ext uri="{FF2B5EF4-FFF2-40B4-BE49-F238E27FC236}">
                <a16:creationId xmlns:a16="http://schemas.microsoft.com/office/drawing/2014/main" id="{C9ACBDDA-78AE-54B4-9E17-D1201E871EB1}"/>
              </a:ext>
            </a:extLst>
          </p:cNvPr>
          <p:cNvGrpSpPr/>
          <p:nvPr/>
        </p:nvGrpSpPr>
        <p:grpSpPr>
          <a:xfrm>
            <a:off x="8030929" y="2655614"/>
            <a:ext cx="717825" cy="454556"/>
            <a:chOff x="4630833" y="1899419"/>
            <a:chExt cx="595705" cy="377225"/>
          </a:xfrm>
        </p:grpSpPr>
        <p:sp>
          <p:nvSpPr>
            <p:cNvPr id="1587" name="Google Shape;1587;p42">
              <a:extLst>
                <a:ext uri="{FF2B5EF4-FFF2-40B4-BE49-F238E27FC236}">
                  <a16:creationId xmlns:a16="http://schemas.microsoft.com/office/drawing/2014/main" id="{602AFF5D-6FD6-3615-C212-B6FC37E224F9}"/>
                </a:ext>
              </a:extLst>
            </p:cNvPr>
            <p:cNvSpPr/>
            <p:nvPr/>
          </p:nvSpPr>
          <p:spPr>
            <a:xfrm>
              <a:off x="4706305" y="1899419"/>
              <a:ext cx="520233" cy="377225"/>
            </a:xfrm>
            <a:custGeom>
              <a:avLst/>
              <a:gdLst/>
              <a:ahLst/>
              <a:cxnLst/>
              <a:rect l="l" t="t" r="r" b="b"/>
              <a:pathLst>
                <a:path w="16330" h="11841" extrusionOk="0">
                  <a:moveTo>
                    <a:pt x="14854" y="492"/>
                  </a:moveTo>
                  <a:cubicBezTo>
                    <a:pt x="14887" y="2158"/>
                    <a:pt x="14921" y="3822"/>
                    <a:pt x="14954" y="5489"/>
                  </a:cubicBezTo>
                  <a:cubicBezTo>
                    <a:pt x="14638" y="5567"/>
                    <a:pt x="14317" y="5611"/>
                    <a:pt x="13998" y="5611"/>
                  </a:cubicBezTo>
                  <a:cubicBezTo>
                    <a:pt x="13383" y="5611"/>
                    <a:pt x="12774" y="5449"/>
                    <a:pt x="12226" y="5067"/>
                  </a:cubicBezTo>
                  <a:cubicBezTo>
                    <a:pt x="11580" y="4616"/>
                    <a:pt x="11181" y="3953"/>
                    <a:pt x="11046" y="3222"/>
                  </a:cubicBezTo>
                  <a:cubicBezTo>
                    <a:pt x="12326" y="2326"/>
                    <a:pt x="13595" y="1415"/>
                    <a:pt x="14854" y="492"/>
                  </a:cubicBezTo>
                  <a:close/>
                  <a:moveTo>
                    <a:pt x="10810" y="3386"/>
                  </a:moveTo>
                  <a:cubicBezTo>
                    <a:pt x="10955" y="4142"/>
                    <a:pt x="11394" y="4839"/>
                    <a:pt x="12041" y="5304"/>
                  </a:cubicBezTo>
                  <a:cubicBezTo>
                    <a:pt x="12632" y="5731"/>
                    <a:pt x="13325" y="5920"/>
                    <a:pt x="14024" y="5920"/>
                  </a:cubicBezTo>
                  <a:cubicBezTo>
                    <a:pt x="14337" y="5920"/>
                    <a:pt x="14651" y="5882"/>
                    <a:pt x="14958" y="5811"/>
                  </a:cubicBezTo>
                  <a:cubicBezTo>
                    <a:pt x="14981" y="6864"/>
                    <a:pt x="15001" y="7915"/>
                    <a:pt x="15023" y="8967"/>
                  </a:cubicBezTo>
                  <a:cubicBezTo>
                    <a:pt x="14474" y="8955"/>
                    <a:pt x="13924" y="8941"/>
                    <a:pt x="13376" y="8941"/>
                  </a:cubicBezTo>
                  <a:cubicBezTo>
                    <a:pt x="13270" y="8941"/>
                    <a:pt x="13164" y="8941"/>
                    <a:pt x="13058" y="8943"/>
                  </a:cubicBezTo>
                  <a:cubicBezTo>
                    <a:pt x="13070" y="8777"/>
                    <a:pt x="13081" y="8610"/>
                    <a:pt x="13094" y="8444"/>
                  </a:cubicBezTo>
                  <a:cubicBezTo>
                    <a:pt x="13100" y="8381"/>
                    <a:pt x="13055" y="8350"/>
                    <a:pt x="13006" y="8350"/>
                  </a:cubicBezTo>
                  <a:cubicBezTo>
                    <a:pt x="12957" y="8350"/>
                    <a:pt x="12904" y="8382"/>
                    <a:pt x="12898" y="8444"/>
                  </a:cubicBezTo>
                  <a:cubicBezTo>
                    <a:pt x="12879" y="8610"/>
                    <a:pt x="12865" y="8778"/>
                    <a:pt x="12852" y="8947"/>
                  </a:cubicBezTo>
                  <a:cubicBezTo>
                    <a:pt x="12647" y="8950"/>
                    <a:pt x="12441" y="8956"/>
                    <a:pt x="12235" y="8964"/>
                  </a:cubicBezTo>
                  <a:cubicBezTo>
                    <a:pt x="12132" y="8970"/>
                    <a:pt x="12133" y="9117"/>
                    <a:pt x="12235" y="9125"/>
                  </a:cubicBezTo>
                  <a:cubicBezTo>
                    <a:pt x="12437" y="9142"/>
                    <a:pt x="12640" y="9155"/>
                    <a:pt x="12842" y="9167"/>
                  </a:cubicBezTo>
                  <a:cubicBezTo>
                    <a:pt x="12819" y="9623"/>
                    <a:pt x="12819" y="10080"/>
                    <a:pt x="12865" y="10535"/>
                  </a:cubicBezTo>
                  <a:cubicBezTo>
                    <a:pt x="11112" y="10456"/>
                    <a:pt x="9337" y="10485"/>
                    <a:pt x="7603" y="10429"/>
                  </a:cubicBezTo>
                  <a:cubicBezTo>
                    <a:pt x="7359" y="10422"/>
                    <a:pt x="7116" y="10410"/>
                    <a:pt x="6872" y="10400"/>
                  </a:cubicBezTo>
                  <a:cubicBezTo>
                    <a:pt x="7172" y="9064"/>
                    <a:pt x="6585" y="7738"/>
                    <a:pt x="5461" y="6971"/>
                  </a:cubicBezTo>
                  <a:cubicBezTo>
                    <a:pt x="7268" y="5813"/>
                    <a:pt x="9050" y="4614"/>
                    <a:pt x="10810" y="3386"/>
                  </a:cubicBezTo>
                  <a:close/>
                  <a:moveTo>
                    <a:pt x="13045" y="9177"/>
                  </a:moveTo>
                  <a:cubicBezTo>
                    <a:pt x="13705" y="9212"/>
                    <a:pt x="14370" y="9222"/>
                    <a:pt x="15033" y="9235"/>
                  </a:cubicBezTo>
                  <a:cubicBezTo>
                    <a:pt x="15043" y="9726"/>
                    <a:pt x="15053" y="10217"/>
                    <a:pt x="15064" y="10708"/>
                  </a:cubicBezTo>
                  <a:cubicBezTo>
                    <a:pt x="15050" y="10707"/>
                    <a:pt x="15040" y="10701"/>
                    <a:pt x="15027" y="10700"/>
                  </a:cubicBezTo>
                  <a:cubicBezTo>
                    <a:pt x="14347" y="10621"/>
                    <a:pt x="13658" y="10572"/>
                    <a:pt x="12965" y="10538"/>
                  </a:cubicBezTo>
                  <a:cubicBezTo>
                    <a:pt x="12997" y="10085"/>
                    <a:pt x="13018" y="9633"/>
                    <a:pt x="13045" y="9177"/>
                  </a:cubicBezTo>
                  <a:close/>
                  <a:moveTo>
                    <a:pt x="15010" y="1"/>
                  </a:moveTo>
                  <a:cubicBezTo>
                    <a:pt x="14983" y="1"/>
                    <a:pt x="14956" y="9"/>
                    <a:pt x="14931" y="28"/>
                  </a:cubicBezTo>
                  <a:cubicBezTo>
                    <a:pt x="13632" y="986"/>
                    <a:pt x="12322" y="1922"/>
                    <a:pt x="11000" y="2840"/>
                  </a:cubicBezTo>
                  <a:cubicBezTo>
                    <a:pt x="10983" y="2564"/>
                    <a:pt x="11003" y="2283"/>
                    <a:pt x="11061" y="2002"/>
                  </a:cubicBezTo>
                  <a:cubicBezTo>
                    <a:pt x="11074" y="1941"/>
                    <a:pt x="11027" y="1902"/>
                    <a:pt x="10979" y="1902"/>
                  </a:cubicBezTo>
                  <a:cubicBezTo>
                    <a:pt x="10948" y="1902"/>
                    <a:pt x="10917" y="1919"/>
                    <a:pt x="10903" y="1959"/>
                  </a:cubicBezTo>
                  <a:cubicBezTo>
                    <a:pt x="10789" y="2300"/>
                    <a:pt x="10747" y="2654"/>
                    <a:pt x="10767" y="3000"/>
                  </a:cubicBezTo>
                  <a:cubicBezTo>
                    <a:pt x="8907" y="4289"/>
                    <a:pt x="7024" y="5541"/>
                    <a:pt x="5124" y="6766"/>
                  </a:cubicBezTo>
                  <a:cubicBezTo>
                    <a:pt x="4753" y="6567"/>
                    <a:pt x="4338" y="6424"/>
                    <a:pt x="3884" y="6355"/>
                  </a:cubicBezTo>
                  <a:cubicBezTo>
                    <a:pt x="3879" y="6354"/>
                    <a:pt x="3875" y="6354"/>
                    <a:pt x="3870" y="6354"/>
                  </a:cubicBezTo>
                  <a:cubicBezTo>
                    <a:pt x="3791" y="6354"/>
                    <a:pt x="3761" y="6468"/>
                    <a:pt x="3845" y="6491"/>
                  </a:cubicBezTo>
                  <a:cubicBezTo>
                    <a:pt x="4229" y="6587"/>
                    <a:pt x="4581" y="6730"/>
                    <a:pt x="4898" y="6909"/>
                  </a:cubicBezTo>
                  <a:cubicBezTo>
                    <a:pt x="3318" y="7927"/>
                    <a:pt x="1726" y="8933"/>
                    <a:pt x="122" y="9921"/>
                  </a:cubicBezTo>
                  <a:cubicBezTo>
                    <a:pt x="0" y="9996"/>
                    <a:pt x="74" y="10169"/>
                    <a:pt x="190" y="10169"/>
                  </a:cubicBezTo>
                  <a:cubicBezTo>
                    <a:pt x="211" y="10169"/>
                    <a:pt x="234" y="10163"/>
                    <a:pt x="257" y="10150"/>
                  </a:cubicBezTo>
                  <a:cubicBezTo>
                    <a:pt x="1937" y="9177"/>
                    <a:pt x="3593" y="8164"/>
                    <a:pt x="5230" y="7117"/>
                  </a:cubicBezTo>
                  <a:cubicBezTo>
                    <a:pt x="6301" y="7876"/>
                    <a:pt x="6852" y="9106"/>
                    <a:pt x="6534" y="10383"/>
                  </a:cubicBezTo>
                  <a:cubicBezTo>
                    <a:pt x="5005" y="10314"/>
                    <a:pt x="3458" y="10213"/>
                    <a:pt x="1925" y="10213"/>
                  </a:cubicBezTo>
                  <a:cubicBezTo>
                    <a:pt x="1341" y="10213"/>
                    <a:pt x="758" y="10228"/>
                    <a:pt x="180" y="10264"/>
                  </a:cubicBezTo>
                  <a:cubicBezTo>
                    <a:pt x="12" y="10274"/>
                    <a:pt x="19" y="10501"/>
                    <a:pt x="180" y="10519"/>
                  </a:cubicBezTo>
                  <a:cubicBezTo>
                    <a:pt x="2223" y="10778"/>
                    <a:pt x="4328" y="10767"/>
                    <a:pt x="6400" y="10801"/>
                  </a:cubicBezTo>
                  <a:cubicBezTo>
                    <a:pt x="6292" y="11073"/>
                    <a:pt x="6142" y="11342"/>
                    <a:pt x="5950" y="11612"/>
                  </a:cubicBezTo>
                  <a:cubicBezTo>
                    <a:pt x="5865" y="11730"/>
                    <a:pt x="5975" y="11841"/>
                    <a:pt x="6091" y="11841"/>
                  </a:cubicBezTo>
                  <a:cubicBezTo>
                    <a:pt x="6140" y="11841"/>
                    <a:pt x="6190" y="11820"/>
                    <a:pt x="6227" y="11772"/>
                  </a:cubicBezTo>
                  <a:cubicBezTo>
                    <a:pt x="6463" y="11460"/>
                    <a:pt x="6635" y="11136"/>
                    <a:pt x="6754" y="10808"/>
                  </a:cubicBezTo>
                  <a:cubicBezTo>
                    <a:pt x="7038" y="10814"/>
                    <a:pt x="7322" y="10820"/>
                    <a:pt x="7604" y="10830"/>
                  </a:cubicBezTo>
                  <a:cubicBezTo>
                    <a:pt x="9572" y="10891"/>
                    <a:pt x="11584" y="11067"/>
                    <a:pt x="13567" y="11067"/>
                  </a:cubicBezTo>
                  <a:cubicBezTo>
                    <a:pt x="14055" y="11067"/>
                    <a:pt x="14543" y="11056"/>
                    <a:pt x="15027" y="11030"/>
                  </a:cubicBezTo>
                  <a:cubicBezTo>
                    <a:pt x="15084" y="11026"/>
                    <a:pt x="15126" y="11003"/>
                    <a:pt x="15153" y="10970"/>
                  </a:cubicBezTo>
                  <a:cubicBezTo>
                    <a:pt x="15184" y="10988"/>
                    <a:pt x="15220" y="10997"/>
                    <a:pt x="15256" y="10997"/>
                  </a:cubicBezTo>
                  <a:cubicBezTo>
                    <a:pt x="15346" y="10997"/>
                    <a:pt x="15432" y="10941"/>
                    <a:pt x="15429" y="10824"/>
                  </a:cubicBezTo>
                  <a:cubicBezTo>
                    <a:pt x="15396" y="9119"/>
                    <a:pt x="15355" y="7415"/>
                    <a:pt x="15313" y="5708"/>
                  </a:cubicBezTo>
                  <a:cubicBezTo>
                    <a:pt x="15620" y="5611"/>
                    <a:pt x="15916" y="5478"/>
                    <a:pt x="16194" y="5317"/>
                  </a:cubicBezTo>
                  <a:cubicBezTo>
                    <a:pt x="16330" y="5239"/>
                    <a:pt x="16247" y="5054"/>
                    <a:pt x="16119" y="5054"/>
                  </a:cubicBezTo>
                  <a:cubicBezTo>
                    <a:pt x="16097" y="5054"/>
                    <a:pt x="16073" y="5060"/>
                    <a:pt x="16049" y="5072"/>
                  </a:cubicBezTo>
                  <a:cubicBezTo>
                    <a:pt x="15809" y="5195"/>
                    <a:pt x="15561" y="5301"/>
                    <a:pt x="15306" y="5387"/>
                  </a:cubicBezTo>
                  <a:cubicBezTo>
                    <a:pt x="15263" y="3649"/>
                    <a:pt x="15219" y="1909"/>
                    <a:pt x="15179" y="171"/>
                  </a:cubicBezTo>
                  <a:cubicBezTo>
                    <a:pt x="15177" y="84"/>
                    <a:pt x="15095" y="1"/>
                    <a:pt x="15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Google Shape;1588;p42">
              <a:extLst>
                <a:ext uri="{FF2B5EF4-FFF2-40B4-BE49-F238E27FC236}">
                  <a16:creationId xmlns:a16="http://schemas.microsoft.com/office/drawing/2014/main" id="{2823EE44-C8B9-6385-D4EE-8FB9343AD53C}"/>
                </a:ext>
              </a:extLst>
            </p:cNvPr>
            <p:cNvSpPr/>
            <p:nvPr/>
          </p:nvSpPr>
          <p:spPr>
            <a:xfrm>
              <a:off x="4630833" y="2197389"/>
              <a:ext cx="47372" cy="47850"/>
            </a:xfrm>
            <a:custGeom>
              <a:avLst/>
              <a:gdLst/>
              <a:ahLst/>
              <a:cxnLst/>
              <a:rect l="l" t="t" r="r" b="b"/>
              <a:pathLst>
                <a:path w="1487" h="1502" extrusionOk="0">
                  <a:moveTo>
                    <a:pt x="1329" y="1"/>
                  </a:moveTo>
                  <a:cubicBezTo>
                    <a:pt x="1303" y="1"/>
                    <a:pt x="1275" y="11"/>
                    <a:pt x="1250" y="36"/>
                  </a:cubicBezTo>
                  <a:cubicBezTo>
                    <a:pt x="1078" y="202"/>
                    <a:pt x="914" y="379"/>
                    <a:pt x="752" y="558"/>
                  </a:cubicBezTo>
                  <a:cubicBezTo>
                    <a:pt x="577" y="406"/>
                    <a:pt x="392" y="261"/>
                    <a:pt x="200" y="128"/>
                  </a:cubicBezTo>
                  <a:cubicBezTo>
                    <a:pt x="193" y="122"/>
                    <a:pt x="184" y="120"/>
                    <a:pt x="176" y="120"/>
                  </a:cubicBezTo>
                  <a:cubicBezTo>
                    <a:pt x="136" y="120"/>
                    <a:pt x="101" y="179"/>
                    <a:pt x="137" y="211"/>
                  </a:cubicBezTo>
                  <a:cubicBezTo>
                    <a:pt x="308" y="367"/>
                    <a:pt x="471" y="526"/>
                    <a:pt x="634" y="689"/>
                  </a:cubicBezTo>
                  <a:cubicBezTo>
                    <a:pt x="437" y="911"/>
                    <a:pt x="245" y="1136"/>
                    <a:pt x="54" y="1358"/>
                  </a:cubicBezTo>
                  <a:cubicBezTo>
                    <a:pt x="0" y="1420"/>
                    <a:pt x="54" y="1502"/>
                    <a:pt x="116" y="1502"/>
                  </a:cubicBezTo>
                  <a:cubicBezTo>
                    <a:pt x="135" y="1502"/>
                    <a:pt x="154" y="1494"/>
                    <a:pt x="172" y="1477"/>
                  </a:cubicBezTo>
                  <a:cubicBezTo>
                    <a:pt x="379" y="1272"/>
                    <a:pt x="591" y="1069"/>
                    <a:pt x="799" y="858"/>
                  </a:cubicBezTo>
                  <a:cubicBezTo>
                    <a:pt x="945" y="1026"/>
                    <a:pt x="1084" y="1212"/>
                    <a:pt x="1251" y="1345"/>
                  </a:cubicBezTo>
                  <a:cubicBezTo>
                    <a:pt x="1272" y="1361"/>
                    <a:pt x="1296" y="1368"/>
                    <a:pt x="1319" y="1368"/>
                  </a:cubicBezTo>
                  <a:cubicBezTo>
                    <a:pt x="1387" y="1368"/>
                    <a:pt x="1449" y="1304"/>
                    <a:pt x="1406" y="1228"/>
                  </a:cubicBezTo>
                  <a:cubicBezTo>
                    <a:pt x="1293" y="1033"/>
                    <a:pt x="1107" y="868"/>
                    <a:pt x="935" y="717"/>
                  </a:cubicBezTo>
                  <a:cubicBezTo>
                    <a:pt x="1100" y="548"/>
                    <a:pt x="1260" y="376"/>
                    <a:pt x="1413" y="198"/>
                  </a:cubicBezTo>
                  <a:cubicBezTo>
                    <a:pt x="1487" y="112"/>
                    <a:pt x="1415" y="1"/>
                    <a:pt x="1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89" name="Google Shape;1589;p42">
            <a:extLst>
              <a:ext uri="{FF2B5EF4-FFF2-40B4-BE49-F238E27FC236}">
                <a16:creationId xmlns:a16="http://schemas.microsoft.com/office/drawing/2014/main" id="{6E8400D6-778D-1738-F79D-BE06F5E5FF7C}"/>
              </a:ext>
            </a:extLst>
          </p:cNvPr>
          <p:cNvGrpSpPr/>
          <p:nvPr/>
        </p:nvGrpSpPr>
        <p:grpSpPr>
          <a:xfrm>
            <a:off x="6301444" y="4108116"/>
            <a:ext cx="788667" cy="719665"/>
            <a:chOff x="3533729" y="3269898"/>
            <a:chExt cx="654495" cy="597233"/>
          </a:xfrm>
        </p:grpSpPr>
        <p:sp>
          <p:nvSpPr>
            <p:cNvPr id="1590" name="Google Shape;1590;p42">
              <a:extLst>
                <a:ext uri="{FF2B5EF4-FFF2-40B4-BE49-F238E27FC236}">
                  <a16:creationId xmlns:a16="http://schemas.microsoft.com/office/drawing/2014/main" id="{844025A8-370A-5F25-43CB-B37B0955A6FB}"/>
                </a:ext>
              </a:extLst>
            </p:cNvPr>
            <p:cNvSpPr/>
            <p:nvPr/>
          </p:nvSpPr>
          <p:spPr>
            <a:xfrm>
              <a:off x="3533729" y="3269898"/>
              <a:ext cx="621508" cy="597233"/>
            </a:xfrm>
            <a:custGeom>
              <a:avLst/>
              <a:gdLst/>
              <a:ahLst/>
              <a:cxnLst/>
              <a:rect l="l" t="t" r="r" b="b"/>
              <a:pathLst>
                <a:path w="19509" h="18747" extrusionOk="0">
                  <a:moveTo>
                    <a:pt x="9641" y="411"/>
                  </a:moveTo>
                  <a:cubicBezTo>
                    <a:pt x="11851" y="411"/>
                    <a:pt x="14037" y="1235"/>
                    <a:pt x="15727" y="2805"/>
                  </a:cubicBezTo>
                  <a:cubicBezTo>
                    <a:pt x="17605" y="4552"/>
                    <a:pt x="18562" y="7059"/>
                    <a:pt x="18489" y="9557"/>
                  </a:cubicBezTo>
                  <a:cubicBezTo>
                    <a:pt x="18470" y="9504"/>
                    <a:pt x="18433" y="9458"/>
                    <a:pt x="18368" y="9435"/>
                  </a:cubicBezTo>
                  <a:cubicBezTo>
                    <a:pt x="18257" y="9392"/>
                    <a:pt x="18145" y="9346"/>
                    <a:pt x="18033" y="9303"/>
                  </a:cubicBezTo>
                  <a:cubicBezTo>
                    <a:pt x="18006" y="9256"/>
                    <a:pt x="17960" y="9224"/>
                    <a:pt x="17889" y="9224"/>
                  </a:cubicBezTo>
                  <a:cubicBezTo>
                    <a:pt x="17885" y="9224"/>
                    <a:pt x="17881" y="9224"/>
                    <a:pt x="17876" y="9224"/>
                  </a:cubicBezTo>
                  <a:cubicBezTo>
                    <a:pt x="17866" y="9227"/>
                    <a:pt x="17853" y="9227"/>
                    <a:pt x="17842" y="9229"/>
                  </a:cubicBezTo>
                  <a:cubicBezTo>
                    <a:pt x="12877" y="7303"/>
                    <a:pt x="7924" y="5262"/>
                    <a:pt x="2883" y="3546"/>
                  </a:cubicBezTo>
                  <a:cubicBezTo>
                    <a:pt x="3650" y="2639"/>
                    <a:pt x="4601" y="1878"/>
                    <a:pt x="5706" y="1332"/>
                  </a:cubicBezTo>
                  <a:cubicBezTo>
                    <a:pt x="6958" y="713"/>
                    <a:pt x="8304" y="411"/>
                    <a:pt x="9641" y="411"/>
                  </a:cubicBezTo>
                  <a:close/>
                  <a:moveTo>
                    <a:pt x="11315" y="7211"/>
                  </a:moveTo>
                  <a:cubicBezTo>
                    <a:pt x="13184" y="7914"/>
                    <a:pt x="15054" y="8613"/>
                    <a:pt x="16918" y="9316"/>
                  </a:cubicBezTo>
                  <a:cubicBezTo>
                    <a:pt x="15343" y="9478"/>
                    <a:pt x="13746" y="9723"/>
                    <a:pt x="12184" y="10072"/>
                  </a:cubicBezTo>
                  <a:cubicBezTo>
                    <a:pt x="12346" y="9143"/>
                    <a:pt x="11331" y="8716"/>
                    <a:pt x="10558" y="8577"/>
                  </a:cubicBezTo>
                  <a:cubicBezTo>
                    <a:pt x="10811" y="8129"/>
                    <a:pt x="11062" y="7678"/>
                    <a:pt x="11309" y="7230"/>
                  </a:cubicBezTo>
                  <a:cubicBezTo>
                    <a:pt x="11312" y="7223"/>
                    <a:pt x="11312" y="7217"/>
                    <a:pt x="11315" y="7211"/>
                  </a:cubicBezTo>
                  <a:close/>
                  <a:moveTo>
                    <a:pt x="10450" y="8766"/>
                  </a:moveTo>
                  <a:cubicBezTo>
                    <a:pt x="11137" y="8970"/>
                    <a:pt x="11833" y="9199"/>
                    <a:pt x="11891" y="10038"/>
                  </a:cubicBezTo>
                  <a:cubicBezTo>
                    <a:pt x="11892" y="10075"/>
                    <a:pt x="11911" y="10107"/>
                    <a:pt x="11934" y="10131"/>
                  </a:cubicBezTo>
                  <a:cubicBezTo>
                    <a:pt x="11054" y="10333"/>
                    <a:pt x="10185" y="10568"/>
                    <a:pt x="9340" y="10841"/>
                  </a:cubicBezTo>
                  <a:cubicBezTo>
                    <a:pt x="9320" y="10802"/>
                    <a:pt x="9296" y="10767"/>
                    <a:pt x="9265" y="10735"/>
                  </a:cubicBezTo>
                  <a:cubicBezTo>
                    <a:pt x="9678" y="10094"/>
                    <a:pt x="10071" y="9432"/>
                    <a:pt x="10450" y="8766"/>
                  </a:cubicBezTo>
                  <a:close/>
                  <a:moveTo>
                    <a:pt x="2687" y="3783"/>
                  </a:moveTo>
                  <a:cubicBezTo>
                    <a:pt x="5424" y="4956"/>
                    <a:pt x="8206" y="6036"/>
                    <a:pt x="10999" y="7090"/>
                  </a:cubicBezTo>
                  <a:cubicBezTo>
                    <a:pt x="10321" y="8244"/>
                    <a:pt x="9643" y="9415"/>
                    <a:pt x="9047" y="10613"/>
                  </a:cubicBezTo>
                  <a:cubicBezTo>
                    <a:pt x="9009" y="10604"/>
                    <a:pt x="8970" y="10599"/>
                    <a:pt x="8931" y="10599"/>
                  </a:cubicBezTo>
                  <a:cubicBezTo>
                    <a:pt x="8872" y="10599"/>
                    <a:pt x="8812" y="10611"/>
                    <a:pt x="8756" y="10638"/>
                  </a:cubicBezTo>
                  <a:cubicBezTo>
                    <a:pt x="8737" y="10621"/>
                    <a:pt x="8713" y="10611"/>
                    <a:pt x="8688" y="10611"/>
                  </a:cubicBezTo>
                  <a:cubicBezTo>
                    <a:pt x="8665" y="10611"/>
                    <a:pt x="8641" y="10619"/>
                    <a:pt x="8620" y="10639"/>
                  </a:cubicBezTo>
                  <a:cubicBezTo>
                    <a:pt x="8364" y="10864"/>
                    <a:pt x="8354" y="11268"/>
                    <a:pt x="8672" y="11444"/>
                  </a:cubicBezTo>
                  <a:cubicBezTo>
                    <a:pt x="8748" y="11486"/>
                    <a:pt x="8829" y="11506"/>
                    <a:pt x="8908" y="11506"/>
                  </a:cubicBezTo>
                  <a:cubicBezTo>
                    <a:pt x="9129" y="11506"/>
                    <a:pt x="9332" y="11352"/>
                    <a:pt x="9376" y="11120"/>
                  </a:cubicBezTo>
                  <a:cubicBezTo>
                    <a:pt x="12168" y="10555"/>
                    <a:pt x="14918" y="9998"/>
                    <a:pt x="17748" y="9625"/>
                  </a:cubicBezTo>
                  <a:cubicBezTo>
                    <a:pt x="17919" y="9690"/>
                    <a:pt x="18091" y="9754"/>
                    <a:pt x="18263" y="9819"/>
                  </a:cubicBezTo>
                  <a:cubicBezTo>
                    <a:pt x="18288" y="9828"/>
                    <a:pt x="18311" y="9833"/>
                    <a:pt x="18333" y="9833"/>
                  </a:cubicBezTo>
                  <a:cubicBezTo>
                    <a:pt x="18405" y="9833"/>
                    <a:pt x="18458" y="9784"/>
                    <a:pt x="18484" y="9721"/>
                  </a:cubicBezTo>
                  <a:lnTo>
                    <a:pt x="18484" y="9721"/>
                  </a:lnTo>
                  <a:cubicBezTo>
                    <a:pt x="18426" y="10904"/>
                    <a:pt x="18139" y="12078"/>
                    <a:pt x="17610" y="13165"/>
                  </a:cubicBezTo>
                  <a:cubicBezTo>
                    <a:pt x="16086" y="16292"/>
                    <a:pt x="12763" y="18341"/>
                    <a:pt x="9353" y="18341"/>
                  </a:cubicBezTo>
                  <a:cubicBezTo>
                    <a:pt x="8530" y="18341"/>
                    <a:pt x="7701" y="18222"/>
                    <a:pt x="6892" y="17969"/>
                  </a:cubicBezTo>
                  <a:cubicBezTo>
                    <a:pt x="6869" y="17962"/>
                    <a:pt x="6848" y="17959"/>
                    <a:pt x="6828" y="17959"/>
                  </a:cubicBezTo>
                  <a:cubicBezTo>
                    <a:pt x="6756" y="17959"/>
                    <a:pt x="6702" y="18002"/>
                    <a:pt x="6673" y="18059"/>
                  </a:cubicBezTo>
                  <a:cubicBezTo>
                    <a:pt x="3520" y="16669"/>
                    <a:pt x="1086" y="13849"/>
                    <a:pt x="756" y="10327"/>
                  </a:cubicBezTo>
                  <a:cubicBezTo>
                    <a:pt x="532" y="7943"/>
                    <a:pt x="1255" y="5598"/>
                    <a:pt x="2687" y="3783"/>
                  </a:cubicBezTo>
                  <a:close/>
                  <a:moveTo>
                    <a:pt x="9625" y="0"/>
                  </a:moveTo>
                  <a:cubicBezTo>
                    <a:pt x="8747" y="0"/>
                    <a:pt x="7862" y="126"/>
                    <a:pt x="6998" y="388"/>
                  </a:cubicBezTo>
                  <a:cubicBezTo>
                    <a:pt x="3265" y="1520"/>
                    <a:pt x="643" y="4842"/>
                    <a:pt x="341" y="8719"/>
                  </a:cubicBezTo>
                  <a:cubicBezTo>
                    <a:pt x="0" y="13066"/>
                    <a:pt x="2841" y="17289"/>
                    <a:pt x="7057" y="18480"/>
                  </a:cubicBezTo>
                  <a:cubicBezTo>
                    <a:pt x="7070" y="18484"/>
                    <a:pt x="7082" y="18486"/>
                    <a:pt x="7093" y="18486"/>
                  </a:cubicBezTo>
                  <a:cubicBezTo>
                    <a:pt x="7118" y="18486"/>
                    <a:pt x="7139" y="18477"/>
                    <a:pt x="7157" y="18464"/>
                  </a:cubicBezTo>
                  <a:cubicBezTo>
                    <a:pt x="7885" y="18656"/>
                    <a:pt x="8623" y="18747"/>
                    <a:pt x="9357" y="18747"/>
                  </a:cubicBezTo>
                  <a:cubicBezTo>
                    <a:pt x="12413" y="18747"/>
                    <a:pt x="15387" y="17164"/>
                    <a:pt x="17196" y="14630"/>
                  </a:cubicBezTo>
                  <a:cubicBezTo>
                    <a:pt x="19508" y="11397"/>
                    <a:pt x="19465" y="6800"/>
                    <a:pt x="17033" y="3640"/>
                  </a:cubicBezTo>
                  <a:cubicBezTo>
                    <a:pt x="15249" y="1325"/>
                    <a:pt x="12472" y="0"/>
                    <a:pt x="9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42">
              <a:extLst>
                <a:ext uri="{FF2B5EF4-FFF2-40B4-BE49-F238E27FC236}">
                  <a16:creationId xmlns:a16="http://schemas.microsoft.com/office/drawing/2014/main" id="{4F88F31B-21D2-5EF8-74DD-D475B3B4E3BF}"/>
                </a:ext>
              </a:extLst>
            </p:cNvPr>
            <p:cNvSpPr/>
            <p:nvPr/>
          </p:nvSpPr>
          <p:spPr>
            <a:xfrm>
              <a:off x="3549690" y="3319533"/>
              <a:ext cx="48774" cy="56515"/>
            </a:xfrm>
            <a:custGeom>
              <a:avLst/>
              <a:gdLst/>
              <a:ahLst/>
              <a:cxnLst/>
              <a:rect l="l" t="t" r="r" b="b"/>
              <a:pathLst>
                <a:path w="1531" h="1774" extrusionOk="0">
                  <a:moveTo>
                    <a:pt x="493" y="653"/>
                  </a:moveTo>
                  <a:cubicBezTo>
                    <a:pt x="550" y="708"/>
                    <a:pt x="606" y="763"/>
                    <a:pt x="663" y="819"/>
                  </a:cubicBezTo>
                  <a:cubicBezTo>
                    <a:pt x="623" y="839"/>
                    <a:pt x="586" y="858"/>
                    <a:pt x="550" y="884"/>
                  </a:cubicBezTo>
                  <a:cubicBezTo>
                    <a:pt x="530" y="806"/>
                    <a:pt x="513" y="729"/>
                    <a:pt x="493" y="653"/>
                  </a:cubicBezTo>
                  <a:close/>
                  <a:moveTo>
                    <a:pt x="202" y="0"/>
                  </a:moveTo>
                  <a:cubicBezTo>
                    <a:pt x="99" y="0"/>
                    <a:pt x="1" y="78"/>
                    <a:pt x="41" y="205"/>
                  </a:cubicBezTo>
                  <a:cubicBezTo>
                    <a:pt x="132" y="500"/>
                    <a:pt x="204" y="809"/>
                    <a:pt x="288" y="1113"/>
                  </a:cubicBezTo>
                  <a:cubicBezTo>
                    <a:pt x="263" y="1143"/>
                    <a:pt x="231" y="1172"/>
                    <a:pt x="207" y="1206"/>
                  </a:cubicBezTo>
                  <a:cubicBezTo>
                    <a:pt x="151" y="1278"/>
                    <a:pt x="228" y="1362"/>
                    <a:pt x="304" y="1362"/>
                  </a:cubicBezTo>
                  <a:cubicBezTo>
                    <a:pt x="322" y="1362"/>
                    <a:pt x="341" y="1357"/>
                    <a:pt x="357" y="1346"/>
                  </a:cubicBezTo>
                  <a:cubicBezTo>
                    <a:pt x="399" y="1475"/>
                    <a:pt x="444" y="1601"/>
                    <a:pt x="500" y="1723"/>
                  </a:cubicBezTo>
                  <a:cubicBezTo>
                    <a:pt x="516" y="1758"/>
                    <a:pt x="548" y="1773"/>
                    <a:pt x="583" y="1773"/>
                  </a:cubicBezTo>
                  <a:cubicBezTo>
                    <a:pt x="639" y="1773"/>
                    <a:pt x="699" y="1732"/>
                    <a:pt x="694" y="1671"/>
                  </a:cubicBezTo>
                  <a:cubicBezTo>
                    <a:pt x="679" y="1492"/>
                    <a:pt x="649" y="1315"/>
                    <a:pt x="610" y="1137"/>
                  </a:cubicBezTo>
                  <a:cubicBezTo>
                    <a:pt x="688" y="1086"/>
                    <a:pt x="768" y="1041"/>
                    <a:pt x="854" y="1005"/>
                  </a:cubicBezTo>
                  <a:cubicBezTo>
                    <a:pt x="964" y="1109"/>
                    <a:pt x="1073" y="1210"/>
                    <a:pt x="1189" y="1306"/>
                  </a:cubicBezTo>
                  <a:cubicBezTo>
                    <a:pt x="1222" y="1333"/>
                    <a:pt x="1260" y="1344"/>
                    <a:pt x="1299" y="1344"/>
                  </a:cubicBezTo>
                  <a:cubicBezTo>
                    <a:pt x="1417" y="1344"/>
                    <a:pt x="1531" y="1234"/>
                    <a:pt x="1447" y="1107"/>
                  </a:cubicBezTo>
                  <a:cubicBezTo>
                    <a:pt x="1172" y="690"/>
                    <a:pt x="715" y="344"/>
                    <a:pt x="323" y="40"/>
                  </a:cubicBezTo>
                  <a:cubicBezTo>
                    <a:pt x="288" y="13"/>
                    <a:pt x="245" y="0"/>
                    <a:pt x="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Google Shape;1592;p42">
              <a:extLst>
                <a:ext uri="{FF2B5EF4-FFF2-40B4-BE49-F238E27FC236}">
                  <a16:creationId xmlns:a16="http://schemas.microsoft.com/office/drawing/2014/main" id="{4F3AAE83-2AC5-F8F3-C54F-649317555D2B}"/>
                </a:ext>
              </a:extLst>
            </p:cNvPr>
            <p:cNvSpPr/>
            <p:nvPr/>
          </p:nvSpPr>
          <p:spPr>
            <a:xfrm>
              <a:off x="3925013" y="3443303"/>
              <a:ext cx="52214" cy="40204"/>
            </a:xfrm>
            <a:custGeom>
              <a:avLst/>
              <a:gdLst/>
              <a:ahLst/>
              <a:cxnLst/>
              <a:rect l="l" t="t" r="r" b="b"/>
              <a:pathLst>
                <a:path w="1639" h="1262" extrusionOk="0">
                  <a:moveTo>
                    <a:pt x="754" y="0"/>
                  </a:moveTo>
                  <a:cubicBezTo>
                    <a:pt x="443" y="0"/>
                    <a:pt x="37" y="304"/>
                    <a:pt x="18" y="578"/>
                  </a:cubicBezTo>
                  <a:cubicBezTo>
                    <a:pt x="1" y="846"/>
                    <a:pt x="196" y="1090"/>
                    <a:pt x="432" y="1196"/>
                  </a:cubicBezTo>
                  <a:cubicBezTo>
                    <a:pt x="538" y="1242"/>
                    <a:pt x="651" y="1262"/>
                    <a:pt x="765" y="1262"/>
                  </a:cubicBezTo>
                  <a:cubicBezTo>
                    <a:pt x="1012" y="1262"/>
                    <a:pt x="1266" y="1172"/>
                    <a:pt x="1477" y="1072"/>
                  </a:cubicBezTo>
                  <a:cubicBezTo>
                    <a:pt x="1639" y="995"/>
                    <a:pt x="1549" y="750"/>
                    <a:pt x="1393" y="750"/>
                  </a:cubicBezTo>
                  <a:cubicBezTo>
                    <a:pt x="1378" y="750"/>
                    <a:pt x="1362" y="752"/>
                    <a:pt x="1346" y="757"/>
                  </a:cubicBezTo>
                  <a:cubicBezTo>
                    <a:pt x="1166" y="814"/>
                    <a:pt x="932" y="917"/>
                    <a:pt x="724" y="917"/>
                  </a:cubicBezTo>
                  <a:cubicBezTo>
                    <a:pt x="589" y="917"/>
                    <a:pt x="465" y="874"/>
                    <a:pt x="373" y="744"/>
                  </a:cubicBezTo>
                  <a:cubicBezTo>
                    <a:pt x="194" y="491"/>
                    <a:pt x="584" y="222"/>
                    <a:pt x="796" y="222"/>
                  </a:cubicBezTo>
                  <a:cubicBezTo>
                    <a:pt x="846" y="222"/>
                    <a:pt x="886" y="237"/>
                    <a:pt x="906" y="271"/>
                  </a:cubicBezTo>
                  <a:cubicBezTo>
                    <a:pt x="923" y="298"/>
                    <a:pt x="952" y="310"/>
                    <a:pt x="981" y="310"/>
                  </a:cubicBezTo>
                  <a:cubicBezTo>
                    <a:pt x="1038" y="310"/>
                    <a:pt x="1096" y="265"/>
                    <a:pt x="1069" y="202"/>
                  </a:cubicBezTo>
                  <a:cubicBezTo>
                    <a:pt x="1009" y="58"/>
                    <a:pt x="890" y="0"/>
                    <a:pt x="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Google Shape;1593;p42">
              <a:extLst>
                <a:ext uri="{FF2B5EF4-FFF2-40B4-BE49-F238E27FC236}">
                  <a16:creationId xmlns:a16="http://schemas.microsoft.com/office/drawing/2014/main" id="{C2CD1348-7AFC-EE16-9205-CF7EA871D722}"/>
                </a:ext>
              </a:extLst>
            </p:cNvPr>
            <p:cNvSpPr/>
            <p:nvPr/>
          </p:nvSpPr>
          <p:spPr>
            <a:xfrm>
              <a:off x="4142382" y="3535691"/>
              <a:ext cx="45843" cy="62536"/>
            </a:xfrm>
            <a:custGeom>
              <a:avLst/>
              <a:gdLst/>
              <a:ahLst/>
              <a:cxnLst/>
              <a:rect l="l" t="t" r="r" b="b"/>
              <a:pathLst>
                <a:path w="1439" h="1963" extrusionOk="0">
                  <a:moveTo>
                    <a:pt x="680" y="427"/>
                  </a:moveTo>
                  <a:cubicBezTo>
                    <a:pt x="774" y="427"/>
                    <a:pt x="676" y="549"/>
                    <a:pt x="648" y="599"/>
                  </a:cubicBezTo>
                  <a:cubicBezTo>
                    <a:pt x="597" y="698"/>
                    <a:pt x="532" y="788"/>
                    <a:pt x="465" y="877"/>
                  </a:cubicBezTo>
                  <a:cubicBezTo>
                    <a:pt x="481" y="781"/>
                    <a:pt x="502" y="688"/>
                    <a:pt x="536" y="599"/>
                  </a:cubicBezTo>
                  <a:cubicBezTo>
                    <a:pt x="566" y="516"/>
                    <a:pt x="588" y="430"/>
                    <a:pt x="675" y="428"/>
                  </a:cubicBezTo>
                  <a:cubicBezTo>
                    <a:pt x="677" y="427"/>
                    <a:pt x="679" y="427"/>
                    <a:pt x="680" y="427"/>
                  </a:cubicBezTo>
                  <a:close/>
                  <a:moveTo>
                    <a:pt x="433" y="1304"/>
                  </a:moveTo>
                  <a:lnTo>
                    <a:pt x="455" y="1315"/>
                  </a:lnTo>
                  <a:cubicBezTo>
                    <a:pt x="500" y="1329"/>
                    <a:pt x="544" y="1333"/>
                    <a:pt x="587" y="1333"/>
                  </a:cubicBezTo>
                  <a:cubicBezTo>
                    <a:pt x="649" y="1333"/>
                    <a:pt x="708" y="1324"/>
                    <a:pt x="770" y="1324"/>
                  </a:cubicBezTo>
                  <a:cubicBezTo>
                    <a:pt x="794" y="1324"/>
                    <a:pt x="819" y="1326"/>
                    <a:pt x="844" y="1330"/>
                  </a:cubicBezTo>
                  <a:cubicBezTo>
                    <a:pt x="985" y="1350"/>
                    <a:pt x="1128" y="1453"/>
                    <a:pt x="889" y="1550"/>
                  </a:cubicBezTo>
                  <a:cubicBezTo>
                    <a:pt x="790" y="1589"/>
                    <a:pt x="665" y="1580"/>
                    <a:pt x="561" y="1586"/>
                  </a:cubicBezTo>
                  <a:cubicBezTo>
                    <a:pt x="511" y="1587"/>
                    <a:pt x="473" y="1609"/>
                    <a:pt x="443" y="1636"/>
                  </a:cubicBezTo>
                  <a:cubicBezTo>
                    <a:pt x="443" y="1626"/>
                    <a:pt x="446" y="1619"/>
                    <a:pt x="446" y="1609"/>
                  </a:cubicBezTo>
                  <a:cubicBezTo>
                    <a:pt x="439" y="1509"/>
                    <a:pt x="433" y="1407"/>
                    <a:pt x="433" y="1304"/>
                  </a:cubicBezTo>
                  <a:close/>
                  <a:moveTo>
                    <a:pt x="707" y="0"/>
                  </a:moveTo>
                  <a:cubicBezTo>
                    <a:pt x="701" y="0"/>
                    <a:pt x="695" y="1"/>
                    <a:pt x="688" y="1"/>
                  </a:cubicBezTo>
                  <a:cubicBezTo>
                    <a:pt x="1" y="34"/>
                    <a:pt x="50" y="1204"/>
                    <a:pt x="118" y="1652"/>
                  </a:cubicBezTo>
                  <a:cubicBezTo>
                    <a:pt x="131" y="1732"/>
                    <a:pt x="199" y="1769"/>
                    <a:pt x="270" y="1769"/>
                  </a:cubicBezTo>
                  <a:cubicBezTo>
                    <a:pt x="311" y="1769"/>
                    <a:pt x="353" y="1757"/>
                    <a:pt x="385" y="1733"/>
                  </a:cubicBezTo>
                  <a:lnTo>
                    <a:pt x="385" y="1733"/>
                  </a:lnTo>
                  <a:cubicBezTo>
                    <a:pt x="362" y="1839"/>
                    <a:pt x="418" y="1961"/>
                    <a:pt x="561" y="1963"/>
                  </a:cubicBezTo>
                  <a:cubicBezTo>
                    <a:pt x="569" y="1963"/>
                    <a:pt x="577" y="1963"/>
                    <a:pt x="586" y="1963"/>
                  </a:cubicBezTo>
                  <a:cubicBezTo>
                    <a:pt x="963" y="1963"/>
                    <a:pt x="1433" y="1834"/>
                    <a:pt x="1436" y="1374"/>
                  </a:cubicBezTo>
                  <a:cubicBezTo>
                    <a:pt x="1438" y="1209"/>
                    <a:pt x="1360" y="1063"/>
                    <a:pt x="1212" y="986"/>
                  </a:cubicBezTo>
                  <a:cubicBezTo>
                    <a:pt x="1142" y="950"/>
                    <a:pt x="1074" y="940"/>
                    <a:pt x="1005" y="940"/>
                  </a:cubicBezTo>
                  <a:cubicBezTo>
                    <a:pt x="969" y="940"/>
                    <a:pt x="933" y="943"/>
                    <a:pt x="897" y="946"/>
                  </a:cubicBezTo>
                  <a:cubicBezTo>
                    <a:pt x="1012" y="784"/>
                    <a:pt x="1103" y="602"/>
                    <a:pt x="1113" y="420"/>
                  </a:cubicBezTo>
                  <a:cubicBezTo>
                    <a:pt x="1127" y="179"/>
                    <a:pt x="942" y="0"/>
                    <a:pt x="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4" name="Google Shape;1594;p42">
            <a:extLst>
              <a:ext uri="{FF2B5EF4-FFF2-40B4-BE49-F238E27FC236}">
                <a16:creationId xmlns:a16="http://schemas.microsoft.com/office/drawing/2014/main" id="{E556491B-234D-C7C5-F177-7B9271EA3F4F}"/>
              </a:ext>
            </a:extLst>
          </p:cNvPr>
          <p:cNvSpPr/>
          <p:nvPr/>
        </p:nvSpPr>
        <p:spPr>
          <a:xfrm>
            <a:off x="6344232" y="1250056"/>
            <a:ext cx="745879" cy="763615"/>
          </a:xfrm>
          <a:custGeom>
            <a:avLst/>
            <a:gdLst/>
            <a:ahLst/>
            <a:cxnLst/>
            <a:rect l="l" t="t" r="r" b="b"/>
            <a:pathLst>
              <a:path w="19429" h="19891" extrusionOk="0">
                <a:moveTo>
                  <a:pt x="12778" y="0"/>
                </a:moveTo>
                <a:cubicBezTo>
                  <a:pt x="12701" y="0"/>
                  <a:pt x="12632" y="44"/>
                  <a:pt x="12618" y="147"/>
                </a:cubicBezTo>
                <a:cubicBezTo>
                  <a:pt x="12250" y="2877"/>
                  <a:pt x="11927" y="5618"/>
                  <a:pt x="11503" y="8341"/>
                </a:cubicBezTo>
                <a:cubicBezTo>
                  <a:pt x="11320" y="9514"/>
                  <a:pt x="11096" y="10687"/>
                  <a:pt x="10715" y="11812"/>
                </a:cubicBezTo>
                <a:cubicBezTo>
                  <a:pt x="10408" y="12716"/>
                  <a:pt x="9541" y="14959"/>
                  <a:pt x="8311" y="15385"/>
                </a:cubicBezTo>
                <a:cubicBezTo>
                  <a:pt x="8457" y="11095"/>
                  <a:pt x="8847" y="6802"/>
                  <a:pt x="8562" y="2525"/>
                </a:cubicBezTo>
                <a:lnTo>
                  <a:pt x="8562" y="2525"/>
                </a:lnTo>
                <a:cubicBezTo>
                  <a:pt x="8649" y="2681"/>
                  <a:pt x="8724" y="2846"/>
                  <a:pt x="8778" y="3019"/>
                </a:cubicBezTo>
                <a:cubicBezTo>
                  <a:pt x="8814" y="3113"/>
                  <a:pt x="8897" y="3154"/>
                  <a:pt x="8977" y="3154"/>
                </a:cubicBezTo>
                <a:cubicBezTo>
                  <a:pt x="9100" y="3154"/>
                  <a:pt x="9219" y="3059"/>
                  <a:pt x="9163" y="2913"/>
                </a:cubicBezTo>
                <a:cubicBezTo>
                  <a:pt x="9003" y="2481"/>
                  <a:pt x="8795" y="2120"/>
                  <a:pt x="8506" y="1760"/>
                </a:cubicBezTo>
                <a:lnTo>
                  <a:pt x="8506" y="1755"/>
                </a:lnTo>
                <a:cubicBezTo>
                  <a:pt x="8496" y="1643"/>
                  <a:pt x="8388" y="1555"/>
                  <a:pt x="8286" y="1555"/>
                </a:cubicBezTo>
                <a:cubicBezTo>
                  <a:pt x="8228" y="1555"/>
                  <a:pt x="8171" y="1584"/>
                  <a:pt x="8137" y="1654"/>
                </a:cubicBezTo>
                <a:cubicBezTo>
                  <a:pt x="7869" y="2206"/>
                  <a:pt x="7601" y="2757"/>
                  <a:pt x="7335" y="3311"/>
                </a:cubicBezTo>
                <a:cubicBezTo>
                  <a:pt x="7258" y="3469"/>
                  <a:pt x="7390" y="3612"/>
                  <a:pt x="7522" y="3612"/>
                </a:cubicBezTo>
                <a:cubicBezTo>
                  <a:pt x="7581" y="3612"/>
                  <a:pt x="7640" y="3583"/>
                  <a:pt x="7680" y="3513"/>
                </a:cubicBezTo>
                <a:cubicBezTo>
                  <a:pt x="7845" y="3218"/>
                  <a:pt x="8009" y="2924"/>
                  <a:pt x="8174" y="2628"/>
                </a:cubicBezTo>
                <a:lnTo>
                  <a:pt x="8174" y="2628"/>
                </a:lnTo>
                <a:cubicBezTo>
                  <a:pt x="8427" y="6898"/>
                  <a:pt x="7853" y="11186"/>
                  <a:pt x="7843" y="15455"/>
                </a:cubicBezTo>
                <a:cubicBezTo>
                  <a:pt x="7676" y="15446"/>
                  <a:pt x="7504" y="15405"/>
                  <a:pt x="7329" y="15319"/>
                </a:cubicBezTo>
                <a:cubicBezTo>
                  <a:pt x="6773" y="15051"/>
                  <a:pt x="6355" y="14110"/>
                  <a:pt x="6060" y="13593"/>
                </a:cubicBezTo>
                <a:cubicBezTo>
                  <a:pt x="5745" y="13039"/>
                  <a:pt x="5455" y="12471"/>
                  <a:pt x="5184" y="11895"/>
                </a:cubicBezTo>
                <a:cubicBezTo>
                  <a:pt x="4629" y="10701"/>
                  <a:pt x="4173" y="9462"/>
                  <a:pt x="3828" y="8192"/>
                </a:cubicBezTo>
                <a:cubicBezTo>
                  <a:pt x="3126" y="5619"/>
                  <a:pt x="2886" y="2975"/>
                  <a:pt x="3022" y="318"/>
                </a:cubicBezTo>
                <a:cubicBezTo>
                  <a:pt x="3026" y="254"/>
                  <a:pt x="2980" y="223"/>
                  <a:pt x="2931" y="223"/>
                </a:cubicBezTo>
                <a:cubicBezTo>
                  <a:pt x="2882" y="223"/>
                  <a:pt x="2830" y="255"/>
                  <a:pt x="2824" y="318"/>
                </a:cubicBezTo>
                <a:cubicBezTo>
                  <a:pt x="2531" y="3340"/>
                  <a:pt x="2869" y="6392"/>
                  <a:pt x="3777" y="9289"/>
                </a:cubicBezTo>
                <a:cubicBezTo>
                  <a:pt x="4215" y="10685"/>
                  <a:pt x="4783" y="12044"/>
                  <a:pt x="5480" y="13330"/>
                </a:cubicBezTo>
                <a:cubicBezTo>
                  <a:pt x="5827" y="13973"/>
                  <a:pt x="6268" y="14989"/>
                  <a:pt x="6948" y="15512"/>
                </a:cubicBezTo>
                <a:cubicBezTo>
                  <a:pt x="4683" y="15419"/>
                  <a:pt x="2419" y="15317"/>
                  <a:pt x="154" y="15218"/>
                </a:cubicBezTo>
                <a:cubicBezTo>
                  <a:pt x="152" y="15218"/>
                  <a:pt x="149" y="15218"/>
                  <a:pt x="147" y="15218"/>
                </a:cubicBezTo>
                <a:cubicBezTo>
                  <a:pt x="1" y="15218"/>
                  <a:pt x="7" y="15439"/>
                  <a:pt x="154" y="15453"/>
                </a:cubicBezTo>
                <a:cubicBezTo>
                  <a:pt x="2707" y="15698"/>
                  <a:pt x="5274" y="15863"/>
                  <a:pt x="7845" y="15979"/>
                </a:cubicBezTo>
                <a:cubicBezTo>
                  <a:pt x="7857" y="17252"/>
                  <a:pt x="7923" y="18525"/>
                  <a:pt x="8084" y="19793"/>
                </a:cubicBezTo>
                <a:cubicBezTo>
                  <a:pt x="8092" y="19857"/>
                  <a:pt x="8144" y="19890"/>
                  <a:pt x="8194" y="19890"/>
                </a:cubicBezTo>
                <a:cubicBezTo>
                  <a:pt x="8243" y="19890"/>
                  <a:pt x="8288" y="19859"/>
                  <a:pt x="8287" y="19793"/>
                </a:cubicBezTo>
                <a:cubicBezTo>
                  <a:pt x="8247" y="18530"/>
                  <a:pt x="8260" y="17265"/>
                  <a:pt x="8294" y="15999"/>
                </a:cubicBezTo>
                <a:cubicBezTo>
                  <a:pt x="11646" y="16142"/>
                  <a:pt x="15005" y="16199"/>
                  <a:pt x="18353" y="16218"/>
                </a:cubicBezTo>
                <a:cubicBezTo>
                  <a:pt x="18293" y="16264"/>
                  <a:pt x="18234" y="16308"/>
                  <a:pt x="18174" y="16351"/>
                </a:cubicBezTo>
                <a:cubicBezTo>
                  <a:pt x="17852" y="16541"/>
                  <a:pt x="17531" y="16731"/>
                  <a:pt x="17209" y="16921"/>
                </a:cubicBezTo>
                <a:cubicBezTo>
                  <a:pt x="17013" y="17037"/>
                  <a:pt x="17133" y="17293"/>
                  <a:pt x="17317" y="17293"/>
                </a:cubicBezTo>
                <a:cubicBezTo>
                  <a:pt x="17348" y="17293"/>
                  <a:pt x="17380" y="17286"/>
                  <a:pt x="17412" y="17270"/>
                </a:cubicBezTo>
                <a:cubicBezTo>
                  <a:pt x="17775" y="17096"/>
                  <a:pt x="18105" y="16899"/>
                  <a:pt x="18418" y="16676"/>
                </a:cubicBezTo>
                <a:cubicBezTo>
                  <a:pt x="18690" y="16514"/>
                  <a:pt x="18962" y="16355"/>
                  <a:pt x="19231" y="16194"/>
                </a:cubicBezTo>
                <a:cubicBezTo>
                  <a:pt x="19337" y="16132"/>
                  <a:pt x="19350" y="16005"/>
                  <a:pt x="19295" y="15914"/>
                </a:cubicBezTo>
                <a:cubicBezTo>
                  <a:pt x="19312" y="15897"/>
                  <a:pt x="19330" y="15881"/>
                  <a:pt x="19345" y="15864"/>
                </a:cubicBezTo>
                <a:cubicBezTo>
                  <a:pt x="19428" y="15771"/>
                  <a:pt x="19421" y="15604"/>
                  <a:pt x="19302" y="15545"/>
                </a:cubicBezTo>
                <a:cubicBezTo>
                  <a:pt x="18834" y="15309"/>
                  <a:pt x="18369" y="15145"/>
                  <a:pt x="17849" y="15047"/>
                </a:cubicBezTo>
                <a:cubicBezTo>
                  <a:pt x="17834" y="15044"/>
                  <a:pt x="17820" y="15042"/>
                  <a:pt x="17806" y="15042"/>
                </a:cubicBezTo>
                <a:cubicBezTo>
                  <a:pt x="17586" y="15042"/>
                  <a:pt x="17503" y="15390"/>
                  <a:pt x="17742" y="15435"/>
                </a:cubicBezTo>
                <a:cubicBezTo>
                  <a:pt x="18141" y="15511"/>
                  <a:pt x="18496" y="15619"/>
                  <a:pt x="18856" y="15778"/>
                </a:cubicBezTo>
                <a:cubicBezTo>
                  <a:pt x="18843" y="15791"/>
                  <a:pt x="18830" y="15803"/>
                  <a:pt x="18818" y="15814"/>
                </a:cubicBezTo>
                <a:cubicBezTo>
                  <a:pt x="15454" y="15804"/>
                  <a:pt x="12096" y="15707"/>
                  <a:pt x="8738" y="15579"/>
                </a:cubicBezTo>
                <a:cubicBezTo>
                  <a:pt x="9219" y="15286"/>
                  <a:pt x="9613" y="14795"/>
                  <a:pt x="9908" y="14361"/>
                </a:cubicBezTo>
                <a:cubicBezTo>
                  <a:pt x="10735" y="13144"/>
                  <a:pt x="11219" y="11718"/>
                  <a:pt x="11546" y="10291"/>
                </a:cubicBezTo>
                <a:cubicBezTo>
                  <a:pt x="12295" y="7012"/>
                  <a:pt x="12557" y="3584"/>
                  <a:pt x="13006" y="254"/>
                </a:cubicBezTo>
                <a:cubicBezTo>
                  <a:pt x="13027" y="101"/>
                  <a:pt x="12895" y="0"/>
                  <a:pt x="12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A5820-F70F-4A3E-F214-5BE771AB0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23" y="968545"/>
            <a:ext cx="7752954" cy="408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>
          <a:extLst>
            <a:ext uri="{FF2B5EF4-FFF2-40B4-BE49-F238E27FC236}">
              <a16:creationId xmlns:a16="http://schemas.microsoft.com/office/drawing/2014/main" id="{C23E6202-9F71-05DC-A1A8-88155406F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2">
            <a:extLst>
              <a:ext uri="{FF2B5EF4-FFF2-40B4-BE49-F238E27FC236}">
                <a16:creationId xmlns:a16="http://schemas.microsoft.com/office/drawing/2014/main" id="{43CCDCDF-871A-C779-3B33-02017B2999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Consumer Surplus Integration:</a:t>
            </a:r>
            <a:endParaRPr dirty="0"/>
          </a:p>
        </p:txBody>
      </p:sp>
      <p:sp>
        <p:nvSpPr>
          <p:cNvPr id="1540" name="Google Shape;1540;p42">
            <a:extLst>
              <a:ext uri="{FF2B5EF4-FFF2-40B4-BE49-F238E27FC236}">
                <a16:creationId xmlns:a16="http://schemas.microsoft.com/office/drawing/2014/main" id="{E5A7B88C-1E82-4F2A-25A6-25E57883BF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97683" y="5149615"/>
            <a:ext cx="4503600" cy="3300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b="1" dirty="0"/>
          </a:p>
        </p:txBody>
      </p:sp>
      <p:grpSp>
        <p:nvGrpSpPr>
          <p:cNvPr id="1586" name="Google Shape;1586;p42">
            <a:extLst>
              <a:ext uri="{FF2B5EF4-FFF2-40B4-BE49-F238E27FC236}">
                <a16:creationId xmlns:a16="http://schemas.microsoft.com/office/drawing/2014/main" id="{86DFEC74-2425-EC0D-E2F2-6F2E05AE93CB}"/>
              </a:ext>
            </a:extLst>
          </p:cNvPr>
          <p:cNvGrpSpPr/>
          <p:nvPr/>
        </p:nvGrpSpPr>
        <p:grpSpPr>
          <a:xfrm>
            <a:off x="8030929" y="2655614"/>
            <a:ext cx="717825" cy="454556"/>
            <a:chOff x="4630833" y="1899419"/>
            <a:chExt cx="595705" cy="377225"/>
          </a:xfrm>
        </p:grpSpPr>
        <p:sp>
          <p:nvSpPr>
            <p:cNvPr id="1587" name="Google Shape;1587;p42">
              <a:extLst>
                <a:ext uri="{FF2B5EF4-FFF2-40B4-BE49-F238E27FC236}">
                  <a16:creationId xmlns:a16="http://schemas.microsoft.com/office/drawing/2014/main" id="{FF2559FB-2643-FF3F-1297-DB23FA093694}"/>
                </a:ext>
              </a:extLst>
            </p:cNvPr>
            <p:cNvSpPr/>
            <p:nvPr/>
          </p:nvSpPr>
          <p:spPr>
            <a:xfrm>
              <a:off x="4706305" y="1899419"/>
              <a:ext cx="520233" cy="377225"/>
            </a:xfrm>
            <a:custGeom>
              <a:avLst/>
              <a:gdLst/>
              <a:ahLst/>
              <a:cxnLst/>
              <a:rect l="l" t="t" r="r" b="b"/>
              <a:pathLst>
                <a:path w="16330" h="11841" extrusionOk="0">
                  <a:moveTo>
                    <a:pt x="14854" y="492"/>
                  </a:moveTo>
                  <a:cubicBezTo>
                    <a:pt x="14887" y="2158"/>
                    <a:pt x="14921" y="3822"/>
                    <a:pt x="14954" y="5489"/>
                  </a:cubicBezTo>
                  <a:cubicBezTo>
                    <a:pt x="14638" y="5567"/>
                    <a:pt x="14317" y="5611"/>
                    <a:pt x="13998" y="5611"/>
                  </a:cubicBezTo>
                  <a:cubicBezTo>
                    <a:pt x="13383" y="5611"/>
                    <a:pt x="12774" y="5449"/>
                    <a:pt x="12226" y="5067"/>
                  </a:cubicBezTo>
                  <a:cubicBezTo>
                    <a:pt x="11580" y="4616"/>
                    <a:pt x="11181" y="3953"/>
                    <a:pt x="11046" y="3222"/>
                  </a:cubicBezTo>
                  <a:cubicBezTo>
                    <a:pt x="12326" y="2326"/>
                    <a:pt x="13595" y="1415"/>
                    <a:pt x="14854" y="492"/>
                  </a:cubicBezTo>
                  <a:close/>
                  <a:moveTo>
                    <a:pt x="10810" y="3386"/>
                  </a:moveTo>
                  <a:cubicBezTo>
                    <a:pt x="10955" y="4142"/>
                    <a:pt x="11394" y="4839"/>
                    <a:pt x="12041" y="5304"/>
                  </a:cubicBezTo>
                  <a:cubicBezTo>
                    <a:pt x="12632" y="5731"/>
                    <a:pt x="13325" y="5920"/>
                    <a:pt x="14024" y="5920"/>
                  </a:cubicBezTo>
                  <a:cubicBezTo>
                    <a:pt x="14337" y="5920"/>
                    <a:pt x="14651" y="5882"/>
                    <a:pt x="14958" y="5811"/>
                  </a:cubicBezTo>
                  <a:cubicBezTo>
                    <a:pt x="14981" y="6864"/>
                    <a:pt x="15001" y="7915"/>
                    <a:pt x="15023" y="8967"/>
                  </a:cubicBezTo>
                  <a:cubicBezTo>
                    <a:pt x="14474" y="8955"/>
                    <a:pt x="13924" y="8941"/>
                    <a:pt x="13376" y="8941"/>
                  </a:cubicBezTo>
                  <a:cubicBezTo>
                    <a:pt x="13270" y="8941"/>
                    <a:pt x="13164" y="8941"/>
                    <a:pt x="13058" y="8943"/>
                  </a:cubicBezTo>
                  <a:cubicBezTo>
                    <a:pt x="13070" y="8777"/>
                    <a:pt x="13081" y="8610"/>
                    <a:pt x="13094" y="8444"/>
                  </a:cubicBezTo>
                  <a:cubicBezTo>
                    <a:pt x="13100" y="8381"/>
                    <a:pt x="13055" y="8350"/>
                    <a:pt x="13006" y="8350"/>
                  </a:cubicBezTo>
                  <a:cubicBezTo>
                    <a:pt x="12957" y="8350"/>
                    <a:pt x="12904" y="8382"/>
                    <a:pt x="12898" y="8444"/>
                  </a:cubicBezTo>
                  <a:cubicBezTo>
                    <a:pt x="12879" y="8610"/>
                    <a:pt x="12865" y="8778"/>
                    <a:pt x="12852" y="8947"/>
                  </a:cubicBezTo>
                  <a:cubicBezTo>
                    <a:pt x="12647" y="8950"/>
                    <a:pt x="12441" y="8956"/>
                    <a:pt x="12235" y="8964"/>
                  </a:cubicBezTo>
                  <a:cubicBezTo>
                    <a:pt x="12132" y="8970"/>
                    <a:pt x="12133" y="9117"/>
                    <a:pt x="12235" y="9125"/>
                  </a:cubicBezTo>
                  <a:cubicBezTo>
                    <a:pt x="12437" y="9142"/>
                    <a:pt x="12640" y="9155"/>
                    <a:pt x="12842" y="9167"/>
                  </a:cubicBezTo>
                  <a:cubicBezTo>
                    <a:pt x="12819" y="9623"/>
                    <a:pt x="12819" y="10080"/>
                    <a:pt x="12865" y="10535"/>
                  </a:cubicBezTo>
                  <a:cubicBezTo>
                    <a:pt x="11112" y="10456"/>
                    <a:pt x="9337" y="10485"/>
                    <a:pt x="7603" y="10429"/>
                  </a:cubicBezTo>
                  <a:cubicBezTo>
                    <a:pt x="7359" y="10422"/>
                    <a:pt x="7116" y="10410"/>
                    <a:pt x="6872" y="10400"/>
                  </a:cubicBezTo>
                  <a:cubicBezTo>
                    <a:pt x="7172" y="9064"/>
                    <a:pt x="6585" y="7738"/>
                    <a:pt x="5461" y="6971"/>
                  </a:cubicBezTo>
                  <a:cubicBezTo>
                    <a:pt x="7268" y="5813"/>
                    <a:pt x="9050" y="4614"/>
                    <a:pt x="10810" y="3386"/>
                  </a:cubicBezTo>
                  <a:close/>
                  <a:moveTo>
                    <a:pt x="13045" y="9177"/>
                  </a:moveTo>
                  <a:cubicBezTo>
                    <a:pt x="13705" y="9212"/>
                    <a:pt x="14370" y="9222"/>
                    <a:pt x="15033" y="9235"/>
                  </a:cubicBezTo>
                  <a:cubicBezTo>
                    <a:pt x="15043" y="9726"/>
                    <a:pt x="15053" y="10217"/>
                    <a:pt x="15064" y="10708"/>
                  </a:cubicBezTo>
                  <a:cubicBezTo>
                    <a:pt x="15050" y="10707"/>
                    <a:pt x="15040" y="10701"/>
                    <a:pt x="15027" y="10700"/>
                  </a:cubicBezTo>
                  <a:cubicBezTo>
                    <a:pt x="14347" y="10621"/>
                    <a:pt x="13658" y="10572"/>
                    <a:pt x="12965" y="10538"/>
                  </a:cubicBezTo>
                  <a:cubicBezTo>
                    <a:pt x="12997" y="10085"/>
                    <a:pt x="13018" y="9633"/>
                    <a:pt x="13045" y="9177"/>
                  </a:cubicBezTo>
                  <a:close/>
                  <a:moveTo>
                    <a:pt x="15010" y="1"/>
                  </a:moveTo>
                  <a:cubicBezTo>
                    <a:pt x="14983" y="1"/>
                    <a:pt x="14956" y="9"/>
                    <a:pt x="14931" y="28"/>
                  </a:cubicBezTo>
                  <a:cubicBezTo>
                    <a:pt x="13632" y="986"/>
                    <a:pt x="12322" y="1922"/>
                    <a:pt x="11000" y="2840"/>
                  </a:cubicBezTo>
                  <a:cubicBezTo>
                    <a:pt x="10983" y="2564"/>
                    <a:pt x="11003" y="2283"/>
                    <a:pt x="11061" y="2002"/>
                  </a:cubicBezTo>
                  <a:cubicBezTo>
                    <a:pt x="11074" y="1941"/>
                    <a:pt x="11027" y="1902"/>
                    <a:pt x="10979" y="1902"/>
                  </a:cubicBezTo>
                  <a:cubicBezTo>
                    <a:pt x="10948" y="1902"/>
                    <a:pt x="10917" y="1919"/>
                    <a:pt x="10903" y="1959"/>
                  </a:cubicBezTo>
                  <a:cubicBezTo>
                    <a:pt x="10789" y="2300"/>
                    <a:pt x="10747" y="2654"/>
                    <a:pt x="10767" y="3000"/>
                  </a:cubicBezTo>
                  <a:cubicBezTo>
                    <a:pt x="8907" y="4289"/>
                    <a:pt x="7024" y="5541"/>
                    <a:pt x="5124" y="6766"/>
                  </a:cubicBezTo>
                  <a:cubicBezTo>
                    <a:pt x="4753" y="6567"/>
                    <a:pt x="4338" y="6424"/>
                    <a:pt x="3884" y="6355"/>
                  </a:cubicBezTo>
                  <a:cubicBezTo>
                    <a:pt x="3879" y="6354"/>
                    <a:pt x="3875" y="6354"/>
                    <a:pt x="3870" y="6354"/>
                  </a:cubicBezTo>
                  <a:cubicBezTo>
                    <a:pt x="3791" y="6354"/>
                    <a:pt x="3761" y="6468"/>
                    <a:pt x="3845" y="6491"/>
                  </a:cubicBezTo>
                  <a:cubicBezTo>
                    <a:pt x="4229" y="6587"/>
                    <a:pt x="4581" y="6730"/>
                    <a:pt x="4898" y="6909"/>
                  </a:cubicBezTo>
                  <a:cubicBezTo>
                    <a:pt x="3318" y="7927"/>
                    <a:pt x="1726" y="8933"/>
                    <a:pt x="122" y="9921"/>
                  </a:cubicBezTo>
                  <a:cubicBezTo>
                    <a:pt x="0" y="9996"/>
                    <a:pt x="74" y="10169"/>
                    <a:pt x="190" y="10169"/>
                  </a:cubicBezTo>
                  <a:cubicBezTo>
                    <a:pt x="211" y="10169"/>
                    <a:pt x="234" y="10163"/>
                    <a:pt x="257" y="10150"/>
                  </a:cubicBezTo>
                  <a:cubicBezTo>
                    <a:pt x="1937" y="9177"/>
                    <a:pt x="3593" y="8164"/>
                    <a:pt x="5230" y="7117"/>
                  </a:cubicBezTo>
                  <a:cubicBezTo>
                    <a:pt x="6301" y="7876"/>
                    <a:pt x="6852" y="9106"/>
                    <a:pt x="6534" y="10383"/>
                  </a:cubicBezTo>
                  <a:cubicBezTo>
                    <a:pt x="5005" y="10314"/>
                    <a:pt x="3458" y="10213"/>
                    <a:pt x="1925" y="10213"/>
                  </a:cubicBezTo>
                  <a:cubicBezTo>
                    <a:pt x="1341" y="10213"/>
                    <a:pt x="758" y="10228"/>
                    <a:pt x="180" y="10264"/>
                  </a:cubicBezTo>
                  <a:cubicBezTo>
                    <a:pt x="12" y="10274"/>
                    <a:pt x="19" y="10501"/>
                    <a:pt x="180" y="10519"/>
                  </a:cubicBezTo>
                  <a:cubicBezTo>
                    <a:pt x="2223" y="10778"/>
                    <a:pt x="4328" y="10767"/>
                    <a:pt x="6400" y="10801"/>
                  </a:cubicBezTo>
                  <a:cubicBezTo>
                    <a:pt x="6292" y="11073"/>
                    <a:pt x="6142" y="11342"/>
                    <a:pt x="5950" y="11612"/>
                  </a:cubicBezTo>
                  <a:cubicBezTo>
                    <a:pt x="5865" y="11730"/>
                    <a:pt x="5975" y="11841"/>
                    <a:pt x="6091" y="11841"/>
                  </a:cubicBezTo>
                  <a:cubicBezTo>
                    <a:pt x="6140" y="11841"/>
                    <a:pt x="6190" y="11820"/>
                    <a:pt x="6227" y="11772"/>
                  </a:cubicBezTo>
                  <a:cubicBezTo>
                    <a:pt x="6463" y="11460"/>
                    <a:pt x="6635" y="11136"/>
                    <a:pt x="6754" y="10808"/>
                  </a:cubicBezTo>
                  <a:cubicBezTo>
                    <a:pt x="7038" y="10814"/>
                    <a:pt x="7322" y="10820"/>
                    <a:pt x="7604" y="10830"/>
                  </a:cubicBezTo>
                  <a:cubicBezTo>
                    <a:pt x="9572" y="10891"/>
                    <a:pt x="11584" y="11067"/>
                    <a:pt x="13567" y="11067"/>
                  </a:cubicBezTo>
                  <a:cubicBezTo>
                    <a:pt x="14055" y="11067"/>
                    <a:pt x="14543" y="11056"/>
                    <a:pt x="15027" y="11030"/>
                  </a:cubicBezTo>
                  <a:cubicBezTo>
                    <a:pt x="15084" y="11026"/>
                    <a:pt x="15126" y="11003"/>
                    <a:pt x="15153" y="10970"/>
                  </a:cubicBezTo>
                  <a:cubicBezTo>
                    <a:pt x="15184" y="10988"/>
                    <a:pt x="15220" y="10997"/>
                    <a:pt x="15256" y="10997"/>
                  </a:cubicBezTo>
                  <a:cubicBezTo>
                    <a:pt x="15346" y="10997"/>
                    <a:pt x="15432" y="10941"/>
                    <a:pt x="15429" y="10824"/>
                  </a:cubicBezTo>
                  <a:cubicBezTo>
                    <a:pt x="15396" y="9119"/>
                    <a:pt x="15355" y="7415"/>
                    <a:pt x="15313" y="5708"/>
                  </a:cubicBezTo>
                  <a:cubicBezTo>
                    <a:pt x="15620" y="5611"/>
                    <a:pt x="15916" y="5478"/>
                    <a:pt x="16194" y="5317"/>
                  </a:cubicBezTo>
                  <a:cubicBezTo>
                    <a:pt x="16330" y="5239"/>
                    <a:pt x="16247" y="5054"/>
                    <a:pt x="16119" y="5054"/>
                  </a:cubicBezTo>
                  <a:cubicBezTo>
                    <a:pt x="16097" y="5054"/>
                    <a:pt x="16073" y="5060"/>
                    <a:pt x="16049" y="5072"/>
                  </a:cubicBezTo>
                  <a:cubicBezTo>
                    <a:pt x="15809" y="5195"/>
                    <a:pt x="15561" y="5301"/>
                    <a:pt x="15306" y="5387"/>
                  </a:cubicBezTo>
                  <a:cubicBezTo>
                    <a:pt x="15263" y="3649"/>
                    <a:pt x="15219" y="1909"/>
                    <a:pt x="15179" y="171"/>
                  </a:cubicBezTo>
                  <a:cubicBezTo>
                    <a:pt x="15177" y="84"/>
                    <a:pt x="15095" y="1"/>
                    <a:pt x="15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Google Shape;1588;p42">
              <a:extLst>
                <a:ext uri="{FF2B5EF4-FFF2-40B4-BE49-F238E27FC236}">
                  <a16:creationId xmlns:a16="http://schemas.microsoft.com/office/drawing/2014/main" id="{1503BE72-A056-0DE5-B222-9532D43051DA}"/>
                </a:ext>
              </a:extLst>
            </p:cNvPr>
            <p:cNvSpPr/>
            <p:nvPr/>
          </p:nvSpPr>
          <p:spPr>
            <a:xfrm>
              <a:off x="4630833" y="2197389"/>
              <a:ext cx="47372" cy="47850"/>
            </a:xfrm>
            <a:custGeom>
              <a:avLst/>
              <a:gdLst/>
              <a:ahLst/>
              <a:cxnLst/>
              <a:rect l="l" t="t" r="r" b="b"/>
              <a:pathLst>
                <a:path w="1487" h="1502" extrusionOk="0">
                  <a:moveTo>
                    <a:pt x="1329" y="1"/>
                  </a:moveTo>
                  <a:cubicBezTo>
                    <a:pt x="1303" y="1"/>
                    <a:pt x="1275" y="11"/>
                    <a:pt x="1250" y="36"/>
                  </a:cubicBezTo>
                  <a:cubicBezTo>
                    <a:pt x="1078" y="202"/>
                    <a:pt x="914" y="379"/>
                    <a:pt x="752" y="558"/>
                  </a:cubicBezTo>
                  <a:cubicBezTo>
                    <a:pt x="577" y="406"/>
                    <a:pt x="392" y="261"/>
                    <a:pt x="200" y="128"/>
                  </a:cubicBezTo>
                  <a:cubicBezTo>
                    <a:pt x="193" y="122"/>
                    <a:pt x="184" y="120"/>
                    <a:pt x="176" y="120"/>
                  </a:cubicBezTo>
                  <a:cubicBezTo>
                    <a:pt x="136" y="120"/>
                    <a:pt x="101" y="179"/>
                    <a:pt x="137" y="211"/>
                  </a:cubicBezTo>
                  <a:cubicBezTo>
                    <a:pt x="308" y="367"/>
                    <a:pt x="471" y="526"/>
                    <a:pt x="634" y="689"/>
                  </a:cubicBezTo>
                  <a:cubicBezTo>
                    <a:pt x="437" y="911"/>
                    <a:pt x="245" y="1136"/>
                    <a:pt x="54" y="1358"/>
                  </a:cubicBezTo>
                  <a:cubicBezTo>
                    <a:pt x="0" y="1420"/>
                    <a:pt x="54" y="1502"/>
                    <a:pt x="116" y="1502"/>
                  </a:cubicBezTo>
                  <a:cubicBezTo>
                    <a:pt x="135" y="1502"/>
                    <a:pt x="154" y="1494"/>
                    <a:pt x="172" y="1477"/>
                  </a:cubicBezTo>
                  <a:cubicBezTo>
                    <a:pt x="379" y="1272"/>
                    <a:pt x="591" y="1069"/>
                    <a:pt x="799" y="858"/>
                  </a:cubicBezTo>
                  <a:cubicBezTo>
                    <a:pt x="945" y="1026"/>
                    <a:pt x="1084" y="1212"/>
                    <a:pt x="1251" y="1345"/>
                  </a:cubicBezTo>
                  <a:cubicBezTo>
                    <a:pt x="1272" y="1361"/>
                    <a:pt x="1296" y="1368"/>
                    <a:pt x="1319" y="1368"/>
                  </a:cubicBezTo>
                  <a:cubicBezTo>
                    <a:pt x="1387" y="1368"/>
                    <a:pt x="1449" y="1304"/>
                    <a:pt x="1406" y="1228"/>
                  </a:cubicBezTo>
                  <a:cubicBezTo>
                    <a:pt x="1293" y="1033"/>
                    <a:pt x="1107" y="868"/>
                    <a:pt x="935" y="717"/>
                  </a:cubicBezTo>
                  <a:cubicBezTo>
                    <a:pt x="1100" y="548"/>
                    <a:pt x="1260" y="376"/>
                    <a:pt x="1413" y="198"/>
                  </a:cubicBezTo>
                  <a:cubicBezTo>
                    <a:pt x="1487" y="112"/>
                    <a:pt x="1415" y="1"/>
                    <a:pt x="1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89" name="Google Shape;1589;p42">
            <a:extLst>
              <a:ext uri="{FF2B5EF4-FFF2-40B4-BE49-F238E27FC236}">
                <a16:creationId xmlns:a16="http://schemas.microsoft.com/office/drawing/2014/main" id="{957A50E9-0F5F-0ED3-D9E7-79AC60B291B9}"/>
              </a:ext>
            </a:extLst>
          </p:cNvPr>
          <p:cNvGrpSpPr/>
          <p:nvPr/>
        </p:nvGrpSpPr>
        <p:grpSpPr>
          <a:xfrm>
            <a:off x="6301444" y="4108116"/>
            <a:ext cx="788667" cy="719665"/>
            <a:chOff x="3533729" y="3269898"/>
            <a:chExt cx="654495" cy="597233"/>
          </a:xfrm>
        </p:grpSpPr>
        <p:sp>
          <p:nvSpPr>
            <p:cNvPr id="1590" name="Google Shape;1590;p42">
              <a:extLst>
                <a:ext uri="{FF2B5EF4-FFF2-40B4-BE49-F238E27FC236}">
                  <a16:creationId xmlns:a16="http://schemas.microsoft.com/office/drawing/2014/main" id="{F01CF6A5-37CE-F336-91AF-782D95DC6AE9}"/>
                </a:ext>
              </a:extLst>
            </p:cNvPr>
            <p:cNvSpPr/>
            <p:nvPr/>
          </p:nvSpPr>
          <p:spPr>
            <a:xfrm>
              <a:off x="3533729" y="3269898"/>
              <a:ext cx="621508" cy="597233"/>
            </a:xfrm>
            <a:custGeom>
              <a:avLst/>
              <a:gdLst/>
              <a:ahLst/>
              <a:cxnLst/>
              <a:rect l="l" t="t" r="r" b="b"/>
              <a:pathLst>
                <a:path w="19509" h="18747" extrusionOk="0">
                  <a:moveTo>
                    <a:pt x="9641" y="411"/>
                  </a:moveTo>
                  <a:cubicBezTo>
                    <a:pt x="11851" y="411"/>
                    <a:pt x="14037" y="1235"/>
                    <a:pt x="15727" y="2805"/>
                  </a:cubicBezTo>
                  <a:cubicBezTo>
                    <a:pt x="17605" y="4552"/>
                    <a:pt x="18562" y="7059"/>
                    <a:pt x="18489" y="9557"/>
                  </a:cubicBezTo>
                  <a:cubicBezTo>
                    <a:pt x="18470" y="9504"/>
                    <a:pt x="18433" y="9458"/>
                    <a:pt x="18368" y="9435"/>
                  </a:cubicBezTo>
                  <a:cubicBezTo>
                    <a:pt x="18257" y="9392"/>
                    <a:pt x="18145" y="9346"/>
                    <a:pt x="18033" y="9303"/>
                  </a:cubicBezTo>
                  <a:cubicBezTo>
                    <a:pt x="18006" y="9256"/>
                    <a:pt x="17960" y="9224"/>
                    <a:pt x="17889" y="9224"/>
                  </a:cubicBezTo>
                  <a:cubicBezTo>
                    <a:pt x="17885" y="9224"/>
                    <a:pt x="17881" y="9224"/>
                    <a:pt x="17876" y="9224"/>
                  </a:cubicBezTo>
                  <a:cubicBezTo>
                    <a:pt x="17866" y="9227"/>
                    <a:pt x="17853" y="9227"/>
                    <a:pt x="17842" y="9229"/>
                  </a:cubicBezTo>
                  <a:cubicBezTo>
                    <a:pt x="12877" y="7303"/>
                    <a:pt x="7924" y="5262"/>
                    <a:pt x="2883" y="3546"/>
                  </a:cubicBezTo>
                  <a:cubicBezTo>
                    <a:pt x="3650" y="2639"/>
                    <a:pt x="4601" y="1878"/>
                    <a:pt x="5706" y="1332"/>
                  </a:cubicBezTo>
                  <a:cubicBezTo>
                    <a:pt x="6958" y="713"/>
                    <a:pt x="8304" y="411"/>
                    <a:pt x="9641" y="411"/>
                  </a:cubicBezTo>
                  <a:close/>
                  <a:moveTo>
                    <a:pt x="11315" y="7211"/>
                  </a:moveTo>
                  <a:cubicBezTo>
                    <a:pt x="13184" y="7914"/>
                    <a:pt x="15054" y="8613"/>
                    <a:pt x="16918" y="9316"/>
                  </a:cubicBezTo>
                  <a:cubicBezTo>
                    <a:pt x="15343" y="9478"/>
                    <a:pt x="13746" y="9723"/>
                    <a:pt x="12184" y="10072"/>
                  </a:cubicBezTo>
                  <a:cubicBezTo>
                    <a:pt x="12346" y="9143"/>
                    <a:pt x="11331" y="8716"/>
                    <a:pt x="10558" y="8577"/>
                  </a:cubicBezTo>
                  <a:cubicBezTo>
                    <a:pt x="10811" y="8129"/>
                    <a:pt x="11062" y="7678"/>
                    <a:pt x="11309" y="7230"/>
                  </a:cubicBezTo>
                  <a:cubicBezTo>
                    <a:pt x="11312" y="7223"/>
                    <a:pt x="11312" y="7217"/>
                    <a:pt x="11315" y="7211"/>
                  </a:cubicBezTo>
                  <a:close/>
                  <a:moveTo>
                    <a:pt x="10450" y="8766"/>
                  </a:moveTo>
                  <a:cubicBezTo>
                    <a:pt x="11137" y="8970"/>
                    <a:pt x="11833" y="9199"/>
                    <a:pt x="11891" y="10038"/>
                  </a:cubicBezTo>
                  <a:cubicBezTo>
                    <a:pt x="11892" y="10075"/>
                    <a:pt x="11911" y="10107"/>
                    <a:pt x="11934" y="10131"/>
                  </a:cubicBezTo>
                  <a:cubicBezTo>
                    <a:pt x="11054" y="10333"/>
                    <a:pt x="10185" y="10568"/>
                    <a:pt x="9340" y="10841"/>
                  </a:cubicBezTo>
                  <a:cubicBezTo>
                    <a:pt x="9320" y="10802"/>
                    <a:pt x="9296" y="10767"/>
                    <a:pt x="9265" y="10735"/>
                  </a:cubicBezTo>
                  <a:cubicBezTo>
                    <a:pt x="9678" y="10094"/>
                    <a:pt x="10071" y="9432"/>
                    <a:pt x="10450" y="8766"/>
                  </a:cubicBezTo>
                  <a:close/>
                  <a:moveTo>
                    <a:pt x="2687" y="3783"/>
                  </a:moveTo>
                  <a:cubicBezTo>
                    <a:pt x="5424" y="4956"/>
                    <a:pt x="8206" y="6036"/>
                    <a:pt x="10999" y="7090"/>
                  </a:cubicBezTo>
                  <a:cubicBezTo>
                    <a:pt x="10321" y="8244"/>
                    <a:pt x="9643" y="9415"/>
                    <a:pt x="9047" y="10613"/>
                  </a:cubicBezTo>
                  <a:cubicBezTo>
                    <a:pt x="9009" y="10604"/>
                    <a:pt x="8970" y="10599"/>
                    <a:pt x="8931" y="10599"/>
                  </a:cubicBezTo>
                  <a:cubicBezTo>
                    <a:pt x="8872" y="10599"/>
                    <a:pt x="8812" y="10611"/>
                    <a:pt x="8756" y="10638"/>
                  </a:cubicBezTo>
                  <a:cubicBezTo>
                    <a:pt x="8737" y="10621"/>
                    <a:pt x="8713" y="10611"/>
                    <a:pt x="8688" y="10611"/>
                  </a:cubicBezTo>
                  <a:cubicBezTo>
                    <a:pt x="8665" y="10611"/>
                    <a:pt x="8641" y="10619"/>
                    <a:pt x="8620" y="10639"/>
                  </a:cubicBezTo>
                  <a:cubicBezTo>
                    <a:pt x="8364" y="10864"/>
                    <a:pt x="8354" y="11268"/>
                    <a:pt x="8672" y="11444"/>
                  </a:cubicBezTo>
                  <a:cubicBezTo>
                    <a:pt x="8748" y="11486"/>
                    <a:pt x="8829" y="11506"/>
                    <a:pt x="8908" y="11506"/>
                  </a:cubicBezTo>
                  <a:cubicBezTo>
                    <a:pt x="9129" y="11506"/>
                    <a:pt x="9332" y="11352"/>
                    <a:pt x="9376" y="11120"/>
                  </a:cubicBezTo>
                  <a:cubicBezTo>
                    <a:pt x="12168" y="10555"/>
                    <a:pt x="14918" y="9998"/>
                    <a:pt x="17748" y="9625"/>
                  </a:cubicBezTo>
                  <a:cubicBezTo>
                    <a:pt x="17919" y="9690"/>
                    <a:pt x="18091" y="9754"/>
                    <a:pt x="18263" y="9819"/>
                  </a:cubicBezTo>
                  <a:cubicBezTo>
                    <a:pt x="18288" y="9828"/>
                    <a:pt x="18311" y="9833"/>
                    <a:pt x="18333" y="9833"/>
                  </a:cubicBezTo>
                  <a:cubicBezTo>
                    <a:pt x="18405" y="9833"/>
                    <a:pt x="18458" y="9784"/>
                    <a:pt x="18484" y="9721"/>
                  </a:cubicBezTo>
                  <a:lnTo>
                    <a:pt x="18484" y="9721"/>
                  </a:lnTo>
                  <a:cubicBezTo>
                    <a:pt x="18426" y="10904"/>
                    <a:pt x="18139" y="12078"/>
                    <a:pt x="17610" y="13165"/>
                  </a:cubicBezTo>
                  <a:cubicBezTo>
                    <a:pt x="16086" y="16292"/>
                    <a:pt x="12763" y="18341"/>
                    <a:pt x="9353" y="18341"/>
                  </a:cubicBezTo>
                  <a:cubicBezTo>
                    <a:pt x="8530" y="18341"/>
                    <a:pt x="7701" y="18222"/>
                    <a:pt x="6892" y="17969"/>
                  </a:cubicBezTo>
                  <a:cubicBezTo>
                    <a:pt x="6869" y="17962"/>
                    <a:pt x="6848" y="17959"/>
                    <a:pt x="6828" y="17959"/>
                  </a:cubicBezTo>
                  <a:cubicBezTo>
                    <a:pt x="6756" y="17959"/>
                    <a:pt x="6702" y="18002"/>
                    <a:pt x="6673" y="18059"/>
                  </a:cubicBezTo>
                  <a:cubicBezTo>
                    <a:pt x="3520" y="16669"/>
                    <a:pt x="1086" y="13849"/>
                    <a:pt x="756" y="10327"/>
                  </a:cubicBezTo>
                  <a:cubicBezTo>
                    <a:pt x="532" y="7943"/>
                    <a:pt x="1255" y="5598"/>
                    <a:pt x="2687" y="3783"/>
                  </a:cubicBezTo>
                  <a:close/>
                  <a:moveTo>
                    <a:pt x="9625" y="0"/>
                  </a:moveTo>
                  <a:cubicBezTo>
                    <a:pt x="8747" y="0"/>
                    <a:pt x="7862" y="126"/>
                    <a:pt x="6998" y="388"/>
                  </a:cubicBezTo>
                  <a:cubicBezTo>
                    <a:pt x="3265" y="1520"/>
                    <a:pt x="643" y="4842"/>
                    <a:pt x="341" y="8719"/>
                  </a:cubicBezTo>
                  <a:cubicBezTo>
                    <a:pt x="0" y="13066"/>
                    <a:pt x="2841" y="17289"/>
                    <a:pt x="7057" y="18480"/>
                  </a:cubicBezTo>
                  <a:cubicBezTo>
                    <a:pt x="7070" y="18484"/>
                    <a:pt x="7082" y="18486"/>
                    <a:pt x="7093" y="18486"/>
                  </a:cubicBezTo>
                  <a:cubicBezTo>
                    <a:pt x="7118" y="18486"/>
                    <a:pt x="7139" y="18477"/>
                    <a:pt x="7157" y="18464"/>
                  </a:cubicBezTo>
                  <a:cubicBezTo>
                    <a:pt x="7885" y="18656"/>
                    <a:pt x="8623" y="18747"/>
                    <a:pt x="9357" y="18747"/>
                  </a:cubicBezTo>
                  <a:cubicBezTo>
                    <a:pt x="12413" y="18747"/>
                    <a:pt x="15387" y="17164"/>
                    <a:pt x="17196" y="14630"/>
                  </a:cubicBezTo>
                  <a:cubicBezTo>
                    <a:pt x="19508" y="11397"/>
                    <a:pt x="19465" y="6800"/>
                    <a:pt x="17033" y="3640"/>
                  </a:cubicBezTo>
                  <a:cubicBezTo>
                    <a:pt x="15249" y="1325"/>
                    <a:pt x="12472" y="0"/>
                    <a:pt x="9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42">
              <a:extLst>
                <a:ext uri="{FF2B5EF4-FFF2-40B4-BE49-F238E27FC236}">
                  <a16:creationId xmlns:a16="http://schemas.microsoft.com/office/drawing/2014/main" id="{71454225-4663-8375-F364-1CE2E8DD75FD}"/>
                </a:ext>
              </a:extLst>
            </p:cNvPr>
            <p:cNvSpPr/>
            <p:nvPr/>
          </p:nvSpPr>
          <p:spPr>
            <a:xfrm>
              <a:off x="3549690" y="3319533"/>
              <a:ext cx="48774" cy="56515"/>
            </a:xfrm>
            <a:custGeom>
              <a:avLst/>
              <a:gdLst/>
              <a:ahLst/>
              <a:cxnLst/>
              <a:rect l="l" t="t" r="r" b="b"/>
              <a:pathLst>
                <a:path w="1531" h="1774" extrusionOk="0">
                  <a:moveTo>
                    <a:pt x="493" y="653"/>
                  </a:moveTo>
                  <a:cubicBezTo>
                    <a:pt x="550" y="708"/>
                    <a:pt x="606" y="763"/>
                    <a:pt x="663" y="819"/>
                  </a:cubicBezTo>
                  <a:cubicBezTo>
                    <a:pt x="623" y="839"/>
                    <a:pt x="586" y="858"/>
                    <a:pt x="550" y="884"/>
                  </a:cubicBezTo>
                  <a:cubicBezTo>
                    <a:pt x="530" y="806"/>
                    <a:pt x="513" y="729"/>
                    <a:pt x="493" y="653"/>
                  </a:cubicBezTo>
                  <a:close/>
                  <a:moveTo>
                    <a:pt x="202" y="0"/>
                  </a:moveTo>
                  <a:cubicBezTo>
                    <a:pt x="99" y="0"/>
                    <a:pt x="1" y="78"/>
                    <a:pt x="41" y="205"/>
                  </a:cubicBezTo>
                  <a:cubicBezTo>
                    <a:pt x="132" y="500"/>
                    <a:pt x="204" y="809"/>
                    <a:pt x="288" y="1113"/>
                  </a:cubicBezTo>
                  <a:cubicBezTo>
                    <a:pt x="263" y="1143"/>
                    <a:pt x="231" y="1172"/>
                    <a:pt x="207" y="1206"/>
                  </a:cubicBezTo>
                  <a:cubicBezTo>
                    <a:pt x="151" y="1278"/>
                    <a:pt x="228" y="1362"/>
                    <a:pt x="304" y="1362"/>
                  </a:cubicBezTo>
                  <a:cubicBezTo>
                    <a:pt x="322" y="1362"/>
                    <a:pt x="341" y="1357"/>
                    <a:pt x="357" y="1346"/>
                  </a:cubicBezTo>
                  <a:cubicBezTo>
                    <a:pt x="399" y="1475"/>
                    <a:pt x="444" y="1601"/>
                    <a:pt x="500" y="1723"/>
                  </a:cubicBezTo>
                  <a:cubicBezTo>
                    <a:pt x="516" y="1758"/>
                    <a:pt x="548" y="1773"/>
                    <a:pt x="583" y="1773"/>
                  </a:cubicBezTo>
                  <a:cubicBezTo>
                    <a:pt x="639" y="1773"/>
                    <a:pt x="699" y="1732"/>
                    <a:pt x="694" y="1671"/>
                  </a:cubicBezTo>
                  <a:cubicBezTo>
                    <a:pt x="679" y="1492"/>
                    <a:pt x="649" y="1315"/>
                    <a:pt x="610" y="1137"/>
                  </a:cubicBezTo>
                  <a:cubicBezTo>
                    <a:pt x="688" y="1086"/>
                    <a:pt x="768" y="1041"/>
                    <a:pt x="854" y="1005"/>
                  </a:cubicBezTo>
                  <a:cubicBezTo>
                    <a:pt x="964" y="1109"/>
                    <a:pt x="1073" y="1210"/>
                    <a:pt x="1189" y="1306"/>
                  </a:cubicBezTo>
                  <a:cubicBezTo>
                    <a:pt x="1222" y="1333"/>
                    <a:pt x="1260" y="1344"/>
                    <a:pt x="1299" y="1344"/>
                  </a:cubicBezTo>
                  <a:cubicBezTo>
                    <a:pt x="1417" y="1344"/>
                    <a:pt x="1531" y="1234"/>
                    <a:pt x="1447" y="1107"/>
                  </a:cubicBezTo>
                  <a:cubicBezTo>
                    <a:pt x="1172" y="690"/>
                    <a:pt x="715" y="344"/>
                    <a:pt x="323" y="40"/>
                  </a:cubicBezTo>
                  <a:cubicBezTo>
                    <a:pt x="288" y="13"/>
                    <a:pt x="245" y="0"/>
                    <a:pt x="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Google Shape;1592;p42">
              <a:extLst>
                <a:ext uri="{FF2B5EF4-FFF2-40B4-BE49-F238E27FC236}">
                  <a16:creationId xmlns:a16="http://schemas.microsoft.com/office/drawing/2014/main" id="{966DE939-01E6-C38F-54DA-6D59DF1AD82D}"/>
                </a:ext>
              </a:extLst>
            </p:cNvPr>
            <p:cNvSpPr/>
            <p:nvPr/>
          </p:nvSpPr>
          <p:spPr>
            <a:xfrm>
              <a:off x="3925013" y="3443303"/>
              <a:ext cx="52214" cy="40204"/>
            </a:xfrm>
            <a:custGeom>
              <a:avLst/>
              <a:gdLst/>
              <a:ahLst/>
              <a:cxnLst/>
              <a:rect l="l" t="t" r="r" b="b"/>
              <a:pathLst>
                <a:path w="1639" h="1262" extrusionOk="0">
                  <a:moveTo>
                    <a:pt x="754" y="0"/>
                  </a:moveTo>
                  <a:cubicBezTo>
                    <a:pt x="443" y="0"/>
                    <a:pt x="37" y="304"/>
                    <a:pt x="18" y="578"/>
                  </a:cubicBezTo>
                  <a:cubicBezTo>
                    <a:pt x="1" y="846"/>
                    <a:pt x="196" y="1090"/>
                    <a:pt x="432" y="1196"/>
                  </a:cubicBezTo>
                  <a:cubicBezTo>
                    <a:pt x="538" y="1242"/>
                    <a:pt x="651" y="1262"/>
                    <a:pt x="765" y="1262"/>
                  </a:cubicBezTo>
                  <a:cubicBezTo>
                    <a:pt x="1012" y="1262"/>
                    <a:pt x="1266" y="1172"/>
                    <a:pt x="1477" y="1072"/>
                  </a:cubicBezTo>
                  <a:cubicBezTo>
                    <a:pt x="1639" y="995"/>
                    <a:pt x="1549" y="750"/>
                    <a:pt x="1393" y="750"/>
                  </a:cubicBezTo>
                  <a:cubicBezTo>
                    <a:pt x="1378" y="750"/>
                    <a:pt x="1362" y="752"/>
                    <a:pt x="1346" y="757"/>
                  </a:cubicBezTo>
                  <a:cubicBezTo>
                    <a:pt x="1166" y="814"/>
                    <a:pt x="932" y="917"/>
                    <a:pt x="724" y="917"/>
                  </a:cubicBezTo>
                  <a:cubicBezTo>
                    <a:pt x="589" y="917"/>
                    <a:pt x="465" y="874"/>
                    <a:pt x="373" y="744"/>
                  </a:cubicBezTo>
                  <a:cubicBezTo>
                    <a:pt x="194" y="491"/>
                    <a:pt x="584" y="222"/>
                    <a:pt x="796" y="222"/>
                  </a:cubicBezTo>
                  <a:cubicBezTo>
                    <a:pt x="846" y="222"/>
                    <a:pt x="886" y="237"/>
                    <a:pt x="906" y="271"/>
                  </a:cubicBezTo>
                  <a:cubicBezTo>
                    <a:pt x="923" y="298"/>
                    <a:pt x="952" y="310"/>
                    <a:pt x="981" y="310"/>
                  </a:cubicBezTo>
                  <a:cubicBezTo>
                    <a:pt x="1038" y="310"/>
                    <a:pt x="1096" y="265"/>
                    <a:pt x="1069" y="202"/>
                  </a:cubicBezTo>
                  <a:cubicBezTo>
                    <a:pt x="1009" y="58"/>
                    <a:pt x="890" y="0"/>
                    <a:pt x="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Google Shape;1593;p42">
              <a:extLst>
                <a:ext uri="{FF2B5EF4-FFF2-40B4-BE49-F238E27FC236}">
                  <a16:creationId xmlns:a16="http://schemas.microsoft.com/office/drawing/2014/main" id="{1FBC2685-E9A4-E01F-9767-D2E0DFDC23E5}"/>
                </a:ext>
              </a:extLst>
            </p:cNvPr>
            <p:cNvSpPr/>
            <p:nvPr/>
          </p:nvSpPr>
          <p:spPr>
            <a:xfrm>
              <a:off x="4142382" y="3535691"/>
              <a:ext cx="45843" cy="62536"/>
            </a:xfrm>
            <a:custGeom>
              <a:avLst/>
              <a:gdLst/>
              <a:ahLst/>
              <a:cxnLst/>
              <a:rect l="l" t="t" r="r" b="b"/>
              <a:pathLst>
                <a:path w="1439" h="1963" extrusionOk="0">
                  <a:moveTo>
                    <a:pt x="680" y="427"/>
                  </a:moveTo>
                  <a:cubicBezTo>
                    <a:pt x="774" y="427"/>
                    <a:pt x="676" y="549"/>
                    <a:pt x="648" y="599"/>
                  </a:cubicBezTo>
                  <a:cubicBezTo>
                    <a:pt x="597" y="698"/>
                    <a:pt x="532" y="788"/>
                    <a:pt x="465" y="877"/>
                  </a:cubicBezTo>
                  <a:cubicBezTo>
                    <a:pt x="481" y="781"/>
                    <a:pt x="502" y="688"/>
                    <a:pt x="536" y="599"/>
                  </a:cubicBezTo>
                  <a:cubicBezTo>
                    <a:pt x="566" y="516"/>
                    <a:pt x="588" y="430"/>
                    <a:pt x="675" y="428"/>
                  </a:cubicBezTo>
                  <a:cubicBezTo>
                    <a:pt x="677" y="427"/>
                    <a:pt x="679" y="427"/>
                    <a:pt x="680" y="427"/>
                  </a:cubicBezTo>
                  <a:close/>
                  <a:moveTo>
                    <a:pt x="433" y="1304"/>
                  </a:moveTo>
                  <a:lnTo>
                    <a:pt x="455" y="1315"/>
                  </a:lnTo>
                  <a:cubicBezTo>
                    <a:pt x="500" y="1329"/>
                    <a:pt x="544" y="1333"/>
                    <a:pt x="587" y="1333"/>
                  </a:cubicBezTo>
                  <a:cubicBezTo>
                    <a:pt x="649" y="1333"/>
                    <a:pt x="708" y="1324"/>
                    <a:pt x="770" y="1324"/>
                  </a:cubicBezTo>
                  <a:cubicBezTo>
                    <a:pt x="794" y="1324"/>
                    <a:pt x="819" y="1326"/>
                    <a:pt x="844" y="1330"/>
                  </a:cubicBezTo>
                  <a:cubicBezTo>
                    <a:pt x="985" y="1350"/>
                    <a:pt x="1128" y="1453"/>
                    <a:pt x="889" y="1550"/>
                  </a:cubicBezTo>
                  <a:cubicBezTo>
                    <a:pt x="790" y="1589"/>
                    <a:pt x="665" y="1580"/>
                    <a:pt x="561" y="1586"/>
                  </a:cubicBezTo>
                  <a:cubicBezTo>
                    <a:pt x="511" y="1587"/>
                    <a:pt x="473" y="1609"/>
                    <a:pt x="443" y="1636"/>
                  </a:cubicBezTo>
                  <a:cubicBezTo>
                    <a:pt x="443" y="1626"/>
                    <a:pt x="446" y="1619"/>
                    <a:pt x="446" y="1609"/>
                  </a:cubicBezTo>
                  <a:cubicBezTo>
                    <a:pt x="439" y="1509"/>
                    <a:pt x="433" y="1407"/>
                    <a:pt x="433" y="1304"/>
                  </a:cubicBezTo>
                  <a:close/>
                  <a:moveTo>
                    <a:pt x="707" y="0"/>
                  </a:moveTo>
                  <a:cubicBezTo>
                    <a:pt x="701" y="0"/>
                    <a:pt x="695" y="1"/>
                    <a:pt x="688" y="1"/>
                  </a:cubicBezTo>
                  <a:cubicBezTo>
                    <a:pt x="1" y="34"/>
                    <a:pt x="50" y="1204"/>
                    <a:pt x="118" y="1652"/>
                  </a:cubicBezTo>
                  <a:cubicBezTo>
                    <a:pt x="131" y="1732"/>
                    <a:pt x="199" y="1769"/>
                    <a:pt x="270" y="1769"/>
                  </a:cubicBezTo>
                  <a:cubicBezTo>
                    <a:pt x="311" y="1769"/>
                    <a:pt x="353" y="1757"/>
                    <a:pt x="385" y="1733"/>
                  </a:cubicBezTo>
                  <a:lnTo>
                    <a:pt x="385" y="1733"/>
                  </a:lnTo>
                  <a:cubicBezTo>
                    <a:pt x="362" y="1839"/>
                    <a:pt x="418" y="1961"/>
                    <a:pt x="561" y="1963"/>
                  </a:cubicBezTo>
                  <a:cubicBezTo>
                    <a:pt x="569" y="1963"/>
                    <a:pt x="577" y="1963"/>
                    <a:pt x="586" y="1963"/>
                  </a:cubicBezTo>
                  <a:cubicBezTo>
                    <a:pt x="963" y="1963"/>
                    <a:pt x="1433" y="1834"/>
                    <a:pt x="1436" y="1374"/>
                  </a:cubicBezTo>
                  <a:cubicBezTo>
                    <a:pt x="1438" y="1209"/>
                    <a:pt x="1360" y="1063"/>
                    <a:pt x="1212" y="986"/>
                  </a:cubicBezTo>
                  <a:cubicBezTo>
                    <a:pt x="1142" y="950"/>
                    <a:pt x="1074" y="940"/>
                    <a:pt x="1005" y="940"/>
                  </a:cubicBezTo>
                  <a:cubicBezTo>
                    <a:pt x="969" y="940"/>
                    <a:pt x="933" y="943"/>
                    <a:pt x="897" y="946"/>
                  </a:cubicBezTo>
                  <a:cubicBezTo>
                    <a:pt x="1012" y="784"/>
                    <a:pt x="1103" y="602"/>
                    <a:pt x="1113" y="420"/>
                  </a:cubicBezTo>
                  <a:cubicBezTo>
                    <a:pt x="1127" y="179"/>
                    <a:pt x="942" y="0"/>
                    <a:pt x="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4" name="Google Shape;1594;p42">
            <a:extLst>
              <a:ext uri="{FF2B5EF4-FFF2-40B4-BE49-F238E27FC236}">
                <a16:creationId xmlns:a16="http://schemas.microsoft.com/office/drawing/2014/main" id="{2D59F857-B96C-FF0F-25EF-7D8DCD96F14A}"/>
              </a:ext>
            </a:extLst>
          </p:cNvPr>
          <p:cNvSpPr/>
          <p:nvPr/>
        </p:nvSpPr>
        <p:spPr>
          <a:xfrm>
            <a:off x="6661931" y="1278760"/>
            <a:ext cx="745879" cy="763615"/>
          </a:xfrm>
          <a:custGeom>
            <a:avLst/>
            <a:gdLst/>
            <a:ahLst/>
            <a:cxnLst/>
            <a:rect l="l" t="t" r="r" b="b"/>
            <a:pathLst>
              <a:path w="19429" h="19891" extrusionOk="0">
                <a:moveTo>
                  <a:pt x="12778" y="0"/>
                </a:moveTo>
                <a:cubicBezTo>
                  <a:pt x="12701" y="0"/>
                  <a:pt x="12632" y="44"/>
                  <a:pt x="12618" y="147"/>
                </a:cubicBezTo>
                <a:cubicBezTo>
                  <a:pt x="12250" y="2877"/>
                  <a:pt x="11927" y="5618"/>
                  <a:pt x="11503" y="8341"/>
                </a:cubicBezTo>
                <a:cubicBezTo>
                  <a:pt x="11320" y="9514"/>
                  <a:pt x="11096" y="10687"/>
                  <a:pt x="10715" y="11812"/>
                </a:cubicBezTo>
                <a:cubicBezTo>
                  <a:pt x="10408" y="12716"/>
                  <a:pt x="9541" y="14959"/>
                  <a:pt x="8311" y="15385"/>
                </a:cubicBezTo>
                <a:cubicBezTo>
                  <a:pt x="8457" y="11095"/>
                  <a:pt x="8847" y="6802"/>
                  <a:pt x="8562" y="2525"/>
                </a:cubicBezTo>
                <a:lnTo>
                  <a:pt x="8562" y="2525"/>
                </a:lnTo>
                <a:cubicBezTo>
                  <a:pt x="8649" y="2681"/>
                  <a:pt x="8724" y="2846"/>
                  <a:pt x="8778" y="3019"/>
                </a:cubicBezTo>
                <a:cubicBezTo>
                  <a:pt x="8814" y="3113"/>
                  <a:pt x="8897" y="3154"/>
                  <a:pt x="8977" y="3154"/>
                </a:cubicBezTo>
                <a:cubicBezTo>
                  <a:pt x="9100" y="3154"/>
                  <a:pt x="9219" y="3059"/>
                  <a:pt x="9163" y="2913"/>
                </a:cubicBezTo>
                <a:cubicBezTo>
                  <a:pt x="9003" y="2481"/>
                  <a:pt x="8795" y="2120"/>
                  <a:pt x="8506" y="1760"/>
                </a:cubicBezTo>
                <a:lnTo>
                  <a:pt x="8506" y="1755"/>
                </a:lnTo>
                <a:cubicBezTo>
                  <a:pt x="8496" y="1643"/>
                  <a:pt x="8388" y="1555"/>
                  <a:pt x="8286" y="1555"/>
                </a:cubicBezTo>
                <a:cubicBezTo>
                  <a:pt x="8228" y="1555"/>
                  <a:pt x="8171" y="1584"/>
                  <a:pt x="8137" y="1654"/>
                </a:cubicBezTo>
                <a:cubicBezTo>
                  <a:pt x="7869" y="2206"/>
                  <a:pt x="7601" y="2757"/>
                  <a:pt x="7335" y="3311"/>
                </a:cubicBezTo>
                <a:cubicBezTo>
                  <a:pt x="7258" y="3469"/>
                  <a:pt x="7390" y="3612"/>
                  <a:pt x="7522" y="3612"/>
                </a:cubicBezTo>
                <a:cubicBezTo>
                  <a:pt x="7581" y="3612"/>
                  <a:pt x="7640" y="3583"/>
                  <a:pt x="7680" y="3513"/>
                </a:cubicBezTo>
                <a:cubicBezTo>
                  <a:pt x="7845" y="3218"/>
                  <a:pt x="8009" y="2924"/>
                  <a:pt x="8174" y="2628"/>
                </a:cubicBezTo>
                <a:lnTo>
                  <a:pt x="8174" y="2628"/>
                </a:lnTo>
                <a:cubicBezTo>
                  <a:pt x="8427" y="6898"/>
                  <a:pt x="7853" y="11186"/>
                  <a:pt x="7843" y="15455"/>
                </a:cubicBezTo>
                <a:cubicBezTo>
                  <a:pt x="7676" y="15446"/>
                  <a:pt x="7504" y="15405"/>
                  <a:pt x="7329" y="15319"/>
                </a:cubicBezTo>
                <a:cubicBezTo>
                  <a:pt x="6773" y="15051"/>
                  <a:pt x="6355" y="14110"/>
                  <a:pt x="6060" y="13593"/>
                </a:cubicBezTo>
                <a:cubicBezTo>
                  <a:pt x="5745" y="13039"/>
                  <a:pt x="5455" y="12471"/>
                  <a:pt x="5184" y="11895"/>
                </a:cubicBezTo>
                <a:cubicBezTo>
                  <a:pt x="4629" y="10701"/>
                  <a:pt x="4173" y="9462"/>
                  <a:pt x="3828" y="8192"/>
                </a:cubicBezTo>
                <a:cubicBezTo>
                  <a:pt x="3126" y="5619"/>
                  <a:pt x="2886" y="2975"/>
                  <a:pt x="3022" y="318"/>
                </a:cubicBezTo>
                <a:cubicBezTo>
                  <a:pt x="3026" y="254"/>
                  <a:pt x="2980" y="223"/>
                  <a:pt x="2931" y="223"/>
                </a:cubicBezTo>
                <a:cubicBezTo>
                  <a:pt x="2882" y="223"/>
                  <a:pt x="2830" y="255"/>
                  <a:pt x="2824" y="318"/>
                </a:cubicBezTo>
                <a:cubicBezTo>
                  <a:pt x="2531" y="3340"/>
                  <a:pt x="2869" y="6392"/>
                  <a:pt x="3777" y="9289"/>
                </a:cubicBezTo>
                <a:cubicBezTo>
                  <a:pt x="4215" y="10685"/>
                  <a:pt x="4783" y="12044"/>
                  <a:pt x="5480" y="13330"/>
                </a:cubicBezTo>
                <a:cubicBezTo>
                  <a:pt x="5827" y="13973"/>
                  <a:pt x="6268" y="14989"/>
                  <a:pt x="6948" y="15512"/>
                </a:cubicBezTo>
                <a:cubicBezTo>
                  <a:pt x="4683" y="15419"/>
                  <a:pt x="2419" y="15317"/>
                  <a:pt x="154" y="15218"/>
                </a:cubicBezTo>
                <a:cubicBezTo>
                  <a:pt x="152" y="15218"/>
                  <a:pt x="149" y="15218"/>
                  <a:pt x="147" y="15218"/>
                </a:cubicBezTo>
                <a:cubicBezTo>
                  <a:pt x="1" y="15218"/>
                  <a:pt x="7" y="15439"/>
                  <a:pt x="154" y="15453"/>
                </a:cubicBezTo>
                <a:cubicBezTo>
                  <a:pt x="2707" y="15698"/>
                  <a:pt x="5274" y="15863"/>
                  <a:pt x="7845" y="15979"/>
                </a:cubicBezTo>
                <a:cubicBezTo>
                  <a:pt x="7857" y="17252"/>
                  <a:pt x="7923" y="18525"/>
                  <a:pt x="8084" y="19793"/>
                </a:cubicBezTo>
                <a:cubicBezTo>
                  <a:pt x="8092" y="19857"/>
                  <a:pt x="8144" y="19890"/>
                  <a:pt x="8194" y="19890"/>
                </a:cubicBezTo>
                <a:cubicBezTo>
                  <a:pt x="8243" y="19890"/>
                  <a:pt x="8288" y="19859"/>
                  <a:pt x="8287" y="19793"/>
                </a:cubicBezTo>
                <a:cubicBezTo>
                  <a:pt x="8247" y="18530"/>
                  <a:pt x="8260" y="17265"/>
                  <a:pt x="8294" y="15999"/>
                </a:cubicBezTo>
                <a:cubicBezTo>
                  <a:pt x="11646" y="16142"/>
                  <a:pt x="15005" y="16199"/>
                  <a:pt x="18353" y="16218"/>
                </a:cubicBezTo>
                <a:cubicBezTo>
                  <a:pt x="18293" y="16264"/>
                  <a:pt x="18234" y="16308"/>
                  <a:pt x="18174" y="16351"/>
                </a:cubicBezTo>
                <a:cubicBezTo>
                  <a:pt x="17852" y="16541"/>
                  <a:pt x="17531" y="16731"/>
                  <a:pt x="17209" y="16921"/>
                </a:cubicBezTo>
                <a:cubicBezTo>
                  <a:pt x="17013" y="17037"/>
                  <a:pt x="17133" y="17293"/>
                  <a:pt x="17317" y="17293"/>
                </a:cubicBezTo>
                <a:cubicBezTo>
                  <a:pt x="17348" y="17293"/>
                  <a:pt x="17380" y="17286"/>
                  <a:pt x="17412" y="17270"/>
                </a:cubicBezTo>
                <a:cubicBezTo>
                  <a:pt x="17775" y="17096"/>
                  <a:pt x="18105" y="16899"/>
                  <a:pt x="18418" y="16676"/>
                </a:cubicBezTo>
                <a:cubicBezTo>
                  <a:pt x="18690" y="16514"/>
                  <a:pt x="18962" y="16355"/>
                  <a:pt x="19231" y="16194"/>
                </a:cubicBezTo>
                <a:cubicBezTo>
                  <a:pt x="19337" y="16132"/>
                  <a:pt x="19350" y="16005"/>
                  <a:pt x="19295" y="15914"/>
                </a:cubicBezTo>
                <a:cubicBezTo>
                  <a:pt x="19312" y="15897"/>
                  <a:pt x="19330" y="15881"/>
                  <a:pt x="19345" y="15864"/>
                </a:cubicBezTo>
                <a:cubicBezTo>
                  <a:pt x="19428" y="15771"/>
                  <a:pt x="19421" y="15604"/>
                  <a:pt x="19302" y="15545"/>
                </a:cubicBezTo>
                <a:cubicBezTo>
                  <a:pt x="18834" y="15309"/>
                  <a:pt x="18369" y="15145"/>
                  <a:pt x="17849" y="15047"/>
                </a:cubicBezTo>
                <a:cubicBezTo>
                  <a:pt x="17834" y="15044"/>
                  <a:pt x="17820" y="15042"/>
                  <a:pt x="17806" y="15042"/>
                </a:cubicBezTo>
                <a:cubicBezTo>
                  <a:pt x="17586" y="15042"/>
                  <a:pt x="17503" y="15390"/>
                  <a:pt x="17742" y="15435"/>
                </a:cubicBezTo>
                <a:cubicBezTo>
                  <a:pt x="18141" y="15511"/>
                  <a:pt x="18496" y="15619"/>
                  <a:pt x="18856" y="15778"/>
                </a:cubicBezTo>
                <a:cubicBezTo>
                  <a:pt x="18843" y="15791"/>
                  <a:pt x="18830" y="15803"/>
                  <a:pt x="18818" y="15814"/>
                </a:cubicBezTo>
                <a:cubicBezTo>
                  <a:pt x="15454" y="15804"/>
                  <a:pt x="12096" y="15707"/>
                  <a:pt x="8738" y="15579"/>
                </a:cubicBezTo>
                <a:cubicBezTo>
                  <a:pt x="9219" y="15286"/>
                  <a:pt x="9613" y="14795"/>
                  <a:pt x="9908" y="14361"/>
                </a:cubicBezTo>
                <a:cubicBezTo>
                  <a:pt x="10735" y="13144"/>
                  <a:pt x="11219" y="11718"/>
                  <a:pt x="11546" y="10291"/>
                </a:cubicBezTo>
                <a:cubicBezTo>
                  <a:pt x="12295" y="7012"/>
                  <a:pt x="12557" y="3584"/>
                  <a:pt x="13006" y="254"/>
                </a:cubicBezTo>
                <a:cubicBezTo>
                  <a:pt x="13027" y="101"/>
                  <a:pt x="12895" y="0"/>
                  <a:pt x="12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06220-1369-A2E3-60BF-C79D6F3C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6" y="2114670"/>
            <a:ext cx="9042168" cy="76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53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>
          <a:extLst>
            <a:ext uri="{FF2B5EF4-FFF2-40B4-BE49-F238E27FC236}">
              <a16:creationId xmlns:a16="http://schemas.microsoft.com/office/drawing/2014/main" id="{876835AF-40D4-70D6-9C17-7EA4CFE8F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2">
            <a:extLst>
              <a:ext uri="{FF2B5EF4-FFF2-40B4-BE49-F238E27FC236}">
                <a16:creationId xmlns:a16="http://schemas.microsoft.com/office/drawing/2014/main" id="{BABEED2F-38A3-0B2D-4470-EBAB85936C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7137" y="337925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Consumer Surplus Graph:</a:t>
            </a:r>
            <a:endParaRPr dirty="0"/>
          </a:p>
        </p:txBody>
      </p:sp>
      <p:sp>
        <p:nvSpPr>
          <p:cNvPr id="1540" name="Google Shape;1540;p42">
            <a:extLst>
              <a:ext uri="{FF2B5EF4-FFF2-40B4-BE49-F238E27FC236}">
                <a16:creationId xmlns:a16="http://schemas.microsoft.com/office/drawing/2014/main" id="{16E721A2-B6D3-527A-941B-5B87035DED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97683" y="5149615"/>
            <a:ext cx="4503600" cy="3300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b="1" dirty="0"/>
          </a:p>
        </p:txBody>
      </p:sp>
      <p:grpSp>
        <p:nvGrpSpPr>
          <p:cNvPr id="1586" name="Google Shape;1586;p42">
            <a:extLst>
              <a:ext uri="{FF2B5EF4-FFF2-40B4-BE49-F238E27FC236}">
                <a16:creationId xmlns:a16="http://schemas.microsoft.com/office/drawing/2014/main" id="{536F5C85-179F-9906-C4CF-EA62C71DC2E5}"/>
              </a:ext>
            </a:extLst>
          </p:cNvPr>
          <p:cNvGrpSpPr/>
          <p:nvPr/>
        </p:nvGrpSpPr>
        <p:grpSpPr>
          <a:xfrm>
            <a:off x="8030929" y="2655614"/>
            <a:ext cx="717825" cy="454556"/>
            <a:chOff x="4630833" y="1899419"/>
            <a:chExt cx="595705" cy="377225"/>
          </a:xfrm>
        </p:grpSpPr>
        <p:sp>
          <p:nvSpPr>
            <p:cNvPr id="1587" name="Google Shape;1587;p42">
              <a:extLst>
                <a:ext uri="{FF2B5EF4-FFF2-40B4-BE49-F238E27FC236}">
                  <a16:creationId xmlns:a16="http://schemas.microsoft.com/office/drawing/2014/main" id="{C67D062C-C59F-DB95-141A-6EB0845202DC}"/>
                </a:ext>
              </a:extLst>
            </p:cNvPr>
            <p:cNvSpPr/>
            <p:nvPr/>
          </p:nvSpPr>
          <p:spPr>
            <a:xfrm>
              <a:off x="4706305" y="1899419"/>
              <a:ext cx="520233" cy="377225"/>
            </a:xfrm>
            <a:custGeom>
              <a:avLst/>
              <a:gdLst/>
              <a:ahLst/>
              <a:cxnLst/>
              <a:rect l="l" t="t" r="r" b="b"/>
              <a:pathLst>
                <a:path w="16330" h="11841" extrusionOk="0">
                  <a:moveTo>
                    <a:pt x="14854" y="492"/>
                  </a:moveTo>
                  <a:cubicBezTo>
                    <a:pt x="14887" y="2158"/>
                    <a:pt x="14921" y="3822"/>
                    <a:pt x="14954" y="5489"/>
                  </a:cubicBezTo>
                  <a:cubicBezTo>
                    <a:pt x="14638" y="5567"/>
                    <a:pt x="14317" y="5611"/>
                    <a:pt x="13998" y="5611"/>
                  </a:cubicBezTo>
                  <a:cubicBezTo>
                    <a:pt x="13383" y="5611"/>
                    <a:pt x="12774" y="5449"/>
                    <a:pt x="12226" y="5067"/>
                  </a:cubicBezTo>
                  <a:cubicBezTo>
                    <a:pt x="11580" y="4616"/>
                    <a:pt x="11181" y="3953"/>
                    <a:pt x="11046" y="3222"/>
                  </a:cubicBezTo>
                  <a:cubicBezTo>
                    <a:pt x="12326" y="2326"/>
                    <a:pt x="13595" y="1415"/>
                    <a:pt x="14854" y="492"/>
                  </a:cubicBezTo>
                  <a:close/>
                  <a:moveTo>
                    <a:pt x="10810" y="3386"/>
                  </a:moveTo>
                  <a:cubicBezTo>
                    <a:pt x="10955" y="4142"/>
                    <a:pt x="11394" y="4839"/>
                    <a:pt x="12041" y="5304"/>
                  </a:cubicBezTo>
                  <a:cubicBezTo>
                    <a:pt x="12632" y="5731"/>
                    <a:pt x="13325" y="5920"/>
                    <a:pt x="14024" y="5920"/>
                  </a:cubicBezTo>
                  <a:cubicBezTo>
                    <a:pt x="14337" y="5920"/>
                    <a:pt x="14651" y="5882"/>
                    <a:pt x="14958" y="5811"/>
                  </a:cubicBezTo>
                  <a:cubicBezTo>
                    <a:pt x="14981" y="6864"/>
                    <a:pt x="15001" y="7915"/>
                    <a:pt x="15023" y="8967"/>
                  </a:cubicBezTo>
                  <a:cubicBezTo>
                    <a:pt x="14474" y="8955"/>
                    <a:pt x="13924" y="8941"/>
                    <a:pt x="13376" y="8941"/>
                  </a:cubicBezTo>
                  <a:cubicBezTo>
                    <a:pt x="13270" y="8941"/>
                    <a:pt x="13164" y="8941"/>
                    <a:pt x="13058" y="8943"/>
                  </a:cubicBezTo>
                  <a:cubicBezTo>
                    <a:pt x="13070" y="8777"/>
                    <a:pt x="13081" y="8610"/>
                    <a:pt x="13094" y="8444"/>
                  </a:cubicBezTo>
                  <a:cubicBezTo>
                    <a:pt x="13100" y="8381"/>
                    <a:pt x="13055" y="8350"/>
                    <a:pt x="13006" y="8350"/>
                  </a:cubicBezTo>
                  <a:cubicBezTo>
                    <a:pt x="12957" y="8350"/>
                    <a:pt x="12904" y="8382"/>
                    <a:pt x="12898" y="8444"/>
                  </a:cubicBezTo>
                  <a:cubicBezTo>
                    <a:pt x="12879" y="8610"/>
                    <a:pt x="12865" y="8778"/>
                    <a:pt x="12852" y="8947"/>
                  </a:cubicBezTo>
                  <a:cubicBezTo>
                    <a:pt x="12647" y="8950"/>
                    <a:pt x="12441" y="8956"/>
                    <a:pt x="12235" y="8964"/>
                  </a:cubicBezTo>
                  <a:cubicBezTo>
                    <a:pt x="12132" y="8970"/>
                    <a:pt x="12133" y="9117"/>
                    <a:pt x="12235" y="9125"/>
                  </a:cubicBezTo>
                  <a:cubicBezTo>
                    <a:pt x="12437" y="9142"/>
                    <a:pt x="12640" y="9155"/>
                    <a:pt x="12842" y="9167"/>
                  </a:cubicBezTo>
                  <a:cubicBezTo>
                    <a:pt x="12819" y="9623"/>
                    <a:pt x="12819" y="10080"/>
                    <a:pt x="12865" y="10535"/>
                  </a:cubicBezTo>
                  <a:cubicBezTo>
                    <a:pt x="11112" y="10456"/>
                    <a:pt x="9337" y="10485"/>
                    <a:pt x="7603" y="10429"/>
                  </a:cubicBezTo>
                  <a:cubicBezTo>
                    <a:pt x="7359" y="10422"/>
                    <a:pt x="7116" y="10410"/>
                    <a:pt x="6872" y="10400"/>
                  </a:cubicBezTo>
                  <a:cubicBezTo>
                    <a:pt x="7172" y="9064"/>
                    <a:pt x="6585" y="7738"/>
                    <a:pt x="5461" y="6971"/>
                  </a:cubicBezTo>
                  <a:cubicBezTo>
                    <a:pt x="7268" y="5813"/>
                    <a:pt x="9050" y="4614"/>
                    <a:pt x="10810" y="3386"/>
                  </a:cubicBezTo>
                  <a:close/>
                  <a:moveTo>
                    <a:pt x="13045" y="9177"/>
                  </a:moveTo>
                  <a:cubicBezTo>
                    <a:pt x="13705" y="9212"/>
                    <a:pt x="14370" y="9222"/>
                    <a:pt x="15033" y="9235"/>
                  </a:cubicBezTo>
                  <a:cubicBezTo>
                    <a:pt x="15043" y="9726"/>
                    <a:pt x="15053" y="10217"/>
                    <a:pt x="15064" y="10708"/>
                  </a:cubicBezTo>
                  <a:cubicBezTo>
                    <a:pt x="15050" y="10707"/>
                    <a:pt x="15040" y="10701"/>
                    <a:pt x="15027" y="10700"/>
                  </a:cubicBezTo>
                  <a:cubicBezTo>
                    <a:pt x="14347" y="10621"/>
                    <a:pt x="13658" y="10572"/>
                    <a:pt x="12965" y="10538"/>
                  </a:cubicBezTo>
                  <a:cubicBezTo>
                    <a:pt x="12997" y="10085"/>
                    <a:pt x="13018" y="9633"/>
                    <a:pt x="13045" y="9177"/>
                  </a:cubicBezTo>
                  <a:close/>
                  <a:moveTo>
                    <a:pt x="15010" y="1"/>
                  </a:moveTo>
                  <a:cubicBezTo>
                    <a:pt x="14983" y="1"/>
                    <a:pt x="14956" y="9"/>
                    <a:pt x="14931" y="28"/>
                  </a:cubicBezTo>
                  <a:cubicBezTo>
                    <a:pt x="13632" y="986"/>
                    <a:pt x="12322" y="1922"/>
                    <a:pt x="11000" y="2840"/>
                  </a:cubicBezTo>
                  <a:cubicBezTo>
                    <a:pt x="10983" y="2564"/>
                    <a:pt x="11003" y="2283"/>
                    <a:pt x="11061" y="2002"/>
                  </a:cubicBezTo>
                  <a:cubicBezTo>
                    <a:pt x="11074" y="1941"/>
                    <a:pt x="11027" y="1902"/>
                    <a:pt x="10979" y="1902"/>
                  </a:cubicBezTo>
                  <a:cubicBezTo>
                    <a:pt x="10948" y="1902"/>
                    <a:pt x="10917" y="1919"/>
                    <a:pt x="10903" y="1959"/>
                  </a:cubicBezTo>
                  <a:cubicBezTo>
                    <a:pt x="10789" y="2300"/>
                    <a:pt x="10747" y="2654"/>
                    <a:pt x="10767" y="3000"/>
                  </a:cubicBezTo>
                  <a:cubicBezTo>
                    <a:pt x="8907" y="4289"/>
                    <a:pt x="7024" y="5541"/>
                    <a:pt x="5124" y="6766"/>
                  </a:cubicBezTo>
                  <a:cubicBezTo>
                    <a:pt x="4753" y="6567"/>
                    <a:pt x="4338" y="6424"/>
                    <a:pt x="3884" y="6355"/>
                  </a:cubicBezTo>
                  <a:cubicBezTo>
                    <a:pt x="3879" y="6354"/>
                    <a:pt x="3875" y="6354"/>
                    <a:pt x="3870" y="6354"/>
                  </a:cubicBezTo>
                  <a:cubicBezTo>
                    <a:pt x="3791" y="6354"/>
                    <a:pt x="3761" y="6468"/>
                    <a:pt x="3845" y="6491"/>
                  </a:cubicBezTo>
                  <a:cubicBezTo>
                    <a:pt x="4229" y="6587"/>
                    <a:pt x="4581" y="6730"/>
                    <a:pt x="4898" y="6909"/>
                  </a:cubicBezTo>
                  <a:cubicBezTo>
                    <a:pt x="3318" y="7927"/>
                    <a:pt x="1726" y="8933"/>
                    <a:pt x="122" y="9921"/>
                  </a:cubicBezTo>
                  <a:cubicBezTo>
                    <a:pt x="0" y="9996"/>
                    <a:pt x="74" y="10169"/>
                    <a:pt x="190" y="10169"/>
                  </a:cubicBezTo>
                  <a:cubicBezTo>
                    <a:pt x="211" y="10169"/>
                    <a:pt x="234" y="10163"/>
                    <a:pt x="257" y="10150"/>
                  </a:cubicBezTo>
                  <a:cubicBezTo>
                    <a:pt x="1937" y="9177"/>
                    <a:pt x="3593" y="8164"/>
                    <a:pt x="5230" y="7117"/>
                  </a:cubicBezTo>
                  <a:cubicBezTo>
                    <a:pt x="6301" y="7876"/>
                    <a:pt x="6852" y="9106"/>
                    <a:pt x="6534" y="10383"/>
                  </a:cubicBezTo>
                  <a:cubicBezTo>
                    <a:pt x="5005" y="10314"/>
                    <a:pt x="3458" y="10213"/>
                    <a:pt x="1925" y="10213"/>
                  </a:cubicBezTo>
                  <a:cubicBezTo>
                    <a:pt x="1341" y="10213"/>
                    <a:pt x="758" y="10228"/>
                    <a:pt x="180" y="10264"/>
                  </a:cubicBezTo>
                  <a:cubicBezTo>
                    <a:pt x="12" y="10274"/>
                    <a:pt x="19" y="10501"/>
                    <a:pt x="180" y="10519"/>
                  </a:cubicBezTo>
                  <a:cubicBezTo>
                    <a:pt x="2223" y="10778"/>
                    <a:pt x="4328" y="10767"/>
                    <a:pt x="6400" y="10801"/>
                  </a:cubicBezTo>
                  <a:cubicBezTo>
                    <a:pt x="6292" y="11073"/>
                    <a:pt x="6142" y="11342"/>
                    <a:pt x="5950" y="11612"/>
                  </a:cubicBezTo>
                  <a:cubicBezTo>
                    <a:pt x="5865" y="11730"/>
                    <a:pt x="5975" y="11841"/>
                    <a:pt x="6091" y="11841"/>
                  </a:cubicBezTo>
                  <a:cubicBezTo>
                    <a:pt x="6140" y="11841"/>
                    <a:pt x="6190" y="11820"/>
                    <a:pt x="6227" y="11772"/>
                  </a:cubicBezTo>
                  <a:cubicBezTo>
                    <a:pt x="6463" y="11460"/>
                    <a:pt x="6635" y="11136"/>
                    <a:pt x="6754" y="10808"/>
                  </a:cubicBezTo>
                  <a:cubicBezTo>
                    <a:pt x="7038" y="10814"/>
                    <a:pt x="7322" y="10820"/>
                    <a:pt x="7604" y="10830"/>
                  </a:cubicBezTo>
                  <a:cubicBezTo>
                    <a:pt x="9572" y="10891"/>
                    <a:pt x="11584" y="11067"/>
                    <a:pt x="13567" y="11067"/>
                  </a:cubicBezTo>
                  <a:cubicBezTo>
                    <a:pt x="14055" y="11067"/>
                    <a:pt x="14543" y="11056"/>
                    <a:pt x="15027" y="11030"/>
                  </a:cubicBezTo>
                  <a:cubicBezTo>
                    <a:pt x="15084" y="11026"/>
                    <a:pt x="15126" y="11003"/>
                    <a:pt x="15153" y="10970"/>
                  </a:cubicBezTo>
                  <a:cubicBezTo>
                    <a:pt x="15184" y="10988"/>
                    <a:pt x="15220" y="10997"/>
                    <a:pt x="15256" y="10997"/>
                  </a:cubicBezTo>
                  <a:cubicBezTo>
                    <a:pt x="15346" y="10997"/>
                    <a:pt x="15432" y="10941"/>
                    <a:pt x="15429" y="10824"/>
                  </a:cubicBezTo>
                  <a:cubicBezTo>
                    <a:pt x="15396" y="9119"/>
                    <a:pt x="15355" y="7415"/>
                    <a:pt x="15313" y="5708"/>
                  </a:cubicBezTo>
                  <a:cubicBezTo>
                    <a:pt x="15620" y="5611"/>
                    <a:pt x="15916" y="5478"/>
                    <a:pt x="16194" y="5317"/>
                  </a:cubicBezTo>
                  <a:cubicBezTo>
                    <a:pt x="16330" y="5239"/>
                    <a:pt x="16247" y="5054"/>
                    <a:pt x="16119" y="5054"/>
                  </a:cubicBezTo>
                  <a:cubicBezTo>
                    <a:pt x="16097" y="5054"/>
                    <a:pt x="16073" y="5060"/>
                    <a:pt x="16049" y="5072"/>
                  </a:cubicBezTo>
                  <a:cubicBezTo>
                    <a:pt x="15809" y="5195"/>
                    <a:pt x="15561" y="5301"/>
                    <a:pt x="15306" y="5387"/>
                  </a:cubicBezTo>
                  <a:cubicBezTo>
                    <a:pt x="15263" y="3649"/>
                    <a:pt x="15219" y="1909"/>
                    <a:pt x="15179" y="171"/>
                  </a:cubicBezTo>
                  <a:cubicBezTo>
                    <a:pt x="15177" y="84"/>
                    <a:pt x="15095" y="1"/>
                    <a:pt x="15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Google Shape;1588;p42">
              <a:extLst>
                <a:ext uri="{FF2B5EF4-FFF2-40B4-BE49-F238E27FC236}">
                  <a16:creationId xmlns:a16="http://schemas.microsoft.com/office/drawing/2014/main" id="{DB25465F-86FF-F19C-A3D5-B2D376AF157D}"/>
                </a:ext>
              </a:extLst>
            </p:cNvPr>
            <p:cNvSpPr/>
            <p:nvPr/>
          </p:nvSpPr>
          <p:spPr>
            <a:xfrm>
              <a:off x="4630833" y="2197389"/>
              <a:ext cx="47372" cy="47850"/>
            </a:xfrm>
            <a:custGeom>
              <a:avLst/>
              <a:gdLst/>
              <a:ahLst/>
              <a:cxnLst/>
              <a:rect l="l" t="t" r="r" b="b"/>
              <a:pathLst>
                <a:path w="1487" h="1502" extrusionOk="0">
                  <a:moveTo>
                    <a:pt x="1329" y="1"/>
                  </a:moveTo>
                  <a:cubicBezTo>
                    <a:pt x="1303" y="1"/>
                    <a:pt x="1275" y="11"/>
                    <a:pt x="1250" y="36"/>
                  </a:cubicBezTo>
                  <a:cubicBezTo>
                    <a:pt x="1078" y="202"/>
                    <a:pt x="914" y="379"/>
                    <a:pt x="752" y="558"/>
                  </a:cubicBezTo>
                  <a:cubicBezTo>
                    <a:pt x="577" y="406"/>
                    <a:pt x="392" y="261"/>
                    <a:pt x="200" y="128"/>
                  </a:cubicBezTo>
                  <a:cubicBezTo>
                    <a:pt x="193" y="122"/>
                    <a:pt x="184" y="120"/>
                    <a:pt x="176" y="120"/>
                  </a:cubicBezTo>
                  <a:cubicBezTo>
                    <a:pt x="136" y="120"/>
                    <a:pt x="101" y="179"/>
                    <a:pt x="137" y="211"/>
                  </a:cubicBezTo>
                  <a:cubicBezTo>
                    <a:pt x="308" y="367"/>
                    <a:pt x="471" y="526"/>
                    <a:pt x="634" y="689"/>
                  </a:cubicBezTo>
                  <a:cubicBezTo>
                    <a:pt x="437" y="911"/>
                    <a:pt x="245" y="1136"/>
                    <a:pt x="54" y="1358"/>
                  </a:cubicBezTo>
                  <a:cubicBezTo>
                    <a:pt x="0" y="1420"/>
                    <a:pt x="54" y="1502"/>
                    <a:pt x="116" y="1502"/>
                  </a:cubicBezTo>
                  <a:cubicBezTo>
                    <a:pt x="135" y="1502"/>
                    <a:pt x="154" y="1494"/>
                    <a:pt x="172" y="1477"/>
                  </a:cubicBezTo>
                  <a:cubicBezTo>
                    <a:pt x="379" y="1272"/>
                    <a:pt x="591" y="1069"/>
                    <a:pt x="799" y="858"/>
                  </a:cubicBezTo>
                  <a:cubicBezTo>
                    <a:pt x="945" y="1026"/>
                    <a:pt x="1084" y="1212"/>
                    <a:pt x="1251" y="1345"/>
                  </a:cubicBezTo>
                  <a:cubicBezTo>
                    <a:pt x="1272" y="1361"/>
                    <a:pt x="1296" y="1368"/>
                    <a:pt x="1319" y="1368"/>
                  </a:cubicBezTo>
                  <a:cubicBezTo>
                    <a:pt x="1387" y="1368"/>
                    <a:pt x="1449" y="1304"/>
                    <a:pt x="1406" y="1228"/>
                  </a:cubicBezTo>
                  <a:cubicBezTo>
                    <a:pt x="1293" y="1033"/>
                    <a:pt x="1107" y="868"/>
                    <a:pt x="935" y="717"/>
                  </a:cubicBezTo>
                  <a:cubicBezTo>
                    <a:pt x="1100" y="548"/>
                    <a:pt x="1260" y="376"/>
                    <a:pt x="1413" y="198"/>
                  </a:cubicBezTo>
                  <a:cubicBezTo>
                    <a:pt x="1487" y="112"/>
                    <a:pt x="1415" y="1"/>
                    <a:pt x="1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89" name="Google Shape;1589;p42">
            <a:extLst>
              <a:ext uri="{FF2B5EF4-FFF2-40B4-BE49-F238E27FC236}">
                <a16:creationId xmlns:a16="http://schemas.microsoft.com/office/drawing/2014/main" id="{36006762-B9BA-4F36-B398-17C12A5A63DB}"/>
              </a:ext>
            </a:extLst>
          </p:cNvPr>
          <p:cNvGrpSpPr/>
          <p:nvPr/>
        </p:nvGrpSpPr>
        <p:grpSpPr>
          <a:xfrm>
            <a:off x="6301444" y="4108116"/>
            <a:ext cx="788667" cy="719665"/>
            <a:chOff x="3533729" y="3269898"/>
            <a:chExt cx="654495" cy="597233"/>
          </a:xfrm>
        </p:grpSpPr>
        <p:sp>
          <p:nvSpPr>
            <p:cNvPr id="1590" name="Google Shape;1590;p42">
              <a:extLst>
                <a:ext uri="{FF2B5EF4-FFF2-40B4-BE49-F238E27FC236}">
                  <a16:creationId xmlns:a16="http://schemas.microsoft.com/office/drawing/2014/main" id="{6E61B5E9-398E-65A0-A258-05FFFD8FB8D0}"/>
                </a:ext>
              </a:extLst>
            </p:cNvPr>
            <p:cNvSpPr/>
            <p:nvPr/>
          </p:nvSpPr>
          <p:spPr>
            <a:xfrm>
              <a:off x="3533729" y="3269898"/>
              <a:ext cx="621508" cy="597233"/>
            </a:xfrm>
            <a:custGeom>
              <a:avLst/>
              <a:gdLst/>
              <a:ahLst/>
              <a:cxnLst/>
              <a:rect l="l" t="t" r="r" b="b"/>
              <a:pathLst>
                <a:path w="19509" h="18747" extrusionOk="0">
                  <a:moveTo>
                    <a:pt x="9641" y="411"/>
                  </a:moveTo>
                  <a:cubicBezTo>
                    <a:pt x="11851" y="411"/>
                    <a:pt x="14037" y="1235"/>
                    <a:pt x="15727" y="2805"/>
                  </a:cubicBezTo>
                  <a:cubicBezTo>
                    <a:pt x="17605" y="4552"/>
                    <a:pt x="18562" y="7059"/>
                    <a:pt x="18489" y="9557"/>
                  </a:cubicBezTo>
                  <a:cubicBezTo>
                    <a:pt x="18470" y="9504"/>
                    <a:pt x="18433" y="9458"/>
                    <a:pt x="18368" y="9435"/>
                  </a:cubicBezTo>
                  <a:cubicBezTo>
                    <a:pt x="18257" y="9392"/>
                    <a:pt x="18145" y="9346"/>
                    <a:pt x="18033" y="9303"/>
                  </a:cubicBezTo>
                  <a:cubicBezTo>
                    <a:pt x="18006" y="9256"/>
                    <a:pt x="17960" y="9224"/>
                    <a:pt x="17889" y="9224"/>
                  </a:cubicBezTo>
                  <a:cubicBezTo>
                    <a:pt x="17885" y="9224"/>
                    <a:pt x="17881" y="9224"/>
                    <a:pt x="17876" y="9224"/>
                  </a:cubicBezTo>
                  <a:cubicBezTo>
                    <a:pt x="17866" y="9227"/>
                    <a:pt x="17853" y="9227"/>
                    <a:pt x="17842" y="9229"/>
                  </a:cubicBezTo>
                  <a:cubicBezTo>
                    <a:pt x="12877" y="7303"/>
                    <a:pt x="7924" y="5262"/>
                    <a:pt x="2883" y="3546"/>
                  </a:cubicBezTo>
                  <a:cubicBezTo>
                    <a:pt x="3650" y="2639"/>
                    <a:pt x="4601" y="1878"/>
                    <a:pt x="5706" y="1332"/>
                  </a:cubicBezTo>
                  <a:cubicBezTo>
                    <a:pt x="6958" y="713"/>
                    <a:pt x="8304" y="411"/>
                    <a:pt x="9641" y="411"/>
                  </a:cubicBezTo>
                  <a:close/>
                  <a:moveTo>
                    <a:pt x="11315" y="7211"/>
                  </a:moveTo>
                  <a:cubicBezTo>
                    <a:pt x="13184" y="7914"/>
                    <a:pt x="15054" y="8613"/>
                    <a:pt x="16918" y="9316"/>
                  </a:cubicBezTo>
                  <a:cubicBezTo>
                    <a:pt x="15343" y="9478"/>
                    <a:pt x="13746" y="9723"/>
                    <a:pt x="12184" y="10072"/>
                  </a:cubicBezTo>
                  <a:cubicBezTo>
                    <a:pt x="12346" y="9143"/>
                    <a:pt x="11331" y="8716"/>
                    <a:pt x="10558" y="8577"/>
                  </a:cubicBezTo>
                  <a:cubicBezTo>
                    <a:pt x="10811" y="8129"/>
                    <a:pt x="11062" y="7678"/>
                    <a:pt x="11309" y="7230"/>
                  </a:cubicBezTo>
                  <a:cubicBezTo>
                    <a:pt x="11312" y="7223"/>
                    <a:pt x="11312" y="7217"/>
                    <a:pt x="11315" y="7211"/>
                  </a:cubicBezTo>
                  <a:close/>
                  <a:moveTo>
                    <a:pt x="10450" y="8766"/>
                  </a:moveTo>
                  <a:cubicBezTo>
                    <a:pt x="11137" y="8970"/>
                    <a:pt x="11833" y="9199"/>
                    <a:pt x="11891" y="10038"/>
                  </a:cubicBezTo>
                  <a:cubicBezTo>
                    <a:pt x="11892" y="10075"/>
                    <a:pt x="11911" y="10107"/>
                    <a:pt x="11934" y="10131"/>
                  </a:cubicBezTo>
                  <a:cubicBezTo>
                    <a:pt x="11054" y="10333"/>
                    <a:pt x="10185" y="10568"/>
                    <a:pt x="9340" y="10841"/>
                  </a:cubicBezTo>
                  <a:cubicBezTo>
                    <a:pt x="9320" y="10802"/>
                    <a:pt x="9296" y="10767"/>
                    <a:pt x="9265" y="10735"/>
                  </a:cubicBezTo>
                  <a:cubicBezTo>
                    <a:pt x="9678" y="10094"/>
                    <a:pt x="10071" y="9432"/>
                    <a:pt x="10450" y="8766"/>
                  </a:cubicBezTo>
                  <a:close/>
                  <a:moveTo>
                    <a:pt x="2687" y="3783"/>
                  </a:moveTo>
                  <a:cubicBezTo>
                    <a:pt x="5424" y="4956"/>
                    <a:pt x="8206" y="6036"/>
                    <a:pt x="10999" y="7090"/>
                  </a:cubicBezTo>
                  <a:cubicBezTo>
                    <a:pt x="10321" y="8244"/>
                    <a:pt x="9643" y="9415"/>
                    <a:pt x="9047" y="10613"/>
                  </a:cubicBezTo>
                  <a:cubicBezTo>
                    <a:pt x="9009" y="10604"/>
                    <a:pt x="8970" y="10599"/>
                    <a:pt x="8931" y="10599"/>
                  </a:cubicBezTo>
                  <a:cubicBezTo>
                    <a:pt x="8872" y="10599"/>
                    <a:pt x="8812" y="10611"/>
                    <a:pt x="8756" y="10638"/>
                  </a:cubicBezTo>
                  <a:cubicBezTo>
                    <a:pt x="8737" y="10621"/>
                    <a:pt x="8713" y="10611"/>
                    <a:pt x="8688" y="10611"/>
                  </a:cubicBezTo>
                  <a:cubicBezTo>
                    <a:pt x="8665" y="10611"/>
                    <a:pt x="8641" y="10619"/>
                    <a:pt x="8620" y="10639"/>
                  </a:cubicBezTo>
                  <a:cubicBezTo>
                    <a:pt x="8364" y="10864"/>
                    <a:pt x="8354" y="11268"/>
                    <a:pt x="8672" y="11444"/>
                  </a:cubicBezTo>
                  <a:cubicBezTo>
                    <a:pt x="8748" y="11486"/>
                    <a:pt x="8829" y="11506"/>
                    <a:pt x="8908" y="11506"/>
                  </a:cubicBezTo>
                  <a:cubicBezTo>
                    <a:pt x="9129" y="11506"/>
                    <a:pt x="9332" y="11352"/>
                    <a:pt x="9376" y="11120"/>
                  </a:cubicBezTo>
                  <a:cubicBezTo>
                    <a:pt x="12168" y="10555"/>
                    <a:pt x="14918" y="9998"/>
                    <a:pt x="17748" y="9625"/>
                  </a:cubicBezTo>
                  <a:cubicBezTo>
                    <a:pt x="17919" y="9690"/>
                    <a:pt x="18091" y="9754"/>
                    <a:pt x="18263" y="9819"/>
                  </a:cubicBezTo>
                  <a:cubicBezTo>
                    <a:pt x="18288" y="9828"/>
                    <a:pt x="18311" y="9833"/>
                    <a:pt x="18333" y="9833"/>
                  </a:cubicBezTo>
                  <a:cubicBezTo>
                    <a:pt x="18405" y="9833"/>
                    <a:pt x="18458" y="9784"/>
                    <a:pt x="18484" y="9721"/>
                  </a:cubicBezTo>
                  <a:lnTo>
                    <a:pt x="18484" y="9721"/>
                  </a:lnTo>
                  <a:cubicBezTo>
                    <a:pt x="18426" y="10904"/>
                    <a:pt x="18139" y="12078"/>
                    <a:pt x="17610" y="13165"/>
                  </a:cubicBezTo>
                  <a:cubicBezTo>
                    <a:pt x="16086" y="16292"/>
                    <a:pt x="12763" y="18341"/>
                    <a:pt x="9353" y="18341"/>
                  </a:cubicBezTo>
                  <a:cubicBezTo>
                    <a:pt x="8530" y="18341"/>
                    <a:pt x="7701" y="18222"/>
                    <a:pt x="6892" y="17969"/>
                  </a:cubicBezTo>
                  <a:cubicBezTo>
                    <a:pt x="6869" y="17962"/>
                    <a:pt x="6848" y="17959"/>
                    <a:pt x="6828" y="17959"/>
                  </a:cubicBezTo>
                  <a:cubicBezTo>
                    <a:pt x="6756" y="17959"/>
                    <a:pt x="6702" y="18002"/>
                    <a:pt x="6673" y="18059"/>
                  </a:cubicBezTo>
                  <a:cubicBezTo>
                    <a:pt x="3520" y="16669"/>
                    <a:pt x="1086" y="13849"/>
                    <a:pt x="756" y="10327"/>
                  </a:cubicBezTo>
                  <a:cubicBezTo>
                    <a:pt x="532" y="7943"/>
                    <a:pt x="1255" y="5598"/>
                    <a:pt x="2687" y="3783"/>
                  </a:cubicBezTo>
                  <a:close/>
                  <a:moveTo>
                    <a:pt x="9625" y="0"/>
                  </a:moveTo>
                  <a:cubicBezTo>
                    <a:pt x="8747" y="0"/>
                    <a:pt x="7862" y="126"/>
                    <a:pt x="6998" y="388"/>
                  </a:cubicBezTo>
                  <a:cubicBezTo>
                    <a:pt x="3265" y="1520"/>
                    <a:pt x="643" y="4842"/>
                    <a:pt x="341" y="8719"/>
                  </a:cubicBezTo>
                  <a:cubicBezTo>
                    <a:pt x="0" y="13066"/>
                    <a:pt x="2841" y="17289"/>
                    <a:pt x="7057" y="18480"/>
                  </a:cubicBezTo>
                  <a:cubicBezTo>
                    <a:pt x="7070" y="18484"/>
                    <a:pt x="7082" y="18486"/>
                    <a:pt x="7093" y="18486"/>
                  </a:cubicBezTo>
                  <a:cubicBezTo>
                    <a:pt x="7118" y="18486"/>
                    <a:pt x="7139" y="18477"/>
                    <a:pt x="7157" y="18464"/>
                  </a:cubicBezTo>
                  <a:cubicBezTo>
                    <a:pt x="7885" y="18656"/>
                    <a:pt x="8623" y="18747"/>
                    <a:pt x="9357" y="18747"/>
                  </a:cubicBezTo>
                  <a:cubicBezTo>
                    <a:pt x="12413" y="18747"/>
                    <a:pt x="15387" y="17164"/>
                    <a:pt x="17196" y="14630"/>
                  </a:cubicBezTo>
                  <a:cubicBezTo>
                    <a:pt x="19508" y="11397"/>
                    <a:pt x="19465" y="6800"/>
                    <a:pt x="17033" y="3640"/>
                  </a:cubicBezTo>
                  <a:cubicBezTo>
                    <a:pt x="15249" y="1325"/>
                    <a:pt x="12472" y="0"/>
                    <a:pt x="9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42">
              <a:extLst>
                <a:ext uri="{FF2B5EF4-FFF2-40B4-BE49-F238E27FC236}">
                  <a16:creationId xmlns:a16="http://schemas.microsoft.com/office/drawing/2014/main" id="{86E08F6F-ED2F-1FA9-CF15-13D1E95F4771}"/>
                </a:ext>
              </a:extLst>
            </p:cNvPr>
            <p:cNvSpPr/>
            <p:nvPr/>
          </p:nvSpPr>
          <p:spPr>
            <a:xfrm>
              <a:off x="3549690" y="3319533"/>
              <a:ext cx="48774" cy="56515"/>
            </a:xfrm>
            <a:custGeom>
              <a:avLst/>
              <a:gdLst/>
              <a:ahLst/>
              <a:cxnLst/>
              <a:rect l="l" t="t" r="r" b="b"/>
              <a:pathLst>
                <a:path w="1531" h="1774" extrusionOk="0">
                  <a:moveTo>
                    <a:pt x="493" y="653"/>
                  </a:moveTo>
                  <a:cubicBezTo>
                    <a:pt x="550" y="708"/>
                    <a:pt x="606" y="763"/>
                    <a:pt x="663" y="819"/>
                  </a:cubicBezTo>
                  <a:cubicBezTo>
                    <a:pt x="623" y="839"/>
                    <a:pt x="586" y="858"/>
                    <a:pt x="550" y="884"/>
                  </a:cubicBezTo>
                  <a:cubicBezTo>
                    <a:pt x="530" y="806"/>
                    <a:pt x="513" y="729"/>
                    <a:pt x="493" y="653"/>
                  </a:cubicBezTo>
                  <a:close/>
                  <a:moveTo>
                    <a:pt x="202" y="0"/>
                  </a:moveTo>
                  <a:cubicBezTo>
                    <a:pt x="99" y="0"/>
                    <a:pt x="1" y="78"/>
                    <a:pt x="41" y="205"/>
                  </a:cubicBezTo>
                  <a:cubicBezTo>
                    <a:pt x="132" y="500"/>
                    <a:pt x="204" y="809"/>
                    <a:pt x="288" y="1113"/>
                  </a:cubicBezTo>
                  <a:cubicBezTo>
                    <a:pt x="263" y="1143"/>
                    <a:pt x="231" y="1172"/>
                    <a:pt x="207" y="1206"/>
                  </a:cubicBezTo>
                  <a:cubicBezTo>
                    <a:pt x="151" y="1278"/>
                    <a:pt x="228" y="1362"/>
                    <a:pt x="304" y="1362"/>
                  </a:cubicBezTo>
                  <a:cubicBezTo>
                    <a:pt x="322" y="1362"/>
                    <a:pt x="341" y="1357"/>
                    <a:pt x="357" y="1346"/>
                  </a:cubicBezTo>
                  <a:cubicBezTo>
                    <a:pt x="399" y="1475"/>
                    <a:pt x="444" y="1601"/>
                    <a:pt x="500" y="1723"/>
                  </a:cubicBezTo>
                  <a:cubicBezTo>
                    <a:pt x="516" y="1758"/>
                    <a:pt x="548" y="1773"/>
                    <a:pt x="583" y="1773"/>
                  </a:cubicBezTo>
                  <a:cubicBezTo>
                    <a:pt x="639" y="1773"/>
                    <a:pt x="699" y="1732"/>
                    <a:pt x="694" y="1671"/>
                  </a:cubicBezTo>
                  <a:cubicBezTo>
                    <a:pt x="679" y="1492"/>
                    <a:pt x="649" y="1315"/>
                    <a:pt x="610" y="1137"/>
                  </a:cubicBezTo>
                  <a:cubicBezTo>
                    <a:pt x="688" y="1086"/>
                    <a:pt x="768" y="1041"/>
                    <a:pt x="854" y="1005"/>
                  </a:cubicBezTo>
                  <a:cubicBezTo>
                    <a:pt x="964" y="1109"/>
                    <a:pt x="1073" y="1210"/>
                    <a:pt x="1189" y="1306"/>
                  </a:cubicBezTo>
                  <a:cubicBezTo>
                    <a:pt x="1222" y="1333"/>
                    <a:pt x="1260" y="1344"/>
                    <a:pt x="1299" y="1344"/>
                  </a:cubicBezTo>
                  <a:cubicBezTo>
                    <a:pt x="1417" y="1344"/>
                    <a:pt x="1531" y="1234"/>
                    <a:pt x="1447" y="1107"/>
                  </a:cubicBezTo>
                  <a:cubicBezTo>
                    <a:pt x="1172" y="690"/>
                    <a:pt x="715" y="344"/>
                    <a:pt x="323" y="40"/>
                  </a:cubicBezTo>
                  <a:cubicBezTo>
                    <a:pt x="288" y="13"/>
                    <a:pt x="245" y="0"/>
                    <a:pt x="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Google Shape;1592;p42">
              <a:extLst>
                <a:ext uri="{FF2B5EF4-FFF2-40B4-BE49-F238E27FC236}">
                  <a16:creationId xmlns:a16="http://schemas.microsoft.com/office/drawing/2014/main" id="{583C5F62-49D9-6F8C-F753-D39FED8C98DB}"/>
                </a:ext>
              </a:extLst>
            </p:cNvPr>
            <p:cNvSpPr/>
            <p:nvPr/>
          </p:nvSpPr>
          <p:spPr>
            <a:xfrm>
              <a:off x="3925013" y="3443303"/>
              <a:ext cx="52214" cy="40204"/>
            </a:xfrm>
            <a:custGeom>
              <a:avLst/>
              <a:gdLst/>
              <a:ahLst/>
              <a:cxnLst/>
              <a:rect l="l" t="t" r="r" b="b"/>
              <a:pathLst>
                <a:path w="1639" h="1262" extrusionOk="0">
                  <a:moveTo>
                    <a:pt x="754" y="0"/>
                  </a:moveTo>
                  <a:cubicBezTo>
                    <a:pt x="443" y="0"/>
                    <a:pt x="37" y="304"/>
                    <a:pt x="18" y="578"/>
                  </a:cubicBezTo>
                  <a:cubicBezTo>
                    <a:pt x="1" y="846"/>
                    <a:pt x="196" y="1090"/>
                    <a:pt x="432" y="1196"/>
                  </a:cubicBezTo>
                  <a:cubicBezTo>
                    <a:pt x="538" y="1242"/>
                    <a:pt x="651" y="1262"/>
                    <a:pt x="765" y="1262"/>
                  </a:cubicBezTo>
                  <a:cubicBezTo>
                    <a:pt x="1012" y="1262"/>
                    <a:pt x="1266" y="1172"/>
                    <a:pt x="1477" y="1072"/>
                  </a:cubicBezTo>
                  <a:cubicBezTo>
                    <a:pt x="1639" y="995"/>
                    <a:pt x="1549" y="750"/>
                    <a:pt x="1393" y="750"/>
                  </a:cubicBezTo>
                  <a:cubicBezTo>
                    <a:pt x="1378" y="750"/>
                    <a:pt x="1362" y="752"/>
                    <a:pt x="1346" y="757"/>
                  </a:cubicBezTo>
                  <a:cubicBezTo>
                    <a:pt x="1166" y="814"/>
                    <a:pt x="932" y="917"/>
                    <a:pt x="724" y="917"/>
                  </a:cubicBezTo>
                  <a:cubicBezTo>
                    <a:pt x="589" y="917"/>
                    <a:pt x="465" y="874"/>
                    <a:pt x="373" y="744"/>
                  </a:cubicBezTo>
                  <a:cubicBezTo>
                    <a:pt x="194" y="491"/>
                    <a:pt x="584" y="222"/>
                    <a:pt x="796" y="222"/>
                  </a:cubicBezTo>
                  <a:cubicBezTo>
                    <a:pt x="846" y="222"/>
                    <a:pt x="886" y="237"/>
                    <a:pt x="906" y="271"/>
                  </a:cubicBezTo>
                  <a:cubicBezTo>
                    <a:pt x="923" y="298"/>
                    <a:pt x="952" y="310"/>
                    <a:pt x="981" y="310"/>
                  </a:cubicBezTo>
                  <a:cubicBezTo>
                    <a:pt x="1038" y="310"/>
                    <a:pt x="1096" y="265"/>
                    <a:pt x="1069" y="202"/>
                  </a:cubicBezTo>
                  <a:cubicBezTo>
                    <a:pt x="1009" y="58"/>
                    <a:pt x="890" y="0"/>
                    <a:pt x="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Google Shape;1593;p42">
              <a:extLst>
                <a:ext uri="{FF2B5EF4-FFF2-40B4-BE49-F238E27FC236}">
                  <a16:creationId xmlns:a16="http://schemas.microsoft.com/office/drawing/2014/main" id="{D98E0074-82DC-CAD9-5E3D-1D5061BA399D}"/>
                </a:ext>
              </a:extLst>
            </p:cNvPr>
            <p:cNvSpPr/>
            <p:nvPr/>
          </p:nvSpPr>
          <p:spPr>
            <a:xfrm>
              <a:off x="4142382" y="3535691"/>
              <a:ext cx="45843" cy="62536"/>
            </a:xfrm>
            <a:custGeom>
              <a:avLst/>
              <a:gdLst/>
              <a:ahLst/>
              <a:cxnLst/>
              <a:rect l="l" t="t" r="r" b="b"/>
              <a:pathLst>
                <a:path w="1439" h="1963" extrusionOk="0">
                  <a:moveTo>
                    <a:pt x="680" y="427"/>
                  </a:moveTo>
                  <a:cubicBezTo>
                    <a:pt x="774" y="427"/>
                    <a:pt x="676" y="549"/>
                    <a:pt x="648" y="599"/>
                  </a:cubicBezTo>
                  <a:cubicBezTo>
                    <a:pt x="597" y="698"/>
                    <a:pt x="532" y="788"/>
                    <a:pt x="465" y="877"/>
                  </a:cubicBezTo>
                  <a:cubicBezTo>
                    <a:pt x="481" y="781"/>
                    <a:pt x="502" y="688"/>
                    <a:pt x="536" y="599"/>
                  </a:cubicBezTo>
                  <a:cubicBezTo>
                    <a:pt x="566" y="516"/>
                    <a:pt x="588" y="430"/>
                    <a:pt x="675" y="428"/>
                  </a:cubicBezTo>
                  <a:cubicBezTo>
                    <a:pt x="677" y="427"/>
                    <a:pt x="679" y="427"/>
                    <a:pt x="680" y="427"/>
                  </a:cubicBezTo>
                  <a:close/>
                  <a:moveTo>
                    <a:pt x="433" y="1304"/>
                  </a:moveTo>
                  <a:lnTo>
                    <a:pt x="455" y="1315"/>
                  </a:lnTo>
                  <a:cubicBezTo>
                    <a:pt x="500" y="1329"/>
                    <a:pt x="544" y="1333"/>
                    <a:pt x="587" y="1333"/>
                  </a:cubicBezTo>
                  <a:cubicBezTo>
                    <a:pt x="649" y="1333"/>
                    <a:pt x="708" y="1324"/>
                    <a:pt x="770" y="1324"/>
                  </a:cubicBezTo>
                  <a:cubicBezTo>
                    <a:pt x="794" y="1324"/>
                    <a:pt x="819" y="1326"/>
                    <a:pt x="844" y="1330"/>
                  </a:cubicBezTo>
                  <a:cubicBezTo>
                    <a:pt x="985" y="1350"/>
                    <a:pt x="1128" y="1453"/>
                    <a:pt x="889" y="1550"/>
                  </a:cubicBezTo>
                  <a:cubicBezTo>
                    <a:pt x="790" y="1589"/>
                    <a:pt x="665" y="1580"/>
                    <a:pt x="561" y="1586"/>
                  </a:cubicBezTo>
                  <a:cubicBezTo>
                    <a:pt x="511" y="1587"/>
                    <a:pt x="473" y="1609"/>
                    <a:pt x="443" y="1636"/>
                  </a:cubicBezTo>
                  <a:cubicBezTo>
                    <a:pt x="443" y="1626"/>
                    <a:pt x="446" y="1619"/>
                    <a:pt x="446" y="1609"/>
                  </a:cubicBezTo>
                  <a:cubicBezTo>
                    <a:pt x="439" y="1509"/>
                    <a:pt x="433" y="1407"/>
                    <a:pt x="433" y="1304"/>
                  </a:cubicBezTo>
                  <a:close/>
                  <a:moveTo>
                    <a:pt x="707" y="0"/>
                  </a:moveTo>
                  <a:cubicBezTo>
                    <a:pt x="701" y="0"/>
                    <a:pt x="695" y="1"/>
                    <a:pt x="688" y="1"/>
                  </a:cubicBezTo>
                  <a:cubicBezTo>
                    <a:pt x="1" y="34"/>
                    <a:pt x="50" y="1204"/>
                    <a:pt x="118" y="1652"/>
                  </a:cubicBezTo>
                  <a:cubicBezTo>
                    <a:pt x="131" y="1732"/>
                    <a:pt x="199" y="1769"/>
                    <a:pt x="270" y="1769"/>
                  </a:cubicBezTo>
                  <a:cubicBezTo>
                    <a:pt x="311" y="1769"/>
                    <a:pt x="353" y="1757"/>
                    <a:pt x="385" y="1733"/>
                  </a:cubicBezTo>
                  <a:lnTo>
                    <a:pt x="385" y="1733"/>
                  </a:lnTo>
                  <a:cubicBezTo>
                    <a:pt x="362" y="1839"/>
                    <a:pt x="418" y="1961"/>
                    <a:pt x="561" y="1963"/>
                  </a:cubicBezTo>
                  <a:cubicBezTo>
                    <a:pt x="569" y="1963"/>
                    <a:pt x="577" y="1963"/>
                    <a:pt x="586" y="1963"/>
                  </a:cubicBezTo>
                  <a:cubicBezTo>
                    <a:pt x="963" y="1963"/>
                    <a:pt x="1433" y="1834"/>
                    <a:pt x="1436" y="1374"/>
                  </a:cubicBezTo>
                  <a:cubicBezTo>
                    <a:pt x="1438" y="1209"/>
                    <a:pt x="1360" y="1063"/>
                    <a:pt x="1212" y="986"/>
                  </a:cubicBezTo>
                  <a:cubicBezTo>
                    <a:pt x="1142" y="950"/>
                    <a:pt x="1074" y="940"/>
                    <a:pt x="1005" y="940"/>
                  </a:cubicBezTo>
                  <a:cubicBezTo>
                    <a:pt x="969" y="940"/>
                    <a:pt x="933" y="943"/>
                    <a:pt x="897" y="946"/>
                  </a:cubicBezTo>
                  <a:cubicBezTo>
                    <a:pt x="1012" y="784"/>
                    <a:pt x="1103" y="602"/>
                    <a:pt x="1113" y="420"/>
                  </a:cubicBezTo>
                  <a:cubicBezTo>
                    <a:pt x="1127" y="179"/>
                    <a:pt x="942" y="0"/>
                    <a:pt x="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4" name="Google Shape;1594;p42">
            <a:extLst>
              <a:ext uri="{FF2B5EF4-FFF2-40B4-BE49-F238E27FC236}">
                <a16:creationId xmlns:a16="http://schemas.microsoft.com/office/drawing/2014/main" id="{9F77C2A7-E64F-C7AC-4214-C0D9552D69AC}"/>
              </a:ext>
            </a:extLst>
          </p:cNvPr>
          <p:cNvSpPr/>
          <p:nvPr/>
        </p:nvSpPr>
        <p:spPr>
          <a:xfrm>
            <a:off x="6344232" y="1250056"/>
            <a:ext cx="745879" cy="763615"/>
          </a:xfrm>
          <a:custGeom>
            <a:avLst/>
            <a:gdLst/>
            <a:ahLst/>
            <a:cxnLst/>
            <a:rect l="l" t="t" r="r" b="b"/>
            <a:pathLst>
              <a:path w="19429" h="19891" extrusionOk="0">
                <a:moveTo>
                  <a:pt x="12778" y="0"/>
                </a:moveTo>
                <a:cubicBezTo>
                  <a:pt x="12701" y="0"/>
                  <a:pt x="12632" y="44"/>
                  <a:pt x="12618" y="147"/>
                </a:cubicBezTo>
                <a:cubicBezTo>
                  <a:pt x="12250" y="2877"/>
                  <a:pt x="11927" y="5618"/>
                  <a:pt x="11503" y="8341"/>
                </a:cubicBezTo>
                <a:cubicBezTo>
                  <a:pt x="11320" y="9514"/>
                  <a:pt x="11096" y="10687"/>
                  <a:pt x="10715" y="11812"/>
                </a:cubicBezTo>
                <a:cubicBezTo>
                  <a:pt x="10408" y="12716"/>
                  <a:pt x="9541" y="14959"/>
                  <a:pt x="8311" y="15385"/>
                </a:cubicBezTo>
                <a:cubicBezTo>
                  <a:pt x="8457" y="11095"/>
                  <a:pt x="8847" y="6802"/>
                  <a:pt x="8562" y="2525"/>
                </a:cubicBezTo>
                <a:lnTo>
                  <a:pt x="8562" y="2525"/>
                </a:lnTo>
                <a:cubicBezTo>
                  <a:pt x="8649" y="2681"/>
                  <a:pt x="8724" y="2846"/>
                  <a:pt x="8778" y="3019"/>
                </a:cubicBezTo>
                <a:cubicBezTo>
                  <a:pt x="8814" y="3113"/>
                  <a:pt x="8897" y="3154"/>
                  <a:pt x="8977" y="3154"/>
                </a:cubicBezTo>
                <a:cubicBezTo>
                  <a:pt x="9100" y="3154"/>
                  <a:pt x="9219" y="3059"/>
                  <a:pt x="9163" y="2913"/>
                </a:cubicBezTo>
                <a:cubicBezTo>
                  <a:pt x="9003" y="2481"/>
                  <a:pt x="8795" y="2120"/>
                  <a:pt x="8506" y="1760"/>
                </a:cubicBezTo>
                <a:lnTo>
                  <a:pt x="8506" y="1755"/>
                </a:lnTo>
                <a:cubicBezTo>
                  <a:pt x="8496" y="1643"/>
                  <a:pt x="8388" y="1555"/>
                  <a:pt x="8286" y="1555"/>
                </a:cubicBezTo>
                <a:cubicBezTo>
                  <a:pt x="8228" y="1555"/>
                  <a:pt x="8171" y="1584"/>
                  <a:pt x="8137" y="1654"/>
                </a:cubicBezTo>
                <a:cubicBezTo>
                  <a:pt x="7869" y="2206"/>
                  <a:pt x="7601" y="2757"/>
                  <a:pt x="7335" y="3311"/>
                </a:cubicBezTo>
                <a:cubicBezTo>
                  <a:pt x="7258" y="3469"/>
                  <a:pt x="7390" y="3612"/>
                  <a:pt x="7522" y="3612"/>
                </a:cubicBezTo>
                <a:cubicBezTo>
                  <a:pt x="7581" y="3612"/>
                  <a:pt x="7640" y="3583"/>
                  <a:pt x="7680" y="3513"/>
                </a:cubicBezTo>
                <a:cubicBezTo>
                  <a:pt x="7845" y="3218"/>
                  <a:pt x="8009" y="2924"/>
                  <a:pt x="8174" y="2628"/>
                </a:cubicBezTo>
                <a:lnTo>
                  <a:pt x="8174" y="2628"/>
                </a:lnTo>
                <a:cubicBezTo>
                  <a:pt x="8427" y="6898"/>
                  <a:pt x="7853" y="11186"/>
                  <a:pt x="7843" y="15455"/>
                </a:cubicBezTo>
                <a:cubicBezTo>
                  <a:pt x="7676" y="15446"/>
                  <a:pt x="7504" y="15405"/>
                  <a:pt x="7329" y="15319"/>
                </a:cubicBezTo>
                <a:cubicBezTo>
                  <a:pt x="6773" y="15051"/>
                  <a:pt x="6355" y="14110"/>
                  <a:pt x="6060" y="13593"/>
                </a:cubicBezTo>
                <a:cubicBezTo>
                  <a:pt x="5745" y="13039"/>
                  <a:pt x="5455" y="12471"/>
                  <a:pt x="5184" y="11895"/>
                </a:cubicBezTo>
                <a:cubicBezTo>
                  <a:pt x="4629" y="10701"/>
                  <a:pt x="4173" y="9462"/>
                  <a:pt x="3828" y="8192"/>
                </a:cubicBezTo>
                <a:cubicBezTo>
                  <a:pt x="3126" y="5619"/>
                  <a:pt x="2886" y="2975"/>
                  <a:pt x="3022" y="318"/>
                </a:cubicBezTo>
                <a:cubicBezTo>
                  <a:pt x="3026" y="254"/>
                  <a:pt x="2980" y="223"/>
                  <a:pt x="2931" y="223"/>
                </a:cubicBezTo>
                <a:cubicBezTo>
                  <a:pt x="2882" y="223"/>
                  <a:pt x="2830" y="255"/>
                  <a:pt x="2824" y="318"/>
                </a:cubicBezTo>
                <a:cubicBezTo>
                  <a:pt x="2531" y="3340"/>
                  <a:pt x="2869" y="6392"/>
                  <a:pt x="3777" y="9289"/>
                </a:cubicBezTo>
                <a:cubicBezTo>
                  <a:pt x="4215" y="10685"/>
                  <a:pt x="4783" y="12044"/>
                  <a:pt x="5480" y="13330"/>
                </a:cubicBezTo>
                <a:cubicBezTo>
                  <a:pt x="5827" y="13973"/>
                  <a:pt x="6268" y="14989"/>
                  <a:pt x="6948" y="15512"/>
                </a:cubicBezTo>
                <a:cubicBezTo>
                  <a:pt x="4683" y="15419"/>
                  <a:pt x="2419" y="15317"/>
                  <a:pt x="154" y="15218"/>
                </a:cubicBezTo>
                <a:cubicBezTo>
                  <a:pt x="152" y="15218"/>
                  <a:pt x="149" y="15218"/>
                  <a:pt x="147" y="15218"/>
                </a:cubicBezTo>
                <a:cubicBezTo>
                  <a:pt x="1" y="15218"/>
                  <a:pt x="7" y="15439"/>
                  <a:pt x="154" y="15453"/>
                </a:cubicBezTo>
                <a:cubicBezTo>
                  <a:pt x="2707" y="15698"/>
                  <a:pt x="5274" y="15863"/>
                  <a:pt x="7845" y="15979"/>
                </a:cubicBezTo>
                <a:cubicBezTo>
                  <a:pt x="7857" y="17252"/>
                  <a:pt x="7923" y="18525"/>
                  <a:pt x="8084" y="19793"/>
                </a:cubicBezTo>
                <a:cubicBezTo>
                  <a:pt x="8092" y="19857"/>
                  <a:pt x="8144" y="19890"/>
                  <a:pt x="8194" y="19890"/>
                </a:cubicBezTo>
                <a:cubicBezTo>
                  <a:pt x="8243" y="19890"/>
                  <a:pt x="8288" y="19859"/>
                  <a:pt x="8287" y="19793"/>
                </a:cubicBezTo>
                <a:cubicBezTo>
                  <a:pt x="8247" y="18530"/>
                  <a:pt x="8260" y="17265"/>
                  <a:pt x="8294" y="15999"/>
                </a:cubicBezTo>
                <a:cubicBezTo>
                  <a:pt x="11646" y="16142"/>
                  <a:pt x="15005" y="16199"/>
                  <a:pt x="18353" y="16218"/>
                </a:cubicBezTo>
                <a:cubicBezTo>
                  <a:pt x="18293" y="16264"/>
                  <a:pt x="18234" y="16308"/>
                  <a:pt x="18174" y="16351"/>
                </a:cubicBezTo>
                <a:cubicBezTo>
                  <a:pt x="17852" y="16541"/>
                  <a:pt x="17531" y="16731"/>
                  <a:pt x="17209" y="16921"/>
                </a:cubicBezTo>
                <a:cubicBezTo>
                  <a:pt x="17013" y="17037"/>
                  <a:pt x="17133" y="17293"/>
                  <a:pt x="17317" y="17293"/>
                </a:cubicBezTo>
                <a:cubicBezTo>
                  <a:pt x="17348" y="17293"/>
                  <a:pt x="17380" y="17286"/>
                  <a:pt x="17412" y="17270"/>
                </a:cubicBezTo>
                <a:cubicBezTo>
                  <a:pt x="17775" y="17096"/>
                  <a:pt x="18105" y="16899"/>
                  <a:pt x="18418" y="16676"/>
                </a:cubicBezTo>
                <a:cubicBezTo>
                  <a:pt x="18690" y="16514"/>
                  <a:pt x="18962" y="16355"/>
                  <a:pt x="19231" y="16194"/>
                </a:cubicBezTo>
                <a:cubicBezTo>
                  <a:pt x="19337" y="16132"/>
                  <a:pt x="19350" y="16005"/>
                  <a:pt x="19295" y="15914"/>
                </a:cubicBezTo>
                <a:cubicBezTo>
                  <a:pt x="19312" y="15897"/>
                  <a:pt x="19330" y="15881"/>
                  <a:pt x="19345" y="15864"/>
                </a:cubicBezTo>
                <a:cubicBezTo>
                  <a:pt x="19428" y="15771"/>
                  <a:pt x="19421" y="15604"/>
                  <a:pt x="19302" y="15545"/>
                </a:cubicBezTo>
                <a:cubicBezTo>
                  <a:pt x="18834" y="15309"/>
                  <a:pt x="18369" y="15145"/>
                  <a:pt x="17849" y="15047"/>
                </a:cubicBezTo>
                <a:cubicBezTo>
                  <a:pt x="17834" y="15044"/>
                  <a:pt x="17820" y="15042"/>
                  <a:pt x="17806" y="15042"/>
                </a:cubicBezTo>
                <a:cubicBezTo>
                  <a:pt x="17586" y="15042"/>
                  <a:pt x="17503" y="15390"/>
                  <a:pt x="17742" y="15435"/>
                </a:cubicBezTo>
                <a:cubicBezTo>
                  <a:pt x="18141" y="15511"/>
                  <a:pt x="18496" y="15619"/>
                  <a:pt x="18856" y="15778"/>
                </a:cubicBezTo>
                <a:cubicBezTo>
                  <a:pt x="18843" y="15791"/>
                  <a:pt x="18830" y="15803"/>
                  <a:pt x="18818" y="15814"/>
                </a:cubicBezTo>
                <a:cubicBezTo>
                  <a:pt x="15454" y="15804"/>
                  <a:pt x="12096" y="15707"/>
                  <a:pt x="8738" y="15579"/>
                </a:cubicBezTo>
                <a:cubicBezTo>
                  <a:pt x="9219" y="15286"/>
                  <a:pt x="9613" y="14795"/>
                  <a:pt x="9908" y="14361"/>
                </a:cubicBezTo>
                <a:cubicBezTo>
                  <a:pt x="10735" y="13144"/>
                  <a:pt x="11219" y="11718"/>
                  <a:pt x="11546" y="10291"/>
                </a:cubicBezTo>
                <a:cubicBezTo>
                  <a:pt x="12295" y="7012"/>
                  <a:pt x="12557" y="3584"/>
                  <a:pt x="13006" y="254"/>
                </a:cubicBezTo>
                <a:cubicBezTo>
                  <a:pt x="13027" y="101"/>
                  <a:pt x="12895" y="0"/>
                  <a:pt x="12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2F088-B6F6-AAC0-CEF4-BD559FD11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63" y="1009876"/>
            <a:ext cx="7878274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33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3">
          <a:extLst>
            <a:ext uri="{FF2B5EF4-FFF2-40B4-BE49-F238E27FC236}">
              <a16:creationId xmlns:a16="http://schemas.microsoft.com/office/drawing/2014/main" id="{B8DB16BC-2F47-82EF-FA77-8C69FBA3D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p63">
            <a:extLst>
              <a:ext uri="{FF2B5EF4-FFF2-40B4-BE49-F238E27FC236}">
                <a16:creationId xmlns:a16="http://schemas.microsoft.com/office/drawing/2014/main" id="{5533347E-31AE-741D-58FE-6AC4A515F0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Graph:</a:t>
            </a:r>
            <a:endParaRPr dirty="0"/>
          </a:p>
        </p:txBody>
      </p:sp>
      <p:sp>
        <p:nvSpPr>
          <p:cNvPr id="3117" name="Google Shape;3117;p63">
            <a:extLst>
              <a:ext uri="{FF2B5EF4-FFF2-40B4-BE49-F238E27FC236}">
                <a16:creationId xmlns:a16="http://schemas.microsoft.com/office/drawing/2014/main" id="{F425E64B-9F5B-E823-D43B-1CF64F1F0BB4}"/>
              </a:ext>
            </a:extLst>
          </p:cNvPr>
          <p:cNvSpPr txBox="1"/>
          <p:nvPr/>
        </p:nvSpPr>
        <p:spPr>
          <a:xfrm>
            <a:off x="5642282" y="1022100"/>
            <a:ext cx="30090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BioRhyme ExtraBold"/>
                <a:ea typeface="BioRhyme ExtraBold"/>
                <a:cs typeface="BioRhyme ExtraBold"/>
                <a:sym typeface="BioRhyme ExtraBold"/>
              </a:rPr>
              <a:t>Example Values:</a:t>
            </a:r>
            <a:endParaRPr sz="2000" dirty="0">
              <a:solidFill>
                <a:schemeClr val="dk1"/>
              </a:solidFill>
              <a:latin typeface="BioRhyme ExtraBold"/>
              <a:ea typeface="BioRhyme ExtraBold"/>
              <a:cs typeface="BioRhyme ExtraBold"/>
              <a:sym typeface="BioRhyme ExtraBold"/>
            </a:endParaRPr>
          </a:p>
        </p:txBody>
      </p:sp>
      <p:sp>
        <p:nvSpPr>
          <p:cNvPr id="3118" name="Google Shape;3118;p63">
            <a:extLst>
              <a:ext uri="{FF2B5EF4-FFF2-40B4-BE49-F238E27FC236}">
                <a16:creationId xmlns:a16="http://schemas.microsoft.com/office/drawing/2014/main" id="{397E90DF-0C97-E257-C87C-81498BD76C65}"/>
              </a:ext>
            </a:extLst>
          </p:cNvPr>
          <p:cNvSpPr txBox="1"/>
          <p:nvPr/>
        </p:nvSpPr>
        <p:spPr>
          <a:xfrm>
            <a:off x="5437414" y="1444800"/>
            <a:ext cx="2986586" cy="240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b="1" kern="100" dirty="0">
                <a:solidFill>
                  <a:srgbClr val="0F4761"/>
                </a:solidFill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Market Price</a:t>
            </a:r>
            <a:r>
              <a:rPr lang="en-US" b="1" kern="100" dirty="0">
                <a:solidFill>
                  <a:srgbClr val="0F4761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kern="100" dirty="0">
                <a:solidFill>
                  <a:srgbClr val="0F4761"/>
                </a:solidFill>
                <a:effectLst/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20</a:t>
            </a:r>
            <a:r>
              <a:rPr lang="en-US" kern="100" dirty="0">
                <a:solidFill>
                  <a:srgbClr val="0F4761"/>
                </a:solidFill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$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b="1" kern="100" dirty="0">
                <a:solidFill>
                  <a:srgbClr val="0F4761"/>
                </a:solidFill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Max Price Customers Willing to Pay: </a:t>
            </a:r>
            <a:r>
              <a:rPr lang="en-US" kern="100" dirty="0">
                <a:solidFill>
                  <a:srgbClr val="0F4761"/>
                </a:solidFill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50$</a:t>
            </a: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F7699-7E8B-047B-3723-D5F4AC9EE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6117"/>
            <a:ext cx="5607335" cy="349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7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>
          <a:extLst>
            <a:ext uri="{FF2B5EF4-FFF2-40B4-BE49-F238E27FC236}">
              <a16:creationId xmlns:a16="http://schemas.microsoft.com/office/drawing/2014/main" id="{01D22832-527D-309F-6193-9CB67E0BE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49">
            <a:extLst>
              <a:ext uri="{FF2B5EF4-FFF2-40B4-BE49-F238E27FC236}">
                <a16:creationId xmlns:a16="http://schemas.microsoft.com/office/drawing/2014/main" id="{B9B05A78-5139-B531-5754-E205EE0845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8750" y="936750"/>
            <a:ext cx="7106400" cy="3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Demo:</a:t>
            </a:r>
            <a:endParaRPr dirty="0"/>
          </a:p>
        </p:txBody>
      </p:sp>
      <p:grpSp>
        <p:nvGrpSpPr>
          <p:cNvPr id="2190" name="Google Shape;2190;p49">
            <a:extLst>
              <a:ext uri="{FF2B5EF4-FFF2-40B4-BE49-F238E27FC236}">
                <a16:creationId xmlns:a16="http://schemas.microsoft.com/office/drawing/2014/main" id="{DC6DAA56-FD72-2A3A-36C1-53608B6C9873}"/>
              </a:ext>
            </a:extLst>
          </p:cNvPr>
          <p:cNvGrpSpPr/>
          <p:nvPr/>
        </p:nvGrpSpPr>
        <p:grpSpPr>
          <a:xfrm>
            <a:off x="7678717" y="3343657"/>
            <a:ext cx="841238" cy="837088"/>
            <a:chOff x="1535441" y="3235327"/>
            <a:chExt cx="438191" cy="436029"/>
          </a:xfrm>
        </p:grpSpPr>
        <p:sp>
          <p:nvSpPr>
            <p:cNvPr id="2191" name="Google Shape;2191;p49">
              <a:extLst>
                <a:ext uri="{FF2B5EF4-FFF2-40B4-BE49-F238E27FC236}">
                  <a16:creationId xmlns:a16="http://schemas.microsoft.com/office/drawing/2014/main" id="{73E64B2E-8AB5-D639-9C74-D38EB187A900}"/>
                </a:ext>
              </a:extLst>
            </p:cNvPr>
            <p:cNvSpPr/>
            <p:nvPr/>
          </p:nvSpPr>
          <p:spPr>
            <a:xfrm>
              <a:off x="1535441" y="3235327"/>
              <a:ext cx="438191" cy="436029"/>
            </a:xfrm>
            <a:custGeom>
              <a:avLst/>
              <a:gdLst/>
              <a:ahLst/>
              <a:cxnLst/>
              <a:rect l="l" t="t" r="r" b="b"/>
              <a:pathLst>
                <a:path w="9730" h="9682" extrusionOk="0">
                  <a:moveTo>
                    <a:pt x="4731" y="0"/>
                  </a:moveTo>
                  <a:cubicBezTo>
                    <a:pt x="3568" y="0"/>
                    <a:pt x="2455" y="428"/>
                    <a:pt x="1592" y="1208"/>
                  </a:cubicBezTo>
                  <a:cubicBezTo>
                    <a:pt x="1503" y="1289"/>
                    <a:pt x="1426" y="1377"/>
                    <a:pt x="1361" y="1474"/>
                  </a:cubicBezTo>
                  <a:cubicBezTo>
                    <a:pt x="1268" y="1545"/>
                    <a:pt x="1182" y="1627"/>
                    <a:pt x="1106" y="1720"/>
                  </a:cubicBezTo>
                  <a:cubicBezTo>
                    <a:pt x="373" y="2615"/>
                    <a:pt x="1" y="3746"/>
                    <a:pt x="55" y="4905"/>
                  </a:cubicBezTo>
                  <a:cubicBezTo>
                    <a:pt x="89" y="5637"/>
                    <a:pt x="296" y="6347"/>
                    <a:pt x="650" y="6979"/>
                  </a:cubicBezTo>
                  <a:cubicBezTo>
                    <a:pt x="619" y="7100"/>
                    <a:pt x="602" y="7225"/>
                    <a:pt x="602" y="7353"/>
                  </a:cubicBezTo>
                  <a:cubicBezTo>
                    <a:pt x="602" y="7744"/>
                    <a:pt x="755" y="8110"/>
                    <a:pt x="1031" y="8386"/>
                  </a:cubicBezTo>
                  <a:lnTo>
                    <a:pt x="1899" y="9253"/>
                  </a:lnTo>
                  <a:cubicBezTo>
                    <a:pt x="2175" y="9530"/>
                    <a:pt x="2542" y="9682"/>
                    <a:pt x="2932" y="9682"/>
                  </a:cubicBezTo>
                  <a:cubicBezTo>
                    <a:pt x="3321" y="9682"/>
                    <a:pt x="3689" y="9530"/>
                    <a:pt x="3965" y="9253"/>
                  </a:cubicBezTo>
                  <a:lnTo>
                    <a:pt x="4143" y="9076"/>
                  </a:lnTo>
                  <a:cubicBezTo>
                    <a:pt x="4200" y="9018"/>
                    <a:pt x="4254" y="8957"/>
                    <a:pt x="4299" y="8892"/>
                  </a:cubicBezTo>
                  <a:cubicBezTo>
                    <a:pt x="4364" y="8845"/>
                    <a:pt x="4426" y="8794"/>
                    <a:pt x="4483" y="8736"/>
                  </a:cubicBezTo>
                  <a:lnTo>
                    <a:pt x="4629" y="8590"/>
                  </a:lnTo>
                  <a:lnTo>
                    <a:pt x="4652" y="8571"/>
                  </a:lnTo>
                  <a:lnTo>
                    <a:pt x="4702" y="8516"/>
                  </a:lnTo>
                  <a:lnTo>
                    <a:pt x="9301" y="3916"/>
                  </a:lnTo>
                  <a:cubicBezTo>
                    <a:pt x="9578" y="3640"/>
                    <a:pt x="9730" y="3273"/>
                    <a:pt x="9730" y="2883"/>
                  </a:cubicBezTo>
                  <a:cubicBezTo>
                    <a:pt x="9730" y="2492"/>
                    <a:pt x="9578" y="2126"/>
                    <a:pt x="9301" y="1850"/>
                  </a:cubicBezTo>
                  <a:lnTo>
                    <a:pt x="8435" y="982"/>
                  </a:lnTo>
                  <a:cubicBezTo>
                    <a:pt x="8158" y="706"/>
                    <a:pt x="7791" y="554"/>
                    <a:pt x="7401" y="554"/>
                  </a:cubicBezTo>
                  <a:cubicBezTo>
                    <a:pt x="7273" y="554"/>
                    <a:pt x="7148" y="570"/>
                    <a:pt x="7028" y="601"/>
                  </a:cubicBezTo>
                  <a:cubicBezTo>
                    <a:pt x="6366" y="229"/>
                    <a:pt x="5616" y="21"/>
                    <a:pt x="4843" y="2"/>
                  </a:cubicBezTo>
                  <a:cubicBezTo>
                    <a:pt x="4807" y="0"/>
                    <a:pt x="4769" y="0"/>
                    <a:pt x="4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2" name="Google Shape;2192;p49">
              <a:extLst>
                <a:ext uri="{FF2B5EF4-FFF2-40B4-BE49-F238E27FC236}">
                  <a16:creationId xmlns:a16="http://schemas.microsoft.com/office/drawing/2014/main" id="{9059A2C6-0375-095F-D829-9E4D065D7F23}"/>
                </a:ext>
              </a:extLst>
            </p:cNvPr>
            <p:cNvSpPr/>
            <p:nvPr/>
          </p:nvSpPr>
          <p:spPr>
            <a:xfrm>
              <a:off x="1589303" y="3301214"/>
              <a:ext cx="318488" cy="304301"/>
            </a:xfrm>
            <a:custGeom>
              <a:avLst/>
              <a:gdLst/>
              <a:ahLst/>
              <a:cxnLst/>
              <a:rect l="l" t="t" r="r" b="b"/>
              <a:pathLst>
                <a:path w="7072" h="6757" extrusionOk="0">
                  <a:moveTo>
                    <a:pt x="3534" y="1229"/>
                  </a:moveTo>
                  <a:cubicBezTo>
                    <a:pt x="4045" y="1229"/>
                    <a:pt x="4556" y="1424"/>
                    <a:pt x="4945" y="1812"/>
                  </a:cubicBezTo>
                  <a:lnTo>
                    <a:pt x="3861" y="2896"/>
                  </a:lnTo>
                  <a:cubicBezTo>
                    <a:pt x="3772" y="2806"/>
                    <a:pt x="3654" y="2761"/>
                    <a:pt x="3536" y="2761"/>
                  </a:cubicBezTo>
                  <a:cubicBezTo>
                    <a:pt x="3418" y="2761"/>
                    <a:pt x="3300" y="2806"/>
                    <a:pt x="3210" y="2896"/>
                  </a:cubicBezTo>
                  <a:cubicBezTo>
                    <a:pt x="3030" y="3075"/>
                    <a:pt x="3030" y="3367"/>
                    <a:pt x="3210" y="3547"/>
                  </a:cubicBezTo>
                  <a:lnTo>
                    <a:pt x="2124" y="4633"/>
                  </a:lnTo>
                  <a:cubicBezTo>
                    <a:pt x="1347" y="3855"/>
                    <a:pt x="1347" y="2590"/>
                    <a:pt x="2124" y="1812"/>
                  </a:cubicBezTo>
                  <a:cubicBezTo>
                    <a:pt x="2513" y="1424"/>
                    <a:pt x="3024" y="1229"/>
                    <a:pt x="3534" y="1229"/>
                  </a:cubicBezTo>
                  <a:close/>
                  <a:moveTo>
                    <a:pt x="3536" y="0"/>
                  </a:moveTo>
                  <a:cubicBezTo>
                    <a:pt x="2711" y="0"/>
                    <a:pt x="1887" y="315"/>
                    <a:pt x="1257" y="943"/>
                  </a:cubicBezTo>
                  <a:cubicBezTo>
                    <a:pt x="0" y="2202"/>
                    <a:pt x="0" y="4241"/>
                    <a:pt x="1257" y="5500"/>
                  </a:cubicBezTo>
                  <a:lnTo>
                    <a:pt x="867" y="5890"/>
                  </a:lnTo>
                  <a:lnTo>
                    <a:pt x="1735" y="6757"/>
                  </a:lnTo>
                  <a:lnTo>
                    <a:pt x="7071" y="1421"/>
                  </a:lnTo>
                  <a:lnTo>
                    <a:pt x="6203" y="554"/>
                  </a:lnTo>
                  <a:lnTo>
                    <a:pt x="5814" y="943"/>
                  </a:lnTo>
                  <a:cubicBezTo>
                    <a:pt x="5184" y="315"/>
                    <a:pt x="4360" y="0"/>
                    <a:pt x="3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3" name="Google Shape;2193;p49">
              <a:extLst>
                <a:ext uri="{FF2B5EF4-FFF2-40B4-BE49-F238E27FC236}">
                  <a16:creationId xmlns:a16="http://schemas.microsoft.com/office/drawing/2014/main" id="{4F10F95C-83C9-D729-F111-5C57C376BD55}"/>
                </a:ext>
              </a:extLst>
            </p:cNvPr>
            <p:cNvSpPr/>
            <p:nvPr/>
          </p:nvSpPr>
          <p:spPr>
            <a:xfrm>
              <a:off x="1639112" y="3301169"/>
              <a:ext cx="212070" cy="53772"/>
            </a:xfrm>
            <a:custGeom>
              <a:avLst/>
              <a:gdLst/>
              <a:ahLst/>
              <a:cxnLst/>
              <a:rect l="l" t="t" r="r" b="b"/>
              <a:pathLst>
                <a:path w="4709" h="1194" extrusionOk="0">
                  <a:moveTo>
                    <a:pt x="2431" y="0"/>
                  </a:moveTo>
                  <a:cubicBezTo>
                    <a:pt x="1607" y="0"/>
                    <a:pt x="782" y="315"/>
                    <a:pt x="153" y="943"/>
                  </a:cubicBezTo>
                  <a:cubicBezTo>
                    <a:pt x="99" y="997"/>
                    <a:pt x="49" y="1051"/>
                    <a:pt x="0" y="1106"/>
                  </a:cubicBezTo>
                  <a:cubicBezTo>
                    <a:pt x="606" y="578"/>
                    <a:pt x="1360" y="315"/>
                    <a:pt x="2115" y="315"/>
                  </a:cubicBezTo>
                  <a:cubicBezTo>
                    <a:pt x="2891" y="315"/>
                    <a:pt x="3666" y="593"/>
                    <a:pt x="4279" y="1149"/>
                  </a:cubicBezTo>
                  <a:cubicBezTo>
                    <a:pt x="4311" y="1179"/>
                    <a:pt x="4351" y="1193"/>
                    <a:pt x="4391" y="1193"/>
                  </a:cubicBezTo>
                  <a:cubicBezTo>
                    <a:pt x="4433" y="1193"/>
                    <a:pt x="4475" y="1177"/>
                    <a:pt x="4508" y="1145"/>
                  </a:cubicBezTo>
                  <a:lnTo>
                    <a:pt x="4709" y="943"/>
                  </a:lnTo>
                  <a:cubicBezTo>
                    <a:pt x="4080" y="315"/>
                    <a:pt x="3256" y="0"/>
                    <a:pt x="2431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4" name="Google Shape;2194;p49">
              <a:extLst>
                <a:ext uri="{FF2B5EF4-FFF2-40B4-BE49-F238E27FC236}">
                  <a16:creationId xmlns:a16="http://schemas.microsoft.com/office/drawing/2014/main" id="{07576FF1-1E9E-FE99-3B91-951258AB6AFD}"/>
                </a:ext>
              </a:extLst>
            </p:cNvPr>
            <p:cNvSpPr/>
            <p:nvPr/>
          </p:nvSpPr>
          <p:spPr>
            <a:xfrm>
              <a:off x="1652397" y="3326028"/>
              <a:ext cx="255393" cy="279442"/>
            </a:xfrm>
            <a:custGeom>
              <a:avLst/>
              <a:gdLst/>
              <a:ahLst/>
              <a:cxnLst/>
              <a:rect l="l" t="t" r="r" b="b"/>
              <a:pathLst>
                <a:path w="5671" h="6205" extrusionOk="0">
                  <a:moveTo>
                    <a:pt x="4802" y="1"/>
                  </a:moveTo>
                  <a:lnTo>
                    <a:pt x="4489" y="316"/>
                  </a:lnTo>
                  <a:lnTo>
                    <a:pt x="4905" y="734"/>
                  </a:lnTo>
                  <a:cubicBezTo>
                    <a:pt x="4970" y="798"/>
                    <a:pt x="4970" y="903"/>
                    <a:pt x="4905" y="967"/>
                  </a:cubicBezTo>
                  <a:lnTo>
                    <a:pt x="0" y="5872"/>
                  </a:lnTo>
                  <a:lnTo>
                    <a:pt x="334" y="6205"/>
                  </a:lnTo>
                  <a:lnTo>
                    <a:pt x="5670" y="869"/>
                  </a:lnTo>
                  <a:lnTo>
                    <a:pt x="4802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5" name="Google Shape;2195;p49">
              <a:extLst>
                <a:ext uri="{FF2B5EF4-FFF2-40B4-BE49-F238E27FC236}">
                  <a16:creationId xmlns:a16="http://schemas.microsoft.com/office/drawing/2014/main" id="{3CE3D18D-E0B5-12D1-35E3-4FE43A6CEB30}"/>
                </a:ext>
              </a:extLst>
            </p:cNvPr>
            <p:cNvSpPr/>
            <p:nvPr/>
          </p:nvSpPr>
          <p:spPr>
            <a:xfrm>
              <a:off x="1593807" y="3349942"/>
              <a:ext cx="86647" cy="260212"/>
            </a:xfrm>
            <a:custGeom>
              <a:avLst/>
              <a:gdLst/>
              <a:ahLst/>
              <a:cxnLst/>
              <a:rect l="l" t="t" r="r" b="b"/>
              <a:pathLst>
                <a:path w="1924" h="5778" extrusionOk="0">
                  <a:moveTo>
                    <a:pt x="940" y="0"/>
                  </a:moveTo>
                  <a:cubicBezTo>
                    <a:pt x="910" y="0"/>
                    <a:pt x="880" y="13"/>
                    <a:pt x="859" y="39"/>
                  </a:cubicBezTo>
                  <a:cubicBezTo>
                    <a:pt x="341" y="674"/>
                    <a:pt x="75" y="1475"/>
                    <a:pt x="114" y="2297"/>
                  </a:cubicBezTo>
                  <a:cubicBezTo>
                    <a:pt x="151" y="3091"/>
                    <a:pt x="469" y="3840"/>
                    <a:pt x="1013" y="4417"/>
                  </a:cubicBezTo>
                  <a:lnTo>
                    <a:pt x="694" y="4736"/>
                  </a:lnTo>
                  <a:cubicBezTo>
                    <a:pt x="675" y="4755"/>
                    <a:pt x="664" y="4781"/>
                    <a:pt x="664" y="4808"/>
                  </a:cubicBezTo>
                  <a:cubicBezTo>
                    <a:pt x="664" y="4835"/>
                    <a:pt x="675" y="4861"/>
                    <a:pt x="694" y="4880"/>
                  </a:cubicBezTo>
                  <a:lnTo>
                    <a:pt x="1561" y="5748"/>
                  </a:lnTo>
                  <a:cubicBezTo>
                    <a:pt x="1582" y="5767"/>
                    <a:pt x="1608" y="5777"/>
                    <a:pt x="1633" y="5777"/>
                  </a:cubicBezTo>
                  <a:cubicBezTo>
                    <a:pt x="1659" y="5777"/>
                    <a:pt x="1685" y="5767"/>
                    <a:pt x="1706" y="5748"/>
                  </a:cubicBezTo>
                  <a:lnTo>
                    <a:pt x="1883" y="5570"/>
                  </a:lnTo>
                  <a:cubicBezTo>
                    <a:pt x="1923" y="5530"/>
                    <a:pt x="1923" y="5465"/>
                    <a:pt x="1883" y="5425"/>
                  </a:cubicBezTo>
                  <a:cubicBezTo>
                    <a:pt x="1864" y="5405"/>
                    <a:pt x="1839" y="5395"/>
                    <a:pt x="1813" y="5395"/>
                  </a:cubicBezTo>
                  <a:cubicBezTo>
                    <a:pt x="1787" y="5395"/>
                    <a:pt x="1761" y="5405"/>
                    <a:pt x="1740" y="5425"/>
                  </a:cubicBezTo>
                  <a:lnTo>
                    <a:pt x="1635" y="5531"/>
                  </a:lnTo>
                  <a:lnTo>
                    <a:pt x="912" y="4808"/>
                  </a:lnTo>
                  <a:lnTo>
                    <a:pt x="1229" y="4489"/>
                  </a:lnTo>
                  <a:cubicBezTo>
                    <a:pt x="1249" y="4471"/>
                    <a:pt x="1260" y="4445"/>
                    <a:pt x="1260" y="4418"/>
                  </a:cubicBezTo>
                  <a:cubicBezTo>
                    <a:pt x="1260" y="4390"/>
                    <a:pt x="1248" y="4364"/>
                    <a:pt x="1229" y="4346"/>
                  </a:cubicBezTo>
                  <a:cubicBezTo>
                    <a:pt x="92" y="3208"/>
                    <a:pt x="0" y="1410"/>
                    <a:pt x="1018" y="168"/>
                  </a:cubicBezTo>
                  <a:cubicBezTo>
                    <a:pt x="1054" y="125"/>
                    <a:pt x="1049" y="60"/>
                    <a:pt x="1004" y="23"/>
                  </a:cubicBezTo>
                  <a:cubicBezTo>
                    <a:pt x="985" y="8"/>
                    <a:pt x="963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6" name="Google Shape;2196;p49">
              <a:extLst>
                <a:ext uri="{FF2B5EF4-FFF2-40B4-BE49-F238E27FC236}">
                  <a16:creationId xmlns:a16="http://schemas.microsoft.com/office/drawing/2014/main" id="{45060EE2-8C97-D764-F433-46EDE643D6B4}"/>
                </a:ext>
              </a:extLst>
            </p:cNvPr>
            <p:cNvSpPr/>
            <p:nvPr/>
          </p:nvSpPr>
          <p:spPr>
            <a:xfrm>
              <a:off x="1645912" y="3344177"/>
              <a:ext cx="179014" cy="177978"/>
            </a:xfrm>
            <a:custGeom>
              <a:avLst/>
              <a:gdLst/>
              <a:ahLst/>
              <a:cxnLst/>
              <a:rect l="l" t="t" r="r" b="b"/>
              <a:pathLst>
                <a:path w="3975" h="3952" extrusionOk="0">
                  <a:moveTo>
                    <a:pt x="1699" y="1"/>
                  </a:moveTo>
                  <a:cubicBezTo>
                    <a:pt x="1690" y="1"/>
                    <a:pt x="1681" y="2"/>
                    <a:pt x="1672" y="5"/>
                  </a:cubicBezTo>
                  <a:cubicBezTo>
                    <a:pt x="1618" y="20"/>
                    <a:pt x="1585" y="75"/>
                    <a:pt x="1600" y="130"/>
                  </a:cubicBezTo>
                  <a:lnTo>
                    <a:pt x="1638" y="271"/>
                  </a:lnTo>
                  <a:cubicBezTo>
                    <a:pt x="1524" y="308"/>
                    <a:pt x="1412" y="354"/>
                    <a:pt x="1303" y="411"/>
                  </a:cubicBezTo>
                  <a:lnTo>
                    <a:pt x="1282" y="373"/>
                  </a:lnTo>
                  <a:cubicBezTo>
                    <a:pt x="1263" y="340"/>
                    <a:pt x="1228" y="321"/>
                    <a:pt x="1192" y="321"/>
                  </a:cubicBezTo>
                  <a:cubicBezTo>
                    <a:pt x="1176" y="321"/>
                    <a:pt x="1159" y="325"/>
                    <a:pt x="1144" y="333"/>
                  </a:cubicBezTo>
                  <a:cubicBezTo>
                    <a:pt x="1095" y="360"/>
                    <a:pt x="1077" y="423"/>
                    <a:pt x="1104" y="472"/>
                  </a:cubicBezTo>
                  <a:lnTo>
                    <a:pt x="1127" y="513"/>
                  </a:lnTo>
                  <a:cubicBezTo>
                    <a:pt x="1037" y="571"/>
                    <a:pt x="950" y="638"/>
                    <a:pt x="868" y="713"/>
                  </a:cubicBezTo>
                  <a:lnTo>
                    <a:pt x="765" y="609"/>
                  </a:lnTo>
                  <a:cubicBezTo>
                    <a:pt x="746" y="590"/>
                    <a:pt x="719" y="580"/>
                    <a:pt x="693" y="580"/>
                  </a:cubicBezTo>
                  <a:cubicBezTo>
                    <a:pt x="667" y="580"/>
                    <a:pt x="641" y="590"/>
                    <a:pt x="622" y="609"/>
                  </a:cubicBezTo>
                  <a:cubicBezTo>
                    <a:pt x="582" y="649"/>
                    <a:pt x="582" y="714"/>
                    <a:pt x="622" y="754"/>
                  </a:cubicBezTo>
                  <a:lnTo>
                    <a:pt x="725" y="857"/>
                  </a:lnTo>
                  <a:cubicBezTo>
                    <a:pt x="644" y="945"/>
                    <a:pt x="573" y="1040"/>
                    <a:pt x="509" y="1138"/>
                  </a:cubicBezTo>
                  <a:lnTo>
                    <a:pt x="471" y="1116"/>
                  </a:lnTo>
                  <a:cubicBezTo>
                    <a:pt x="455" y="1107"/>
                    <a:pt x="437" y="1102"/>
                    <a:pt x="420" y="1102"/>
                  </a:cubicBezTo>
                  <a:cubicBezTo>
                    <a:pt x="385" y="1102"/>
                    <a:pt x="351" y="1120"/>
                    <a:pt x="332" y="1152"/>
                  </a:cubicBezTo>
                  <a:cubicBezTo>
                    <a:pt x="303" y="1201"/>
                    <a:pt x="319" y="1263"/>
                    <a:pt x="367" y="1292"/>
                  </a:cubicBezTo>
                  <a:lnTo>
                    <a:pt x="408" y="1316"/>
                  </a:lnTo>
                  <a:cubicBezTo>
                    <a:pt x="357" y="1418"/>
                    <a:pt x="314" y="1521"/>
                    <a:pt x="281" y="1626"/>
                  </a:cubicBezTo>
                  <a:lnTo>
                    <a:pt x="140" y="1588"/>
                  </a:lnTo>
                  <a:cubicBezTo>
                    <a:pt x="131" y="1586"/>
                    <a:pt x="122" y="1585"/>
                    <a:pt x="113" y="1585"/>
                  </a:cubicBezTo>
                  <a:cubicBezTo>
                    <a:pt x="68" y="1585"/>
                    <a:pt x="27" y="1616"/>
                    <a:pt x="15" y="1661"/>
                  </a:cubicBezTo>
                  <a:cubicBezTo>
                    <a:pt x="0" y="1716"/>
                    <a:pt x="33" y="1771"/>
                    <a:pt x="87" y="1786"/>
                  </a:cubicBezTo>
                  <a:lnTo>
                    <a:pt x="229" y="1824"/>
                  </a:lnTo>
                  <a:cubicBezTo>
                    <a:pt x="204" y="1937"/>
                    <a:pt x="189" y="2053"/>
                    <a:pt x="183" y="2168"/>
                  </a:cubicBezTo>
                  <a:lnTo>
                    <a:pt x="143" y="2168"/>
                  </a:lnTo>
                  <a:cubicBezTo>
                    <a:pt x="142" y="2168"/>
                    <a:pt x="142" y="2168"/>
                    <a:pt x="141" y="2168"/>
                  </a:cubicBezTo>
                  <a:cubicBezTo>
                    <a:pt x="86" y="2168"/>
                    <a:pt x="41" y="2213"/>
                    <a:pt x="40" y="2268"/>
                  </a:cubicBezTo>
                  <a:cubicBezTo>
                    <a:pt x="40" y="2325"/>
                    <a:pt x="84" y="2370"/>
                    <a:pt x="140" y="2371"/>
                  </a:cubicBezTo>
                  <a:lnTo>
                    <a:pt x="183" y="2371"/>
                  </a:lnTo>
                  <a:cubicBezTo>
                    <a:pt x="189" y="2485"/>
                    <a:pt x="204" y="2599"/>
                    <a:pt x="229" y="2711"/>
                  </a:cubicBezTo>
                  <a:lnTo>
                    <a:pt x="87" y="2749"/>
                  </a:lnTo>
                  <a:cubicBezTo>
                    <a:pt x="33" y="2763"/>
                    <a:pt x="0" y="2820"/>
                    <a:pt x="15" y="2874"/>
                  </a:cubicBezTo>
                  <a:cubicBezTo>
                    <a:pt x="28" y="2920"/>
                    <a:pt x="68" y="2950"/>
                    <a:pt x="112" y="2950"/>
                  </a:cubicBezTo>
                  <a:cubicBezTo>
                    <a:pt x="121" y="2950"/>
                    <a:pt x="131" y="2948"/>
                    <a:pt x="139" y="2946"/>
                  </a:cubicBezTo>
                  <a:lnTo>
                    <a:pt x="280" y="2908"/>
                  </a:lnTo>
                  <a:cubicBezTo>
                    <a:pt x="314" y="3016"/>
                    <a:pt x="359" y="3122"/>
                    <a:pt x="411" y="3224"/>
                  </a:cubicBezTo>
                  <a:lnTo>
                    <a:pt x="381" y="3240"/>
                  </a:lnTo>
                  <a:cubicBezTo>
                    <a:pt x="332" y="3268"/>
                    <a:pt x="314" y="3331"/>
                    <a:pt x="341" y="3379"/>
                  </a:cubicBezTo>
                  <a:cubicBezTo>
                    <a:pt x="360" y="3411"/>
                    <a:pt x="394" y="3431"/>
                    <a:pt x="430" y="3431"/>
                  </a:cubicBezTo>
                  <a:cubicBezTo>
                    <a:pt x="446" y="3431"/>
                    <a:pt x="464" y="3426"/>
                    <a:pt x="480" y="3418"/>
                  </a:cubicBezTo>
                  <a:lnTo>
                    <a:pt x="512" y="3399"/>
                  </a:lnTo>
                  <a:cubicBezTo>
                    <a:pt x="573" y="3495"/>
                    <a:pt x="643" y="3587"/>
                    <a:pt x="722" y="3674"/>
                  </a:cubicBezTo>
                  <a:lnTo>
                    <a:pt x="618" y="3778"/>
                  </a:lnTo>
                  <a:cubicBezTo>
                    <a:pt x="579" y="3817"/>
                    <a:pt x="579" y="3882"/>
                    <a:pt x="618" y="3921"/>
                  </a:cubicBezTo>
                  <a:cubicBezTo>
                    <a:pt x="639" y="3942"/>
                    <a:pt x="665" y="3952"/>
                    <a:pt x="691" y="3952"/>
                  </a:cubicBezTo>
                  <a:cubicBezTo>
                    <a:pt x="716" y="3952"/>
                    <a:pt x="742" y="3942"/>
                    <a:pt x="763" y="3921"/>
                  </a:cubicBezTo>
                  <a:lnTo>
                    <a:pt x="2026" y="2664"/>
                  </a:lnTo>
                  <a:cubicBezTo>
                    <a:pt x="2066" y="2625"/>
                    <a:pt x="2066" y="2560"/>
                    <a:pt x="2026" y="2520"/>
                  </a:cubicBezTo>
                  <a:cubicBezTo>
                    <a:pt x="1885" y="2380"/>
                    <a:pt x="1885" y="2153"/>
                    <a:pt x="2026" y="2012"/>
                  </a:cubicBezTo>
                  <a:cubicBezTo>
                    <a:pt x="2094" y="1945"/>
                    <a:pt x="2183" y="1908"/>
                    <a:pt x="2279" y="1908"/>
                  </a:cubicBezTo>
                  <a:cubicBezTo>
                    <a:pt x="2374" y="1908"/>
                    <a:pt x="2465" y="1945"/>
                    <a:pt x="2531" y="2012"/>
                  </a:cubicBezTo>
                  <a:cubicBezTo>
                    <a:pt x="2551" y="2032"/>
                    <a:pt x="2577" y="2043"/>
                    <a:pt x="2604" y="2043"/>
                  </a:cubicBezTo>
                  <a:cubicBezTo>
                    <a:pt x="2632" y="2043"/>
                    <a:pt x="2657" y="2032"/>
                    <a:pt x="2676" y="2012"/>
                  </a:cubicBezTo>
                  <a:lnTo>
                    <a:pt x="3259" y="1429"/>
                  </a:lnTo>
                  <a:cubicBezTo>
                    <a:pt x="3298" y="1390"/>
                    <a:pt x="3298" y="1325"/>
                    <a:pt x="3259" y="1285"/>
                  </a:cubicBezTo>
                  <a:cubicBezTo>
                    <a:pt x="3240" y="1265"/>
                    <a:pt x="3213" y="1255"/>
                    <a:pt x="3187" y="1255"/>
                  </a:cubicBezTo>
                  <a:cubicBezTo>
                    <a:pt x="3161" y="1255"/>
                    <a:pt x="3135" y="1265"/>
                    <a:pt x="3116" y="1285"/>
                  </a:cubicBezTo>
                  <a:lnTo>
                    <a:pt x="2597" y="1804"/>
                  </a:lnTo>
                  <a:cubicBezTo>
                    <a:pt x="2504" y="1739"/>
                    <a:pt x="2393" y="1705"/>
                    <a:pt x="2278" y="1705"/>
                  </a:cubicBezTo>
                  <a:cubicBezTo>
                    <a:pt x="2128" y="1705"/>
                    <a:pt x="1987" y="1762"/>
                    <a:pt x="1881" y="1869"/>
                  </a:cubicBezTo>
                  <a:cubicBezTo>
                    <a:pt x="1686" y="2064"/>
                    <a:pt x="1665" y="2366"/>
                    <a:pt x="1816" y="2586"/>
                  </a:cubicBezTo>
                  <a:lnTo>
                    <a:pt x="871" y="3530"/>
                  </a:lnTo>
                  <a:cubicBezTo>
                    <a:pt x="782" y="3431"/>
                    <a:pt x="706" y="3324"/>
                    <a:pt x="641" y="3214"/>
                  </a:cubicBezTo>
                  <a:lnTo>
                    <a:pt x="641" y="3213"/>
                  </a:lnTo>
                  <a:lnTo>
                    <a:pt x="639" y="3212"/>
                  </a:lnTo>
                  <a:cubicBezTo>
                    <a:pt x="222" y="2489"/>
                    <a:pt x="322" y="1546"/>
                    <a:pt x="941" y="929"/>
                  </a:cubicBezTo>
                  <a:cubicBezTo>
                    <a:pt x="1310" y="560"/>
                    <a:pt x="1795" y="376"/>
                    <a:pt x="2279" y="376"/>
                  </a:cubicBezTo>
                  <a:cubicBezTo>
                    <a:pt x="2732" y="376"/>
                    <a:pt x="3185" y="537"/>
                    <a:pt x="3543" y="858"/>
                  </a:cubicBezTo>
                  <a:lnTo>
                    <a:pt x="3458" y="944"/>
                  </a:lnTo>
                  <a:cubicBezTo>
                    <a:pt x="3418" y="984"/>
                    <a:pt x="3418" y="1049"/>
                    <a:pt x="3458" y="1088"/>
                  </a:cubicBezTo>
                  <a:cubicBezTo>
                    <a:pt x="3478" y="1108"/>
                    <a:pt x="3504" y="1118"/>
                    <a:pt x="3530" y="1118"/>
                  </a:cubicBezTo>
                  <a:cubicBezTo>
                    <a:pt x="3556" y="1118"/>
                    <a:pt x="3582" y="1108"/>
                    <a:pt x="3602" y="1088"/>
                  </a:cubicBezTo>
                  <a:lnTo>
                    <a:pt x="3935" y="755"/>
                  </a:lnTo>
                  <a:cubicBezTo>
                    <a:pt x="3975" y="716"/>
                    <a:pt x="3975" y="651"/>
                    <a:pt x="3935" y="612"/>
                  </a:cubicBezTo>
                  <a:cubicBezTo>
                    <a:pt x="3915" y="591"/>
                    <a:pt x="3889" y="581"/>
                    <a:pt x="3863" y="581"/>
                  </a:cubicBezTo>
                  <a:cubicBezTo>
                    <a:pt x="3837" y="581"/>
                    <a:pt x="3811" y="591"/>
                    <a:pt x="3791" y="612"/>
                  </a:cubicBezTo>
                  <a:lnTo>
                    <a:pt x="3688" y="715"/>
                  </a:lnTo>
                  <a:cubicBezTo>
                    <a:pt x="3594" y="629"/>
                    <a:pt x="3494" y="554"/>
                    <a:pt x="3390" y="489"/>
                  </a:cubicBezTo>
                  <a:lnTo>
                    <a:pt x="3406" y="461"/>
                  </a:lnTo>
                  <a:cubicBezTo>
                    <a:pt x="3434" y="412"/>
                    <a:pt x="3418" y="350"/>
                    <a:pt x="3371" y="321"/>
                  </a:cubicBezTo>
                  <a:cubicBezTo>
                    <a:pt x="3355" y="312"/>
                    <a:pt x="3337" y="307"/>
                    <a:pt x="3319" y="307"/>
                  </a:cubicBezTo>
                  <a:cubicBezTo>
                    <a:pt x="3284" y="307"/>
                    <a:pt x="3250" y="325"/>
                    <a:pt x="3231" y="357"/>
                  </a:cubicBezTo>
                  <a:lnTo>
                    <a:pt x="3211" y="390"/>
                  </a:lnTo>
                  <a:cubicBezTo>
                    <a:pt x="3117" y="342"/>
                    <a:pt x="3019" y="303"/>
                    <a:pt x="2919" y="271"/>
                  </a:cubicBezTo>
                  <a:lnTo>
                    <a:pt x="2958" y="130"/>
                  </a:lnTo>
                  <a:cubicBezTo>
                    <a:pt x="2972" y="75"/>
                    <a:pt x="2939" y="20"/>
                    <a:pt x="2885" y="5"/>
                  </a:cubicBezTo>
                  <a:cubicBezTo>
                    <a:pt x="2876" y="2"/>
                    <a:pt x="2867" y="1"/>
                    <a:pt x="2858" y="1"/>
                  </a:cubicBezTo>
                  <a:cubicBezTo>
                    <a:pt x="2813" y="1"/>
                    <a:pt x="2773" y="31"/>
                    <a:pt x="2760" y="76"/>
                  </a:cubicBezTo>
                  <a:lnTo>
                    <a:pt x="2722" y="218"/>
                  </a:lnTo>
                  <a:cubicBezTo>
                    <a:pt x="2601" y="193"/>
                    <a:pt x="2478" y="178"/>
                    <a:pt x="2356" y="173"/>
                  </a:cubicBezTo>
                  <a:lnTo>
                    <a:pt x="2356" y="133"/>
                  </a:lnTo>
                  <a:cubicBezTo>
                    <a:pt x="2356" y="76"/>
                    <a:pt x="2312" y="31"/>
                    <a:pt x="2255" y="30"/>
                  </a:cubicBezTo>
                  <a:lnTo>
                    <a:pt x="2254" y="30"/>
                  </a:lnTo>
                  <a:cubicBezTo>
                    <a:pt x="2199" y="30"/>
                    <a:pt x="2152" y="74"/>
                    <a:pt x="2152" y="130"/>
                  </a:cubicBezTo>
                  <a:lnTo>
                    <a:pt x="2152" y="174"/>
                  </a:lnTo>
                  <a:cubicBezTo>
                    <a:pt x="2046" y="182"/>
                    <a:pt x="1940" y="195"/>
                    <a:pt x="1835" y="218"/>
                  </a:cubicBezTo>
                  <a:lnTo>
                    <a:pt x="1797" y="76"/>
                  </a:lnTo>
                  <a:cubicBezTo>
                    <a:pt x="1785" y="31"/>
                    <a:pt x="1744" y="1"/>
                    <a:pt x="1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7" name="Google Shape;2197;p49">
              <a:extLst>
                <a:ext uri="{FF2B5EF4-FFF2-40B4-BE49-F238E27FC236}">
                  <a16:creationId xmlns:a16="http://schemas.microsoft.com/office/drawing/2014/main" id="{665889C0-ECA5-BDAD-61A1-690A77774681}"/>
                </a:ext>
              </a:extLst>
            </p:cNvPr>
            <p:cNvSpPr/>
            <p:nvPr/>
          </p:nvSpPr>
          <p:spPr>
            <a:xfrm>
              <a:off x="1646272" y="3296620"/>
              <a:ext cx="266157" cy="290296"/>
            </a:xfrm>
            <a:custGeom>
              <a:avLst/>
              <a:gdLst/>
              <a:ahLst/>
              <a:cxnLst/>
              <a:rect l="l" t="t" r="r" b="b"/>
              <a:pathLst>
                <a:path w="5910" h="6446" extrusionOk="0">
                  <a:moveTo>
                    <a:pt x="2274" y="0"/>
                  </a:moveTo>
                  <a:cubicBezTo>
                    <a:pt x="1447" y="0"/>
                    <a:pt x="659" y="303"/>
                    <a:pt x="46" y="857"/>
                  </a:cubicBezTo>
                  <a:cubicBezTo>
                    <a:pt x="3" y="895"/>
                    <a:pt x="0" y="958"/>
                    <a:pt x="38" y="1001"/>
                  </a:cubicBezTo>
                  <a:cubicBezTo>
                    <a:pt x="58" y="1023"/>
                    <a:pt x="86" y="1034"/>
                    <a:pt x="113" y="1034"/>
                  </a:cubicBezTo>
                  <a:cubicBezTo>
                    <a:pt x="138" y="1034"/>
                    <a:pt x="163" y="1025"/>
                    <a:pt x="183" y="1007"/>
                  </a:cubicBezTo>
                  <a:cubicBezTo>
                    <a:pt x="777" y="469"/>
                    <a:pt x="1524" y="202"/>
                    <a:pt x="2270" y="202"/>
                  </a:cubicBezTo>
                  <a:cubicBezTo>
                    <a:pt x="3070" y="202"/>
                    <a:pt x="3870" y="509"/>
                    <a:pt x="4479" y="1118"/>
                  </a:cubicBezTo>
                  <a:cubicBezTo>
                    <a:pt x="4498" y="1137"/>
                    <a:pt x="4524" y="1148"/>
                    <a:pt x="4551" y="1148"/>
                  </a:cubicBezTo>
                  <a:cubicBezTo>
                    <a:pt x="4578" y="1148"/>
                    <a:pt x="4604" y="1137"/>
                    <a:pt x="4623" y="1118"/>
                  </a:cubicBezTo>
                  <a:lnTo>
                    <a:pt x="4941" y="800"/>
                  </a:lnTo>
                  <a:lnTo>
                    <a:pt x="5665" y="1523"/>
                  </a:lnTo>
                  <a:lnTo>
                    <a:pt x="5094" y="2094"/>
                  </a:lnTo>
                  <a:lnTo>
                    <a:pt x="4991" y="1992"/>
                  </a:lnTo>
                  <a:cubicBezTo>
                    <a:pt x="4972" y="1972"/>
                    <a:pt x="4946" y="1962"/>
                    <a:pt x="4920" y="1962"/>
                  </a:cubicBezTo>
                  <a:cubicBezTo>
                    <a:pt x="4893" y="1962"/>
                    <a:pt x="4867" y="1972"/>
                    <a:pt x="4848" y="1992"/>
                  </a:cubicBezTo>
                  <a:cubicBezTo>
                    <a:pt x="4808" y="2032"/>
                    <a:pt x="4808" y="2097"/>
                    <a:pt x="4848" y="2136"/>
                  </a:cubicBezTo>
                  <a:lnTo>
                    <a:pt x="4949" y="2239"/>
                  </a:lnTo>
                  <a:lnTo>
                    <a:pt x="4442" y="2745"/>
                  </a:lnTo>
                  <a:lnTo>
                    <a:pt x="4340" y="2643"/>
                  </a:lnTo>
                  <a:cubicBezTo>
                    <a:pt x="4320" y="2624"/>
                    <a:pt x="4294" y="2614"/>
                    <a:pt x="4268" y="2614"/>
                  </a:cubicBezTo>
                  <a:cubicBezTo>
                    <a:pt x="4242" y="2614"/>
                    <a:pt x="4216" y="2624"/>
                    <a:pt x="4196" y="2643"/>
                  </a:cubicBezTo>
                  <a:cubicBezTo>
                    <a:pt x="4157" y="2682"/>
                    <a:pt x="4157" y="2748"/>
                    <a:pt x="4196" y="2788"/>
                  </a:cubicBezTo>
                  <a:lnTo>
                    <a:pt x="4299" y="2889"/>
                  </a:lnTo>
                  <a:lnTo>
                    <a:pt x="3791" y="3397"/>
                  </a:lnTo>
                  <a:lnTo>
                    <a:pt x="3689" y="3295"/>
                  </a:lnTo>
                  <a:cubicBezTo>
                    <a:pt x="3669" y="3275"/>
                    <a:pt x="3643" y="3265"/>
                    <a:pt x="3617" y="3265"/>
                  </a:cubicBezTo>
                  <a:cubicBezTo>
                    <a:pt x="3590" y="3265"/>
                    <a:pt x="3564" y="3275"/>
                    <a:pt x="3545" y="3295"/>
                  </a:cubicBezTo>
                  <a:cubicBezTo>
                    <a:pt x="3506" y="3334"/>
                    <a:pt x="3506" y="3399"/>
                    <a:pt x="3545" y="3438"/>
                  </a:cubicBezTo>
                  <a:lnTo>
                    <a:pt x="3647" y="3541"/>
                  </a:lnTo>
                  <a:lnTo>
                    <a:pt x="3140" y="4047"/>
                  </a:lnTo>
                  <a:lnTo>
                    <a:pt x="3038" y="3946"/>
                  </a:lnTo>
                  <a:cubicBezTo>
                    <a:pt x="3018" y="3926"/>
                    <a:pt x="2992" y="3916"/>
                    <a:pt x="2966" y="3916"/>
                  </a:cubicBezTo>
                  <a:cubicBezTo>
                    <a:pt x="2940" y="3916"/>
                    <a:pt x="2913" y="3926"/>
                    <a:pt x="2893" y="3946"/>
                  </a:cubicBezTo>
                  <a:cubicBezTo>
                    <a:pt x="2854" y="3985"/>
                    <a:pt x="2854" y="4051"/>
                    <a:pt x="2893" y="4090"/>
                  </a:cubicBezTo>
                  <a:lnTo>
                    <a:pt x="2996" y="4192"/>
                  </a:lnTo>
                  <a:lnTo>
                    <a:pt x="2489" y="4699"/>
                  </a:lnTo>
                  <a:lnTo>
                    <a:pt x="2386" y="4597"/>
                  </a:lnTo>
                  <a:cubicBezTo>
                    <a:pt x="2367" y="4577"/>
                    <a:pt x="2341" y="4567"/>
                    <a:pt x="2315" y="4567"/>
                  </a:cubicBezTo>
                  <a:cubicBezTo>
                    <a:pt x="2289" y="4567"/>
                    <a:pt x="2262" y="4577"/>
                    <a:pt x="2243" y="4597"/>
                  </a:cubicBezTo>
                  <a:cubicBezTo>
                    <a:pt x="2203" y="4637"/>
                    <a:pt x="2203" y="4702"/>
                    <a:pt x="2243" y="4741"/>
                  </a:cubicBezTo>
                  <a:lnTo>
                    <a:pt x="2344" y="4844"/>
                  </a:lnTo>
                  <a:lnTo>
                    <a:pt x="1837" y="5350"/>
                  </a:lnTo>
                  <a:lnTo>
                    <a:pt x="1735" y="5248"/>
                  </a:lnTo>
                  <a:cubicBezTo>
                    <a:pt x="1715" y="5229"/>
                    <a:pt x="1689" y="5219"/>
                    <a:pt x="1663" y="5219"/>
                  </a:cubicBezTo>
                  <a:cubicBezTo>
                    <a:pt x="1637" y="5219"/>
                    <a:pt x="1611" y="5229"/>
                    <a:pt x="1591" y="5248"/>
                  </a:cubicBezTo>
                  <a:cubicBezTo>
                    <a:pt x="1551" y="5287"/>
                    <a:pt x="1551" y="5353"/>
                    <a:pt x="1591" y="5393"/>
                  </a:cubicBezTo>
                  <a:lnTo>
                    <a:pt x="1694" y="5494"/>
                  </a:lnTo>
                  <a:lnTo>
                    <a:pt x="1186" y="6002"/>
                  </a:lnTo>
                  <a:lnTo>
                    <a:pt x="1083" y="5900"/>
                  </a:lnTo>
                  <a:cubicBezTo>
                    <a:pt x="1064" y="5880"/>
                    <a:pt x="1038" y="5870"/>
                    <a:pt x="1012" y="5870"/>
                  </a:cubicBezTo>
                  <a:cubicBezTo>
                    <a:pt x="985" y="5870"/>
                    <a:pt x="959" y="5880"/>
                    <a:pt x="940" y="5900"/>
                  </a:cubicBezTo>
                  <a:cubicBezTo>
                    <a:pt x="901" y="5939"/>
                    <a:pt x="901" y="6004"/>
                    <a:pt x="940" y="6043"/>
                  </a:cubicBezTo>
                  <a:lnTo>
                    <a:pt x="1042" y="6145"/>
                  </a:lnTo>
                  <a:lnTo>
                    <a:pt x="915" y="6272"/>
                  </a:lnTo>
                  <a:cubicBezTo>
                    <a:pt x="876" y="6312"/>
                    <a:pt x="876" y="6377"/>
                    <a:pt x="915" y="6416"/>
                  </a:cubicBezTo>
                  <a:cubicBezTo>
                    <a:pt x="935" y="6437"/>
                    <a:pt x="962" y="6446"/>
                    <a:pt x="988" y="6446"/>
                  </a:cubicBezTo>
                  <a:cubicBezTo>
                    <a:pt x="1014" y="6446"/>
                    <a:pt x="1039" y="6437"/>
                    <a:pt x="1059" y="6416"/>
                  </a:cubicBezTo>
                  <a:lnTo>
                    <a:pt x="1259" y="6217"/>
                  </a:lnTo>
                  <a:lnTo>
                    <a:pt x="5878" y="1598"/>
                  </a:lnTo>
                  <a:cubicBezTo>
                    <a:pt x="5897" y="1578"/>
                    <a:pt x="5908" y="1553"/>
                    <a:pt x="5908" y="1526"/>
                  </a:cubicBezTo>
                  <a:cubicBezTo>
                    <a:pt x="5909" y="1496"/>
                    <a:pt x="5899" y="1470"/>
                    <a:pt x="5879" y="1451"/>
                  </a:cubicBezTo>
                  <a:lnTo>
                    <a:pt x="5012" y="583"/>
                  </a:lnTo>
                  <a:cubicBezTo>
                    <a:pt x="4992" y="564"/>
                    <a:pt x="4966" y="554"/>
                    <a:pt x="4940" y="554"/>
                  </a:cubicBezTo>
                  <a:cubicBezTo>
                    <a:pt x="4914" y="554"/>
                    <a:pt x="4888" y="564"/>
                    <a:pt x="4867" y="583"/>
                  </a:cubicBezTo>
                  <a:lnTo>
                    <a:pt x="4549" y="903"/>
                  </a:lnTo>
                  <a:cubicBezTo>
                    <a:pt x="3950" y="341"/>
                    <a:pt x="3174" y="21"/>
                    <a:pt x="2352" y="1"/>
                  </a:cubicBezTo>
                  <a:cubicBezTo>
                    <a:pt x="2326" y="1"/>
                    <a:pt x="2300" y="0"/>
                    <a:pt x="2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98" name="Google Shape;2198;p49">
            <a:extLst>
              <a:ext uri="{FF2B5EF4-FFF2-40B4-BE49-F238E27FC236}">
                <a16:creationId xmlns:a16="http://schemas.microsoft.com/office/drawing/2014/main" id="{F01BA40F-327C-2781-06FA-D6412520EF94}"/>
              </a:ext>
            </a:extLst>
          </p:cNvPr>
          <p:cNvGrpSpPr/>
          <p:nvPr/>
        </p:nvGrpSpPr>
        <p:grpSpPr>
          <a:xfrm>
            <a:off x="572797" y="2886726"/>
            <a:ext cx="837866" cy="836742"/>
            <a:chOff x="734584" y="3235508"/>
            <a:chExt cx="436434" cy="435849"/>
          </a:xfrm>
        </p:grpSpPr>
        <p:sp>
          <p:nvSpPr>
            <p:cNvPr id="2199" name="Google Shape;2199;p49">
              <a:extLst>
                <a:ext uri="{FF2B5EF4-FFF2-40B4-BE49-F238E27FC236}">
                  <a16:creationId xmlns:a16="http://schemas.microsoft.com/office/drawing/2014/main" id="{B72D472B-8272-9888-3114-E45D4BFA7D2C}"/>
                </a:ext>
              </a:extLst>
            </p:cNvPr>
            <p:cNvSpPr/>
            <p:nvPr/>
          </p:nvSpPr>
          <p:spPr>
            <a:xfrm>
              <a:off x="734584" y="3235508"/>
              <a:ext cx="436434" cy="435849"/>
            </a:xfrm>
            <a:custGeom>
              <a:avLst/>
              <a:gdLst/>
              <a:ahLst/>
              <a:cxnLst/>
              <a:rect l="l" t="t" r="r" b="b"/>
              <a:pathLst>
                <a:path w="9691" h="9678" extrusionOk="0">
                  <a:moveTo>
                    <a:pt x="2439" y="1"/>
                  </a:moveTo>
                  <a:cubicBezTo>
                    <a:pt x="2243" y="1"/>
                    <a:pt x="2053" y="39"/>
                    <a:pt x="1872" y="115"/>
                  </a:cubicBezTo>
                  <a:cubicBezTo>
                    <a:pt x="1328" y="343"/>
                    <a:pt x="978" y="872"/>
                    <a:pt x="978" y="1462"/>
                  </a:cubicBezTo>
                  <a:lnTo>
                    <a:pt x="978" y="2305"/>
                  </a:lnTo>
                  <a:cubicBezTo>
                    <a:pt x="409" y="2505"/>
                    <a:pt x="0" y="3047"/>
                    <a:pt x="0" y="3684"/>
                  </a:cubicBezTo>
                  <a:lnTo>
                    <a:pt x="0" y="4572"/>
                  </a:lnTo>
                  <a:cubicBezTo>
                    <a:pt x="0" y="5209"/>
                    <a:pt x="409" y="5751"/>
                    <a:pt x="978" y="5951"/>
                  </a:cubicBezTo>
                  <a:lnTo>
                    <a:pt x="978" y="6794"/>
                  </a:lnTo>
                  <a:cubicBezTo>
                    <a:pt x="978" y="7600"/>
                    <a:pt x="1633" y="8255"/>
                    <a:pt x="2439" y="8255"/>
                  </a:cubicBezTo>
                  <a:lnTo>
                    <a:pt x="3037" y="8255"/>
                  </a:lnTo>
                  <a:cubicBezTo>
                    <a:pt x="3058" y="9044"/>
                    <a:pt x="3705" y="9678"/>
                    <a:pt x="4499" y="9678"/>
                  </a:cubicBezTo>
                  <a:cubicBezTo>
                    <a:pt x="4575" y="9678"/>
                    <a:pt x="4649" y="9672"/>
                    <a:pt x="4721" y="9662"/>
                  </a:cubicBezTo>
                  <a:cubicBezTo>
                    <a:pt x="4793" y="9672"/>
                    <a:pt x="4868" y="9678"/>
                    <a:pt x="4943" y="9678"/>
                  </a:cubicBezTo>
                  <a:cubicBezTo>
                    <a:pt x="5735" y="9678"/>
                    <a:pt x="6382" y="9043"/>
                    <a:pt x="6403" y="8255"/>
                  </a:cubicBezTo>
                  <a:lnTo>
                    <a:pt x="7891" y="8255"/>
                  </a:lnTo>
                  <a:cubicBezTo>
                    <a:pt x="8489" y="8255"/>
                    <a:pt x="9019" y="7898"/>
                    <a:pt x="9243" y="7346"/>
                  </a:cubicBezTo>
                  <a:cubicBezTo>
                    <a:pt x="9341" y="7105"/>
                    <a:pt x="9373" y="6851"/>
                    <a:pt x="9340" y="6605"/>
                  </a:cubicBezTo>
                  <a:cubicBezTo>
                    <a:pt x="9690" y="6037"/>
                    <a:pt x="9614" y="5281"/>
                    <a:pt x="9117" y="4795"/>
                  </a:cubicBezTo>
                  <a:lnTo>
                    <a:pt x="7527" y="3240"/>
                  </a:lnTo>
                  <a:cubicBezTo>
                    <a:pt x="7528" y="3211"/>
                    <a:pt x="7529" y="3179"/>
                    <a:pt x="7529" y="3150"/>
                  </a:cubicBezTo>
                  <a:cubicBezTo>
                    <a:pt x="7529" y="2221"/>
                    <a:pt x="6773" y="1466"/>
                    <a:pt x="5847" y="1466"/>
                  </a:cubicBezTo>
                  <a:cubicBezTo>
                    <a:pt x="5803" y="1466"/>
                    <a:pt x="5760" y="1467"/>
                    <a:pt x="5717" y="1471"/>
                  </a:cubicBezTo>
                  <a:lnTo>
                    <a:pt x="4640" y="417"/>
                  </a:lnTo>
                  <a:cubicBezTo>
                    <a:pt x="4366" y="149"/>
                    <a:pt x="4003" y="2"/>
                    <a:pt x="3619" y="2"/>
                  </a:cubicBezTo>
                  <a:cubicBezTo>
                    <a:pt x="3417" y="2"/>
                    <a:pt x="3217" y="45"/>
                    <a:pt x="3034" y="126"/>
                  </a:cubicBezTo>
                  <a:cubicBezTo>
                    <a:pt x="2849" y="44"/>
                    <a:pt x="2648" y="1"/>
                    <a:pt x="2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0" name="Google Shape;2200;p49">
              <a:extLst>
                <a:ext uri="{FF2B5EF4-FFF2-40B4-BE49-F238E27FC236}">
                  <a16:creationId xmlns:a16="http://schemas.microsoft.com/office/drawing/2014/main" id="{CF5E0748-3D52-9C1D-3C6C-144464E57387}"/>
                </a:ext>
              </a:extLst>
            </p:cNvPr>
            <p:cNvSpPr/>
            <p:nvPr/>
          </p:nvSpPr>
          <p:spPr>
            <a:xfrm>
              <a:off x="844334" y="3301214"/>
              <a:ext cx="245666" cy="240307"/>
            </a:xfrm>
            <a:custGeom>
              <a:avLst/>
              <a:gdLst/>
              <a:ahLst/>
              <a:cxnLst/>
              <a:rect l="l" t="t" r="r" b="b"/>
              <a:pathLst>
                <a:path w="5455" h="5336" extrusionOk="0">
                  <a:moveTo>
                    <a:pt x="1" y="0"/>
                  </a:moveTo>
                  <a:lnTo>
                    <a:pt x="1" y="5335"/>
                  </a:lnTo>
                  <a:lnTo>
                    <a:pt x="5454" y="5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1" name="Google Shape;2201;p49">
              <a:extLst>
                <a:ext uri="{FF2B5EF4-FFF2-40B4-BE49-F238E27FC236}">
                  <a16:creationId xmlns:a16="http://schemas.microsoft.com/office/drawing/2014/main" id="{666A7CE0-B86B-8E5C-B72A-EBE94189B9C2}"/>
                </a:ext>
              </a:extLst>
            </p:cNvPr>
            <p:cNvSpPr/>
            <p:nvPr/>
          </p:nvSpPr>
          <p:spPr>
            <a:xfrm>
              <a:off x="844334" y="3301214"/>
              <a:ext cx="245666" cy="240307"/>
            </a:xfrm>
            <a:custGeom>
              <a:avLst/>
              <a:gdLst/>
              <a:ahLst/>
              <a:cxnLst/>
              <a:rect l="l" t="t" r="r" b="b"/>
              <a:pathLst>
                <a:path w="5455" h="5336" extrusionOk="0">
                  <a:moveTo>
                    <a:pt x="1" y="0"/>
                  </a:moveTo>
                  <a:lnTo>
                    <a:pt x="1" y="447"/>
                  </a:lnTo>
                  <a:lnTo>
                    <a:pt x="4998" y="5335"/>
                  </a:lnTo>
                  <a:lnTo>
                    <a:pt x="5454" y="5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2" name="Google Shape;2202;p49">
              <a:extLst>
                <a:ext uri="{FF2B5EF4-FFF2-40B4-BE49-F238E27FC236}">
                  <a16:creationId xmlns:a16="http://schemas.microsoft.com/office/drawing/2014/main" id="{857A3BFE-27BC-BE22-A85D-8601B86BB1FA}"/>
                </a:ext>
              </a:extLst>
            </p:cNvPr>
            <p:cNvSpPr/>
            <p:nvPr/>
          </p:nvSpPr>
          <p:spPr>
            <a:xfrm>
              <a:off x="1029878" y="3499458"/>
              <a:ext cx="60122" cy="42063"/>
            </a:xfrm>
            <a:custGeom>
              <a:avLst/>
              <a:gdLst/>
              <a:ahLst/>
              <a:cxnLst/>
              <a:rect l="l" t="t" r="r" b="b"/>
              <a:pathLst>
                <a:path w="1335" h="934" extrusionOk="0">
                  <a:moveTo>
                    <a:pt x="382" y="0"/>
                  </a:moveTo>
                  <a:cubicBezTo>
                    <a:pt x="146" y="242"/>
                    <a:pt x="1" y="570"/>
                    <a:pt x="1" y="933"/>
                  </a:cubicBezTo>
                  <a:lnTo>
                    <a:pt x="1334" y="933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3" name="Google Shape;2203;p49">
              <a:extLst>
                <a:ext uri="{FF2B5EF4-FFF2-40B4-BE49-F238E27FC236}">
                  <a16:creationId xmlns:a16="http://schemas.microsoft.com/office/drawing/2014/main" id="{AAD39910-E8F0-5362-CA68-AC46417B3705}"/>
                </a:ext>
              </a:extLst>
            </p:cNvPr>
            <p:cNvSpPr/>
            <p:nvPr/>
          </p:nvSpPr>
          <p:spPr>
            <a:xfrm>
              <a:off x="1038165" y="3499458"/>
              <a:ext cx="51835" cy="42063"/>
            </a:xfrm>
            <a:custGeom>
              <a:avLst/>
              <a:gdLst/>
              <a:ahLst/>
              <a:cxnLst/>
              <a:rect l="l" t="t" r="r" b="b"/>
              <a:pathLst>
                <a:path w="1151" h="934" extrusionOk="0">
                  <a:moveTo>
                    <a:pt x="198" y="0"/>
                  </a:moveTo>
                  <a:cubicBezTo>
                    <a:pt x="123" y="76"/>
                    <a:pt x="55" y="162"/>
                    <a:pt x="1" y="256"/>
                  </a:cubicBezTo>
                  <a:lnTo>
                    <a:pt x="694" y="933"/>
                  </a:lnTo>
                  <a:lnTo>
                    <a:pt x="1150" y="93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4" name="Google Shape;2204;p49">
              <a:extLst>
                <a:ext uri="{FF2B5EF4-FFF2-40B4-BE49-F238E27FC236}">
                  <a16:creationId xmlns:a16="http://schemas.microsoft.com/office/drawing/2014/main" id="{E6A9FACD-3BFC-8240-DA31-91C3BE85C473}"/>
                </a:ext>
              </a:extLst>
            </p:cNvPr>
            <p:cNvSpPr/>
            <p:nvPr/>
          </p:nvSpPr>
          <p:spPr>
            <a:xfrm>
              <a:off x="844334" y="3509365"/>
              <a:ext cx="32110" cy="32110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1" y="1"/>
                  </a:moveTo>
                  <a:lnTo>
                    <a:pt x="1" y="712"/>
                  </a:lnTo>
                  <a:lnTo>
                    <a:pt x="712" y="712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5" name="Google Shape;2205;p49">
              <a:extLst>
                <a:ext uri="{FF2B5EF4-FFF2-40B4-BE49-F238E27FC236}">
                  <a16:creationId xmlns:a16="http://schemas.microsoft.com/office/drawing/2014/main" id="{DF84FC6D-830E-0BEB-0DAA-73C760761253}"/>
                </a:ext>
              </a:extLst>
            </p:cNvPr>
            <p:cNvSpPr/>
            <p:nvPr/>
          </p:nvSpPr>
          <p:spPr>
            <a:xfrm>
              <a:off x="1011774" y="3413486"/>
              <a:ext cx="92412" cy="89620"/>
            </a:xfrm>
            <a:custGeom>
              <a:avLst/>
              <a:gdLst/>
              <a:ahLst/>
              <a:cxnLst/>
              <a:rect l="l" t="t" r="r" b="b"/>
              <a:pathLst>
                <a:path w="2052" h="1990" extrusionOk="0">
                  <a:moveTo>
                    <a:pt x="113" y="0"/>
                  </a:moveTo>
                  <a:cubicBezTo>
                    <a:pt x="86" y="0"/>
                    <a:pt x="60" y="11"/>
                    <a:pt x="40" y="31"/>
                  </a:cubicBezTo>
                  <a:cubicBezTo>
                    <a:pt x="0" y="71"/>
                    <a:pt x="2" y="135"/>
                    <a:pt x="41" y="174"/>
                  </a:cubicBezTo>
                  <a:lnTo>
                    <a:pt x="1868" y="1961"/>
                  </a:lnTo>
                  <a:cubicBezTo>
                    <a:pt x="1889" y="1980"/>
                    <a:pt x="1915" y="1990"/>
                    <a:pt x="1939" y="1990"/>
                  </a:cubicBezTo>
                  <a:cubicBezTo>
                    <a:pt x="1965" y="1990"/>
                    <a:pt x="1992" y="1979"/>
                    <a:pt x="2013" y="1958"/>
                  </a:cubicBezTo>
                  <a:cubicBezTo>
                    <a:pt x="2052" y="1919"/>
                    <a:pt x="2052" y="1855"/>
                    <a:pt x="2010" y="1816"/>
                  </a:cubicBezTo>
                  <a:lnTo>
                    <a:pt x="183" y="30"/>
                  </a:lnTo>
                  <a:cubicBezTo>
                    <a:pt x="163" y="10"/>
                    <a:pt x="138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6" name="Google Shape;2206;p49">
              <a:extLst>
                <a:ext uri="{FF2B5EF4-FFF2-40B4-BE49-F238E27FC236}">
                  <a16:creationId xmlns:a16="http://schemas.microsoft.com/office/drawing/2014/main" id="{D8CB3F2B-9FB0-201E-E5A4-42A61173385E}"/>
                </a:ext>
              </a:extLst>
            </p:cNvPr>
            <p:cNvSpPr/>
            <p:nvPr/>
          </p:nvSpPr>
          <p:spPr>
            <a:xfrm>
              <a:off x="892386" y="3296620"/>
              <a:ext cx="81964" cy="79442"/>
            </a:xfrm>
            <a:custGeom>
              <a:avLst/>
              <a:gdLst/>
              <a:ahLst/>
              <a:cxnLst/>
              <a:rect l="l" t="t" r="r" b="b"/>
              <a:pathLst>
                <a:path w="1820" h="1764" extrusionOk="0">
                  <a:moveTo>
                    <a:pt x="114" y="1"/>
                  </a:moveTo>
                  <a:cubicBezTo>
                    <a:pt x="88" y="1"/>
                    <a:pt x="61" y="11"/>
                    <a:pt x="41" y="32"/>
                  </a:cubicBezTo>
                  <a:cubicBezTo>
                    <a:pt x="1" y="72"/>
                    <a:pt x="3" y="136"/>
                    <a:pt x="42" y="175"/>
                  </a:cubicBezTo>
                  <a:lnTo>
                    <a:pt x="1636" y="1735"/>
                  </a:lnTo>
                  <a:cubicBezTo>
                    <a:pt x="1656" y="1755"/>
                    <a:pt x="1681" y="1763"/>
                    <a:pt x="1706" y="1763"/>
                  </a:cubicBezTo>
                  <a:cubicBezTo>
                    <a:pt x="1732" y="1763"/>
                    <a:pt x="1760" y="1752"/>
                    <a:pt x="1779" y="1733"/>
                  </a:cubicBezTo>
                  <a:cubicBezTo>
                    <a:pt x="1819" y="1691"/>
                    <a:pt x="1817" y="1627"/>
                    <a:pt x="1778" y="1588"/>
                  </a:cubicBezTo>
                  <a:lnTo>
                    <a:pt x="185" y="30"/>
                  </a:lnTo>
                  <a:cubicBezTo>
                    <a:pt x="165" y="10"/>
                    <a:pt x="139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7" name="Google Shape;2207;p49">
              <a:extLst>
                <a:ext uri="{FF2B5EF4-FFF2-40B4-BE49-F238E27FC236}">
                  <a16:creationId xmlns:a16="http://schemas.microsoft.com/office/drawing/2014/main" id="{68F586B9-77AF-1069-4B43-FCFA83BACC2A}"/>
                </a:ext>
              </a:extLst>
            </p:cNvPr>
            <p:cNvSpPr/>
            <p:nvPr/>
          </p:nvSpPr>
          <p:spPr>
            <a:xfrm>
              <a:off x="839741" y="3449784"/>
              <a:ext cx="255213" cy="96240"/>
            </a:xfrm>
            <a:custGeom>
              <a:avLst/>
              <a:gdLst/>
              <a:ahLst/>
              <a:cxnLst/>
              <a:rect l="l" t="t" r="r" b="b"/>
              <a:pathLst>
                <a:path w="5667" h="2137" extrusionOk="0">
                  <a:moveTo>
                    <a:pt x="712" y="1426"/>
                  </a:moveTo>
                  <a:lnTo>
                    <a:pt x="712" y="1933"/>
                  </a:lnTo>
                  <a:lnTo>
                    <a:pt x="205" y="1933"/>
                  </a:lnTo>
                  <a:lnTo>
                    <a:pt x="205" y="1426"/>
                  </a:lnTo>
                  <a:close/>
                  <a:moveTo>
                    <a:pt x="4607" y="1250"/>
                  </a:moveTo>
                  <a:lnTo>
                    <a:pt x="5306" y="1934"/>
                  </a:lnTo>
                  <a:lnTo>
                    <a:pt x="4328" y="1934"/>
                  </a:lnTo>
                  <a:cubicBezTo>
                    <a:pt x="4349" y="1683"/>
                    <a:pt x="4446" y="1445"/>
                    <a:pt x="4607" y="1250"/>
                  </a:cubicBezTo>
                  <a:close/>
                  <a:moveTo>
                    <a:pt x="3580" y="1"/>
                  </a:moveTo>
                  <a:cubicBezTo>
                    <a:pt x="3553" y="1"/>
                    <a:pt x="3527" y="11"/>
                    <a:pt x="3507" y="31"/>
                  </a:cubicBezTo>
                  <a:cubicBezTo>
                    <a:pt x="3468" y="72"/>
                    <a:pt x="3469" y="135"/>
                    <a:pt x="3508" y="175"/>
                  </a:cubicBezTo>
                  <a:lnTo>
                    <a:pt x="4460" y="1106"/>
                  </a:lnTo>
                  <a:cubicBezTo>
                    <a:pt x="4262" y="1340"/>
                    <a:pt x="4145" y="1627"/>
                    <a:pt x="4123" y="1933"/>
                  </a:cubicBezTo>
                  <a:lnTo>
                    <a:pt x="916" y="1933"/>
                  </a:lnTo>
                  <a:lnTo>
                    <a:pt x="916" y="1324"/>
                  </a:lnTo>
                  <a:cubicBezTo>
                    <a:pt x="916" y="1269"/>
                    <a:pt x="870" y="1222"/>
                    <a:pt x="814" y="1222"/>
                  </a:cubicBezTo>
                  <a:lnTo>
                    <a:pt x="205" y="1222"/>
                  </a:lnTo>
                  <a:lnTo>
                    <a:pt x="205" y="769"/>
                  </a:lnTo>
                  <a:cubicBezTo>
                    <a:pt x="205" y="714"/>
                    <a:pt x="158" y="667"/>
                    <a:pt x="103" y="667"/>
                  </a:cubicBezTo>
                  <a:cubicBezTo>
                    <a:pt x="47" y="667"/>
                    <a:pt x="1" y="714"/>
                    <a:pt x="1" y="769"/>
                  </a:cubicBezTo>
                  <a:lnTo>
                    <a:pt x="1" y="2035"/>
                  </a:lnTo>
                  <a:cubicBezTo>
                    <a:pt x="1" y="2091"/>
                    <a:pt x="47" y="2136"/>
                    <a:pt x="103" y="2136"/>
                  </a:cubicBezTo>
                  <a:lnTo>
                    <a:pt x="5556" y="2136"/>
                  </a:lnTo>
                  <a:cubicBezTo>
                    <a:pt x="5597" y="2136"/>
                    <a:pt x="5635" y="2113"/>
                    <a:pt x="5650" y="2073"/>
                  </a:cubicBezTo>
                  <a:cubicBezTo>
                    <a:pt x="5666" y="2035"/>
                    <a:pt x="5656" y="1990"/>
                    <a:pt x="5627" y="1961"/>
                  </a:cubicBezTo>
                  <a:lnTo>
                    <a:pt x="3652" y="30"/>
                  </a:lnTo>
                  <a:cubicBezTo>
                    <a:pt x="3632" y="10"/>
                    <a:pt x="3606" y="1"/>
                    <a:pt x="3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8" name="Google Shape;2208;p49">
              <a:extLst>
                <a:ext uri="{FF2B5EF4-FFF2-40B4-BE49-F238E27FC236}">
                  <a16:creationId xmlns:a16="http://schemas.microsoft.com/office/drawing/2014/main" id="{91B43019-64AC-16AE-16C5-60B421B4BC47}"/>
                </a:ext>
              </a:extLst>
            </p:cNvPr>
            <p:cNvSpPr/>
            <p:nvPr/>
          </p:nvSpPr>
          <p:spPr>
            <a:xfrm>
              <a:off x="839741" y="3296575"/>
              <a:ext cx="151002" cy="170998"/>
            </a:xfrm>
            <a:custGeom>
              <a:avLst/>
              <a:gdLst/>
              <a:ahLst/>
              <a:cxnLst/>
              <a:rect l="l" t="t" r="r" b="b"/>
              <a:pathLst>
                <a:path w="3353" h="3797" extrusionOk="0">
                  <a:moveTo>
                    <a:pt x="102" y="0"/>
                  </a:moveTo>
                  <a:cubicBezTo>
                    <a:pt x="89" y="0"/>
                    <a:pt x="76" y="3"/>
                    <a:pt x="64" y="8"/>
                  </a:cubicBezTo>
                  <a:cubicBezTo>
                    <a:pt x="26" y="24"/>
                    <a:pt x="1" y="61"/>
                    <a:pt x="1" y="101"/>
                  </a:cubicBezTo>
                  <a:lnTo>
                    <a:pt x="1" y="3693"/>
                  </a:lnTo>
                  <a:cubicBezTo>
                    <a:pt x="1" y="3749"/>
                    <a:pt x="46" y="3796"/>
                    <a:pt x="103" y="3796"/>
                  </a:cubicBezTo>
                  <a:cubicBezTo>
                    <a:pt x="158" y="3796"/>
                    <a:pt x="205" y="3749"/>
                    <a:pt x="205" y="3694"/>
                  </a:cubicBezTo>
                  <a:lnTo>
                    <a:pt x="205" y="345"/>
                  </a:lnTo>
                  <a:lnTo>
                    <a:pt x="3169" y="3243"/>
                  </a:lnTo>
                  <a:cubicBezTo>
                    <a:pt x="3189" y="3263"/>
                    <a:pt x="3214" y="3272"/>
                    <a:pt x="3240" y="3272"/>
                  </a:cubicBezTo>
                  <a:cubicBezTo>
                    <a:pt x="3266" y="3272"/>
                    <a:pt x="3293" y="3262"/>
                    <a:pt x="3313" y="3242"/>
                  </a:cubicBezTo>
                  <a:cubicBezTo>
                    <a:pt x="3353" y="3201"/>
                    <a:pt x="3351" y="3138"/>
                    <a:pt x="3311" y="3098"/>
                  </a:cubicBezTo>
                  <a:lnTo>
                    <a:pt x="175" y="29"/>
                  </a:lnTo>
                  <a:cubicBezTo>
                    <a:pt x="155" y="10"/>
                    <a:pt x="129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9" name="Google Shape;2209;p49">
              <a:extLst>
                <a:ext uri="{FF2B5EF4-FFF2-40B4-BE49-F238E27FC236}">
                  <a16:creationId xmlns:a16="http://schemas.microsoft.com/office/drawing/2014/main" id="{2A8E8C28-7AC3-59D7-A663-EB79B5B74457}"/>
                </a:ext>
              </a:extLst>
            </p:cNvPr>
            <p:cNvSpPr/>
            <p:nvPr/>
          </p:nvSpPr>
          <p:spPr>
            <a:xfrm>
              <a:off x="932513" y="3560885"/>
              <a:ext cx="29228" cy="49223"/>
            </a:xfrm>
            <a:custGeom>
              <a:avLst/>
              <a:gdLst/>
              <a:ahLst/>
              <a:cxnLst/>
              <a:rect l="l" t="t" r="r" b="b"/>
              <a:pathLst>
                <a:path w="649" h="1093" extrusionOk="0">
                  <a:moveTo>
                    <a:pt x="325" y="206"/>
                  </a:moveTo>
                  <a:cubicBezTo>
                    <a:pt x="389" y="206"/>
                    <a:pt x="443" y="260"/>
                    <a:pt x="443" y="325"/>
                  </a:cubicBezTo>
                  <a:lnTo>
                    <a:pt x="443" y="445"/>
                  </a:lnTo>
                  <a:lnTo>
                    <a:pt x="205" y="445"/>
                  </a:lnTo>
                  <a:lnTo>
                    <a:pt x="205" y="325"/>
                  </a:lnTo>
                  <a:cubicBezTo>
                    <a:pt x="205" y="259"/>
                    <a:pt x="259" y="206"/>
                    <a:pt x="325" y="206"/>
                  </a:cubicBezTo>
                  <a:close/>
                  <a:moveTo>
                    <a:pt x="325" y="0"/>
                  </a:moveTo>
                  <a:cubicBezTo>
                    <a:pt x="145" y="0"/>
                    <a:pt x="1" y="146"/>
                    <a:pt x="1" y="324"/>
                  </a:cubicBezTo>
                  <a:lnTo>
                    <a:pt x="1" y="990"/>
                  </a:lnTo>
                  <a:cubicBezTo>
                    <a:pt x="1" y="1045"/>
                    <a:pt x="47" y="1092"/>
                    <a:pt x="103" y="1092"/>
                  </a:cubicBezTo>
                  <a:cubicBezTo>
                    <a:pt x="158" y="1092"/>
                    <a:pt x="205" y="1045"/>
                    <a:pt x="205" y="990"/>
                  </a:cubicBezTo>
                  <a:lnTo>
                    <a:pt x="205" y="647"/>
                  </a:lnTo>
                  <a:lnTo>
                    <a:pt x="445" y="647"/>
                  </a:lnTo>
                  <a:lnTo>
                    <a:pt x="445" y="990"/>
                  </a:lnTo>
                  <a:cubicBezTo>
                    <a:pt x="445" y="1045"/>
                    <a:pt x="491" y="1092"/>
                    <a:pt x="548" y="1092"/>
                  </a:cubicBezTo>
                  <a:cubicBezTo>
                    <a:pt x="603" y="1092"/>
                    <a:pt x="649" y="1045"/>
                    <a:pt x="649" y="990"/>
                  </a:cubicBezTo>
                  <a:lnTo>
                    <a:pt x="649" y="324"/>
                  </a:lnTo>
                  <a:cubicBezTo>
                    <a:pt x="649" y="146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0" name="Google Shape;2210;p49">
              <a:extLst>
                <a:ext uri="{FF2B5EF4-FFF2-40B4-BE49-F238E27FC236}">
                  <a16:creationId xmlns:a16="http://schemas.microsoft.com/office/drawing/2014/main" id="{4A94789C-624D-AA83-9A9F-69AD83406A16}"/>
                </a:ext>
              </a:extLst>
            </p:cNvPr>
            <p:cNvSpPr/>
            <p:nvPr/>
          </p:nvSpPr>
          <p:spPr>
            <a:xfrm>
              <a:off x="795741" y="3396733"/>
              <a:ext cx="29228" cy="49268"/>
            </a:xfrm>
            <a:custGeom>
              <a:avLst/>
              <a:gdLst/>
              <a:ahLst/>
              <a:cxnLst/>
              <a:rect l="l" t="t" r="r" b="b"/>
              <a:pathLst>
                <a:path w="649" h="1094" extrusionOk="0">
                  <a:moveTo>
                    <a:pt x="324" y="204"/>
                  </a:moveTo>
                  <a:cubicBezTo>
                    <a:pt x="390" y="204"/>
                    <a:pt x="444" y="258"/>
                    <a:pt x="444" y="323"/>
                  </a:cubicBezTo>
                  <a:cubicBezTo>
                    <a:pt x="444" y="391"/>
                    <a:pt x="389" y="443"/>
                    <a:pt x="324" y="443"/>
                  </a:cubicBezTo>
                  <a:lnTo>
                    <a:pt x="204" y="443"/>
                  </a:lnTo>
                  <a:lnTo>
                    <a:pt x="204" y="204"/>
                  </a:lnTo>
                  <a:close/>
                  <a:moveTo>
                    <a:pt x="324" y="649"/>
                  </a:moveTo>
                  <a:cubicBezTo>
                    <a:pt x="390" y="649"/>
                    <a:pt x="444" y="703"/>
                    <a:pt x="444" y="768"/>
                  </a:cubicBezTo>
                  <a:cubicBezTo>
                    <a:pt x="444" y="835"/>
                    <a:pt x="390" y="889"/>
                    <a:pt x="324" y="889"/>
                  </a:cubicBezTo>
                  <a:lnTo>
                    <a:pt x="204" y="889"/>
                  </a:lnTo>
                  <a:lnTo>
                    <a:pt x="204" y="649"/>
                  </a:lnTo>
                  <a:close/>
                  <a:moveTo>
                    <a:pt x="102" y="0"/>
                  </a:moveTo>
                  <a:cubicBezTo>
                    <a:pt x="47" y="0"/>
                    <a:pt x="1" y="46"/>
                    <a:pt x="1" y="103"/>
                  </a:cubicBezTo>
                  <a:lnTo>
                    <a:pt x="1" y="991"/>
                  </a:lnTo>
                  <a:cubicBezTo>
                    <a:pt x="1" y="1047"/>
                    <a:pt x="47" y="1093"/>
                    <a:pt x="102" y="1093"/>
                  </a:cubicBezTo>
                  <a:lnTo>
                    <a:pt x="324" y="1093"/>
                  </a:lnTo>
                  <a:cubicBezTo>
                    <a:pt x="503" y="1093"/>
                    <a:pt x="648" y="948"/>
                    <a:pt x="648" y="769"/>
                  </a:cubicBezTo>
                  <a:cubicBezTo>
                    <a:pt x="648" y="684"/>
                    <a:pt x="613" y="605"/>
                    <a:pt x="559" y="549"/>
                  </a:cubicBezTo>
                  <a:cubicBezTo>
                    <a:pt x="613" y="490"/>
                    <a:pt x="648" y="413"/>
                    <a:pt x="648" y="327"/>
                  </a:cubicBezTo>
                  <a:cubicBezTo>
                    <a:pt x="648" y="146"/>
                    <a:pt x="502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1" name="Google Shape;2211;p49">
              <a:extLst>
                <a:ext uri="{FF2B5EF4-FFF2-40B4-BE49-F238E27FC236}">
                  <a16:creationId xmlns:a16="http://schemas.microsoft.com/office/drawing/2014/main" id="{A0B91389-C52A-0BE2-E5C0-1F8DA62CD21C}"/>
                </a:ext>
              </a:extLst>
            </p:cNvPr>
            <p:cNvSpPr/>
            <p:nvPr/>
          </p:nvSpPr>
          <p:spPr>
            <a:xfrm>
              <a:off x="983222" y="3362731"/>
              <a:ext cx="29228" cy="49223"/>
            </a:xfrm>
            <a:custGeom>
              <a:avLst/>
              <a:gdLst/>
              <a:ahLst/>
              <a:cxnLst/>
              <a:rect l="l" t="t" r="r" b="b"/>
              <a:pathLst>
                <a:path w="649" h="1093" extrusionOk="0">
                  <a:moveTo>
                    <a:pt x="326" y="0"/>
                  </a:moveTo>
                  <a:cubicBezTo>
                    <a:pt x="147" y="0"/>
                    <a:pt x="1" y="146"/>
                    <a:pt x="1" y="325"/>
                  </a:cubicBezTo>
                  <a:lnTo>
                    <a:pt x="1" y="768"/>
                  </a:lnTo>
                  <a:cubicBezTo>
                    <a:pt x="0" y="947"/>
                    <a:pt x="146" y="1093"/>
                    <a:pt x="326" y="1093"/>
                  </a:cubicBezTo>
                  <a:cubicBezTo>
                    <a:pt x="505" y="1093"/>
                    <a:pt x="649" y="947"/>
                    <a:pt x="649" y="768"/>
                  </a:cubicBezTo>
                  <a:cubicBezTo>
                    <a:pt x="649" y="713"/>
                    <a:pt x="603" y="667"/>
                    <a:pt x="547" y="667"/>
                  </a:cubicBezTo>
                  <a:cubicBezTo>
                    <a:pt x="491" y="667"/>
                    <a:pt x="445" y="713"/>
                    <a:pt x="445" y="768"/>
                  </a:cubicBezTo>
                  <a:cubicBezTo>
                    <a:pt x="445" y="835"/>
                    <a:pt x="391" y="888"/>
                    <a:pt x="326" y="888"/>
                  </a:cubicBezTo>
                  <a:cubicBezTo>
                    <a:pt x="259" y="888"/>
                    <a:pt x="206" y="834"/>
                    <a:pt x="206" y="768"/>
                  </a:cubicBezTo>
                  <a:lnTo>
                    <a:pt x="206" y="325"/>
                  </a:lnTo>
                  <a:cubicBezTo>
                    <a:pt x="206" y="257"/>
                    <a:pt x="260" y="205"/>
                    <a:pt x="326" y="205"/>
                  </a:cubicBezTo>
                  <a:cubicBezTo>
                    <a:pt x="392" y="205"/>
                    <a:pt x="445" y="259"/>
                    <a:pt x="445" y="325"/>
                  </a:cubicBezTo>
                  <a:cubicBezTo>
                    <a:pt x="445" y="380"/>
                    <a:pt x="491" y="426"/>
                    <a:pt x="547" y="426"/>
                  </a:cubicBezTo>
                  <a:cubicBezTo>
                    <a:pt x="603" y="426"/>
                    <a:pt x="649" y="380"/>
                    <a:pt x="649" y="325"/>
                  </a:cubicBezTo>
                  <a:cubicBezTo>
                    <a:pt x="649" y="146"/>
                    <a:pt x="504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12" name="Google Shape;2212;p49">
            <a:extLst>
              <a:ext uri="{FF2B5EF4-FFF2-40B4-BE49-F238E27FC236}">
                <a16:creationId xmlns:a16="http://schemas.microsoft.com/office/drawing/2014/main" id="{1B108820-8D20-D208-6B86-8C94DCF0ABFD}"/>
              </a:ext>
            </a:extLst>
          </p:cNvPr>
          <p:cNvGrpSpPr/>
          <p:nvPr/>
        </p:nvGrpSpPr>
        <p:grpSpPr>
          <a:xfrm>
            <a:off x="7592283" y="616479"/>
            <a:ext cx="612729" cy="837088"/>
            <a:chOff x="789211" y="2692836"/>
            <a:chExt cx="319163" cy="436029"/>
          </a:xfrm>
        </p:grpSpPr>
        <p:sp>
          <p:nvSpPr>
            <p:cNvPr id="2213" name="Google Shape;2213;p49">
              <a:extLst>
                <a:ext uri="{FF2B5EF4-FFF2-40B4-BE49-F238E27FC236}">
                  <a16:creationId xmlns:a16="http://schemas.microsoft.com/office/drawing/2014/main" id="{0C979499-1AF9-B52F-6F0C-50327D72B419}"/>
                </a:ext>
              </a:extLst>
            </p:cNvPr>
            <p:cNvSpPr/>
            <p:nvPr/>
          </p:nvSpPr>
          <p:spPr>
            <a:xfrm>
              <a:off x="789211" y="2692836"/>
              <a:ext cx="319163" cy="436029"/>
            </a:xfrm>
            <a:custGeom>
              <a:avLst/>
              <a:gdLst/>
              <a:ahLst/>
              <a:cxnLst/>
              <a:rect l="l" t="t" r="r" b="b"/>
              <a:pathLst>
                <a:path w="7087" h="9682" extrusionOk="0">
                  <a:moveTo>
                    <a:pt x="3564" y="0"/>
                  </a:moveTo>
                  <a:cubicBezTo>
                    <a:pt x="2877" y="0"/>
                    <a:pt x="2204" y="95"/>
                    <a:pt x="1671" y="269"/>
                  </a:cubicBezTo>
                  <a:cubicBezTo>
                    <a:pt x="202" y="747"/>
                    <a:pt x="44" y="1743"/>
                    <a:pt x="44" y="2149"/>
                  </a:cubicBezTo>
                  <a:cubicBezTo>
                    <a:pt x="44" y="3688"/>
                    <a:pt x="23" y="5260"/>
                    <a:pt x="54" y="6814"/>
                  </a:cubicBezTo>
                  <a:cubicBezTo>
                    <a:pt x="66" y="7412"/>
                    <a:pt x="0" y="8000"/>
                    <a:pt x="349" y="8513"/>
                  </a:cubicBezTo>
                  <a:cubicBezTo>
                    <a:pt x="659" y="8965"/>
                    <a:pt x="1158" y="9246"/>
                    <a:pt x="1671" y="9413"/>
                  </a:cubicBezTo>
                  <a:cubicBezTo>
                    <a:pt x="2204" y="9587"/>
                    <a:pt x="2877" y="9682"/>
                    <a:pt x="3564" y="9682"/>
                  </a:cubicBezTo>
                  <a:cubicBezTo>
                    <a:pt x="4253" y="9682"/>
                    <a:pt x="4925" y="9587"/>
                    <a:pt x="5458" y="9413"/>
                  </a:cubicBezTo>
                  <a:cubicBezTo>
                    <a:pt x="6927" y="8936"/>
                    <a:pt x="7086" y="7940"/>
                    <a:pt x="7086" y="7534"/>
                  </a:cubicBezTo>
                  <a:lnTo>
                    <a:pt x="7086" y="2149"/>
                  </a:lnTo>
                  <a:cubicBezTo>
                    <a:pt x="7086" y="1742"/>
                    <a:pt x="6927" y="747"/>
                    <a:pt x="5458" y="269"/>
                  </a:cubicBezTo>
                  <a:cubicBezTo>
                    <a:pt x="4925" y="95"/>
                    <a:pt x="4253" y="0"/>
                    <a:pt x="3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4" name="Google Shape;2214;p49">
              <a:extLst>
                <a:ext uri="{FF2B5EF4-FFF2-40B4-BE49-F238E27FC236}">
                  <a16:creationId xmlns:a16="http://schemas.microsoft.com/office/drawing/2014/main" id="{B7228BB9-1BB5-DB1D-93DB-2DB06FC1EBC4}"/>
                </a:ext>
              </a:extLst>
            </p:cNvPr>
            <p:cNvSpPr/>
            <p:nvPr/>
          </p:nvSpPr>
          <p:spPr>
            <a:xfrm>
              <a:off x="856989" y="2789571"/>
              <a:ext cx="185544" cy="242513"/>
            </a:xfrm>
            <a:custGeom>
              <a:avLst/>
              <a:gdLst/>
              <a:ahLst/>
              <a:cxnLst/>
              <a:rect l="l" t="t" r="r" b="b"/>
              <a:pathLst>
                <a:path w="4120" h="5385" extrusionOk="0">
                  <a:moveTo>
                    <a:pt x="0" y="1"/>
                  </a:moveTo>
                  <a:lnTo>
                    <a:pt x="0" y="5385"/>
                  </a:lnTo>
                  <a:cubicBezTo>
                    <a:pt x="0" y="5005"/>
                    <a:pt x="922" y="4698"/>
                    <a:pt x="2059" y="4698"/>
                  </a:cubicBezTo>
                  <a:cubicBezTo>
                    <a:pt x="3198" y="4698"/>
                    <a:pt x="4119" y="5005"/>
                    <a:pt x="4119" y="5385"/>
                  </a:cubicBezTo>
                  <a:lnTo>
                    <a:pt x="4119" y="1"/>
                  </a:lnTo>
                  <a:cubicBezTo>
                    <a:pt x="4119" y="380"/>
                    <a:pt x="3198" y="687"/>
                    <a:pt x="2059" y="687"/>
                  </a:cubicBezTo>
                  <a:cubicBezTo>
                    <a:pt x="922" y="687"/>
                    <a:pt x="0" y="38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5" name="Google Shape;2215;p49">
              <a:extLst>
                <a:ext uri="{FF2B5EF4-FFF2-40B4-BE49-F238E27FC236}">
                  <a16:creationId xmlns:a16="http://schemas.microsoft.com/office/drawing/2014/main" id="{AFC15C55-A886-AE73-9E24-E7F01CE70658}"/>
                </a:ext>
              </a:extLst>
            </p:cNvPr>
            <p:cNvSpPr/>
            <p:nvPr/>
          </p:nvSpPr>
          <p:spPr>
            <a:xfrm>
              <a:off x="856944" y="2762490"/>
              <a:ext cx="185589" cy="61833"/>
            </a:xfrm>
            <a:custGeom>
              <a:avLst/>
              <a:gdLst/>
              <a:ahLst/>
              <a:cxnLst/>
              <a:rect l="l" t="t" r="r" b="b"/>
              <a:pathLst>
                <a:path w="4121" h="1373" extrusionOk="0">
                  <a:moveTo>
                    <a:pt x="2060" y="0"/>
                  </a:moveTo>
                  <a:cubicBezTo>
                    <a:pt x="923" y="0"/>
                    <a:pt x="0" y="307"/>
                    <a:pt x="0" y="687"/>
                  </a:cubicBezTo>
                  <a:cubicBezTo>
                    <a:pt x="0" y="1065"/>
                    <a:pt x="923" y="1373"/>
                    <a:pt x="2060" y="1373"/>
                  </a:cubicBezTo>
                  <a:cubicBezTo>
                    <a:pt x="3198" y="1373"/>
                    <a:pt x="4120" y="1065"/>
                    <a:pt x="4120" y="687"/>
                  </a:cubicBezTo>
                  <a:cubicBezTo>
                    <a:pt x="4120" y="307"/>
                    <a:pt x="3198" y="0"/>
                    <a:pt x="2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6" name="Google Shape;2216;p49">
              <a:extLst>
                <a:ext uri="{FF2B5EF4-FFF2-40B4-BE49-F238E27FC236}">
                  <a16:creationId xmlns:a16="http://schemas.microsoft.com/office/drawing/2014/main" id="{CB5EFD40-D9E2-9795-15AB-621A4B823942}"/>
                </a:ext>
              </a:extLst>
            </p:cNvPr>
            <p:cNvSpPr/>
            <p:nvPr/>
          </p:nvSpPr>
          <p:spPr>
            <a:xfrm>
              <a:off x="1030734" y="2789571"/>
              <a:ext cx="11799" cy="242513"/>
            </a:xfrm>
            <a:custGeom>
              <a:avLst/>
              <a:gdLst/>
              <a:ahLst/>
              <a:cxnLst/>
              <a:rect l="l" t="t" r="r" b="b"/>
              <a:pathLst>
                <a:path w="262" h="5385" extrusionOk="0">
                  <a:moveTo>
                    <a:pt x="261" y="1"/>
                  </a:moveTo>
                  <a:cubicBezTo>
                    <a:pt x="261" y="121"/>
                    <a:pt x="167" y="236"/>
                    <a:pt x="0" y="335"/>
                  </a:cubicBezTo>
                  <a:lnTo>
                    <a:pt x="0" y="5050"/>
                  </a:lnTo>
                  <a:cubicBezTo>
                    <a:pt x="167" y="5150"/>
                    <a:pt x="261" y="5264"/>
                    <a:pt x="261" y="5385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7" name="Google Shape;2217;p49">
              <a:extLst>
                <a:ext uri="{FF2B5EF4-FFF2-40B4-BE49-F238E27FC236}">
                  <a16:creationId xmlns:a16="http://schemas.microsoft.com/office/drawing/2014/main" id="{0FF71DD2-5B14-74C5-5E7C-9F80E8673225}"/>
                </a:ext>
              </a:extLst>
            </p:cNvPr>
            <p:cNvSpPr/>
            <p:nvPr/>
          </p:nvSpPr>
          <p:spPr>
            <a:xfrm>
              <a:off x="942015" y="2758677"/>
              <a:ext cx="100518" cy="61833"/>
            </a:xfrm>
            <a:custGeom>
              <a:avLst/>
              <a:gdLst/>
              <a:ahLst/>
              <a:cxnLst/>
              <a:rect l="l" t="t" r="r" b="b"/>
              <a:pathLst>
                <a:path w="2232" h="1373" extrusionOk="0">
                  <a:moveTo>
                    <a:pt x="171" y="0"/>
                  </a:moveTo>
                  <a:cubicBezTo>
                    <a:pt x="114" y="0"/>
                    <a:pt x="56" y="1"/>
                    <a:pt x="1" y="2"/>
                  </a:cubicBezTo>
                  <a:cubicBezTo>
                    <a:pt x="1058" y="31"/>
                    <a:pt x="1889" y="328"/>
                    <a:pt x="1889" y="687"/>
                  </a:cubicBezTo>
                  <a:cubicBezTo>
                    <a:pt x="1889" y="1047"/>
                    <a:pt x="1058" y="1341"/>
                    <a:pt x="1" y="1371"/>
                  </a:cubicBezTo>
                  <a:cubicBezTo>
                    <a:pt x="57" y="1372"/>
                    <a:pt x="115" y="1373"/>
                    <a:pt x="171" y="1373"/>
                  </a:cubicBezTo>
                  <a:cubicBezTo>
                    <a:pt x="1310" y="1373"/>
                    <a:pt x="2231" y="1066"/>
                    <a:pt x="2231" y="687"/>
                  </a:cubicBezTo>
                  <a:cubicBezTo>
                    <a:pt x="2231" y="307"/>
                    <a:pt x="1310" y="0"/>
                    <a:pt x="171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8" name="Google Shape;2218;p49">
              <a:extLst>
                <a:ext uri="{FF2B5EF4-FFF2-40B4-BE49-F238E27FC236}">
                  <a16:creationId xmlns:a16="http://schemas.microsoft.com/office/drawing/2014/main" id="{60A7ACAE-43DA-1300-5387-CE9DEE41364A}"/>
                </a:ext>
              </a:extLst>
            </p:cNvPr>
            <p:cNvSpPr/>
            <p:nvPr/>
          </p:nvSpPr>
          <p:spPr>
            <a:xfrm>
              <a:off x="856944" y="3001145"/>
              <a:ext cx="185589" cy="61833"/>
            </a:xfrm>
            <a:custGeom>
              <a:avLst/>
              <a:gdLst/>
              <a:ahLst/>
              <a:cxnLst/>
              <a:rect l="l" t="t" r="r" b="b"/>
              <a:pathLst>
                <a:path w="4121" h="1373" extrusionOk="0">
                  <a:moveTo>
                    <a:pt x="2060" y="0"/>
                  </a:moveTo>
                  <a:cubicBezTo>
                    <a:pt x="923" y="0"/>
                    <a:pt x="0" y="307"/>
                    <a:pt x="0" y="687"/>
                  </a:cubicBezTo>
                  <a:cubicBezTo>
                    <a:pt x="0" y="1065"/>
                    <a:pt x="923" y="1373"/>
                    <a:pt x="2060" y="1373"/>
                  </a:cubicBezTo>
                  <a:cubicBezTo>
                    <a:pt x="3198" y="1373"/>
                    <a:pt x="4120" y="1065"/>
                    <a:pt x="4120" y="687"/>
                  </a:cubicBezTo>
                  <a:cubicBezTo>
                    <a:pt x="4120" y="307"/>
                    <a:pt x="3198" y="0"/>
                    <a:pt x="2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9" name="Google Shape;2219;p49">
              <a:extLst>
                <a:ext uri="{FF2B5EF4-FFF2-40B4-BE49-F238E27FC236}">
                  <a16:creationId xmlns:a16="http://schemas.microsoft.com/office/drawing/2014/main" id="{D11B530A-3708-41D8-FA36-FF54C940DBBF}"/>
                </a:ext>
              </a:extLst>
            </p:cNvPr>
            <p:cNvSpPr/>
            <p:nvPr/>
          </p:nvSpPr>
          <p:spPr>
            <a:xfrm>
              <a:off x="852395" y="2754083"/>
              <a:ext cx="194731" cy="203783"/>
            </a:xfrm>
            <a:custGeom>
              <a:avLst/>
              <a:gdLst/>
              <a:ahLst/>
              <a:cxnLst/>
              <a:rect l="l" t="t" r="r" b="b"/>
              <a:pathLst>
                <a:path w="4324" h="4525" extrusionOk="0">
                  <a:moveTo>
                    <a:pt x="2160" y="203"/>
                  </a:moveTo>
                  <a:cubicBezTo>
                    <a:pt x="2700" y="203"/>
                    <a:pt x="3206" y="273"/>
                    <a:pt x="3585" y="399"/>
                  </a:cubicBezTo>
                  <a:cubicBezTo>
                    <a:pt x="3915" y="510"/>
                    <a:pt x="4119" y="658"/>
                    <a:pt x="4119" y="789"/>
                  </a:cubicBezTo>
                  <a:cubicBezTo>
                    <a:pt x="4119" y="918"/>
                    <a:pt x="3916" y="1067"/>
                    <a:pt x="3585" y="1177"/>
                  </a:cubicBezTo>
                  <a:cubicBezTo>
                    <a:pt x="3231" y="1295"/>
                    <a:pt x="2764" y="1364"/>
                    <a:pt x="2263" y="1372"/>
                  </a:cubicBezTo>
                  <a:lnTo>
                    <a:pt x="2263" y="1239"/>
                  </a:lnTo>
                  <a:cubicBezTo>
                    <a:pt x="2263" y="1182"/>
                    <a:pt x="2216" y="1137"/>
                    <a:pt x="2160" y="1137"/>
                  </a:cubicBezTo>
                  <a:cubicBezTo>
                    <a:pt x="2105" y="1137"/>
                    <a:pt x="2058" y="1182"/>
                    <a:pt x="2058" y="1239"/>
                  </a:cubicBezTo>
                  <a:lnTo>
                    <a:pt x="2058" y="1372"/>
                  </a:lnTo>
                  <a:cubicBezTo>
                    <a:pt x="1557" y="1364"/>
                    <a:pt x="1090" y="1295"/>
                    <a:pt x="735" y="1177"/>
                  </a:cubicBezTo>
                  <a:cubicBezTo>
                    <a:pt x="407" y="1067"/>
                    <a:pt x="201" y="919"/>
                    <a:pt x="201" y="789"/>
                  </a:cubicBezTo>
                  <a:cubicBezTo>
                    <a:pt x="201" y="658"/>
                    <a:pt x="405" y="510"/>
                    <a:pt x="735" y="399"/>
                  </a:cubicBezTo>
                  <a:cubicBezTo>
                    <a:pt x="1115" y="273"/>
                    <a:pt x="1621" y="203"/>
                    <a:pt x="2160" y="203"/>
                  </a:cubicBezTo>
                  <a:close/>
                  <a:moveTo>
                    <a:pt x="2161" y="0"/>
                  </a:moveTo>
                  <a:cubicBezTo>
                    <a:pt x="1114" y="0"/>
                    <a:pt x="0" y="276"/>
                    <a:pt x="0" y="789"/>
                  </a:cubicBezTo>
                  <a:lnTo>
                    <a:pt x="0" y="4423"/>
                  </a:lnTo>
                  <a:cubicBezTo>
                    <a:pt x="0" y="4478"/>
                    <a:pt x="46" y="4525"/>
                    <a:pt x="102" y="4525"/>
                  </a:cubicBezTo>
                  <a:cubicBezTo>
                    <a:pt x="158" y="4525"/>
                    <a:pt x="204" y="4478"/>
                    <a:pt x="204" y="4423"/>
                  </a:cubicBezTo>
                  <a:lnTo>
                    <a:pt x="204" y="1138"/>
                  </a:lnTo>
                  <a:cubicBezTo>
                    <a:pt x="572" y="1425"/>
                    <a:pt x="1386" y="1577"/>
                    <a:pt x="2161" y="1577"/>
                  </a:cubicBezTo>
                  <a:cubicBezTo>
                    <a:pt x="2938" y="1577"/>
                    <a:pt x="3752" y="1425"/>
                    <a:pt x="4119" y="1138"/>
                  </a:cubicBezTo>
                  <a:lnTo>
                    <a:pt x="4119" y="3122"/>
                  </a:lnTo>
                  <a:cubicBezTo>
                    <a:pt x="4119" y="3177"/>
                    <a:pt x="4166" y="3224"/>
                    <a:pt x="4221" y="3224"/>
                  </a:cubicBezTo>
                  <a:cubicBezTo>
                    <a:pt x="4277" y="3224"/>
                    <a:pt x="4324" y="3177"/>
                    <a:pt x="4324" y="3122"/>
                  </a:cubicBezTo>
                  <a:lnTo>
                    <a:pt x="4324" y="789"/>
                  </a:lnTo>
                  <a:cubicBezTo>
                    <a:pt x="4324" y="276"/>
                    <a:pt x="3210" y="0"/>
                    <a:pt x="2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0" name="Google Shape;2220;p49">
              <a:extLst>
                <a:ext uri="{FF2B5EF4-FFF2-40B4-BE49-F238E27FC236}">
                  <a16:creationId xmlns:a16="http://schemas.microsoft.com/office/drawing/2014/main" id="{B0ACCE01-D672-5215-C198-931A3C1BA10F}"/>
                </a:ext>
              </a:extLst>
            </p:cNvPr>
            <p:cNvSpPr/>
            <p:nvPr/>
          </p:nvSpPr>
          <p:spPr>
            <a:xfrm>
              <a:off x="852395" y="2911796"/>
              <a:ext cx="194731" cy="155866"/>
            </a:xfrm>
            <a:custGeom>
              <a:avLst/>
              <a:gdLst/>
              <a:ahLst/>
              <a:cxnLst/>
              <a:rect l="l" t="t" r="r" b="b"/>
              <a:pathLst>
                <a:path w="4324" h="3461" extrusionOk="0">
                  <a:moveTo>
                    <a:pt x="4221" y="0"/>
                  </a:moveTo>
                  <a:cubicBezTo>
                    <a:pt x="4166" y="0"/>
                    <a:pt x="4119" y="46"/>
                    <a:pt x="4119" y="103"/>
                  </a:cubicBezTo>
                  <a:lnTo>
                    <a:pt x="4119" y="2321"/>
                  </a:lnTo>
                  <a:cubicBezTo>
                    <a:pt x="4047" y="2264"/>
                    <a:pt x="3950" y="2207"/>
                    <a:pt x="3822" y="2153"/>
                  </a:cubicBezTo>
                  <a:cubicBezTo>
                    <a:pt x="3809" y="2147"/>
                    <a:pt x="3796" y="2145"/>
                    <a:pt x="3782" y="2145"/>
                  </a:cubicBezTo>
                  <a:cubicBezTo>
                    <a:pt x="3743" y="2145"/>
                    <a:pt x="3705" y="2168"/>
                    <a:pt x="3688" y="2207"/>
                  </a:cubicBezTo>
                  <a:cubicBezTo>
                    <a:pt x="3667" y="2258"/>
                    <a:pt x="3692" y="2318"/>
                    <a:pt x="3743" y="2340"/>
                  </a:cubicBezTo>
                  <a:cubicBezTo>
                    <a:pt x="3982" y="2442"/>
                    <a:pt x="4121" y="2562"/>
                    <a:pt x="4121" y="2671"/>
                  </a:cubicBezTo>
                  <a:cubicBezTo>
                    <a:pt x="4121" y="2801"/>
                    <a:pt x="3917" y="2949"/>
                    <a:pt x="3586" y="3059"/>
                  </a:cubicBezTo>
                  <a:cubicBezTo>
                    <a:pt x="3208" y="3186"/>
                    <a:pt x="2702" y="3255"/>
                    <a:pt x="2161" y="3255"/>
                  </a:cubicBezTo>
                  <a:cubicBezTo>
                    <a:pt x="1622" y="3255"/>
                    <a:pt x="1116" y="3186"/>
                    <a:pt x="737" y="3059"/>
                  </a:cubicBezTo>
                  <a:cubicBezTo>
                    <a:pt x="408" y="2949"/>
                    <a:pt x="203" y="2801"/>
                    <a:pt x="203" y="2671"/>
                  </a:cubicBezTo>
                  <a:cubicBezTo>
                    <a:pt x="203" y="2540"/>
                    <a:pt x="407" y="2392"/>
                    <a:pt x="737" y="2281"/>
                  </a:cubicBezTo>
                  <a:cubicBezTo>
                    <a:pt x="1092" y="2164"/>
                    <a:pt x="1558" y="2095"/>
                    <a:pt x="2060" y="2088"/>
                  </a:cubicBezTo>
                  <a:lnTo>
                    <a:pt x="2060" y="2220"/>
                  </a:lnTo>
                  <a:cubicBezTo>
                    <a:pt x="2060" y="2276"/>
                    <a:pt x="2106" y="2323"/>
                    <a:pt x="2161" y="2323"/>
                  </a:cubicBezTo>
                  <a:cubicBezTo>
                    <a:pt x="2218" y="2323"/>
                    <a:pt x="2264" y="2276"/>
                    <a:pt x="2264" y="2220"/>
                  </a:cubicBezTo>
                  <a:lnTo>
                    <a:pt x="2264" y="2088"/>
                  </a:lnTo>
                  <a:cubicBezTo>
                    <a:pt x="2376" y="2089"/>
                    <a:pt x="2486" y="2094"/>
                    <a:pt x="2594" y="2102"/>
                  </a:cubicBezTo>
                  <a:cubicBezTo>
                    <a:pt x="2597" y="2102"/>
                    <a:pt x="2600" y="2102"/>
                    <a:pt x="2602" y="2102"/>
                  </a:cubicBezTo>
                  <a:cubicBezTo>
                    <a:pt x="2654" y="2102"/>
                    <a:pt x="2699" y="2061"/>
                    <a:pt x="2703" y="2008"/>
                  </a:cubicBezTo>
                  <a:cubicBezTo>
                    <a:pt x="2707" y="1953"/>
                    <a:pt x="2665" y="1904"/>
                    <a:pt x="2610" y="1899"/>
                  </a:cubicBezTo>
                  <a:cubicBezTo>
                    <a:pt x="2464" y="1889"/>
                    <a:pt x="2313" y="1883"/>
                    <a:pt x="2161" y="1883"/>
                  </a:cubicBezTo>
                  <a:cubicBezTo>
                    <a:pt x="1386" y="1883"/>
                    <a:pt x="572" y="2035"/>
                    <a:pt x="204" y="2323"/>
                  </a:cubicBezTo>
                  <a:lnTo>
                    <a:pt x="204" y="1409"/>
                  </a:lnTo>
                  <a:cubicBezTo>
                    <a:pt x="204" y="1353"/>
                    <a:pt x="158" y="1307"/>
                    <a:pt x="101" y="1307"/>
                  </a:cubicBezTo>
                  <a:cubicBezTo>
                    <a:pt x="46" y="1307"/>
                    <a:pt x="0" y="1353"/>
                    <a:pt x="0" y="1409"/>
                  </a:cubicBezTo>
                  <a:lnTo>
                    <a:pt x="0" y="2672"/>
                  </a:lnTo>
                  <a:cubicBezTo>
                    <a:pt x="0" y="3184"/>
                    <a:pt x="1114" y="3460"/>
                    <a:pt x="2161" y="3460"/>
                  </a:cubicBezTo>
                  <a:cubicBezTo>
                    <a:pt x="3210" y="3460"/>
                    <a:pt x="4324" y="3184"/>
                    <a:pt x="4324" y="2672"/>
                  </a:cubicBezTo>
                  <a:lnTo>
                    <a:pt x="4324" y="104"/>
                  </a:lnTo>
                  <a:cubicBezTo>
                    <a:pt x="4324" y="45"/>
                    <a:pt x="4277" y="0"/>
                    <a:pt x="4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1" name="Google Shape;2221;p49">
              <a:extLst>
                <a:ext uri="{FF2B5EF4-FFF2-40B4-BE49-F238E27FC236}">
                  <a16:creationId xmlns:a16="http://schemas.microsoft.com/office/drawing/2014/main" id="{F578A040-36F4-B15A-86A2-98B91FA51449}"/>
                </a:ext>
              </a:extLst>
            </p:cNvPr>
            <p:cNvSpPr/>
            <p:nvPr/>
          </p:nvSpPr>
          <p:spPr>
            <a:xfrm>
              <a:off x="945167" y="2784977"/>
              <a:ext cx="9187" cy="12925"/>
            </a:xfrm>
            <a:custGeom>
              <a:avLst/>
              <a:gdLst/>
              <a:ahLst/>
              <a:cxnLst/>
              <a:rect l="l" t="t" r="r" b="b"/>
              <a:pathLst>
                <a:path w="204" h="287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lnTo>
                    <a:pt x="0" y="184"/>
                  </a:lnTo>
                  <a:cubicBezTo>
                    <a:pt x="0" y="240"/>
                    <a:pt x="46" y="286"/>
                    <a:pt x="101" y="286"/>
                  </a:cubicBezTo>
                  <a:cubicBezTo>
                    <a:pt x="158" y="286"/>
                    <a:pt x="204" y="240"/>
                    <a:pt x="204" y="184"/>
                  </a:cubicBezTo>
                  <a:lnTo>
                    <a:pt x="204" y="103"/>
                  </a:lnTo>
                  <a:cubicBezTo>
                    <a:pt x="204" y="45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2" name="Google Shape;2222;p49">
              <a:extLst>
                <a:ext uri="{FF2B5EF4-FFF2-40B4-BE49-F238E27FC236}">
                  <a16:creationId xmlns:a16="http://schemas.microsoft.com/office/drawing/2014/main" id="{382E660B-FC17-F8F1-E8E4-4CD028EA4D00}"/>
                </a:ext>
              </a:extLst>
            </p:cNvPr>
            <p:cNvSpPr/>
            <p:nvPr/>
          </p:nvSpPr>
          <p:spPr>
            <a:xfrm>
              <a:off x="945167" y="2926703"/>
              <a:ext cx="9187" cy="16843"/>
            </a:xfrm>
            <a:custGeom>
              <a:avLst/>
              <a:gdLst/>
              <a:ahLst/>
              <a:cxnLst/>
              <a:rect l="l" t="t" r="r" b="b"/>
              <a:pathLst>
                <a:path w="204" h="374" extrusionOk="0">
                  <a:moveTo>
                    <a:pt x="101" y="0"/>
                  </a:moveTo>
                  <a:cubicBezTo>
                    <a:pt x="46" y="0"/>
                    <a:pt x="0" y="46"/>
                    <a:pt x="0" y="101"/>
                  </a:cubicBezTo>
                  <a:lnTo>
                    <a:pt x="0" y="272"/>
                  </a:lnTo>
                  <a:cubicBezTo>
                    <a:pt x="0" y="327"/>
                    <a:pt x="46" y="373"/>
                    <a:pt x="101" y="373"/>
                  </a:cubicBezTo>
                  <a:cubicBezTo>
                    <a:pt x="158" y="373"/>
                    <a:pt x="204" y="327"/>
                    <a:pt x="204" y="272"/>
                  </a:cubicBezTo>
                  <a:lnTo>
                    <a:pt x="204" y="101"/>
                  </a:lnTo>
                  <a:cubicBezTo>
                    <a:pt x="204" y="46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3" name="Google Shape;2223;p49">
              <a:extLst>
                <a:ext uri="{FF2B5EF4-FFF2-40B4-BE49-F238E27FC236}">
                  <a16:creationId xmlns:a16="http://schemas.microsoft.com/office/drawing/2014/main" id="{9955B430-A48B-2A14-9833-D055D09D237A}"/>
                </a:ext>
              </a:extLst>
            </p:cNvPr>
            <p:cNvSpPr/>
            <p:nvPr/>
          </p:nvSpPr>
          <p:spPr>
            <a:xfrm>
              <a:off x="945167" y="2853791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1"/>
                  </a:moveTo>
                  <a:cubicBezTo>
                    <a:pt x="46" y="1"/>
                    <a:pt x="0" y="46"/>
                    <a:pt x="0" y="103"/>
                  </a:cubicBezTo>
                  <a:lnTo>
                    <a:pt x="0" y="272"/>
                  </a:lnTo>
                  <a:cubicBezTo>
                    <a:pt x="0" y="328"/>
                    <a:pt x="46" y="375"/>
                    <a:pt x="101" y="375"/>
                  </a:cubicBezTo>
                  <a:cubicBezTo>
                    <a:pt x="158" y="375"/>
                    <a:pt x="204" y="328"/>
                    <a:pt x="204" y="272"/>
                  </a:cubicBezTo>
                  <a:lnTo>
                    <a:pt x="204" y="103"/>
                  </a:lnTo>
                  <a:cubicBezTo>
                    <a:pt x="204" y="46"/>
                    <a:pt x="158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4" name="Google Shape;2224;p49">
              <a:extLst>
                <a:ext uri="{FF2B5EF4-FFF2-40B4-BE49-F238E27FC236}">
                  <a16:creationId xmlns:a16="http://schemas.microsoft.com/office/drawing/2014/main" id="{C15C0182-E4BC-A0FE-5141-432994BFEEF2}"/>
                </a:ext>
              </a:extLst>
            </p:cNvPr>
            <p:cNvSpPr/>
            <p:nvPr/>
          </p:nvSpPr>
          <p:spPr>
            <a:xfrm>
              <a:off x="945167" y="2975205"/>
              <a:ext cx="9187" cy="16933"/>
            </a:xfrm>
            <a:custGeom>
              <a:avLst/>
              <a:gdLst/>
              <a:ahLst/>
              <a:cxnLst/>
              <a:rect l="l" t="t" r="r" b="b"/>
              <a:pathLst>
                <a:path w="204" h="376" extrusionOk="0">
                  <a:moveTo>
                    <a:pt x="101" y="1"/>
                  </a:moveTo>
                  <a:cubicBezTo>
                    <a:pt x="46" y="1"/>
                    <a:pt x="0" y="47"/>
                    <a:pt x="0" y="103"/>
                  </a:cubicBezTo>
                  <a:lnTo>
                    <a:pt x="0" y="273"/>
                  </a:lnTo>
                  <a:cubicBezTo>
                    <a:pt x="0" y="328"/>
                    <a:pt x="46" y="375"/>
                    <a:pt x="101" y="375"/>
                  </a:cubicBezTo>
                  <a:cubicBezTo>
                    <a:pt x="158" y="375"/>
                    <a:pt x="204" y="328"/>
                    <a:pt x="204" y="273"/>
                  </a:cubicBezTo>
                  <a:lnTo>
                    <a:pt x="204" y="103"/>
                  </a:lnTo>
                  <a:cubicBezTo>
                    <a:pt x="204" y="47"/>
                    <a:pt x="158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5" name="Google Shape;2225;p49">
              <a:extLst>
                <a:ext uri="{FF2B5EF4-FFF2-40B4-BE49-F238E27FC236}">
                  <a16:creationId xmlns:a16="http://schemas.microsoft.com/office/drawing/2014/main" id="{785F26F0-21D8-E5F9-8A6E-3C42F4680A4E}"/>
                </a:ext>
              </a:extLst>
            </p:cNvPr>
            <p:cNvSpPr/>
            <p:nvPr/>
          </p:nvSpPr>
          <p:spPr>
            <a:xfrm>
              <a:off x="945167" y="2902339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lnTo>
                    <a:pt x="0" y="272"/>
                  </a:lnTo>
                  <a:cubicBezTo>
                    <a:pt x="0" y="329"/>
                    <a:pt x="46" y="375"/>
                    <a:pt x="101" y="375"/>
                  </a:cubicBezTo>
                  <a:cubicBezTo>
                    <a:pt x="158" y="375"/>
                    <a:pt x="204" y="329"/>
                    <a:pt x="204" y="272"/>
                  </a:cubicBezTo>
                  <a:lnTo>
                    <a:pt x="204" y="103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6" name="Google Shape;2226;p49">
              <a:extLst>
                <a:ext uri="{FF2B5EF4-FFF2-40B4-BE49-F238E27FC236}">
                  <a16:creationId xmlns:a16="http://schemas.microsoft.com/office/drawing/2014/main" id="{20EC9242-EAAD-584B-920A-3B78CCAC6E19}"/>
                </a:ext>
              </a:extLst>
            </p:cNvPr>
            <p:cNvSpPr/>
            <p:nvPr/>
          </p:nvSpPr>
          <p:spPr>
            <a:xfrm>
              <a:off x="945167" y="2950931"/>
              <a:ext cx="9187" cy="16843"/>
            </a:xfrm>
            <a:custGeom>
              <a:avLst/>
              <a:gdLst/>
              <a:ahLst/>
              <a:cxnLst/>
              <a:rect l="l" t="t" r="r" b="b"/>
              <a:pathLst>
                <a:path w="204" h="374" extrusionOk="0">
                  <a:moveTo>
                    <a:pt x="101" y="0"/>
                  </a:moveTo>
                  <a:cubicBezTo>
                    <a:pt x="46" y="0"/>
                    <a:pt x="0" y="46"/>
                    <a:pt x="0" y="102"/>
                  </a:cubicBezTo>
                  <a:lnTo>
                    <a:pt x="0" y="272"/>
                  </a:lnTo>
                  <a:cubicBezTo>
                    <a:pt x="0" y="328"/>
                    <a:pt x="46" y="374"/>
                    <a:pt x="101" y="374"/>
                  </a:cubicBezTo>
                  <a:cubicBezTo>
                    <a:pt x="158" y="374"/>
                    <a:pt x="204" y="328"/>
                    <a:pt x="204" y="272"/>
                  </a:cubicBezTo>
                  <a:lnTo>
                    <a:pt x="204" y="102"/>
                  </a:lnTo>
                  <a:cubicBezTo>
                    <a:pt x="204" y="46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7" name="Google Shape;2227;p49">
              <a:extLst>
                <a:ext uri="{FF2B5EF4-FFF2-40B4-BE49-F238E27FC236}">
                  <a16:creationId xmlns:a16="http://schemas.microsoft.com/office/drawing/2014/main" id="{3BEBA3FB-581B-6CC5-FBAE-DE9D352A97F8}"/>
                </a:ext>
              </a:extLst>
            </p:cNvPr>
            <p:cNvSpPr/>
            <p:nvPr/>
          </p:nvSpPr>
          <p:spPr>
            <a:xfrm>
              <a:off x="945167" y="2829562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272"/>
                  </a:lnTo>
                  <a:cubicBezTo>
                    <a:pt x="0" y="328"/>
                    <a:pt x="45" y="374"/>
                    <a:pt x="101" y="374"/>
                  </a:cubicBezTo>
                  <a:cubicBezTo>
                    <a:pt x="158" y="374"/>
                    <a:pt x="204" y="328"/>
                    <a:pt x="204" y="272"/>
                  </a:cubicBezTo>
                  <a:lnTo>
                    <a:pt x="204" y="102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8" name="Google Shape;2228;p49">
              <a:extLst>
                <a:ext uri="{FF2B5EF4-FFF2-40B4-BE49-F238E27FC236}">
                  <a16:creationId xmlns:a16="http://schemas.microsoft.com/office/drawing/2014/main" id="{0EDB6906-FB42-ADC5-5AE4-89F194864DC1}"/>
                </a:ext>
              </a:extLst>
            </p:cNvPr>
            <p:cNvSpPr/>
            <p:nvPr/>
          </p:nvSpPr>
          <p:spPr>
            <a:xfrm>
              <a:off x="945167" y="2878110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272"/>
                  </a:lnTo>
                  <a:cubicBezTo>
                    <a:pt x="0" y="329"/>
                    <a:pt x="46" y="374"/>
                    <a:pt x="101" y="374"/>
                  </a:cubicBezTo>
                  <a:cubicBezTo>
                    <a:pt x="158" y="374"/>
                    <a:pt x="204" y="329"/>
                    <a:pt x="204" y="272"/>
                  </a:cubicBezTo>
                  <a:lnTo>
                    <a:pt x="204" y="102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9" name="Google Shape;2229;p49">
              <a:extLst>
                <a:ext uri="{FF2B5EF4-FFF2-40B4-BE49-F238E27FC236}">
                  <a16:creationId xmlns:a16="http://schemas.microsoft.com/office/drawing/2014/main" id="{4ECD8A4A-2501-6C3F-58F4-68EF67C2B19E}"/>
                </a:ext>
              </a:extLst>
            </p:cNvPr>
            <p:cNvSpPr/>
            <p:nvPr/>
          </p:nvSpPr>
          <p:spPr>
            <a:xfrm>
              <a:off x="945167" y="3023753"/>
              <a:ext cx="12880" cy="129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01" y="1"/>
                  </a:moveTo>
                  <a:cubicBezTo>
                    <a:pt x="46" y="1"/>
                    <a:pt x="0" y="48"/>
                    <a:pt x="0" y="103"/>
                  </a:cubicBezTo>
                  <a:lnTo>
                    <a:pt x="0" y="185"/>
                  </a:lnTo>
                  <a:cubicBezTo>
                    <a:pt x="0" y="240"/>
                    <a:pt x="46" y="287"/>
                    <a:pt x="101" y="287"/>
                  </a:cubicBezTo>
                  <a:lnTo>
                    <a:pt x="183" y="287"/>
                  </a:lnTo>
                  <a:cubicBezTo>
                    <a:pt x="240" y="287"/>
                    <a:pt x="285" y="240"/>
                    <a:pt x="285" y="185"/>
                  </a:cubicBezTo>
                  <a:cubicBezTo>
                    <a:pt x="285" y="135"/>
                    <a:pt x="250" y="93"/>
                    <a:pt x="203" y="83"/>
                  </a:cubicBezTo>
                  <a:cubicBezTo>
                    <a:pt x="193" y="37"/>
                    <a:pt x="15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0" name="Google Shape;2230;p49">
              <a:extLst>
                <a:ext uri="{FF2B5EF4-FFF2-40B4-BE49-F238E27FC236}">
                  <a16:creationId xmlns:a16="http://schemas.microsoft.com/office/drawing/2014/main" id="{ADE8B8AA-ED45-ACFE-7D7F-C841CF37443F}"/>
                </a:ext>
              </a:extLst>
            </p:cNvPr>
            <p:cNvSpPr/>
            <p:nvPr/>
          </p:nvSpPr>
          <p:spPr>
            <a:xfrm>
              <a:off x="964668" y="3027446"/>
              <a:ext cx="16573" cy="9232"/>
            </a:xfrm>
            <a:custGeom>
              <a:avLst/>
              <a:gdLst/>
              <a:ahLst/>
              <a:cxnLst/>
              <a:rect l="l" t="t" r="r" b="b"/>
              <a:pathLst>
                <a:path w="368" h="205" extrusionOk="0">
                  <a:moveTo>
                    <a:pt x="102" y="0"/>
                  </a:moveTo>
                  <a:cubicBezTo>
                    <a:pt x="46" y="0"/>
                    <a:pt x="0" y="45"/>
                    <a:pt x="0" y="103"/>
                  </a:cubicBezTo>
                  <a:cubicBezTo>
                    <a:pt x="0" y="158"/>
                    <a:pt x="47" y="205"/>
                    <a:pt x="102" y="205"/>
                  </a:cubicBezTo>
                  <a:lnTo>
                    <a:pt x="266" y="205"/>
                  </a:lnTo>
                  <a:cubicBezTo>
                    <a:pt x="321" y="205"/>
                    <a:pt x="368" y="158"/>
                    <a:pt x="368" y="103"/>
                  </a:cubicBezTo>
                  <a:cubicBezTo>
                    <a:pt x="368" y="47"/>
                    <a:pt x="321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1" name="Google Shape;2231;p49">
              <a:extLst>
                <a:ext uri="{FF2B5EF4-FFF2-40B4-BE49-F238E27FC236}">
                  <a16:creationId xmlns:a16="http://schemas.microsoft.com/office/drawing/2014/main" id="{16682B20-D861-A57B-7CA0-541B65C51278}"/>
                </a:ext>
              </a:extLst>
            </p:cNvPr>
            <p:cNvSpPr/>
            <p:nvPr/>
          </p:nvSpPr>
          <p:spPr>
            <a:xfrm>
              <a:off x="1011054" y="3027446"/>
              <a:ext cx="16528" cy="9232"/>
            </a:xfrm>
            <a:custGeom>
              <a:avLst/>
              <a:gdLst/>
              <a:ahLst/>
              <a:cxnLst/>
              <a:rect l="l" t="t" r="r" b="b"/>
              <a:pathLst>
                <a:path w="367" h="205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cubicBezTo>
                    <a:pt x="0" y="158"/>
                    <a:pt x="46" y="205"/>
                    <a:pt x="101" y="205"/>
                  </a:cubicBezTo>
                  <a:lnTo>
                    <a:pt x="264" y="205"/>
                  </a:lnTo>
                  <a:cubicBezTo>
                    <a:pt x="321" y="205"/>
                    <a:pt x="367" y="158"/>
                    <a:pt x="367" y="103"/>
                  </a:cubicBezTo>
                  <a:cubicBezTo>
                    <a:pt x="367" y="47"/>
                    <a:pt x="321" y="0"/>
                    <a:pt x="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2" name="Google Shape;2232;p49">
              <a:extLst>
                <a:ext uri="{FF2B5EF4-FFF2-40B4-BE49-F238E27FC236}">
                  <a16:creationId xmlns:a16="http://schemas.microsoft.com/office/drawing/2014/main" id="{01C7F503-40BB-B269-080E-39B3060D23F3}"/>
                </a:ext>
              </a:extLst>
            </p:cNvPr>
            <p:cNvSpPr/>
            <p:nvPr/>
          </p:nvSpPr>
          <p:spPr>
            <a:xfrm>
              <a:off x="987816" y="3027446"/>
              <a:ext cx="16573" cy="9232"/>
            </a:xfrm>
            <a:custGeom>
              <a:avLst/>
              <a:gdLst/>
              <a:ahLst/>
              <a:cxnLst/>
              <a:rect l="l" t="t" r="r" b="b"/>
              <a:pathLst>
                <a:path w="368" h="205" extrusionOk="0">
                  <a:moveTo>
                    <a:pt x="103" y="0"/>
                  </a:moveTo>
                  <a:cubicBezTo>
                    <a:pt x="46" y="0"/>
                    <a:pt x="1" y="47"/>
                    <a:pt x="1" y="103"/>
                  </a:cubicBezTo>
                  <a:cubicBezTo>
                    <a:pt x="1" y="158"/>
                    <a:pt x="46" y="205"/>
                    <a:pt x="103" y="205"/>
                  </a:cubicBezTo>
                  <a:lnTo>
                    <a:pt x="266" y="205"/>
                  </a:lnTo>
                  <a:cubicBezTo>
                    <a:pt x="321" y="205"/>
                    <a:pt x="367" y="158"/>
                    <a:pt x="367" y="103"/>
                  </a:cubicBezTo>
                  <a:cubicBezTo>
                    <a:pt x="367" y="47"/>
                    <a:pt x="323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3" name="Google Shape;2233;p49">
              <a:extLst>
                <a:ext uri="{FF2B5EF4-FFF2-40B4-BE49-F238E27FC236}">
                  <a16:creationId xmlns:a16="http://schemas.microsoft.com/office/drawing/2014/main" id="{510EC038-E9FD-D265-02F9-0D7289E94238}"/>
                </a:ext>
              </a:extLst>
            </p:cNvPr>
            <p:cNvSpPr/>
            <p:nvPr/>
          </p:nvSpPr>
          <p:spPr>
            <a:xfrm>
              <a:off x="904321" y="2877750"/>
              <a:ext cx="27742" cy="46341"/>
            </a:xfrm>
            <a:custGeom>
              <a:avLst/>
              <a:gdLst/>
              <a:ahLst/>
              <a:cxnLst/>
              <a:rect l="l" t="t" r="r" b="b"/>
              <a:pathLst>
                <a:path w="616" h="1029" extrusionOk="0">
                  <a:moveTo>
                    <a:pt x="102" y="0"/>
                  </a:moveTo>
                  <a:cubicBezTo>
                    <a:pt x="46" y="0"/>
                    <a:pt x="0" y="46"/>
                    <a:pt x="0" y="103"/>
                  </a:cubicBezTo>
                  <a:lnTo>
                    <a:pt x="0" y="514"/>
                  </a:lnTo>
                  <a:lnTo>
                    <a:pt x="0" y="926"/>
                  </a:lnTo>
                  <a:cubicBezTo>
                    <a:pt x="0" y="982"/>
                    <a:pt x="46" y="1028"/>
                    <a:pt x="102" y="1028"/>
                  </a:cubicBezTo>
                  <a:cubicBezTo>
                    <a:pt x="158" y="1028"/>
                    <a:pt x="204" y="982"/>
                    <a:pt x="204" y="926"/>
                  </a:cubicBezTo>
                  <a:lnTo>
                    <a:pt x="204" y="616"/>
                  </a:lnTo>
                  <a:lnTo>
                    <a:pt x="376" y="616"/>
                  </a:lnTo>
                  <a:cubicBezTo>
                    <a:pt x="396" y="616"/>
                    <a:pt x="412" y="632"/>
                    <a:pt x="412" y="652"/>
                  </a:cubicBezTo>
                  <a:lnTo>
                    <a:pt x="412" y="926"/>
                  </a:lnTo>
                  <a:cubicBezTo>
                    <a:pt x="412" y="982"/>
                    <a:pt x="458" y="1028"/>
                    <a:pt x="514" y="1028"/>
                  </a:cubicBezTo>
                  <a:cubicBezTo>
                    <a:pt x="570" y="1028"/>
                    <a:pt x="616" y="982"/>
                    <a:pt x="616" y="926"/>
                  </a:cubicBezTo>
                  <a:lnTo>
                    <a:pt x="616" y="652"/>
                  </a:lnTo>
                  <a:cubicBezTo>
                    <a:pt x="616" y="519"/>
                    <a:pt x="508" y="413"/>
                    <a:pt x="376" y="413"/>
                  </a:cubicBezTo>
                  <a:lnTo>
                    <a:pt x="204" y="413"/>
                  </a:lnTo>
                  <a:lnTo>
                    <a:pt x="204" y="103"/>
                  </a:lnTo>
                  <a:cubicBezTo>
                    <a:pt x="204" y="46"/>
                    <a:pt x="15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4" name="Google Shape;2234;p49">
              <a:extLst>
                <a:ext uri="{FF2B5EF4-FFF2-40B4-BE49-F238E27FC236}">
                  <a16:creationId xmlns:a16="http://schemas.microsoft.com/office/drawing/2014/main" id="{751F651B-E507-F186-CACC-DE5609FC8BB7}"/>
                </a:ext>
              </a:extLst>
            </p:cNvPr>
            <p:cNvSpPr/>
            <p:nvPr/>
          </p:nvSpPr>
          <p:spPr>
            <a:xfrm>
              <a:off x="984663" y="2979123"/>
              <a:ext cx="27787" cy="40171"/>
            </a:xfrm>
            <a:custGeom>
              <a:avLst/>
              <a:gdLst/>
              <a:ahLst/>
              <a:cxnLst/>
              <a:rect l="l" t="t" r="r" b="b"/>
              <a:pathLst>
                <a:path w="617" h="892" extrusionOk="0">
                  <a:moveTo>
                    <a:pt x="103" y="1"/>
                  </a:moveTo>
                  <a:cubicBezTo>
                    <a:pt x="48" y="1"/>
                    <a:pt x="1" y="47"/>
                    <a:pt x="1" y="103"/>
                  </a:cubicBezTo>
                  <a:lnTo>
                    <a:pt x="1" y="514"/>
                  </a:lnTo>
                  <a:lnTo>
                    <a:pt x="1" y="789"/>
                  </a:lnTo>
                  <a:cubicBezTo>
                    <a:pt x="1" y="845"/>
                    <a:pt x="48" y="892"/>
                    <a:pt x="103" y="892"/>
                  </a:cubicBezTo>
                  <a:cubicBezTo>
                    <a:pt x="159" y="892"/>
                    <a:pt x="205" y="845"/>
                    <a:pt x="205" y="789"/>
                  </a:cubicBezTo>
                  <a:lnTo>
                    <a:pt x="205" y="516"/>
                  </a:lnTo>
                  <a:lnTo>
                    <a:pt x="205" y="289"/>
                  </a:lnTo>
                  <a:lnTo>
                    <a:pt x="323" y="289"/>
                  </a:lnTo>
                  <a:cubicBezTo>
                    <a:pt x="374" y="289"/>
                    <a:pt x="413" y="329"/>
                    <a:pt x="413" y="378"/>
                  </a:cubicBezTo>
                  <a:cubicBezTo>
                    <a:pt x="413" y="435"/>
                    <a:pt x="459" y="481"/>
                    <a:pt x="515" y="481"/>
                  </a:cubicBezTo>
                  <a:cubicBezTo>
                    <a:pt x="571" y="481"/>
                    <a:pt x="617" y="435"/>
                    <a:pt x="617" y="378"/>
                  </a:cubicBezTo>
                  <a:cubicBezTo>
                    <a:pt x="617" y="215"/>
                    <a:pt x="485" y="84"/>
                    <a:pt x="323" y="84"/>
                  </a:cubicBezTo>
                  <a:lnTo>
                    <a:pt x="203" y="84"/>
                  </a:lnTo>
                  <a:cubicBezTo>
                    <a:pt x="195" y="36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35" name="Google Shape;2235;p49">
            <a:extLst>
              <a:ext uri="{FF2B5EF4-FFF2-40B4-BE49-F238E27FC236}">
                <a16:creationId xmlns:a16="http://schemas.microsoft.com/office/drawing/2014/main" id="{9D6C3B7F-ABA4-B3F0-EA45-9E5A85301EA1}"/>
              </a:ext>
            </a:extLst>
          </p:cNvPr>
          <p:cNvGrpSpPr/>
          <p:nvPr/>
        </p:nvGrpSpPr>
        <p:grpSpPr>
          <a:xfrm>
            <a:off x="6123079" y="371164"/>
            <a:ext cx="717825" cy="454556"/>
            <a:chOff x="4630833" y="1899419"/>
            <a:chExt cx="595705" cy="377225"/>
          </a:xfrm>
        </p:grpSpPr>
        <p:sp>
          <p:nvSpPr>
            <p:cNvPr id="2236" name="Google Shape;2236;p49">
              <a:extLst>
                <a:ext uri="{FF2B5EF4-FFF2-40B4-BE49-F238E27FC236}">
                  <a16:creationId xmlns:a16="http://schemas.microsoft.com/office/drawing/2014/main" id="{EB0FEBC0-3568-C52F-D4D0-6F8047C5EDF2}"/>
                </a:ext>
              </a:extLst>
            </p:cNvPr>
            <p:cNvSpPr/>
            <p:nvPr/>
          </p:nvSpPr>
          <p:spPr>
            <a:xfrm>
              <a:off x="4706305" y="1899419"/>
              <a:ext cx="520233" cy="377225"/>
            </a:xfrm>
            <a:custGeom>
              <a:avLst/>
              <a:gdLst/>
              <a:ahLst/>
              <a:cxnLst/>
              <a:rect l="l" t="t" r="r" b="b"/>
              <a:pathLst>
                <a:path w="16330" h="11841" extrusionOk="0">
                  <a:moveTo>
                    <a:pt x="14854" y="492"/>
                  </a:moveTo>
                  <a:cubicBezTo>
                    <a:pt x="14887" y="2158"/>
                    <a:pt x="14921" y="3822"/>
                    <a:pt x="14954" y="5489"/>
                  </a:cubicBezTo>
                  <a:cubicBezTo>
                    <a:pt x="14638" y="5567"/>
                    <a:pt x="14317" y="5611"/>
                    <a:pt x="13998" y="5611"/>
                  </a:cubicBezTo>
                  <a:cubicBezTo>
                    <a:pt x="13383" y="5611"/>
                    <a:pt x="12774" y="5449"/>
                    <a:pt x="12226" y="5067"/>
                  </a:cubicBezTo>
                  <a:cubicBezTo>
                    <a:pt x="11580" y="4616"/>
                    <a:pt x="11181" y="3953"/>
                    <a:pt x="11046" y="3222"/>
                  </a:cubicBezTo>
                  <a:cubicBezTo>
                    <a:pt x="12326" y="2326"/>
                    <a:pt x="13595" y="1415"/>
                    <a:pt x="14854" y="492"/>
                  </a:cubicBezTo>
                  <a:close/>
                  <a:moveTo>
                    <a:pt x="10810" y="3386"/>
                  </a:moveTo>
                  <a:cubicBezTo>
                    <a:pt x="10955" y="4142"/>
                    <a:pt x="11394" y="4839"/>
                    <a:pt x="12041" y="5304"/>
                  </a:cubicBezTo>
                  <a:cubicBezTo>
                    <a:pt x="12632" y="5731"/>
                    <a:pt x="13325" y="5920"/>
                    <a:pt x="14024" y="5920"/>
                  </a:cubicBezTo>
                  <a:cubicBezTo>
                    <a:pt x="14337" y="5920"/>
                    <a:pt x="14651" y="5882"/>
                    <a:pt x="14958" y="5811"/>
                  </a:cubicBezTo>
                  <a:cubicBezTo>
                    <a:pt x="14981" y="6864"/>
                    <a:pt x="15001" y="7915"/>
                    <a:pt x="15023" y="8967"/>
                  </a:cubicBezTo>
                  <a:cubicBezTo>
                    <a:pt x="14474" y="8955"/>
                    <a:pt x="13924" y="8941"/>
                    <a:pt x="13376" y="8941"/>
                  </a:cubicBezTo>
                  <a:cubicBezTo>
                    <a:pt x="13270" y="8941"/>
                    <a:pt x="13164" y="8941"/>
                    <a:pt x="13058" y="8943"/>
                  </a:cubicBezTo>
                  <a:cubicBezTo>
                    <a:pt x="13070" y="8777"/>
                    <a:pt x="13081" y="8610"/>
                    <a:pt x="13094" y="8444"/>
                  </a:cubicBezTo>
                  <a:cubicBezTo>
                    <a:pt x="13100" y="8381"/>
                    <a:pt x="13055" y="8350"/>
                    <a:pt x="13006" y="8350"/>
                  </a:cubicBezTo>
                  <a:cubicBezTo>
                    <a:pt x="12957" y="8350"/>
                    <a:pt x="12904" y="8382"/>
                    <a:pt x="12898" y="8444"/>
                  </a:cubicBezTo>
                  <a:cubicBezTo>
                    <a:pt x="12879" y="8610"/>
                    <a:pt x="12865" y="8778"/>
                    <a:pt x="12852" y="8947"/>
                  </a:cubicBezTo>
                  <a:cubicBezTo>
                    <a:pt x="12647" y="8950"/>
                    <a:pt x="12441" y="8956"/>
                    <a:pt x="12235" y="8964"/>
                  </a:cubicBezTo>
                  <a:cubicBezTo>
                    <a:pt x="12132" y="8970"/>
                    <a:pt x="12133" y="9117"/>
                    <a:pt x="12235" y="9125"/>
                  </a:cubicBezTo>
                  <a:cubicBezTo>
                    <a:pt x="12437" y="9142"/>
                    <a:pt x="12640" y="9155"/>
                    <a:pt x="12842" y="9167"/>
                  </a:cubicBezTo>
                  <a:cubicBezTo>
                    <a:pt x="12819" y="9623"/>
                    <a:pt x="12819" y="10080"/>
                    <a:pt x="12865" y="10535"/>
                  </a:cubicBezTo>
                  <a:cubicBezTo>
                    <a:pt x="11112" y="10456"/>
                    <a:pt x="9337" y="10485"/>
                    <a:pt x="7603" y="10429"/>
                  </a:cubicBezTo>
                  <a:cubicBezTo>
                    <a:pt x="7359" y="10422"/>
                    <a:pt x="7116" y="10410"/>
                    <a:pt x="6872" y="10400"/>
                  </a:cubicBezTo>
                  <a:cubicBezTo>
                    <a:pt x="7172" y="9064"/>
                    <a:pt x="6585" y="7738"/>
                    <a:pt x="5461" y="6971"/>
                  </a:cubicBezTo>
                  <a:cubicBezTo>
                    <a:pt x="7268" y="5813"/>
                    <a:pt x="9050" y="4614"/>
                    <a:pt x="10810" y="3386"/>
                  </a:cubicBezTo>
                  <a:close/>
                  <a:moveTo>
                    <a:pt x="13045" y="9177"/>
                  </a:moveTo>
                  <a:cubicBezTo>
                    <a:pt x="13705" y="9212"/>
                    <a:pt x="14370" y="9222"/>
                    <a:pt x="15033" y="9235"/>
                  </a:cubicBezTo>
                  <a:cubicBezTo>
                    <a:pt x="15043" y="9726"/>
                    <a:pt x="15053" y="10217"/>
                    <a:pt x="15064" y="10708"/>
                  </a:cubicBezTo>
                  <a:cubicBezTo>
                    <a:pt x="15050" y="10707"/>
                    <a:pt x="15040" y="10701"/>
                    <a:pt x="15027" y="10700"/>
                  </a:cubicBezTo>
                  <a:cubicBezTo>
                    <a:pt x="14347" y="10621"/>
                    <a:pt x="13658" y="10572"/>
                    <a:pt x="12965" y="10538"/>
                  </a:cubicBezTo>
                  <a:cubicBezTo>
                    <a:pt x="12997" y="10085"/>
                    <a:pt x="13018" y="9633"/>
                    <a:pt x="13045" y="9177"/>
                  </a:cubicBezTo>
                  <a:close/>
                  <a:moveTo>
                    <a:pt x="15010" y="1"/>
                  </a:moveTo>
                  <a:cubicBezTo>
                    <a:pt x="14983" y="1"/>
                    <a:pt x="14956" y="9"/>
                    <a:pt x="14931" y="28"/>
                  </a:cubicBezTo>
                  <a:cubicBezTo>
                    <a:pt x="13632" y="986"/>
                    <a:pt x="12322" y="1922"/>
                    <a:pt x="11000" y="2840"/>
                  </a:cubicBezTo>
                  <a:cubicBezTo>
                    <a:pt x="10983" y="2564"/>
                    <a:pt x="11003" y="2283"/>
                    <a:pt x="11061" y="2002"/>
                  </a:cubicBezTo>
                  <a:cubicBezTo>
                    <a:pt x="11074" y="1941"/>
                    <a:pt x="11027" y="1902"/>
                    <a:pt x="10979" y="1902"/>
                  </a:cubicBezTo>
                  <a:cubicBezTo>
                    <a:pt x="10948" y="1902"/>
                    <a:pt x="10917" y="1919"/>
                    <a:pt x="10903" y="1959"/>
                  </a:cubicBezTo>
                  <a:cubicBezTo>
                    <a:pt x="10789" y="2300"/>
                    <a:pt x="10747" y="2654"/>
                    <a:pt x="10767" y="3000"/>
                  </a:cubicBezTo>
                  <a:cubicBezTo>
                    <a:pt x="8907" y="4289"/>
                    <a:pt x="7024" y="5541"/>
                    <a:pt x="5124" y="6766"/>
                  </a:cubicBezTo>
                  <a:cubicBezTo>
                    <a:pt x="4753" y="6567"/>
                    <a:pt x="4338" y="6424"/>
                    <a:pt x="3884" y="6355"/>
                  </a:cubicBezTo>
                  <a:cubicBezTo>
                    <a:pt x="3879" y="6354"/>
                    <a:pt x="3875" y="6354"/>
                    <a:pt x="3870" y="6354"/>
                  </a:cubicBezTo>
                  <a:cubicBezTo>
                    <a:pt x="3791" y="6354"/>
                    <a:pt x="3761" y="6468"/>
                    <a:pt x="3845" y="6491"/>
                  </a:cubicBezTo>
                  <a:cubicBezTo>
                    <a:pt x="4229" y="6587"/>
                    <a:pt x="4581" y="6730"/>
                    <a:pt x="4898" y="6909"/>
                  </a:cubicBezTo>
                  <a:cubicBezTo>
                    <a:pt x="3318" y="7927"/>
                    <a:pt x="1726" y="8933"/>
                    <a:pt x="122" y="9921"/>
                  </a:cubicBezTo>
                  <a:cubicBezTo>
                    <a:pt x="0" y="9996"/>
                    <a:pt x="74" y="10169"/>
                    <a:pt x="190" y="10169"/>
                  </a:cubicBezTo>
                  <a:cubicBezTo>
                    <a:pt x="211" y="10169"/>
                    <a:pt x="234" y="10163"/>
                    <a:pt x="257" y="10150"/>
                  </a:cubicBezTo>
                  <a:cubicBezTo>
                    <a:pt x="1937" y="9177"/>
                    <a:pt x="3593" y="8164"/>
                    <a:pt x="5230" y="7117"/>
                  </a:cubicBezTo>
                  <a:cubicBezTo>
                    <a:pt x="6301" y="7876"/>
                    <a:pt x="6852" y="9106"/>
                    <a:pt x="6534" y="10383"/>
                  </a:cubicBezTo>
                  <a:cubicBezTo>
                    <a:pt x="5005" y="10314"/>
                    <a:pt x="3458" y="10213"/>
                    <a:pt x="1925" y="10213"/>
                  </a:cubicBezTo>
                  <a:cubicBezTo>
                    <a:pt x="1341" y="10213"/>
                    <a:pt x="758" y="10228"/>
                    <a:pt x="180" y="10264"/>
                  </a:cubicBezTo>
                  <a:cubicBezTo>
                    <a:pt x="12" y="10274"/>
                    <a:pt x="19" y="10501"/>
                    <a:pt x="180" y="10519"/>
                  </a:cubicBezTo>
                  <a:cubicBezTo>
                    <a:pt x="2223" y="10778"/>
                    <a:pt x="4328" y="10767"/>
                    <a:pt x="6400" y="10801"/>
                  </a:cubicBezTo>
                  <a:cubicBezTo>
                    <a:pt x="6292" y="11073"/>
                    <a:pt x="6142" y="11342"/>
                    <a:pt x="5950" y="11612"/>
                  </a:cubicBezTo>
                  <a:cubicBezTo>
                    <a:pt x="5865" y="11730"/>
                    <a:pt x="5975" y="11841"/>
                    <a:pt x="6091" y="11841"/>
                  </a:cubicBezTo>
                  <a:cubicBezTo>
                    <a:pt x="6140" y="11841"/>
                    <a:pt x="6190" y="11820"/>
                    <a:pt x="6227" y="11772"/>
                  </a:cubicBezTo>
                  <a:cubicBezTo>
                    <a:pt x="6463" y="11460"/>
                    <a:pt x="6635" y="11136"/>
                    <a:pt x="6754" y="10808"/>
                  </a:cubicBezTo>
                  <a:cubicBezTo>
                    <a:pt x="7038" y="10814"/>
                    <a:pt x="7322" y="10820"/>
                    <a:pt x="7604" y="10830"/>
                  </a:cubicBezTo>
                  <a:cubicBezTo>
                    <a:pt x="9572" y="10891"/>
                    <a:pt x="11584" y="11067"/>
                    <a:pt x="13567" y="11067"/>
                  </a:cubicBezTo>
                  <a:cubicBezTo>
                    <a:pt x="14055" y="11067"/>
                    <a:pt x="14543" y="11056"/>
                    <a:pt x="15027" y="11030"/>
                  </a:cubicBezTo>
                  <a:cubicBezTo>
                    <a:pt x="15084" y="11026"/>
                    <a:pt x="15126" y="11003"/>
                    <a:pt x="15153" y="10970"/>
                  </a:cubicBezTo>
                  <a:cubicBezTo>
                    <a:pt x="15184" y="10988"/>
                    <a:pt x="15220" y="10997"/>
                    <a:pt x="15256" y="10997"/>
                  </a:cubicBezTo>
                  <a:cubicBezTo>
                    <a:pt x="15346" y="10997"/>
                    <a:pt x="15432" y="10941"/>
                    <a:pt x="15429" y="10824"/>
                  </a:cubicBezTo>
                  <a:cubicBezTo>
                    <a:pt x="15396" y="9119"/>
                    <a:pt x="15355" y="7415"/>
                    <a:pt x="15313" y="5708"/>
                  </a:cubicBezTo>
                  <a:cubicBezTo>
                    <a:pt x="15620" y="5611"/>
                    <a:pt x="15916" y="5478"/>
                    <a:pt x="16194" y="5317"/>
                  </a:cubicBezTo>
                  <a:cubicBezTo>
                    <a:pt x="16330" y="5239"/>
                    <a:pt x="16247" y="5054"/>
                    <a:pt x="16119" y="5054"/>
                  </a:cubicBezTo>
                  <a:cubicBezTo>
                    <a:pt x="16097" y="5054"/>
                    <a:pt x="16073" y="5060"/>
                    <a:pt x="16049" y="5072"/>
                  </a:cubicBezTo>
                  <a:cubicBezTo>
                    <a:pt x="15809" y="5195"/>
                    <a:pt x="15561" y="5301"/>
                    <a:pt x="15306" y="5387"/>
                  </a:cubicBezTo>
                  <a:cubicBezTo>
                    <a:pt x="15263" y="3649"/>
                    <a:pt x="15219" y="1909"/>
                    <a:pt x="15179" y="171"/>
                  </a:cubicBezTo>
                  <a:cubicBezTo>
                    <a:pt x="15177" y="84"/>
                    <a:pt x="15095" y="1"/>
                    <a:pt x="15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7" name="Google Shape;2237;p49">
              <a:extLst>
                <a:ext uri="{FF2B5EF4-FFF2-40B4-BE49-F238E27FC236}">
                  <a16:creationId xmlns:a16="http://schemas.microsoft.com/office/drawing/2014/main" id="{3033C6D1-B9AE-239F-F96B-1DBE3F96A353}"/>
                </a:ext>
              </a:extLst>
            </p:cNvPr>
            <p:cNvSpPr/>
            <p:nvPr/>
          </p:nvSpPr>
          <p:spPr>
            <a:xfrm>
              <a:off x="4630833" y="2197389"/>
              <a:ext cx="47372" cy="47850"/>
            </a:xfrm>
            <a:custGeom>
              <a:avLst/>
              <a:gdLst/>
              <a:ahLst/>
              <a:cxnLst/>
              <a:rect l="l" t="t" r="r" b="b"/>
              <a:pathLst>
                <a:path w="1487" h="1502" extrusionOk="0">
                  <a:moveTo>
                    <a:pt x="1329" y="1"/>
                  </a:moveTo>
                  <a:cubicBezTo>
                    <a:pt x="1303" y="1"/>
                    <a:pt x="1275" y="11"/>
                    <a:pt x="1250" y="36"/>
                  </a:cubicBezTo>
                  <a:cubicBezTo>
                    <a:pt x="1078" y="202"/>
                    <a:pt x="914" y="379"/>
                    <a:pt x="752" y="558"/>
                  </a:cubicBezTo>
                  <a:cubicBezTo>
                    <a:pt x="577" y="406"/>
                    <a:pt x="392" y="261"/>
                    <a:pt x="200" y="128"/>
                  </a:cubicBezTo>
                  <a:cubicBezTo>
                    <a:pt x="193" y="122"/>
                    <a:pt x="184" y="120"/>
                    <a:pt x="176" y="120"/>
                  </a:cubicBezTo>
                  <a:cubicBezTo>
                    <a:pt x="136" y="120"/>
                    <a:pt x="101" y="179"/>
                    <a:pt x="137" y="211"/>
                  </a:cubicBezTo>
                  <a:cubicBezTo>
                    <a:pt x="308" y="367"/>
                    <a:pt x="471" y="526"/>
                    <a:pt x="634" y="689"/>
                  </a:cubicBezTo>
                  <a:cubicBezTo>
                    <a:pt x="437" y="911"/>
                    <a:pt x="245" y="1136"/>
                    <a:pt x="54" y="1358"/>
                  </a:cubicBezTo>
                  <a:cubicBezTo>
                    <a:pt x="0" y="1420"/>
                    <a:pt x="54" y="1502"/>
                    <a:pt x="116" y="1502"/>
                  </a:cubicBezTo>
                  <a:cubicBezTo>
                    <a:pt x="135" y="1502"/>
                    <a:pt x="154" y="1494"/>
                    <a:pt x="172" y="1477"/>
                  </a:cubicBezTo>
                  <a:cubicBezTo>
                    <a:pt x="379" y="1272"/>
                    <a:pt x="591" y="1069"/>
                    <a:pt x="799" y="858"/>
                  </a:cubicBezTo>
                  <a:cubicBezTo>
                    <a:pt x="945" y="1026"/>
                    <a:pt x="1084" y="1212"/>
                    <a:pt x="1251" y="1345"/>
                  </a:cubicBezTo>
                  <a:cubicBezTo>
                    <a:pt x="1272" y="1361"/>
                    <a:pt x="1296" y="1368"/>
                    <a:pt x="1319" y="1368"/>
                  </a:cubicBezTo>
                  <a:cubicBezTo>
                    <a:pt x="1387" y="1368"/>
                    <a:pt x="1449" y="1304"/>
                    <a:pt x="1406" y="1228"/>
                  </a:cubicBezTo>
                  <a:cubicBezTo>
                    <a:pt x="1293" y="1033"/>
                    <a:pt x="1107" y="868"/>
                    <a:pt x="935" y="717"/>
                  </a:cubicBezTo>
                  <a:cubicBezTo>
                    <a:pt x="1100" y="548"/>
                    <a:pt x="1260" y="376"/>
                    <a:pt x="1413" y="198"/>
                  </a:cubicBezTo>
                  <a:cubicBezTo>
                    <a:pt x="1487" y="112"/>
                    <a:pt x="1415" y="1"/>
                    <a:pt x="1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38" name="Google Shape;2238;p49">
            <a:extLst>
              <a:ext uri="{FF2B5EF4-FFF2-40B4-BE49-F238E27FC236}">
                <a16:creationId xmlns:a16="http://schemas.microsoft.com/office/drawing/2014/main" id="{D5252C5E-EFA5-EA0E-3B39-13B0287B9A2D}"/>
              </a:ext>
            </a:extLst>
          </p:cNvPr>
          <p:cNvGrpSpPr/>
          <p:nvPr/>
        </p:nvGrpSpPr>
        <p:grpSpPr>
          <a:xfrm>
            <a:off x="929616" y="4346547"/>
            <a:ext cx="970708" cy="191059"/>
            <a:chOff x="2990386" y="2661501"/>
            <a:chExt cx="805567" cy="158555"/>
          </a:xfrm>
        </p:grpSpPr>
        <p:sp>
          <p:nvSpPr>
            <p:cNvPr id="2239" name="Google Shape;2239;p49">
              <a:extLst>
                <a:ext uri="{FF2B5EF4-FFF2-40B4-BE49-F238E27FC236}">
                  <a16:creationId xmlns:a16="http://schemas.microsoft.com/office/drawing/2014/main" id="{BB0459EA-D40F-68FF-4362-BC852EC5D3BD}"/>
                </a:ext>
              </a:extLst>
            </p:cNvPr>
            <p:cNvSpPr/>
            <p:nvPr/>
          </p:nvSpPr>
          <p:spPr>
            <a:xfrm>
              <a:off x="2990386" y="2673256"/>
              <a:ext cx="76840" cy="126825"/>
            </a:xfrm>
            <a:custGeom>
              <a:avLst/>
              <a:gdLst/>
              <a:ahLst/>
              <a:cxnLst/>
              <a:rect l="l" t="t" r="r" b="b"/>
              <a:pathLst>
                <a:path w="2412" h="3981" extrusionOk="0">
                  <a:moveTo>
                    <a:pt x="704" y="397"/>
                  </a:moveTo>
                  <a:cubicBezTo>
                    <a:pt x="913" y="397"/>
                    <a:pt x="1308" y="514"/>
                    <a:pt x="1418" y="607"/>
                  </a:cubicBezTo>
                  <a:cubicBezTo>
                    <a:pt x="1751" y="1239"/>
                    <a:pt x="1711" y="1577"/>
                    <a:pt x="1300" y="1620"/>
                  </a:cubicBezTo>
                  <a:cubicBezTo>
                    <a:pt x="1094" y="1668"/>
                    <a:pt x="887" y="1699"/>
                    <a:pt x="678" y="1719"/>
                  </a:cubicBezTo>
                  <a:cubicBezTo>
                    <a:pt x="639" y="1725"/>
                    <a:pt x="609" y="1741"/>
                    <a:pt x="582" y="1759"/>
                  </a:cubicBezTo>
                  <a:cubicBezTo>
                    <a:pt x="566" y="1662"/>
                    <a:pt x="551" y="1566"/>
                    <a:pt x="539" y="1469"/>
                  </a:cubicBezTo>
                  <a:cubicBezTo>
                    <a:pt x="510" y="1254"/>
                    <a:pt x="484" y="1039"/>
                    <a:pt x="463" y="823"/>
                  </a:cubicBezTo>
                  <a:cubicBezTo>
                    <a:pt x="430" y="509"/>
                    <a:pt x="348" y="482"/>
                    <a:pt x="620" y="406"/>
                  </a:cubicBezTo>
                  <a:cubicBezTo>
                    <a:pt x="642" y="400"/>
                    <a:pt x="671" y="397"/>
                    <a:pt x="704" y="397"/>
                  </a:cubicBezTo>
                  <a:close/>
                  <a:moveTo>
                    <a:pt x="557" y="0"/>
                  </a:moveTo>
                  <a:cubicBezTo>
                    <a:pt x="83" y="0"/>
                    <a:pt x="1" y="240"/>
                    <a:pt x="69" y="823"/>
                  </a:cubicBezTo>
                  <a:cubicBezTo>
                    <a:pt x="186" y="1849"/>
                    <a:pt x="279" y="2991"/>
                    <a:pt x="718" y="3934"/>
                  </a:cubicBezTo>
                  <a:cubicBezTo>
                    <a:pt x="733" y="3967"/>
                    <a:pt x="762" y="3981"/>
                    <a:pt x="791" y="3981"/>
                  </a:cubicBezTo>
                  <a:cubicBezTo>
                    <a:pt x="841" y="3981"/>
                    <a:pt x="893" y="3943"/>
                    <a:pt x="892" y="3888"/>
                  </a:cubicBezTo>
                  <a:cubicBezTo>
                    <a:pt x="878" y="3290"/>
                    <a:pt x="752" y="2691"/>
                    <a:pt x="643" y="2097"/>
                  </a:cubicBezTo>
                  <a:lnTo>
                    <a:pt x="643" y="2097"/>
                  </a:lnTo>
                  <a:cubicBezTo>
                    <a:pt x="656" y="2099"/>
                    <a:pt x="665" y="2101"/>
                    <a:pt x="679" y="2101"/>
                  </a:cubicBezTo>
                  <a:cubicBezTo>
                    <a:pt x="1239" y="2071"/>
                    <a:pt x="2205" y="2014"/>
                    <a:pt x="2306" y="1295"/>
                  </a:cubicBezTo>
                  <a:cubicBezTo>
                    <a:pt x="2412" y="525"/>
                    <a:pt x="1489" y="113"/>
                    <a:pt x="881" y="27"/>
                  </a:cubicBezTo>
                  <a:cubicBezTo>
                    <a:pt x="757" y="9"/>
                    <a:pt x="649" y="0"/>
                    <a:pt x="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0" name="Google Shape;2240;p49">
              <a:extLst>
                <a:ext uri="{FF2B5EF4-FFF2-40B4-BE49-F238E27FC236}">
                  <a16:creationId xmlns:a16="http://schemas.microsoft.com/office/drawing/2014/main" id="{5FF3ED99-DD86-ACBE-AD0B-DDE88DF764E9}"/>
                </a:ext>
              </a:extLst>
            </p:cNvPr>
            <p:cNvSpPr/>
            <p:nvPr/>
          </p:nvSpPr>
          <p:spPr>
            <a:xfrm>
              <a:off x="3068280" y="2757394"/>
              <a:ext cx="55113" cy="13253"/>
            </a:xfrm>
            <a:custGeom>
              <a:avLst/>
              <a:gdLst/>
              <a:ahLst/>
              <a:cxnLst/>
              <a:rect l="l" t="t" r="r" b="b"/>
              <a:pathLst>
                <a:path w="1730" h="416" extrusionOk="0">
                  <a:moveTo>
                    <a:pt x="1513" y="0"/>
                  </a:moveTo>
                  <a:cubicBezTo>
                    <a:pt x="1512" y="0"/>
                    <a:pt x="1510" y="0"/>
                    <a:pt x="1509" y="0"/>
                  </a:cubicBezTo>
                  <a:cubicBezTo>
                    <a:pt x="1264" y="3"/>
                    <a:pt x="1022" y="63"/>
                    <a:pt x="777" y="79"/>
                  </a:cubicBezTo>
                  <a:cubicBezTo>
                    <a:pt x="556" y="93"/>
                    <a:pt x="334" y="79"/>
                    <a:pt x="117" y="113"/>
                  </a:cubicBezTo>
                  <a:cubicBezTo>
                    <a:pt x="1" y="131"/>
                    <a:pt x="18" y="301"/>
                    <a:pt x="117" y="330"/>
                  </a:cubicBezTo>
                  <a:cubicBezTo>
                    <a:pt x="316" y="387"/>
                    <a:pt x="569" y="416"/>
                    <a:pt x="822" y="416"/>
                  </a:cubicBezTo>
                  <a:cubicBezTo>
                    <a:pt x="1084" y="416"/>
                    <a:pt x="1347" y="385"/>
                    <a:pt x="1554" y="325"/>
                  </a:cubicBezTo>
                  <a:cubicBezTo>
                    <a:pt x="1729" y="276"/>
                    <a:pt x="1700" y="0"/>
                    <a:pt x="1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Google Shape;2241;p49">
              <a:extLst>
                <a:ext uri="{FF2B5EF4-FFF2-40B4-BE49-F238E27FC236}">
                  <a16:creationId xmlns:a16="http://schemas.microsoft.com/office/drawing/2014/main" id="{86165684-C908-CCFE-DA80-608F38FB08F8}"/>
                </a:ext>
              </a:extLst>
            </p:cNvPr>
            <p:cNvSpPr/>
            <p:nvPr/>
          </p:nvSpPr>
          <p:spPr>
            <a:xfrm>
              <a:off x="3069522" y="2730123"/>
              <a:ext cx="60211" cy="12233"/>
            </a:xfrm>
            <a:custGeom>
              <a:avLst/>
              <a:gdLst/>
              <a:ahLst/>
              <a:cxnLst/>
              <a:rect l="l" t="t" r="r" b="b"/>
              <a:pathLst>
                <a:path w="1890" h="384" extrusionOk="0">
                  <a:moveTo>
                    <a:pt x="816" y="1"/>
                  </a:moveTo>
                  <a:cubicBezTo>
                    <a:pt x="601" y="1"/>
                    <a:pt x="386" y="7"/>
                    <a:pt x="172" y="17"/>
                  </a:cubicBezTo>
                  <a:cubicBezTo>
                    <a:pt x="2" y="26"/>
                    <a:pt x="1" y="282"/>
                    <a:pt x="172" y="282"/>
                  </a:cubicBezTo>
                  <a:cubicBezTo>
                    <a:pt x="675" y="284"/>
                    <a:pt x="1172" y="322"/>
                    <a:pt x="1670" y="382"/>
                  </a:cubicBezTo>
                  <a:cubicBezTo>
                    <a:pt x="1678" y="383"/>
                    <a:pt x="1685" y="384"/>
                    <a:pt x="1692" y="384"/>
                  </a:cubicBezTo>
                  <a:cubicBezTo>
                    <a:pt x="1889" y="384"/>
                    <a:pt x="1887" y="55"/>
                    <a:pt x="1670" y="36"/>
                  </a:cubicBezTo>
                  <a:cubicBezTo>
                    <a:pt x="1387" y="11"/>
                    <a:pt x="1101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2" name="Google Shape;2242;p49">
              <a:extLst>
                <a:ext uri="{FF2B5EF4-FFF2-40B4-BE49-F238E27FC236}">
                  <a16:creationId xmlns:a16="http://schemas.microsoft.com/office/drawing/2014/main" id="{EB73D6BC-E90B-5ED1-78B9-E53D28A295A5}"/>
                </a:ext>
              </a:extLst>
            </p:cNvPr>
            <p:cNvSpPr/>
            <p:nvPr/>
          </p:nvSpPr>
          <p:spPr>
            <a:xfrm>
              <a:off x="3153182" y="2661501"/>
              <a:ext cx="73750" cy="120899"/>
            </a:xfrm>
            <a:custGeom>
              <a:avLst/>
              <a:gdLst/>
              <a:ahLst/>
              <a:cxnLst/>
              <a:rect l="l" t="t" r="r" b="b"/>
              <a:pathLst>
                <a:path w="2315" h="3795" extrusionOk="0">
                  <a:moveTo>
                    <a:pt x="1077" y="436"/>
                  </a:moveTo>
                  <a:cubicBezTo>
                    <a:pt x="1164" y="436"/>
                    <a:pt x="1258" y="458"/>
                    <a:pt x="1357" y="507"/>
                  </a:cubicBezTo>
                  <a:cubicBezTo>
                    <a:pt x="1792" y="725"/>
                    <a:pt x="1798" y="1245"/>
                    <a:pt x="1397" y="1501"/>
                  </a:cubicBezTo>
                  <a:cubicBezTo>
                    <a:pt x="1139" y="1667"/>
                    <a:pt x="841" y="1666"/>
                    <a:pt x="543" y="1681"/>
                  </a:cubicBezTo>
                  <a:cubicBezTo>
                    <a:pt x="525" y="1684"/>
                    <a:pt x="512" y="1689"/>
                    <a:pt x="496" y="1694"/>
                  </a:cubicBezTo>
                  <a:cubicBezTo>
                    <a:pt x="485" y="1557"/>
                    <a:pt x="473" y="1417"/>
                    <a:pt x="463" y="1279"/>
                  </a:cubicBezTo>
                  <a:cubicBezTo>
                    <a:pt x="437" y="870"/>
                    <a:pt x="691" y="436"/>
                    <a:pt x="1077" y="436"/>
                  </a:cubicBezTo>
                  <a:close/>
                  <a:moveTo>
                    <a:pt x="932" y="0"/>
                  </a:moveTo>
                  <a:cubicBezTo>
                    <a:pt x="541" y="0"/>
                    <a:pt x="202" y="206"/>
                    <a:pt x="94" y="636"/>
                  </a:cubicBezTo>
                  <a:cubicBezTo>
                    <a:pt x="1" y="1009"/>
                    <a:pt x="89" y="1431"/>
                    <a:pt x="129" y="1803"/>
                  </a:cubicBezTo>
                  <a:cubicBezTo>
                    <a:pt x="191" y="2416"/>
                    <a:pt x="257" y="3029"/>
                    <a:pt x="334" y="3640"/>
                  </a:cubicBezTo>
                  <a:cubicBezTo>
                    <a:pt x="348" y="3742"/>
                    <a:pt x="435" y="3795"/>
                    <a:pt x="516" y="3795"/>
                  </a:cubicBezTo>
                  <a:cubicBezTo>
                    <a:pt x="594" y="3795"/>
                    <a:pt x="667" y="3745"/>
                    <a:pt x="661" y="3640"/>
                  </a:cubicBezTo>
                  <a:cubicBezTo>
                    <a:pt x="626" y="3118"/>
                    <a:pt x="575" y="2595"/>
                    <a:pt x="529" y="2072"/>
                  </a:cubicBezTo>
                  <a:cubicBezTo>
                    <a:pt x="533" y="2072"/>
                    <a:pt x="538" y="2075"/>
                    <a:pt x="543" y="2075"/>
                  </a:cubicBezTo>
                  <a:cubicBezTo>
                    <a:pt x="1145" y="2068"/>
                    <a:pt x="1941" y="1959"/>
                    <a:pt x="2141" y="1272"/>
                  </a:cubicBezTo>
                  <a:cubicBezTo>
                    <a:pt x="2315" y="679"/>
                    <a:pt x="1786" y="185"/>
                    <a:pt x="1256" y="45"/>
                  </a:cubicBezTo>
                  <a:cubicBezTo>
                    <a:pt x="1147" y="15"/>
                    <a:pt x="1037" y="0"/>
                    <a:pt x="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3" name="Google Shape;2243;p49">
              <a:extLst>
                <a:ext uri="{FF2B5EF4-FFF2-40B4-BE49-F238E27FC236}">
                  <a16:creationId xmlns:a16="http://schemas.microsoft.com/office/drawing/2014/main" id="{0F6C7085-F6E4-8CD0-B90F-B4F731234A6D}"/>
                </a:ext>
              </a:extLst>
            </p:cNvPr>
            <p:cNvSpPr/>
            <p:nvPr/>
          </p:nvSpPr>
          <p:spPr>
            <a:xfrm>
              <a:off x="3212215" y="2754495"/>
              <a:ext cx="31284" cy="21026"/>
            </a:xfrm>
            <a:custGeom>
              <a:avLst/>
              <a:gdLst/>
              <a:ahLst/>
              <a:cxnLst/>
              <a:rect l="l" t="t" r="r" b="b"/>
              <a:pathLst>
                <a:path w="982" h="660" extrusionOk="0">
                  <a:moveTo>
                    <a:pt x="599" y="0"/>
                  </a:moveTo>
                  <a:cubicBezTo>
                    <a:pt x="551" y="0"/>
                    <a:pt x="503" y="8"/>
                    <a:pt x="456" y="23"/>
                  </a:cubicBezTo>
                  <a:cubicBezTo>
                    <a:pt x="439" y="28"/>
                    <a:pt x="420" y="35"/>
                    <a:pt x="403" y="44"/>
                  </a:cubicBezTo>
                  <a:cubicBezTo>
                    <a:pt x="381" y="28"/>
                    <a:pt x="356" y="15"/>
                    <a:pt x="324" y="15"/>
                  </a:cubicBezTo>
                  <a:cubicBezTo>
                    <a:pt x="46" y="18"/>
                    <a:pt x="0" y="369"/>
                    <a:pt x="154" y="544"/>
                  </a:cubicBezTo>
                  <a:cubicBezTo>
                    <a:pt x="227" y="627"/>
                    <a:pt x="312" y="659"/>
                    <a:pt x="399" y="659"/>
                  </a:cubicBezTo>
                  <a:cubicBezTo>
                    <a:pt x="585" y="659"/>
                    <a:pt x="783" y="511"/>
                    <a:pt x="905" y="379"/>
                  </a:cubicBezTo>
                  <a:cubicBezTo>
                    <a:pt x="970" y="312"/>
                    <a:pt x="981" y="187"/>
                    <a:pt x="904" y="120"/>
                  </a:cubicBezTo>
                  <a:cubicBezTo>
                    <a:pt x="817" y="41"/>
                    <a:pt x="710" y="0"/>
                    <a:pt x="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4" name="Google Shape;2244;p49">
              <a:extLst>
                <a:ext uri="{FF2B5EF4-FFF2-40B4-BE49-F238E27FC236}">
                  <a16:creationId xmlns:a16="http://schemas.microsoft.com/office/drawing/2014/main" id="{C21C5A2D-279B-3C8E-66E6-EF6773E913CE}"/>
                </a:ext>
              </a:extLst>
            </p:cNvPr>
            <p:cNvSpPr/>
            <p:nvPr/>
          </p:nvSpPr>
          <p:spPr>
            <a:xfrm>
              <a:off x="3262838" y="2727543"/>
              <a:ext cx="64798" cy="12775"/>
            </a:xfrm>
            <a:custGeom>
              <a:avLst/>
              <a:gdLst/>
              <a:ahLst/>
              <a:cxnLst/>
              <a:rect l="l" t="t" r="r" b="b"/>
              <a:pathLst>
                <a:path w="2034" h="401" extrusionOk="0">
                  <a:moveTo>
                    <a:pt x="898" y="0"/>
                  </a:moveTo>
                  <a:cubicBezTo>
                    <a:pt x="651" y="0"/>
                    <a:pt x="405" y="11"/>
                    <a:pt x="167" y="35"/>
                  </a:cubicBezTo>
                  <a:cubicBezTo>
                    <a:pt x="1" y="52"/>
                    <a:pt x="1" y="277"/>
                    <a:pt x="167" y="293"/>
                  </a:cubicBezTo>
                  <a:cubicBezTo>
                    <a:pt x="705" y="349"/>
                    <a:pt x="1258" y="372"/>
                    <a:pt x="1801" y="400"/>
                  </a:cubicBezTo>
                  <a:cubicBezTo>
                    <a:pt x="1805" y="401"/>
                    <a:pt x="1809" y="401"/>
                    <a:pt x="1813" y="401"/>
                  </a:cubicBezTo>
                  <a:cubicBezTo>
                    <a:pt x="2034" y="401"/>
                    <a:pt x="2024" y="62"/>
                    <a:pt x="1801" y="42"/>
                  </a:cubicBezTo>
                  <a:cubicBezTo>
                    <a:pt x="1508" y="16"/>
                    <a:pt x="1202" y="0"/>
                    <a:pt x="8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5" name="Google Shape;2245;p49">
              <a:extLst>
                <a:ext uri="{FF2B5EF4-FFF2-40B4-BE49-F238E27FC236}">
                  <a16:creationId xmlns:a16="http://schemas.microsoft.com/office/drawing/2014/main" id="{B8C5A156-2967-A25F-5B04-D06609DAE96C}"/>
                </a:ext>
              </a:extLst>
            </p:cNvPr>
            <p:cNvSpPr/>
            <p:nvPr/>
          </p:nvSpPr>
          <p:spPr>
            <a:xfrm>
              <a:off x="3339298" y="2674594"/>
              <a:ext cx="48423" cy="121728"/>
            </a:xfrm>
            <a:custGeom>
              <a:avLst/>
              <a:gdLst/>
              <a:ahLst/>
              <a:cxnLst/>
              <a:rect l="l" t="t" r="r" b="b"/>
              <a:pathLst>
                <a:path w="1520" h="3821" extrusionOk="0">
                  <a:moveTo>
                    <a:pt x="1193" y="0"/>
                  </a:moveTo>
                  <a:cubicBezTo>
                    <a:pt x="1162" y="0"/>
                    <a:pt x="1130" y="11"/>
                    <a:pt x="1105" y="38"/>
                  </a:cubicBezTo>
                  <a:cubicBezTo>
                    <a:pt x="549" y="605"/>
                    <a:pt x="1" y="1292"/>
                    <a:pt x="29" y="2130"/>
                  </a:cubicBezTo>
                  <a:cubicBezTo>
                    <a:pt x="54" y="2843"/>
                    <a:pt x="595" y="3496"/>
                    <a:pt x="1218" y="3802"/>
                  </a:cubicBezTo>
                  <a:cubicBezTo>
                    <a:pt x="1243" y="3815"/>
                    <a:pt x="1268" y="3820"/>
                    <a:pt x="1293" y="3820"/>
                  </a:cubicBezTo>
                  <a:cubicBezTo>
                    <a:pt x="1421" y="3820"/>
                    <a:pt x="1519" y="3664"/>
                    <a:pt x="1411" y="3547"/>
                  </a:cubicBezTo>
                  <a:cubicBezTo>
                    <a:pt x="906" y="3010"/>
                    <a:pt x="311" y="2685"/>
                    <a:pt x="417" y="1832"/>
                  </a:cubicBezTo>
                  <a:cubicBezTo>
                    <a:pt x="496" y="1190"/>
                    <a:pt x="941" y="696"/>
                    <a:pt x="1319" y="204"/>
                  </a:cubicBezTo>
                  <a:cubicBezTo>
                    <a:pt x="1392" y="109"/>
                    <a:pt x="1292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6" name="Google Shape;2246;p49">
              <a:extLst>
                <a:ext uri="{FF2B5EF4-FFF2-40B4-BE49-F238E27FC236}">
                  <a16:creationId xmlns:a16="http://schemas.microsoft.com/office/drawing/2014/main" id="{B57FB2A6-6D76-BFFE-B189-88775B7F6118}"/>
                </a:ext>
              </a:extLst>
            </p:cNvPr>
            <p:cNvSpPr/>
            <p:nvPr/>
          </p:nvSpPr>
          <p:spPr>
            <a:xfrm>
              <a:off x="3391418" y="2688899"/>
              <a:ext cx="62027" cy="95796"/>
            </a:xfrm>
            <a:custGeom>
              <a:avLst/>
              <a:gdLst/>
              <a:ahLst/>
              <a:cxnLst/>
              <a:rect l="l" t="t" r="r" b="b"/>
              <a:pathLst>
                <a:path w="1947" h="3007" extrusionOk="0">
                  <a:moveTo>
                    <a:pt x="1725" y="0"/>
                  </a:moveTo>
                  <a:cubicBezTo>
                    <a:pt x="1652" y="0"/>
                    <a:pt x="1580" y="41"/>
                    <a:pt x="1552" y="133"/>
                  </a:cubicBezTo>
                  <a:cubicBezTo>
                    <a:pt x="1425" y="549"/>
                    <a:pt x="1323" y="975"/>
                    <a:pt x="1213" y="1394"/>
                  </a:cubicBezTo>
                  <a:cubicBezTo>
                    <a:pt x="1157" y="1606"/>
                    <a:pt x="1055" y="2375"/>
                    <a:pt x="870" y="2640"/>
                  </a:cubicBezTo>
                  <a:cubicBezTo>
                    <a:pt x="644" y="2189"/>
                    <a:pt x="452" y="1724"/>
                    <a:pt x="273" y="1251"/>
                  </a:cubicBezTo>
                  <a:cubicBezTo>
                    <a:pt x="252" y="1193"/>
                    <a:pt x="201" y="1167"/>
                    <a:pt x="151" y="1167"/>
                  </a:cubicBezTo>
                  <a:cubicBezTo>
                    <a:pt x="75" y="1167"/>
                    <a:pt x="1" y="1226"/>
                    <a:pt x="34" y="1318"/>
                  </a:cubicBezTo>
                  <a:cubicBezTo>
                    <a:pt x="235" y="1865"/>
                    <a:pt x="468" y="2399"/>
                    <a:pt x="694" y="2936"/>
                  </a:cubicBezTo>
                  <a:cubicBezTo>
                    <a:pt x="715" y="2983"/>
                    <a:pt x="771" y="3007"/>
                    <a:pt x="822" y="3007"/>
                  </a:cubicBezTo>
                  <a:cubicBezTo>
                    <a:pt x="834" y="3007"/>
                    <a:pt x="846" y="3005"/>
                    <a:pt x="858" y="3002"/>
                  </a:cubicBezTo>
                  <a:cubicBezTo>
                    <a:pt x="1234" y="2903"/>
                    <a:pt x="1286" y="2501"/>
                    <a:pt x="1380" y="2172"/>
                  </a:cubicBezTo>
                  <a:cubicBezTo>
                    <a:pt x="1565" y="1529"/>
                    <a:pt x="1761" y="883"/>
                    <a:pt x="1914" y="232"/>
                  </a:cubicBezTo>
                  <a:cubicBezTo>
                    <a:pt x="1946" y="91"/>
                    <a:pt x="1835" y="0"/>
                    <a:pt x="17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7" name="Google Shape;2247;p49">
              <a:extLst>
                <a:ext uri="{FF2B5EF4-FFF2-40B4-BE49-F238E27FC236}">
                  <a16:creationId xmlns:a16="http://schemas.microsoft.com/office/drawing/2014/main" id="{0EF99E37-D072-AD00-0057-273B91432F29}"/>
                </a:ext>
              </a:extLst>
            </p:cNvPr>
            <p:cNvSpPr/>
            <p:nvPr/>
          </p:nvSpPr>
          <p:spPr>
            <a:xfrm>
              <a:off x="3459053" y="2739649"/>
              <a:ext cx="59637" cy="13253"/>
            </a:xfrm>
            <a:custGeom>
              <a:avLst/>
              <a:gdLst/>
              <a:ahLst/>
              <a:cxnLst/>
              <a:rect l="l" t="t" r="r" b="b"/>
              <a:pathLst>
                <a:path w="1872" h="416" extrusionOk="0">
                  <a:moveTo>
                    <a:pt x="201" y="0"/>
                  </a:moveTo>
                  <a:cubicBezTo>
                    <a:pt x="0" y="0"/>
                    <a:pt x="5" y="303"/>
                    <a:pt x="207" y="317"/>
                  </a:cubicBezTo>
                  <a:cubicBezTo>
                    <a:pt x="682" y="353"/>
                    <a:pt x="1160" y="388"/>
                    <a:pt x="1636" y="416"/>
                  </a:cubicBezTo>
                  <a:cubicBezTo>
                    <a:pt x="1640" y="416"/>
                    <a:pt x="1644" y="416"/>
                    <a:pt x="1649" y="416"/>
                  </a:cubicBezTo>
                  <a:cubicBezTo>
                    <a:pt x="1872" y="416"/>
                    <a:pt x="1870" y="57"/>
                    <a:pt x="1636" y="48"/>
                  </a:cubicBezTo>
                  <a:cubicBezTo>
                    <a:pt x="1160" y="26"/>
                    <a:pt x="682" y="13"/>
                    <a:pt x="207" y="0"/>
                  </a:cubicBezTo>
                  <a:cubicBezTo>
                    <a:pt x="205" y="0"/>
                    <a:pt x="203" y="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8" name="Google Shape;2248;p49">
              <a:extLst>
                <a:ext uri="{FF2B5EF4-FFF2-40B4-BE49-F238E27FC236}">
                  <a16:creationId xmlns:a16="http://schemas.microsoft.com/office/drawing/2014/main" id="{5F166E8E-D563-ADF7-A631-0A347B36059C}"/>
                </a:ext>
              </a:extLst>
            </p:cNvPr>
            <p:cNvSpPr/>
            <p:nvPr/>
          </p:nvSpPr>
          <p:spPr>
            <a:xfrm>
              <a:off x="3550964" y="2698424"/>
              <a:ext cx="25390" cy="112999"/>
            </a:xfrm>
            <a:custGeom>
              <a:avLst/>
              <a:gdLst/>
              <a:ahLst/>
              <a:cxnLst/>
              <a:rect l="l" t="t" r="r" b="b"/>
              <a:pathLst>
                <a:path w="797" h="3547" extrusionOk="0">
                  <a:moveTo>
                    <a:pt x="608" y="1"/>
                  </a:moveTo>
                  <a:cubicBezTo>
                    <a:pt x="588" y="1"/>
                    <a:pt x="567" y="6"/>
                    <a:pt x="548" y="18"/>
                  </a:cubicBezTo>
                  <a:cubicBezTo>
                    <a:pt x="267" y="197"/>
                    <a:pt x="412" y="687"/>
                    <a:pt x="407" y="958"/>
                  </a:cubicBezTo>
                  <a:cubicBezTo>
                    <a:pt x="390" y="1751"/>
                    <a:pt x="268" y="2534"/>
                    <a:pt x="39" y="3293"/>
                  </a:cubicBezTo>
                  <a:cubicBezTo>
                    <a:pt x="1" y="3422"/>
                    <a:pt x="125" y="3546"/>
                    <a:pt x="243" y="3546"/>
                  </a:cubicBezTo>
                  <a:cubicBezTo>
                    <a:pt x="288" y="3546"/>
                    <a:pt x="333" y="3528"/>
                    <a:pt x="367" y="3485"/>
                  </a:cubicBezTo>
                  <a:cubicBezTo>
                    <a:pt x="417" y="3422"/>
                    <a:pt x="467" y="3359"/>
                    <a:pt x="517" y="3299"/>
                  </a:cubicBezTo>
                  <a:cubicBezTo>
                    <a:pt x="591" y="3210"/>
                    <a:pt x="568" y="3100"/>
                    <a:pt x="505" y="3034"/>
                  </a:cubicBezTo>
                  <a:cubicBezTo>
                    <a:pt x="589" y="2669"/>
                    <a:pt x="655" y="2299"/>
                    <a:pt x="695" y="1924"/>
                  </a:cubicBezTo>
                  <a:cubicBezTo>
                    <a:pt x="719" y="1684"/>
                    <a:pt x="737" y="1443"/>
                    <a:pt x="739" y="1200"/>
                  </a:cubicBezTo>
                  <a:cubicBezTo>
                    <a:pt x="741" y="1072"/>
                    <a:pt x="643" y="437"/>
                    <a:pt x="686" y="259"/>
                  </a:cubicBezTo>
                  <a:cubicBezTo>
                    <a:pt x="751" y="233"/>
                    <a:pt x="797" y="163"/>
                    <a:pt x="744" y="91"/>
                  </a:cubicBezTo>
                  <a:cubicBezTo>
                    <a:pt x="737" y="83"/>
                    <a:pt x="729" y="74"/>
                    <a:pt x="724" y="64"/>
                  </a:cubicBezTo>
                  <a:cubicBezTo>
                    <a:pt x="696" y="28"/>
                    <a:pt x="653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9" name="Google Shape;2249;p49">
              <a:extLst>
                <a:ext uri="{FF2B5EF4-FFF2-40B4-BE49-F238E27FC236}">
                  <a16:creationId xmlns:a16="http://schemas.microsoft.com/office/drawing/2014/main" id="{D0522CEA-5DC6-0E28-693E-1E31873C1236}"/>
                </a:ext>
              </a:extLst>
            </p:cNvPr>
            <p:cNvSpPr/>
            <p:nvPr/>
          </p:nvSpPr>
          <p:spPr>
            <a:xfrm>
              <a:off x="3585594" y="2712060"/>
              <a:ext cx="100893" cy="60943"/>
            </a:xfrm>
            <a:custGeom>
              <a:avLst/>
              <a:gdLst/>
              <a:ahLst/>
              <a:cxnLst/>
              <a:rect l="l" t="t" r="r" b="b"/>
              <a:pathLst>
                <a:path w="3167" h="1913" extrusionOk="0">
                  <a:moveTo>
                    <a:pt x="613" y="578"/>
                  </a:moveTo>
                  <a:cubicBezTo>
                    <a:pt x="953" y="606"/>
                    <a:pt x="1437" y="1438"/>
                    <a:pt x="928" y="1509"/>
                  </a:cubicBezTo>
                  <a:cubicBezTo>
                    <a:pt x="913" y="1511"/>
                    <a:pt x="898" y="1512"/>
                    <a:pt x="883" y="1512"/>
                  </a:cubicBezTo>
                  <a:cubicBezTo>
                    <a:pt x="656" y="1512"/>
                    <a:pt x="503" y="1261"/>
                    <a:pt x="496" y="1060"/>
                  </a:cubicBezTo>
                  <a:cubicBezTo>
                    <a:pt x="494" y="987"/>
                    <a:pt x="539" y="772"/>
                    <a:pt x="613" y="578"/>
                  </a:cubicBezTo>
                  <a:close/>
                  <a:moveTo>
                    <a:pt x="2243" y="814"/>
                  </a:moveTo>
                  <a:cubicBezTo>
                    <a:pt x="2287" y="814"/>
                    <a:pt x="2332" y="820"/>
                    <a:pt x="2379" y="832"/>
                  </a:cubicBezTo>
                  <a:cubicBezTo>
                    <a:pt x="2602" y="893"/>
                    <a:pt x="2721" y="1103"/>
                    <a:pt x="2667" y="1326"/>
                  </a:cubicBezTo>
                  <a:cubicBezTo>
                    <a:pt x="2631" y="1473"/>
                    <a:pt x="2532" y="1539"/>
                    <a:pt x="2421" y="1539"/>
                  </a:cubicBezTo>
                  <a:cubicBezTo>
                    <a:pt x="2330" y="1539"/>
                    <a:pt x="2232" y="1494"/>
                    <a:pt x="2155" y="1412"/>
                  </a:cubicBezTo>
                  <a:cubicBezTo>
                    <a:pt x="1999" y="1247"/>
                    <a:pt x="2005" y="1040"/>
                    <a:pt x="2067" y="842"/>
                  </a:cubicBezTo>
                  <a:cubicBezTo>
                    <a:pt x="2123" y="825"/>
                    <a:pt x="2181" y="814"/>
                    <a:pt x="2243" y="814"/>
                  </a:cubicBezTo>
                  <a:close/>
                  <a:moveTo>
                    <a:pt x="847" y="1"/>
                  </a:moveTo>
                  <a:cubicBezTo>
                    <a:pt x="710" y="1"/>
                    <a:pt x="587" y="92"/>
                    <a:pt x="483" y="226"/>
                  </a:cubicBezTo>
                  <a:cubicBezTo>
                    <a:pt x="219" y="265"/>
                    <a:pt x="0" y="437"/>
                    <a:pt x="10" y="763"/>
                  </a:cubicBezTo>
                  <a:cubicBezTo>
                    <a:pt x="15" y="866"/>
                    <a:pt x="93" y="932"/>
                    <a:pt x="179" y="945"/>
                  </a:cubicBezTo>
                  <a:cubicBezTo>
                    <a:pt x="165" y="1022"/>
                    <a:pt x="159" y="1094"/>
                    <a:pt x="162" y="1147"/>
                  </a:cubicBezTo>
                  <a:cubicBezTo>
                    <a:pt x="189" y="1531"/>
                    <a:pt x="534" y="1885"/>
                    <a:pt x="916" y="1885"/>
                  </a:cubicBezTo>
                  <a:cubicBezTo>
                    <a:pt x="999" y="1885"/>
                    <a:pt x="1084" y="1868"/>
                    <a:pt x="1167" y="1831"/>
                  </a:cubicBezTo>
                  <a:cubicBezTo>
                    <a:pt x="1507" y="1681"/>
                    <a:pt x="1563" y="1333"/>
                    <a:pt x="1478" y="1002"/>
                  </a:cubicBezTo>
                  <a:lnTo>
                    <a:pt x="1478" y="1002"/>
                  </a:lnTo>
                  <a:cubicBezTo>
                    <a:pt x="1514" y="1027"/>
                    <a:pt x="1559" y="1043"/>
                    <a:pt x="1604" y="1043"/>
                  </a:cubicBezTo>
                  <a:cubicBezTo>
                    <a:pt x="1630" y="1043"/>
                    <a:pt x="1656" y="1037"/>
                    <a:pt x="1680" y="1025"/>
                  </a:cubicBezTo>
                  <a:lnTo>
                    <a:pt x="1701" y="1015"/>
                  </a:lnTo>
                  <a:lnTo>
                    <a:pt x="1701" y="1015"/>
                  </a:lnTo>
                  <a:cubicBezTo>
                    <a:pt x="1676" y="1257"/>
                    <a:pt x="1734" y="1501"/>
                    <a:pt x="1926" y="1694"/>
                  </a:cubicBezTo>
                  <a:cubicBezTo>
                    <a:pt x="2067" y="1836"/>
                    <a:pt x="2256" y="1912"/>
                    <a:pt x="2440" y="1912"/>
                  </a:cubicBezTo>
                  <a:cubicBezTo>
                    <a:pt x="2651" y="1912"/>
                    <a:pt x="2855" y="1813"/>
                    <a:pt x="2973" y="1601"/>
                  </a:cubicBezTo>
                  <a:cubicBezTo>
                    <a:pt x="3166" y="1251"/>
                    <a:pt x="3062" y="767"/>
                    <a:pt x="2718" y="553"/>
                  </a:cubicBezTo>
                  <a:cubicBezTo>
                    <a:pt x="2581" y="467"/>
                    <a:pt x="2410" y="424"/>
                    <a:pt x="2238" y="421"/>
                  </a:cubicBezTo>
                  <a:cubicBezTo>
                    <a:pt x="2228" y="353"/>
                    <a:pt x="2164" y="296"/>
                    <a:pt x="2099" y="296"/>
                  </a:cubicBezTo>
                  <a:cubicBezTo>
                    <a:pt x="2069" y="296"/>
                    <a:pt x="2038" y="308"/>
                    <a:pt x="2012" y="338"/>
                  </a:cubicBezTo>
                  <a:cubicBezTo>
                    <a:pt x="1978" y="378"/>
                    <a:pt x="1946" y="420"/>
                    <a:pt x="1916" y="462"/>
                  </a:cubicBezTo>
                  <a:cubicBezTo>
                    <a:pt x="1721" y="515"/>
                    <a:pt x="1544" y="620"/>
                    <a:pt x="1429" y="777"/>
                  </a:cubicBezTo>
                  <a:cubicBezTo>
                    <a:pt x="1421" y="789"/>
                    <a:pt x="1418" y="800"/>
                    <a:pt x="1414" y="810"/>
                  </a:cubicBezTo>
                  <a:cubicBezTo>
                    <a:pt x="1349" y="659"/>
                    <a:pt x="1260" y="523"/>
                    <a:pt x="1160" y="424"/>
                  </a:cubicBezTo>
                  <a:cubicBezTo>
                    <a:pt x="1071" y="338"/>
                    <a:pt x="955" y="278"/>
                    <a:pt x="832" y="245"/>
                  </a:cubicBezTo>
                  <a:cubicBezTo>
                    <a:pt x="857" y="231"/>
                    <a:pt x="882" y="222"/>
                    <a:pt x="909" y="222"/>
                  </a:cubicBezTo>
                  <a:cubicBezTo>
                    <a:pt x="914" y="222"/>
                    <a:pt x="920" y="223"/>
                    <a:pt x="925" y="223"/>
                  </a:cubicBezTo>
                  <a:cubicBezTo>
                    <a:pt x="931" y="224"/>
                    <a:pt x="937" y="225"/>
                    <a:pt x="943" y="225"/>
                  </a:cubicBezTo>
                  <a:cubicBezTo>
                    <a:pt x="1038" y="225"/>
                    <a:pt x="1106" y="91"/>
                    <a:pt x="1003" y="40"/>
                  </a:cubicBezTo>
                  <a:cubicBezTo>
                    <a:pt x="949" y="13"/>
                    <a:pt x="897" y="1"/>
                    <a:pt x="8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0" name="Google Shape;2250;p49">
              <a:extLst>
                <a:ext uri="{FF2B5EF4-FFF2-40B4-BE49-F238E27FC236}">
                  <a16:creationId xmlns:a16="http://schemas.microsoft.com/office/drawing/2014/main" id="{5EB45D18-A7A8-7216-B8BB-9D85C0C8C1E8}"/>
                </a:ext>
              </a:extLst>
            </p:cNvPr>
            <p:cNvSpPr/>
            <p:nvPr/>
          </p:nvSpPr>
          <p:spPr>
            <a:xfrm>
              <a:off x="3667120" y="2677366"/>
              <a:ext cx="44218" cy="142690"/>
            </a:xfrm>
            <a:custGeom>
              <a:avLst/>
              <a:gdLst/>
              <a:ahLst/>
              <a:cxnLst/>
              <a:rect l="l" t="t" r="r" b="b"/>
              <a:pathLst>
                <a:path w="1388" h="4479" extrusionOk="0">
                  <a:moveTo>
                    <a:pt x="284" y="0"/>
                  </a:moveTo>
                  <a:cubicBezTo>
                    <a:pt x="234" y="0"/>
                    <a:pt x="183" y="13"/>
                    <a:pt x="130" y="42"/>
                  </a:cubicBezTo>
                  <a:cubicBezTo>
                    <a:pt x="21" y="102"/>
                    <a:pt x="78" y="273"/>
                    <a:pt x="189" y="273"/>
                  </a:cubicBezTo>
                  <a:cubicBezTo>
                    <a:pt x="201" y="273"/>
                    <a:pt x="213" y="271"/>
                    <a:pt x="226" y="267"/>
                  </a:cubicBezTo>
                  <a:cubicBezTo>
                    <a:pt x="247" y="260"/>
                    <a:pt x="267" y="257"/>
                    <a:pt x="287" y="257"/>
                  </a:cubicBezTo>
                  <a:cubicBezTo>
                    <a:pt x="760" y="257"/>
                    <a:pt x="858" y="2202"/>
                    <a:pt x="816" y="2448"/>
                  </a:cubicBezTo>
                  <a:cubicBezTo>
                    <a:pt x="725" y="2991"/>
                    <a:pt x="494" y="3486"/>
                    <a:pt x="221" y="3957"/>
                  </a:cubicBezTo>
                  <a:cubicBezTo>
                    <a:pt x="206" y="3968"/>
                    <a:pt x="192" y="3983"/>
                    <a:pt x="181" y="4003"/>
                  </a:cubicBezTo>
                  <a:cubicBezTo>
                    <a:pt x="149" y="4064"/>
                    <a:pt x="115" y="4125"/>
                    <a:pt x="83" y="4186"/>
                  </a:cubicBezTo>
                  <a:cubicBezTo>
                    <a:pt x="0" y="4339"/>
                    <a:pt x="130" y="4479"/>
                    <a:pt x="262" y="4479"/>
                  </a:cubicBezTo>
                  <a:cubicBezTo>
                    <a:pt x="321" y="4479"/>
                    <a:pt x="381" y="4450"/>
                    <a:pt x="421" y="4382"/>
                  </a:cubicBezTo>
                  <a:cubicBezTo>
                    <a:pt x="974" y="3459"/>
                    <a:pt x="1388" y="2401"/>
                    <a:pt x="1138" y="1309"/>
                  </a:cubicBezTo>
                  <a:cubicBezTo>
                    <a:pt x="1073" y="1019"/>
                    <a:pt x="726" y="0"/>
                    <a:pt x="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1" name="Google Shape;2251;p49">
              <a:extLst>
                <a:ext uri="{FF2B5EF4-FFF2-40B4-BE49-F238E27FC236}">
                  <a16:creationId xmlns:a16="http://schemas.microsoft.com/office/drawing/2014/main" id="{AE642608-76DF-5B04-58F5-B46BB3F36306}"/>
                </a:ext>
              </a:extLst>
            </p:cNvPr>
            <p:cNvSpPr/>
            <p:nvPr/>
          </p:nvSpPr>
          <p:spPr>
            <a:xfrm>
              <a:off x="3718571" y="2700113"/>
              <a:ext cx="77382" cy="97006"/>
            </a:xfrm>
            <a:custGeom>
              <a:avLst/>
              <a:gdLst/>
              <a:ahLst/>
              <a:cxnLst/>
              <a:rect l="l" t="t" r="r" b="b"/>
              <a:pathLst>
                <a:path w="2429" h="3045" extrusionOk="0">
                  <a:moveTo>
                    <a:pt x="513" y="1"/>
                  </a:moveTo>
                  <a:cubicBezTo>
                    <a:pt x="414" y="1"/>
                    <a:pt x="312" y="64"/>
                    <a:pt x="305" y="189"/>
                  </a:cubicBezTo>
                  <a:cubicBezTo>
                    <a:pt x="245" y="938"/>
                    <a:pt x="151" y="1682"/>
                    <a:pt x="17" y="2421"/>
                  </a:cubicBezTo>
                  <a:cubicBezTo>
                    <a:pt x="0" y="2519"/>
                    <a:pt x="53" y="2626"/>
                    <a:pt x="139" y="2662"/>
                  </a:cubicBezTo>
                  <a:cubicBezTo>
                    <a:pt x="150" y="2732"/>
                    <a:pt x="220" y="2773"/>
                    <a:pt x="285" y="2773"/>
                  </a:cubicBezTo>
                  <a:cubicBezTo>
                    <a:pt x="342" y="2773"/>
                    <a:pt x="395" y="2743"/>
                    <a:pt x="404" y="2675"/>
                  </a:cubicBezTo>
                  <a:cubicBezTo>
                    <a:pt x="408" y="2653"/>
                    <a:pt x="410" y="2630"/>
                    <a:pt x="413" y="2609"/>
                  </a:cubicBezTo>
                  <a:cubicBezTo>
                    <a:pt x="510" y="2574"/>
                    <a:pt x="606" y="2540"/>
                    <a:pt x="698" y="2501"/>
                  </a:cubicBezTo>
                  <a:cubicBezTo>
                    <a:pt x="1172" y="2589"/>
                    <a:pt x="1614" y="2759"/>
                    <a:pt x="2034" y="3014"/>
                  </a:cubicBezTo>
                  <a:cubicBezTo>
                    <a:pt x="2069" y="3035"/>
                    <a:pt x="2105" y="3045"/>
                    <a:pt x="2138" y="3045"/>
                  </a:cubicBezTo>
                  <a:cubicBezTo>
                    <a:pt x="2313" y="3045"/>
                    <a:pt x="2428" y="2779"/>
                    <a:pt x="2241" y="2666"/>
                  </a:cubicBezTo>
                  <a:cubicBezTo>
                    <a:pt x="1923" y="2474"/>
                    <a:pt x="1598" y="2329"/>
                    <a:pt x="1256" y="2226"/>
                  </a:cubicBezTo>
                  <a:cubicBezTo>
                    <a:pt x="1530" y="2069"/>
                    <a:pt x="1792" y="1886"/>
                    <a:pt x="2038" y="1675"/>
                  </a:cubicBezTo>
                  <a:cubicBezTo>
                    <a:pt x="2173" y="1560"/>
                    <a:pt x="2059" y="1329"/>
                    <a:pt x="1900" y="1329"/>
                  </a:cubicBezTo>
                  <a:cubicBezTo>
                    <a:pt x="1881" y="1329"/>
                    <a:pt x="1862" y="1332"/>
                    <a:pt x="1843" y="1339"/>
                  </a:cubicBezTo>
                  <a:cubicBezTo>
                    <a:pt x="1365" y="1506"/>
                    <a:pt x="920" y="1722"/>
                    <a:pt x="494" y="1992"/>
                  </a:cubicBezTo>
                  <a:cubicBezTo>
                    <a:pt x="496" y="1980"/>
                    <a:pt x="496" y="1970"/>
                    <a:pt x="497" y="1957"/>
                  </a:cubicBezTo>
                  <a:cubicBezTo>
                    <a:pt x="585" y="1370"/>
                    <a:pt x="652" y="782"/>
                    <a:pt x="696" y="189"/>
                  </a:cubicBezTo>
                  <a:cubicBezTo>
                    <a:pt x="705" y="64"/>
                    <a:pt x="611" y="1"/>
                    <a:pt x="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52" name="Google Shape;2252;p49">
            <a:extLst>
              <a:ext uri="{FF2B5EF4-FFF2-40B4-BE49-F238E27FC236}">
                <a16:creationId xmlns:a16="http://schemas.microsoft.com/office/drawing/2014/main" id="{845F364A-960A-0960-A932-0EEA9209DEEE}"/>
              </a:ext>
            </a:extLst>
          </p:cNvPr>
          <p:cNvGrpSpPr/>
          <p:nvPr/>
        </p:nvGrpSpPr>
        <p:grpSpPr>
          <a:xfrm>
            <a:off x="7611460" y="4470504"/>
            <a:ext cx="543206" cy="265997"/>
            <a:chOff x="4380713" y="3520718"/>
            <a:chExt cx="450793" cy="220744"/>
          </a:xfrm>
        </p:grpSpPr>
        <p:sp>
          <p:nvSpPr>
            <p:cNvPr id="2253" name="Google Shape;2253;p49">
              <a:extLst>
                <a:ext uri="{FF2B5EF4-FFF2-40B4-BE49-F238E27FC236}">
                  <a16:creationId xmlns:a16="http://schemas.microsoft.com/office/drawing/2014/main" id="{B899FCA9-2AFF-B841-809F-182E4A169965}"/>
                </a:ext>
              </a:extLst>
            </p:cNvPr>
            <p:cNvSpPr/>
            <p:nvPr/>
          </p:nvSpPr>
          <p:spPr>
            <a:xfrm>
              <a:off x="4380713" y="3574304"/>
              <a:ext cx="83530" cy="139345"/>
            </a:xfrm>
            <a:custGeom>
              <a:avLst/>
              <a:gdLst/>
              <a:ahLst/>
              <a:cxnLst/>
              <a:rect l="l" t="t" r="r" b="b"/>
              <a:pathLst>
                <a:path w="2622" h="4374" extrusionOk="0">
                  <a:moveTo>
                    <a:pt x="817" y="1"/>
                  </a:moveTo>
                  <a:cubicBezTo>
                    <a:pt x="764" y="1"/>
                    <a:pt x="712" y="29"/>
                    <a:pt x="699" y="89"/>
                  </a:cubicBezTo>
                  <a:cubicBezTo>
                    <a:pt x="683" y="168"/>
                    <a:pt x="670" y="248"/>
                    <a:pt x="654" y="327"/>
                  </a:cubicBezTo>
                  <a:cubicBezTo>
                    <a:pt x="639" y="352"/>
                    <a:pt x="633" y="384"/>
                    <a:pt x="639" y="413"/>
                  </a:cubicBezTo>
                  <a:cubicBezTo>
                    <a:pt x="402" y="1643"/>
                    <a:pt x="219" y="2884"/>
                    <a:pt x="19" y="4121"/>
                  </a:cubicBezTo>
                  <a:cubicBezTo>
                    <a:pt x="1" y="4232"/>
                    <a:pt x="63" y="4374"/>
                    <a:pt x="195" y="4374"/>
                  </a:cubicBezTo>
                  <a:cubicBezTo>
                    <a:pt x="200" y="4374"/>
                    <a:pt x="206" y="4374"/>
                    <a:pt x="212" y="4373"/>
                  </a:cubicBezTo>
                  <a:cubicBezTo>
                    <a:pt x="849" y="4320"/>
                    <a:pt x="1486" y="4250"/>
                    <a:pt x="2108" y="4093"/>
                  </a:cubicBezTo>
                  <a:cubicBezTo>
                    <a:pt x="2335" y="4035"/>
                    <a:pt x="2247" y="3734"/>
                    <a:pt x="2040" y="3734"/>
                  </a:cubicBezTo>
                  <a:cubicBezTo>
                    <a:pt x="2030" y="3734"/>
                    <a:pt x="2019" y="3735"/>
                    <a:pt x="2009" y="3736"/>
                  </a:cubicBezTo>
                  <a:cubicBezTo>
                    <a:pt x="1486" y="3810"/>
                    <a:pt x="968" y="3893"/>
                    <a:pt x="444" y="3949"/>
                  </a:cubicBezTo>
                  <a:cubicBezTo>
                    <a:pt x="513" y="3450"/>
                    <a:pt x="584" y="2948"/>
                    <a:pt x="654" y="2447"/>
                  </a:cubicBezTo>
                  <a:cubicBezTo>
                    <a:pt x="866" y="2471"/>
                    <a:pt x="1093" y="2490"/>
                    <a:pt x="1316" y="2490"/>
                  </a:cubicBezTo>
                  <a:cubicBezTo>
                    <a:pt x="1516" y="2490"/>
                    <a:pt x="1713" y="2475"/>
                    <a:pt x="1892" y="2436"/>
                  </a:cubicBezTo>
                  <a:cubicBezTo>
                    <a:pt x="2086" y="2393"/>
                    <a:pt x="2035" y="2104"/>
                    <a:pt x="1844" y="2096"/>
                  </a:cubicBezTo>
                  <a:cubicBezTo>
                    <a:pt x="1827" y="2096"/>
                    <a:pt x="1809" y="2096"/>
                    <a:pt x="1791" y="2096"/>
                  </a:cubicBezTo>
                  <a:cubicBezTo>
                    <a:pt x="1584" y="2096"/>
                    <a:pt x="1373" y="2139"/>
                    <a:pt x="1163" y="2149"/>
                  </a:cubicBezTo>
                  <a:cubicBezTo>
                    <a:pt x="1007" y="2157"/>
                    <a:pt x="852" y="2158"/>
                    <a:pt x="694" y="2158"/>
                  </a:cubicBezTo>
                  <a:cubicBezTo>
                    <a:pt x="768" y="1620"/>
                    <a:pt x="835" y="1080"/>
                    <a:pt x="895" y="540"/>
                  </a:cubicBezTo>
                  <a:cubicBezTo>
                    <a:pt x="1097" y="567"/>
                    <a:pt x="1304" y="560"/>
                    <a:pt x="1506" y="564"/>
                  </a:cubicBezTo>
                  <a:cubicBezTo>
                    <a:pt x="1720" y="570"/>
                    <a:pt x="1936" y="582"/>
                    <a:pt x="2150" y="582"/>
                  </a:cubicBezTo>
                  <a:cubicBezTo>
                    <a:pt x="2229" y="582"/>
                    <a:pt x="2308" y="580"/>
                    <a:pt x="2387" y="576"/>
                  </a:cubicBezTo>
                  <a:cubicBezTo>
                    <a:pt x="2622" y="563"/>
                    <a:pt x="2622" y="225"/>
                    <a:pt x="2387" y="211"/>
                  </a:cubicBezTo>
                  <a:cubicBezTo>
                    <a:pt x="2305" y="206"/>
                    <a:pt x="2222" y="205"/>
                    <a:pt x="2139" y="205"/>
                  </a:cubicBezTo>
                  <a:cubicBezTo>
                    <a:pt x="1928" y="205"/>
                    <a:pt x="1717" y="216"/>
                    <a:pt x="1506" y="221"/>
                  </a:cubicBezTo>
                  <a:cubicBezTo>
                    <a:pt x="1314" y="226"/>
                    <a:pt x="1120" y="221"/>
                    <a:pt x="928" y="241"/>
                  </a:cubicBezTo>
                  <a:cubicBezTo>
                    <a:pt x="932" y="202"/>
                    <a:pt x="938" y="161"/>
                    <a:pt x="942" y="121"/>
                  </a:cubicBezTo>
                  <a:cubicBezTo>
                    <a:pt x="950" y="44"/>
                    <a:pt x="883" y="1"/>
                    <a:pt x="8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4" name="Google Shape;2254;p49">
              <a:extLst>
                <a:ext uri="{FF2B5EF4-FFF2-40B4-BE49-F238E27FC236}">
                  <a16:creationId xmlns:a16="http://schemas.microsoft.com/office/drawing/2014/main" id="{24DBBC82-605F-2DA7-8BF2-A3DAAC25B866}"/>
                </a:ext>
              </a:extLst>
            </p:cNvPr>
            <p:cNvSpPr/>
            <p:nvPr/>
          </p:nvSpPr>
          <p:spPr>
            <a:xfrm>
              <a:off x="4477467" y="3666533"/>
              <a:ext cx="52342" cy="55496"/>
            </a:xfrm>
            <a:custGeom>
              <a:avLst/>
              <a:gdLst/>
              <a:ahLst/>
              <a:cxnLst/>
              <a:rect l="l" t="t" r="r" b="b"/>
              <a:pathLst>
                <a:path w="1643" h="1742" extrusionOk="0">
                  <a:moveTo>
                    <a:pt x="241" y="1"/>
                  </a:moveTo>
                  <a:cubicBezTo>
                    <a:pt x="208" y="1"/>
                    <a:pt x="175" y="20"/>
                    <a:pt x="159" y="63"/>
                  </a:cubicBezTo>
                  <a:cubicBezTo>
                    <a:pt x="0" y="510"/>
                    <a:pt x="23" y="1189"/>
                    <a:pt x="189" y="1633"/>
                  </a:cubicBezTo>
                  <a:cubicBezTo>
                    <a:pt x="216" y="1704"/>
                    <a:pt x="293" y="1742"/>
                    <a:pt x="364" y="1742"/>
                  </a:cubicBezTo>
                  <a:cubicBezTo>
                    <a:pt x="445" y="1742"/>
                    <a:pt x="519" y="1693"/>
                    <a:pt x="505" y="1590"/>
                  </a:cubicBezTo>
                  <a:cubicBezTo>
                    <a:pt x="487" y="1445"/>
                    <a:pt x="454" y="1305"/>
                    <a:pt x="424" y="1163"/>
                  </a:cubicBezTo>
                  <a:cubicBezTo>
                    <a:pt x="431" y="1156"/>
                    <a:pt x="437" y="1149"/>
                    <a:pt x="441" y="1145"/>
                  </a:cubicBezTo>
                  <a:cubicBezTo>
                    <a:pt x="451" y="1150"/>
                    <a:pt x="461" y="1159"/>
                    <a:pt x="474" y="1163"/>
                  </a:cubicBezTo>
                  <a:cubicBezTo>
                    <a:pt x="720" y="1255"/>
                    <a:pt x="1041" y="1326"/>
                    <a:pt x="1321" y="1326"/>
                  </a:cubicBezTo>
                  <a:cubicBezTo>
                    <a:pt x="1369" y="1326"/>
                    <a:pt x="1416" y="1324"/>
                    <a:pt x="1461" y="1319"/>
                  </a:cubicBezTo>
                  <a:cubicBezTo>
                    <a:pt x="1642" y="1299"/>
                    <a:pt x="1640" y="1060"/>
                    <a:pt x="1461" y="1039"/>
                  </a:cubicBezTo>
                  <a:cubicBezTo>
                    <a:pt x="1302" y="1019"/>
                    <a:pt x="1138" y="1031"/>
                    <a:pt x="977" y="1019"/>
                  </a:cubicBezTo>
                  <a:cubicBezTo>
                    <a:pt x="848" y="1010"/>
                    <a:pt x="723" y="990"/>
                    <a:pt x="594" y="976"/>
                  </a:cubicBezTo>
                  <a:cubicBezTo>
                    <a:pt x="760" y="791"/>
                    <a:pt x="924" y="600"/>
                    <a:pt x="1073" y="404"/>
                  </a:cubicBezTo>
                  <a:cubicBezTo>
                    <a:pt x="1141" y="316"/>
                    <a:pt x="1042" y="205"/>
                    <a:pt x="948" y="205"/>
                  </a:cubicBezTo>
                  <a:cubicBezTo>
                    <a:pt x="918" y="205"/>
                    <a:pt x="888" y="216"/>
                    <a:pt x="865" y="244"/>
                  </a:cubicBezTo>
                  <a:cubicBezTo>
                    <a:pt x="694" y="443"/>
                    <a:pt x="528" y="653"/>
                    <a:pt x="372" y="870"/>
                  </a:cubicBezTo>
                  <a:cubicBezTo>
                    <a:pt x="369" y="861"/>
                    <a:pt x="368" y="852"/>
                    <a:pt x="368" y="844"/>
                  </a:cubicBezTo>
                  <a:cubicBezTo>
                    <a:pt x="342" y="590"/>
                    <a:pt x="359" y="337"/>
                    <a:pt x="331" y="86"/>
                  </a:cubicBezTo>
                  <a:cubicBezTo>
                    <a:pt x="324" y="32"/>
                    <a:pt x="283" y="1"/>
                    <a:pt x="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5" name="Google Shape;2255;p49">
              <a:extLst>
                <a:ext uri="{FF2B5EF4-FFF2-40B4-BE49-F238E27FC236}">
                  <a16:creationId xmlns:a16="http://schemas.microsoft.com/office/drawing/2014/main" id="{7E9A9AC3-32A9-0AE1-94C0-EE40DDA4FAA6}"/>
                </a:ext>
              </a:extLst>
            </p:cNvPr>
            <p:cNvSpPr/>
            <p:nvPr/>
          </p:nvSpPr>
          <p:spPr>
            <a:xfrm>
              <a:off x="4501488" y="3642385"/>
              <a:ext cx="66359" cy="12233"/>
            </a:xfrm>
            <a:custGeom>
              <a:avLst/>
              <a:gdLst/>
              <a:ahLst/>
              <a:cxnLst/>
              <a:rect l="l" t="t" r="r" b="b"/>
              <a:pathLst>
                <a:path w="2083" h="384" extrusionOk="0">
                  <a:moveTo>
                    <a:pt x="1855" y="0"/>
                  </a:moveTo>
                  <a:cubicBezTo>
                    <a:pt x="1844" y="0"/>
                    <a:pt x="1833" y="1"/>
                    <a:pt x="1822" y="2"/>
                  </a:cubicBezTo>
                  <a:cubicBezTo>
                    <a:pt x="1266" y="81"/>
                    <a:pt x="722" y="107"/>
                    <a:pt x="162" y="107"/>
                  </a:cubicBezTo>
                  <a:cubicBezTo>
                    <a:pt x="1" y="107"/>
                    <a:pt x="8" y="338"/>
                    <a:pt x="162" y="352"/>
                  </a:cubicBezTo>
                  <a:cubicBezTo>
                    <a:pt x="382" y="373"/>
                    <a:pt x="605" y="383"/>
                    <a:pt x="829" y="383"/>
                  </a:cubicBezTo>
                  <a:cubicBezTo>
                    <a:pt x="1176" y="383"/>
                    <a:pt x="1524" y="359"/>
                    <a:pt x="1865" y="317"/>
                  </a:cubicBezTo>
                  <a:cubicBezTo>
                    <a:pt x="2083" y="290"/>
                    <a:pt x="2057" y="0"/>
                    <a:pt x="18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6" name="Google Shape;2256;p49">
              <a:extLst>
                <a:ext uri="{FF2B5EF4-FFF2-40B4-BE49-F238E27FC236}">
                  <a16:creationId xmlns:a16="http://schemas.microsoft.com/office/drawing/2014/main" id="{2501DC97-AECB-759D-7EEB-F18F1CC1C338}"/>
                </a:ext>
              </a:extLst>
            </p:cNvPr>
            <p:cNvSpPr/>
            <p:nvPr/>
          </p:nvSpPr>
          <p:spPr>
            <a:xfrm>
              <a:off x="4503909" y="3622410"/>
              <a:ext cx="69672" cy="11278"/>
            </a:xfrm>
            <a:custGeom>
              <a:avLst/>
              <a:gdLst/>
              <a:ahLst/>
              <a:cxnLst/>
              <a:rect l="l" t="t" r="r" b="b"/>
              <a:pathLst>
                <a:path w="2187" h="354" extrusionOk="0">
                  <a:moveTo>
                    <a:pt x="1398" y="1"/>
                  </a:moveTo>
                  <a:cubicBezTo>
                    <a:pt x="981" y="1"/>
                    <a:pt x="553" y="32"/>
                    <a:pt x="154" y="57"/>
                  </a:cubicBezTo>
                  <a:cubicBezTo>
                    <a:pt x="1" y="67"/>
                    <a:pt x="1" y="286"/>
                    <a:pt x="154" y="297"/>
                  </a:cubicBezTo>
                  <a:cubicBezTo>
                    <a:pt x="553" y="322"/>
                    <a:pt x="981" y="354"/>
                    <a:pt x="1398" y="354"/>
                  </a:cubicBezTo>
                  <a:cubicBezTo>
                    <a:pt x="1600" y="354"/>
                    <a:pt x="1800" y="346"/>
                    <a:pt x="1992" y="327"/>
                  </a:cubicBezTo>
                  <a:cubicBezTo>
                    <a:pt x="2186" y="310"/>
                    <a:pt x="2187" y="47"/>
                    <a:pt x="1992" y="27"/>
                  </a:cubicBezTo>
                  <a:cubicBezTo>
                    <a:pt x="1800" y="8"/>
                    <a:pt x="1600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7" name="Google Shape;2257;p49">
              <a:extLst>
                <a:ext uri="{FF2B5EF4-FFF2-40B4-BE49-F238E27FC236}">
                  <a16:creationId xmlns:a16="http://schemas.microsoft.com/office/drawing/2014/main" id="{2274B48B-ADD0-B9AF-C73D-6E4C3F797485}"/>
                </a:ext>
              </a:extLst>
            </p:cNvPr>
            <p:cNvSpPr/>
            <p:nvPr/>
          </p:nvSpPr>
          <p:spPr>
            <a:xfrm>
              <a:off x="4601491" y="3645284"/>
              <a:ext cx="184391" cy="20198"/>
            </a:xfrm>
            <a:custGeom>
              <a:avLst/>
              <a:gdLst/>
              <a:ahLst/>
              <a:cxnLst/>
              <a:rect l="l" t="t" r="r" b="b"/>
              <a:pathLst>
                <a:path w="5788" h="634" extrusionOk="0">
                  <a:moveTo>
                    <a:pt x="1084" y="1"/>
                  </a:moveTo>
                  <a:cubicBezTo>
                    <a:pt x="773" y="1"/>
                    <a:pt x="463" y="8"/>
                    <a:pt x="155" y="25"/>
                  </a:cubicBezTo>
                  <a:cubicBezTo>
                    <a:pt x="40" y="30"/>
                    <a:pt x="0" y="215"/>
                    <a:pt x="126" y="236"/>
                  </a:cubicBezTo>
                  <a:cubicBezTo>
                    <a:pt x="1888" y="534"/>
                    <a:pt x="3755" y="530"/>
                    <a:pt x="5537" y="633"/>
                  </a:cubicBezTo>
                  <a:cubicBezTo>
                    <a:pt x="5542" y="633"/>
                    <a:pt x="5546" y="634"/>
                    <a:pt x="5551" y="634"/>
                  </a:cubicBezTo>
                  <a:cubicBezTo>
                    <a:pt x="5788" y="634"/>
                    <a:pt x="5782" y="258"/>
                    <a:pt x="5537" y="245"/>
                  </a:cubicBezTo>
                  <a:cubicBezTo>
                    <a:pt x="4075" y="163"/>
                    <a:pt x="2564" y="1"/>
                    <a:pt x="1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8" name="Google Shape;2258;p49">
              <a:extLst>
                <a:ext uri="{FF2B5EF4-FFF2-40B4-BE49-F238E27FC236}">
                  <a16:creationId xmlns:a16="http://schemas.microsoft.com/office/drawing/2014/main" id="{6EF7E864-C53C-31E1-60C5-125BA3675F6B}"/>
                </a:ext>
              </a:extLst>
            </p:cNvPr>
            <p:cNvSpPr/>
            <p:nvPr/>
          </p:nvSpPr>
          <p:spPr>
            <a:xfrm>
              <a:off x="4611845" y="3573412"/>
              <a:ext cx="72285" cy="49666"/>
            </a:xfrm>
            <a:custGeom>
              <a:avLst/>
              <a:gdLst/>
              <a:ahLst/>
              <a:cxnLst/>
              <a:rect l="l" t="t" r="r" b="b"/>
              <a:pathLst>
                <a:path w="2269" h="1559" extrusionOk="0">
                  <a:moveTo>
                    <a:pt x="882" y="1"/>
                  </a:moveTo>
                  <a:cubicBezTo>
                    <a:pt x="865" y="1"/>
                    <a:pt x="848" y="2"/>
                    <a:pt x="831" y="4"/>
                  </a:cubicBezTo>
                  <a:cubicBezTo>
                    <a:pt x="599" y="33"/>
                    <a:pt x="424" y="220"/>
                    <a:pt x="308" y="452"/>
                  </a:cubicBezTo>
                  <a:cubicBezTo>
                    <a:pt x="301" y="375"/>
                    <a:pt x="294" y="296"/>
                    <a:pt x="291" y="216"/>
                  </a:cubicBezTo>
                  <a:cubicBezTo>
                    <a:pt x="288" y="137"/>
                    <a:pt x="234" y="99"/>
                    <a:pt x="178" y="99"/>
                  </a:cubicBezTo>
                  <a:cubicBezTo>
                    <a:pt x="120" y="99"/>
                    <a:pt x="59" y="139"/>
                    <a:pt x="49" y="216"/>
                  </a:cubicBezTo>
                  <a:cubicBezTo>
                    <a:pt x="0" y="610"/>
                    <a:pt x="33" y="1036"/>
                    <a:pt x="141" y="1420"/>
                  </a:cubicBezTo>
                  <a:cubicBezTo>
                    <a:pt x="164" y="1504"/>
                    <a:pt x="230" y="1540"/>
                    <a:pt x="298" y="1540"/>
                  </a:cubicBezTo>
                  <a:cubicBezTo>
                    <a:pt x="401" y="1540"/>
                    <a:pt x="506" y="1457"/>
                    <a:pt x="470" y="1328"/>
                  </a:cubicBezTo>
                  <a:cubicBezTo>
                    <a:pt x="436" y="1204"/>
                    <a:pt x="407" y="1079"/>
                    <a:pt x="381" y="956"/>
                  </a:cubicBezTo>
                  <a:cubicBezTo>
                    <a:pt x="437" y="733"/>
                    <a:pt x="537" y="484"/>
                    <a:pt x="706" y="413"/>
                  </a:cubicBezTo>
                  <a:cubicBezTo>
                    <a:pt x="794" y="428"/>
                    <a:pt x="881" y="442"/>
                    <a:pt x="968" y="459"/>
                  </a:cubicBezTo>
                  <a:cubicBezTo>
                    <a:pt x="997" y="547"/>
                    <a:pt x="1021" y="634"/>
                    <a:pt x="1038" y="724"/>
                  </a:cubicBezTo>
                  <a:cubicBezTo>
                    <a:pt x="1067" y="856"/>
                    <a:pt x="1079" y="990"/>
                    <a:pt x="1086" y="1125"/>
                  </a:cubicBezTo>
                  <a:cubicBezTo>
                    <a:pt x="1086" y="1161"/>
                    <a:pt x="1087" y="1197"/>
                    <a:pt x="1093" y="1227"/>
                  </a:cubicBezTo>
                  <a:cubicBezTo>
                    <a:pt x="1105" y="1331"/>
                    <a:pt x="1194" y="1386"/>
                    <a:pt x="1276" y="1386"/>
                  </a:cubicBezTo>
                  <a:cubicBezTo>
                    <a:pt x="1357" y="1386"/>
                    <a:pt x="1431" y="1334"/>
                    <a:pt x="1425" y="1227"/>
                  </a:cubicBezTo>
                  <a:cubicBezTo>
                    <a:pt x="1411" y="1051"/>
                    <a:pt x="1416" y="883"/>
                    <a:pt x="1477" y="717"/>
                  </a:cubicBezTo>
                  <a:cubicBezTo>
                    <a:pt x="1518" y="602"/>
                    <a:pt x="1580" y="498"/>
                    <a:pt x="1660" y="406"/>
                  </a:cubicBezTo>
                  <a:cubicBezTo>
                    <a:pt x="1797" y="454"/>
                    <a:pt x="1870" y="541"/>
                    <a:pt x="1882" y="673"/>
                  </a:cubicBezTo>
                  <a:cubicBezTo>
                    <a:pt x="1962" y="962"/>
                    <a:pt x="1749" y="1204"/>
                    <a:pt x="1863" y="1472"/>
                  </a:cubicBezTo>
                  <a:cubicBezTo>
                    <a:pt x="1890" y="1533"/>
                    <a:pt x="1962" y="1558"/>
                    <a:pt x="2026" y="1558"/>
                  </a:cubicBezTo>
                  <a:cubicBezTo>
                    <a:pt x="2040" y="1558"/>
                    <a:pt x="2054" y="1557"/>
                    <a:pt x="2067" y="1555"/>
                  </a:cubicBezTo>
                  <a:cubicBezTo>
                    <a:pt x="2168" y="1535"/>
                    <a:pt x="2204" y="1479"/>
                    <a:pt x="2240" y="1386"/>
                  </a:cubicBezTo>
                  <a:cubicBezTo>
                    <a:pt x="2261" y="1328"/>
                    <a:pt x="2234" y="1263"/>
                    <a:pt x="2190" y="1220"/>
                  </a:cubicBezTo>
                  <a:cubicBezTo>
                    <a:pt x="2205" y="1125"/>
                    <a:pt x="2253" y="1018"/>
                    <a:pt x="2256" y="935"/>
                  </a:cubicBezTo>
                  <a:cubicBezTo>
                    <a:pt x="2268" y="774"/>
                    <a:pt x="2248" y="611"/>
                    <a:pt x="2197" y="456"/>
                  </a:cubicBezTo>
                  <a:cubicBezTo>
                    <a:pt x="2131" y="260"/>
                    <a:pt x="1999" y="38"/>
                    <a:pt x="1776" y="5"/>
                  </a:cubicBezTo>
                  <a:cubicBezTo>
                    <a:pt x="1755" y="2"/>
                    <a:pt x="1734" y="1"/>
                    <a:pt x="1714" y="1"/>
                  </a:cubicBezTo>
                  <a:cubicBezTo>
                    <a:pt x="1515" y="1"/>
                    <a:pt x="1369" y="137"/>
                    <a:pt x="1269" y="325"/>
                  </a:cubicBezTo>
                  <a:cubicBezTo>
                    <a:pt x="1190" y="139"/>
                    <a:pt x="1069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9" name="Google Shape;2259;p49">
              <a:extLst>
                <a:ext uri="{FF2B5EF4-FFF2-40B4-BE49-F238E27FC236}">
                  <a16:creationId xmlns:a16="http://schemas.microsoft.com/office/drawing/2014/main" id="{DCE4EF37-9239-6B02-DAFA-09646B123B59}"/>
                </a:ext>
              </a:extLst>
            </p:cNvPr>
            <p:cNvSpPr/>
            <p:nvPr/>
          </p:nvSpPr>
          <p:spPr>
            <a:xfrm>
              <a:off x="4684546" y="3530276"/>
              <a:ext cx="87608" cy="106595"/>
            </a:xfrm>
            <a:custGeom>
              <a:avLst/>
              <a:gdLst/>
              <a:ahLst/>
              <a:cxnLst/>
              <a:rect l="l" t="t" r="r" b="b"/>
              <a:pathLst>
                <a:path w="2750" h="3346" extrusionOk="0">
                  <a:moveTo>
                    <a:pt x="2479" y="1"/>
                  </a:moveTo>
                  <a:cubicBezTo>
                    <a:pt x="2419" y="1"/>
                    <a:pt x="2361" y="30"/>
                    <a:pt x="2323" y="99"/>
                  </a:cubicBezTo>
                  <a:cubicBezTo>
                    <a:pt x="1907" y="865"/>
                    <a:pt x="1633" y="1699"/>
                    <a:pt x="1526" y="2561"/>
                  </a:cubicBezTo>
                  <a:cubicBezTo>
                    <a:pt x="1070" y="1772"/>
                    <a:pt x="652" y="963"/>
                    <a:pt x="247" y="148"/>
                  </a:cubicBezTo>
                  <a:cubicBezTo>
                    <a:pt x="226" y="105"/>
                    <a:pt x="192" y="87"/>
                    <a:pt x="157" y="87"/>
                  </a:cubicBezTo>
                  <a:cubicBezTo>
                    <a:pt x="81" y="87"/>
                    <a:pt x="1" y="174"/>
                    <a:pt x="42" y="268"/>
                  </a:cubicBezTo>
                  <a:cubicBezTo>
                    <a:pt x="480" y="1286"/>
                    <a:pt x="984" y="2273"/>
                    <a:pt x="1500" y="3254"/>
                  </a:cubicBezTo>
                  <a:cubicBezTo>
                    <a:pt x="1534" y="3319"/>
                    <a:pt x="1589" y="3346"/>
                    <a:pt x="1645" y="3346"/>
                  </a:cubicBezTo>
                  <a:cubicBezTo>
                    <a:pt x="1740" y="3346"/>
                    <a:pt x="1838" y="3268"/>
                    <a:pt x="1846" y="3161"/>
                  </a:cubicBezTo>
                  <a:cubicBezTo>
                    <a:pt x="1928" y="2140"/>
                    <a:pt x="2187" y="1208"/>
                    <a:pt x="2667" y="303"/>
                  </a:cubicBezTo>
                  <a:cubicBezTo>
                    <a:pt x="2749" y="145"/>
                    <a:pt x="2612" y="1"/>
                    <a:pt x="24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0" name="Google Shape;2260;p49">
              <a:extLst>
                <a:ext uri="{FF2B5EF4-FFF2-40B4-BE49-F238E27FC236}">
                  <a16:creationId xmlns:a16="http://schemas.microsoft.com/office/drawing/2014/main" id="{E69EC5C9-19F0-87A0-ED8F-A8AFC3947166}"/>
                </a:ext>
              </a:extLst>
            </p:cNvPr>
            <p:cNvSpPr/>
            <p:nvPr/>
          </p:nvSpPr>
          <p:spPr>
            <a:xfrm>
              <a:off x="4778146" y="3520718"/>
              <a:ext cx="53361" cy="57407"/>
            </a:xfrm>
            <a:custGeom>
              <a:avLst/>
              <a:gdLst/>
              <a:ahLst/>
              <a:cxnLst/>
              <a:rect l="l" t="t" r="r" b="b"/>
              <a:pathLst>
                <a:path w="1675" h="1802" extrusionOk="0">
                  <a:moveTo>
                    <a:pt x="505" y="0"/>
                  </a:moveTo>
                  <a:cubicBezTo>
                    <a:pt x="405" y="0"/>
                    <a:pt x="302" y="34"/>
                    <a:pt x="206" y="113"/>
                  </a:cubicBezTo>
                  <a:cubicBezTo>
                    <a:pt x="96" y="202"/>
                    <a:pt x="197" y="353"/>
                    <a:pt x="314" y="353"/>
                  </a:cubicBezTo>
                  <a:cubicBezTo>
                    <a:pt x="335" y="353"/>
                    <a:pt x="358" y="348"/>
                    <a:pt x="379" y="336"/>
                  </a:cubicBezTo>
                  <a:cubicBezTo>
                    <a:pt x="433" y="308"/>
                    <a:pt x="477" y="295"/>
                    <a:pt x="515" y="295"/>
                  </a:cubicBezTo>
                  <a:cubicBezTo>
                    <a:pt x="747" y="295"/>
                    <a:pt x="685" y="787"/>
                    <a:pt x="621" y="926"/>
                  </a:cubicBezTo>
                  <a:cubicBezTo>
                    <a:pt x="528" y="1127"/>
                    <a:pt x="378" y="1257"/>
                    <a:pt x="186" y="1359"/>
                  </a:cubicBezTo>
                  <a:cubicBezTo>
                    <a:pt x="1" y="1457"/>
                    <a:pt x="101" y="1714"/>
                    <a:pt x="286" y="1725"/>
                  </a:cubicBezTo>
                  <a:cubicBezTo>
                    <a:pt x="664" y="1754"/>
                    <a:pt x="1043" y="1800"/>
                    <a:pt x="1420" y="1801"/>
                  </a:cubicBezTo>
                  <a:cubicBezTo>
                    <a:pt x="1422" y="1801"/>
                    <a:pt x="1424" y="1801"/>
                    <a:pt x="1426" y="1801"/>
                  </a:cubicBezTo>
                  <a:cubicBezTo>
                    <a:pt x="1675" y="1801"/>
                    <a:pt x="1656" y="1450"/>
                    <a:pt x="1419" y="1419"/>
                  </a:cubicBezTo>
                  <a:cubicBezTo>
                    <a:pt x="1208" y="1390"/>
                    <a:pt x="995" y="1376"/>
                    <a:pt x="780" y="1363"/>
                  </a:cubicBezTo>
                  <a:cubicBezTo>
                    <a:pt x="972" y="1121"/>
                    <a:pt x="1079" y="813"/>
                    <a:pt x="1031" y="504"/>
                  </a:cubicBezTo>
                  <a:cubicBezTo>
                    <a:pt x="985" y="221"/>
                    <a:pt x="757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1" name="Google Shape;2261;p49">
              <a:extLst>
                <a:ext uri="{FF2B5EF4-FFF2-40B4-BE49-F238E27FC236}">
                  <a16:creationId xmlns:a16="http://schemas.microsoft.com/office/drawing/2014/main" id="{75CE58B6-14FC-E5A7-8666-3107AAF0C999}"/>
                </a:ext>
              </a:extLst>
            </p:cNvPr>
            <p:cNvSpPr/>
            <p:nvPr/>
          </p:nvSpPr>
          <p:spPr>
            <a:xfrm>
              <a:off x="4649725" y="3669369"/>
              <a:ext cx="99714" cy="72094"/>
            </a:xfrm>
            <a:custGeom>
              <a:avLst/>
              <a:gdLst/>
              <a:ahLst/>
              <a:cxnLst/>
              <a:rect l="l" t="t" r="r" b="b"/>
              <a:pathLst>
                <a:path w="3130" h="2263" extrusionOk="0">
                  <a:moveTo>
                    <a:pt x="1460" y="1"/>
                  </a:moveTo>
                  <a:cubicBezTo>
                    <a:pt x="941" y="1"/>
                    <a:pt x="0" y="407"/>
                    <a:pt x="565" y="771"/>
                  </a:cubicBezTo>
                  <a:cubicBezTo>
                    <a:pt x="584" y="783"/>
                    <a:pt x="604" y="788"/>
                    <a:pt x="623" y="788"/>
                  </a:cubicBezTo>
                  <a:cubicBezTo>
                    <a:pt x="720" y="788"/>
                    <a:pt x="805" y="652"/>
                    <a:pt x="714" y="579"/>
                  </a:cubicBezTo>
                  <a:cubicBezTo>
                    <a:pt x="632" y="513"/>
                    <a:pt x="1215" y="326"/>
                    <a:pt x="1323" y="326"/>
                  </a:cubicBezTo>
                  <a:cubicBezTo>
                    <a:pt x="1326" y="326"/>
                    <a:pt x="1329" y="326"/>
                    <a:pt x="1331" y="327"/>
                  </a:cubicBezTo>
                  <a:cubicBezTo>
                    <a:pt x="1861" y="395"/>
                    <a:pt x="1758" y="844"/>
                    <a:pt x="1605" y="1141"/>
                  </a:cubicBezTo>
                  <a:cubicBezTo>
                    <a:pt x="1457" y="1429"/>
                    <a:pt x="1246" y="1696"/>
                    <a:pt x="1065" y="1965"/>
                  </a:cubicBezTo>
                  <a:cubicBezTo>
                    <a:pt x="981" y="2088"/>
                    <a:pt x="1091" y="2263"/>
                    <a:pt x="1233" y="2263"/>
                  </a:cubicBezTo>
                  <a:cubicBezTo>
                    <a:pt x="1235" y="2263"/>
                    <a:pt x="1236" y="2263"/>
                    <a:pt x="1237" y="2263"/>
                  </a:cubicBezTo>
                  <a:cubicBezTo>
                    <a:pt x="1784" y="2254"/>
                    <a:pt x="2338" y="2263"/>
                    <a:pt x="2884" y="2218"/>
                  </a:cubicBezTo>
                  <a:cubicBezTo>
                    <a:pt x="3126" y="2197"/>
                    <a:pt x="3130" y="1846"/>
                    <a:pt x="2884" y="1837"/>
                  </a:cubicBezTo>
                  <a:cubicBezTo>
                    <a:pt x="2760" y="1833"/>
                    <a:pt x="2637" y="1831"/>
                    <a:pt x="2513" y="1831"/>
                  </a:cubicBezTo>
                  <a:cubicBezTo>
                    <a:pt x="2214" y="1831"/>
                    <a:pt x="1914" y="1842"/>
                    <a:pt x="1615" y="1853"/>
                  </a:cubicBezTo>
                  <a:cubicBezTo>
                    <a:pt x="1994" y="1270"/>
                    <a:pt x="2484" y="370"/>
                    <a:pt x="1667" y="33"/>
                  </a:cubicBezTo>
                  <a:cubicBezTo>
                    <a:pt x="1613" y="11"/>
                    <a:pt x="1542" y="1"/>
                    <a:pt x="1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62" name="Google Shape;2262;p49">
            <a:extLst>
              <a:ext uri="{FF2B5EF4-FFF2-40B4-BE49-F238E27FC236}">
                <a16:creationId xmlns:a16="http://schemas.microsoft.com/office/drawing/2014/main" id="{E0807B85-6489-BD85-4FFB-3024A3778639}"/>
              </a:ext>
            </a:extLst>
          </p:cNvPr>
          <p:cNvGrpSpPr/>
          <p:nvPr/>
        </p:nvGrpSpPr>
        <p:grpSpPr>
          <a:xfrm>
            <a:off x="6401019" y="4206741"/>
            <a:ext cx="788667" cy="719665"/>
            <a:chOff x="3533729" y="3269898"/>
            <a:chExt cx="654495" cy="597233"/>
          </a:xfrm>
        </p:grpSpPr>
        <p:sp>
          <p:nvSpPr>
            <p:cNvPr id="2263" name="Google Shape;2263;p49">
              <a:extLst>
                <a:ext uri="{FF2B5EF4-FFF2-40B4-BE49-F238E27FC236}">
                  <a16:creationId xmlns:a16="http://schemas.microsoft.com/office/drawing/2014/main" id="{E6C661D6-CB67-0BF5-4A5B-348382DD1DA8}"/>
                </a:ext>
              </a:extLst>
            </p:cNvPr>
            <p:cNvSpPr/>
            <p:nvPr/>
          </p:nvSpPr>
          <p:spPr>
            <a:xfrm>
              <a:off x="3533729" y="3269898"/>
              <a:ext cx="621508" cy="597233"/>
            </a:xfrm>
            <a:custGeom>
              <a:avLst/>
              <a:gdLst/>
              <a:ahLst/>
              <a:cxnLst/>
              <a:rect l="l" t="t" r="r" b="b"/>
              <a:pathLst>
                <a:path w="19509" h="18747" extrusionOk="0">
                  <a:moveTo>
                    <a:pt x="9641" y="411"/>
                  </a:moveTo>
                  <a:cubicBezTo>
                    <a:pt x="11851" y="411"/>
                    <a:pt x="14037" y="1235"/>
                    <a:pt x="15727" y="2805"/>
                  </a:cubicBezTo>
                  <a:cubicBezTo>
                    <a:pt x="17605" y="4552"/>
                    <a:pt x="18562" y="7059"/>
                    <a:pt x="18489" y="9557"/>
                  </a:cubicBezTo>
                  <a:cubicBezTo>
                    <a:pt x="18470" y="9504"/>
                    <a:pt x="18433" y="9458"/>
                    <a:pt x="18368" y="9435"/>
                  </a:cubicBezTo>
                  <a:cubicBezTo>
                    <a:pt x="18257" y="9392"/>
                    <a:pt x="18145" y="9346"/>
                    <a:pt x="18033" y="9303"/>
                  </a:cubicBezTo>
                  <a:cubicBezTo>
                    <a:pt x="18006" y="9256"/>
                    <a:pt x="17960" y="9224"/>
                    <a:pt x="17889" y="9224"/>
                  </a:cubicBezTo>
                  <a:cubicBezTo>
                    <a:pt x="17885" y="9224"/>
                    <a:pt x="17881" y="9224"/>
                    <a:pt x="17876" y="9224"/>
                  </a:cubicBezTo>
                  <a:cubicBezTo>
                    <a:pt x="17866" y="9227"/>
                    <a:pt x="17853" y="9227"/>
                    <a:pt x="17842" y="9229"/>
                  </a:cubicBezTo>
                  <a:cubicBezTo>
                    <a:pt x="12877" y="7303"/>
                    <a:pt x="7924" y="5262"/>
                    <a:pt x="2883" y="3546"/>
                  </a:cubicBezTo>
                  <a:cubicBezTo>
                    <a:pt x="3650" y="2639"/>
                    <a:pt x="4601" y="1878"/>
                    <a:pt x="5706" y="1332"/>
                  </a:cubicBezTo>
                  <a:cubicBezTo>
                    <a:pt x="6958" y="713"/>
                    <a:pt x="8304" y="411"/>
                    <a:pt x="9641" y="411"/>
                  </a:cubicBezTo>
                  <a:close/>
                  <a:moveTo>
                    <a:pt x="11315" y="7211"/>
                  </a:moveTo>
                  <a:cubicBezTo>
                    <a:pt x="13184" y="7914"/>
                    <a:pt x="15054" y="8613"/>
                    <a:pt x="16918" y="9316"/>
                  </a:cubicBezTo>
                  <a:cubicBezTo>
                    <a:pt x="15343" y="9478"/>
                    <a:pt x="13746" y="9723"/>
                    <a:pt x="12184" y="10072"/>
                  </a:cubicBezTo>
                  <a:cubicBezTo>
                    <a:pt x="12346" y="9143"/>
                    <a:pt x="11331" y="8716"/>
                    <a:pt x="10558" y="8577"/>
                  </a:cubicBezTo>
                  <a:cubicBezTo>
                    <a:pt x="10811" y="8129"/>
                    <a:pt x="11062" y="7678"/>
                    <a:pt x="11309" y="7230"/>
                  </a:cubicBezTo>
                  <a:cubicBezTo>
                    <a:pt x="11312" y="7223"/>
                    <a:pt x="11312" y="7217"/>
                    <a:pt x="11315" y="7211"/>
                  </a:cubicBezTo>
                  <a:close/>
                  <a:moveTo>
                    <a:pt x="10450" y="8766"/>
                  </a:moveTo>
                  <a:cubicBezTo>
                    <a:pt x="11137" y="8970"/>
                    <a:pt x="11833" y="9199"/>
                    <a:pt x="11891" y="10038"/>
                  </a:cubicBezTo>
                  <a:cubicBezTo>
                    <a:pt x="11892" y="10075"/>
                    <a:pt x="11911" y="10107"/>
                    <a:pt x="11934" y="10131"/>
                  </a:cubicBezTo>
                  <a:cubicBezTo>
                    <a:pt x="11054" y="10333"/>
                    <a:pt x="10185" y="10568"/>
                    <a:pt x="9340" y="10841"/>
                  </a:cubicBezTo>
                  <a:cubicBezTo>
                    <a:pt x="9320" y="10802"/>
                    <a:pt x="9296" y="10767"/>
                    <a:pt x="9265" y="10735"/>
                  </a:cubicBezTo>
                  <a:cubicBezTo>
                    <a:pt x="9678" y="10094"/>
                    <a:pt x="10071" y="9432"/>
                    <a:pt x="10450" y="8766"/>
                  </a:cubicBezTo>
                  <a:close/>
                  <a:moveTo>
                    <a:pt x="2687" y="3783"/>
                  </a:moveTo>
                  <a:cubicBezTo>
                    <a:pt x="5424" y="4956"/>
                    <a:pt x="8206" y="6036"/>
                    <a:pt x="10999" y="7090"/>
                  </a:cubicBezTo>
                  <a:cubicBezTo>
                    <a:pt x="10321" y="8244"/>
                    <a:pt x="9643" y="9415"/>
                    <a:pt x="9047" y="10613"/>
                  </a:cubicBezTo>
                  <a:cubicBezTo>
                    <a:pt x="9009" y="10604"/>
                    <a:pt x="8970" y="10599"/>
                    <a:pt x="8931" y="10599"/>
                  </a:cubicBezTo>
                  <a:cubicBezTo>
                    <a:pt x="8872" y="10599"/>
                    <a:pt x="8812" y="10611"/>
                    <a:pt x="8756" y="10638"/>
                  </a:cubicBezTo>
                  <a:cubicBezTo>
                    <a:pt x="8737" y="10621"/>
                    <a:pt x="8713" y="10611"/>
                    <a:pt x="8688" y="10611"/>
                  </a:cubicBezTo>
                  <a:cubicBezTo>
                    <a:pt x="8665" y="10611"/>
                    <a:pt x="8641" y="10619"/>
                    <a:pt x="8620" y="10639"/>
                  </a:cubicBezTo>
                  <a:cubicBezTo>
                    <a:pt x="8364" y="10864"/>
                    <a:pt x="8354" y="11268"/>
                    <a:pt x="8672" y="11444"/>
                  </a:cubicBezTo>
                  <a:cubicBezTo>
                    <a:pt x="8748" y="11486"/>
                    <a:pt x="8829" y="11506"/>
                    <a:pt x="8908" y="11506"/>
                  </a:cubicBezTo>
                  <a:cubicBezTo>
                    <a:pt x="9129" y="11506"/>
                    <a:pt x="9332" y="11352"/>
                    <a:pt x="9376" y="11120"/>
                  </a:cubicBezTo>
                  <a:cubicBezTo>
                    <a:pt x="12168" y="10555"/>
                    <a:pt x="14918" y="9998"/>
                    <a:pt x="17748" y="9625"/>
                  </a:cubicBezTo>
                  <a:cubicBezTo>
                    <a:pt x="17919" y="9690"/>
                    <a:pt x="18091" y="9754"/>
                    <a:pt x="18263" y="9819"/>
                  </a:cubicBezTo>
                  <a:cubicBezTo>
                    <a:pt x="18288" y="9828"/>
                    <a:pt x="18311" y="9833"/>
                    <a:pt x="18333" y="9833"/>
                  </a:cubicBezTo>
                  <a:cubicBezTo>
                    <a:pt x="18405" y="9833"/>
                    <a:pt x="18458" y="9784"/>
                    <a:pt x="18484" y="9721"/>
                  </a:cubicBezTo>
                  <a:lnTo>
                    <a:pt x="18484" y="9721"/>
                  </a:lnTo>
                  <a:cubicBezTo>
                    <a:pt x="18426" y="10904"/>
                    <a:pt x="18139" y="12078"/>
                    <a:pt x="17610" y="13165"/>
                  </a:cubicBezTo>
                  <a:cubicBezTo>
                    <a:pt x="16086" y="16292"/>
                    <a:pt x="12763" y="18341"/>
                    <a:pt x="9353" y="18341"/>
                  </a:cubicBezTo>
                  <a:cubicBezTo>
                    <a:pt x="8530" y="18341"/>
                    <a:pt x="7701" y="18222"/>
                    <a:pt x="6892" y="17969"/>
                  </a:cubicBezTo>
                  <a:cubicBezTo>
                    <a:pt x="6869" y="17962"/>
                    <a:pt x="6848" y="17959"/>
                    <a:pt x="6828" y="17959"/>
                  </a:cubicBezTo>
                  <a:cubicBezTo>
                    <a:pt x="6756" y="17959"/>
                    <a:pt x="6702" y="18002"/>
                    <a:pt x="6673" y="18059"/>
                  </a:cubicBezTo>
                  <a:cubicBezTo>
                    <a:pt x="3520" y="16669"/>
                    <a:pt x="1086" y="13849"/>
                    <a:pt x="756" y="10327"/>
                  </a:cubicBezTo>
                  <a:cubicBezTo>
                    <a:pt x="532" y="7943"/>
                    <a:pt x="1255" y="5598"/>
                    <a:pt x="2687" y="3783"/>
                  </a:cubicBezTo>
                  <a:close/>
                  <a:moveTo>
                    <a:pt x="9625" y="0"/>
                  </a:moveTo>
                  <a:cubicBezTo>
                    <a:pt x="8747" y="0"/>
                    <a:pt x="7862" y="126"/>
                    <a:pt x="6998" y="388"/>
                  </a:cubicBezTo>
                  <a:cubicBezTo>
                    <a:pt x="3265" y="1520"/>
                    <a:pt x="643" y="4842"/>
                    <a:pt x="341" y="8719"/>
                  </a:cubicBezTo>
                  <a:cubicBezTo>
                    <a:pt x="0" y="13066"/>
                    <a:pt x="2841" y="17289"/>
                    <a:pt x="7057" y="18480"/>
                  </a:cubicBezTo>
                  <a:cubicBezTo>
                    <a:pt x="7070" y="18484"/>
                    <a:pt x="7082" y="18486"/>
                    <a:pt x="7093" y="18486"/>
                  </a:cubicBezTo>
                  <a:cubicBezTo>
                    <a:pt x="7118" y="18486"/>
                    <a:pt x="7139" y="18477"/>
                    <a:pt x="7157" y="18464"/>
                  </a:cubicBezTo>
                  <a:cubicBezTo>
                    <a:pt x="7885" y="18656"/>
                    <a:pt x="8623" y="18747"/>
                    <a:pt x="9357" y="18747"/>
                  </a:cubicBezTo>
                  <a:cubicBezTo>
                    <a:pt x="12413" y="18747"/>
                    <a:pt x="15387" y="17164"/>
                    <a:pt x="17196" y="14630"/>
                  </a:cubicBezTo>
                  <a:cubicBezTo>
                    <a:pt x="19508" y="11397"/>
                    <a:pt x="19465" y="6800"/>
                    <a:pt x="17033" y="3640"/>
                  </a:cubicBezTo>
                  <a:cubicBezTo>
                    <a:pt x="15249" y="1325"/>
                    <a:pt x="12472" y="0"/>
                    <a:pt x="9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4" name="Google Shape;2264;p49">
              <a:extLst>
                <a:ext uri="{FF2B5EF4-FFF2-40B4-BE49-F238E27FC236}">
                  <a16:creationId xmlns:a16="http://schemas.microsoft.com/office/drawing/2014/main" id="{5A37083A-DE6A-CB94-2156-0480EFCC3971}"/>
                </a:ext>
              </a:extLst>
            </p:cNvPr>
            <p:cNvSpPr/>
            <p:nvPr/>
          </p:nvSpPr>
          <p:spPr>
            <a:xfrm>
              <a:off x="3549690" y="3319533"/>
              <a:ext cx="48774" cy="56515"/>
            </a:xfrm>
            <a:custGeom>
              <a:avLst/>
              <a:gdLst/>
              <a:ahLst/>
              <a:cxnLst/>
              <a:rect l="l" t="t" r="r" b="b"/>
              <a:pathLst>
                <a:path w="1531" h="1774" extrusionOk="0">
                  <a:moveTo>
                    <a:pt x="493" y="653"/>
                  </a:moveTo>
                  <a:cubicBezTo>
                    <a:pt x="550" y="708"/>
                    <a:pt x="606" y="763"/>
                    <a:pt x="663" y="819"/>
                  </a:cubicBezTo>
                  <a:cubicBezTo>
                    <a:pt x="623" y="839"/>
                    <a:pt x="586" y="858"/>
                    <a:pt x="550" y="884"/>
                  </a:cubicBezTo>
                  <a:cubicBezTo>
                    <a:pt x="530" y="806"/>
                    <a:pt x="513" y="729"/>
                    <a:pt x="493" y="653"/>
                  </a:cubicBezTo>
                  <a:close/>
                  <a:moveTo>
                    <a:pt x="202" y="0"/>
                  </a:moveTo>
                  <a:cubicBezTo>
                    <a:pt x="99" y="0"/>
                    <a:pt x="1" y="78"/>
                    <a:pt x="41" y="205"/>
                  </a:cubicBezTo>
                  <a:cubicBezTo>
                    <a:pt x="132" y="500"/>
                    <a:pt x="204" y="809"/>
                    <a:pt x="288" y="1113"/>
                  </a:cubicBezTo>
                  <a:cubicBezTo>
                    <a:pt x="263" y="1143"/>
                    <a:pt x="231" y="1172"/>
                    <a:pt x="207" y="1206"/>
                  </a:cubicBezTo>
                  <a:cubicBezTo>
                    <a:pt x="151" y="1278"/>
                    <a:pt x="228" y="1362"/>
                    <a:pt x="304" y="1362"/>
                  </a:cubicBezTo>
                  <a:cubicBezTo>
                    <a:pt x="322" y="1362"/>
                    <a:pt x="341" y="1357"/>
                    <a:pt x="357" y="1346"/>
                  </a:cubicBezTo>
                  <a:cubicBezTo>
                    <a:pt x="399" y="1475"/>
                    <a:pt x="444" y="1601"/>
                    <a:pt x="500" y="1723"/>
                  </a:cubicBezTo>
                  <a:cubicBezTo>
                    <a:pt x="516" y="1758"/>
                    <a:pt x="548" y="1773"/>
                    <a:pt x="583" y="1773"/>
                  </a:cubicBezTo>
                  <a:cubicBezTo>
                    <a:pt x="639" y="1773"/>
                    <a:pt x="699" y="1732"/>
                    <a:pt x="694" y="1671"/>
                  </a:cubicBezTo>
                  <a:cubicBezTo>
                    <a:pt x="679" y="1492"/>
                    <a:pt x="649" y="1315"/>
                    <a:pt x="610" y="1137"/>
                  </a:cubicBezTo>
                  <a:cubicBezTo>
                    <a:pt x="688" y="1086"/>
                    <a:pt x="768" y="1041"/>
                    <a:pt x="854" y="1005"/>
                  </a:cubicBezTo>
                  <a:cubicBezTo>
                    <a:pt x="964" y="1109"/>
                    <a:pt x="1073" y="1210"/>
                    <a:pt x="1189" y="1306"/>
                  </a:cubicBezTo>
                  <a:cubicBezTo>
                    <a:pt x="1222" y="1333"/>
                    <a:pt x="1260" y="1344"/>
                    <a:pt x="1299" y="1344"/>
                  </a:cubicBezTo>
                  <a:cubicBezTo>
                    <a:pt x="1417" y="1344"/>
                    <a:pt x="1531" y="1234"/>
                    <a:pt x="1447" y="1107"/>
                  </a:cubicBezTo>
                  <a:cubicBezTo>
                    <a:pt x="1172" y="690"/>
                    <a:pt x="715" y="344"/>
                    <a:pt x="323" y="40"/>
                  </a:cubicBezTo>
                  <a:cubicBezTo>
                    <a:pt x="288" y="13"/>
                    <a:pt x="245" y="0"/>
                    <a:pt x="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5" name="Google Shape;2265;p49">
              <a:extLst>
                <a:ext uri="{FF2B5EF4-FFF2-40B4-BE49-F238E27FC236}">
                  <a16:creationId xmlns:a16="http://schemas.microsoft.com/office/drawing/2014/main" id="{9EFEEEC8-0C72-0F3E-29F1-F2029A79BECA}"/>
                </a:ext>
              </a:extLst>
            </p:cNvPr>
            <p:cNvSpPr/>
            <p:nvPr/>
          </p:nvSpPr>
          <p:spPr>
            <a:xfrm>
              <a:off x="3925013" y="3443303"/>
              <a:ext cx="52214" cy="40204"/>
            </a:xfrm>
            <a:custGeom>
              <a:avLst/>
              <a:gdLst/>
              <a:ahLst/>
              <a:cxnLst/>
              <a:rect l="l" t="t" r="r" b="b"/>
              <a:pathLst>
                <a:path w="1639" h="1262" extrusionOk="0">
                  <a:moveTo>
                    <a:pt x="754" y="0"/>
                  </a:moveTo>
                  <a:cubicBezTo>
                    <a:pt x="443" y="0"/>
                    <a:pt x="37" y="304"/>
                    <a:pt x="18" y="578"/>
                  </a:cubicBezTo>
                  <a:cubicBezTo>
                    <a:pt x="1" y="846"/>
                    <a:pt x="196" y="1090"/>
                    <a:pt x="432" y="1196"/>
                  </a:cubicBezTo>
                  <a:cubicBezTo>
                    <a:pt x="538" y="1242"/>
                    <a:pt x="651" y="1262"/>
                    <a:pt x="765" y="1262"/>
                  </a:cubicBezTo>
                  <a:cubicBezTo>
                    <a:pt x="1012" y="1262"/>
                    <a:pt x="1266" y="1172"/>
                    <a:pt x="1477" y="1072"/>
                  </a:cubicBezTo>
                  <a:cubicBezTo>
                    <a:pt x="1639" y="995"/>
                    <a:pt x="1549" y="750"/>
                    <a:pt x="1393" y="750"/>
                  </a:cubicBezTo>
                  <a:cubicBezTo>
                    <a:pt x="1378" y="750"/>
                    <a:pt x="1362" y="752"/>
                    <a:pt x="1346" y="757"/>
                  </a:cubicBezTo>
                  <a:cubicBezTo>
                    <a:pt x="1166" y="814"/>
                    <a:pt x="932" y="917"/>
                    <a:pt x="724" y="917"/>
                  </a:cubicBezTo>
                  <a:cubicBezTo>
                    <a:pt x="589" y="917"/>
                    <a:pt x="465" y="874"/>
                    <a:pt x="373" y="744"/>
                  </a:cubicBezTo>
                  <a:cubicBezTo>
                    <a:pt x="194" y="491"/>
                    <a:pt x="584" y="222"/>
                    <a:pt x="796" y="222"/>
                  </a:cubicBezTo>
                  <a:cubicBezTo>
                    <a:pt x="846" y="222"/>
                    <a:pt x="886" y="237"/>
                    <a:pt x="906" y="271"/>
                  </a:cubicBezTo>
                  <a:cubicBezTo>
                    <a:pt x="923" y="298"/>
                    <a:pt x="952" y="310"/>
                    <a:pt x="981" y="310"/>
                  </a:cubicBezTo>
                  <a:cubicBezTo>
                    <a:pt x="1038" y="310"/>
                    <a:pt x="1096" y="265"/>
                    <a:pt x="1069" y="202"/>
                  </a:cubicBezTo>
                  <a:cubicBezTo>
                    <a:pt x="1009" y="58"/>
                    <a:pt x="890" y="0"/>
                    <a:pt x="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6" name="Google Shape;2266;p49">
              <a:extLst>
                <a:ext uri="{FF2B5EF4-FFF2-40B4-BE49-F238E27FC236}">
                  <a16:creationId xmlns:a16="http://schemas.microsoft.com/office/drawing/2014/main" id="{8D625B1E-B287-3845-AA7F-218290D6C713}"/>
                </a:ext>
              </a:extLst>
            </p:cNvPr>
            <p:cNvSpPr/>
            <p:nvPr/>
          </p:nvSpPr>
          <p:spPr>
            <a:xfrm>
              <a:off x="4142382" y="3535691"/>
              <a:ext cx="45843" cy="62536"/>
            </a:xfrm>
            <a:custGeom>
              <a:avLst/>
              <a:gdLst/>
              <a:ahLst/>
              <a:cxnLst/>
              <a:rect l="l" t="t" r="r" b="b"/>
              <a:pathLst>
                <a:path w="1439" h="1963" extrusionOk="0">
                  <a:moveTo>
                    <a:pt x="680" y="427"/>
                  </a:moveTo>
                  <a:cubicBezTo>
                    <a:pt x="774" y="427"/>
                    <a:pt x="676" y="549"/>
                    <a:pt x="648" y="599"/>
                  </a:cubicBezTo>
                  <a:cubicBezTo>
                    <a:pt x="597" y="698"/>
                    <a:pt x="532" y="788"/>
                    <a:pt x="465" y="877"/>
                  </a:cubicBezTo>
                  <a:cubicBezTo>
                    <a:pt x="481" y="781"/>
                    <a:pt x="502" y="688"/>
                    <a:pt x="536" y="599"/>
                  </a:cubicBezTo>
                  <a:cubicBezTo>
                    <a:pt x="566" y="516"/>
                    <a:pt x="588" y="430"/>
                    <a:pt x="675" y="428"/>
                  </a:cubicBezTo>
                  <a:cubicBezTo>
                    <a:pt x="677" y="427"/>
                    <a:pt x="679" y="427"/>
                    <a:pt x="680" y="427"/>
                  </a:cubicBezTo>
                  <a:close/>
                  <a:moveTo>
                    <a:pt x="433" y="1304"/>
                  </a:moveTo>
                  <a:lnTo>
                    <a:pt x="455" y="1315"/>
                  </a:lnTo>
                  <a:cubicBezTo>
                    <a:pt x="500" y="1329"/>
                    <a:pt x="544" y="1333"/>
                    <a:pt x="587" y="1333"/>
                  </a:cubicBezTo>
                  <a:cubicBezTo>
                    <a:pt x="649" y="1333"/>
                    <a:pt x="708" y="1324"/>
                    <a:pt x="770" y="1324"/>
                  </a:cubicBezTo>
                  <a:cubicBezTo>
                    <a:pt x="794" y="1324"/>
                    <a:pt x="819" y="1326"/>
                    <a:pt x="844" y="1330"/>
                  </a:cubicBezTo>
                  <a:cubicBezTo>
                    <a:pt x="985" y="1350"/>
                    <a:pt x="1128" y="1453"/>
                    <a:pt x="889" y="1550"/>
                  </a:cubicBezTo>
                  <a:cubicBezTo>
                    <a:pt x="790" y="1589"/>
                    <a:pt x="665" y="1580"/>
                    <a:pt x="561" y="1586"/>
                  </a:cubicBezTo>
                  <a:cubicBezTo>
                    <a:pt x="511" y="1587"/>
                    <a:pt x="473" y="1609"/>
                    <a:pt x="443" y="1636"/>
                  </a:cubicBezTo>
                  <a:cubicBezTo>
                    <a:pt x="443" y="1626"/>
                    <a:pt x="446" y="1619"/>
                    <a:pt x="446" y="1609"/>
                  </a:cubicBezTo>
                  <a:cubicBezTo>
                    <a:pt x="439" y="1509"/>
                    <a:pt x="433" y="1407"/>
                    <a:pt x="433" y="1304"/>
                  </a:cubicBezTo>
                  <a:close/>
                  <a:moveTo>
                    <a:pt x="707" y="0"/>
                  </a:moveTo>
                  <a:cubicBezTo>
                    <a:pt x="701" y="0"/>
                    <a:pt x="695" y="1"/>
                    <a:pt x="688" y="1"/>
                  </a:cubicBezTo>
                  <a:cubicBezTo>
                    <a:pt x="1" y="34"/>
                    <a:pt x="50" y="1204"/>
                    <a:pt x="118" y="1652"/>
                  </a:cubicBezTo>
                  <a:cubicBezTo>
                    <a:pt x="131" y="1732"/>
                    <a:pt x="199" y="1769"/>
                    <a:pt x="270" y="1769"/>
                  </a:cubicBezTo>
                  <a:cubicBezTo>
                    <a:pt x="311" y="1769"/>
                    <a:pt x="353" y="1757"/>
                    <a:pt x="385" y="1733"/>
                  </a:cubicBezTo>
                  <a:lnTo>
                    <a:pt x="385" y="1733"/>
                  </a:lnTo>
                  <a:cubicBezTo>
                    <a:pt x="362" y="1839"/>
                    <a:pt x="418" y="1961"/>
                    <a:pt x="561" y="1963"/>
                  </a:cubicBezTo>
                  <a:cubicBezTo>
                    <a:pt x="569" y="1963"/>
                    <a:pt x="577" y="1963"/>
                    <a:pt x="586" y="1963"/>
                  </a:cubicBezTo>
                  <a:cubicBezTo>
                    <a:pt x="963" y="1963"/>
                    <a:pt x="1433" y="1834"/>
                    <a:pt x="1436" y="1374"/>
                  </a:cubicBezTo>
                  <a:cubicBezTo>
                    <a:pt x="1438" y="1209"/>
                    <a:pt x="1360" y="1063"/>
                    <a:pt x="1212" y="986"/>
                  </a:cubicBezTo>
                  <a:cubicBezTo>
                    <a:pt x="1142" y="950"/>
                    <a:pt x="1074" y="940"/>
                    <a:pt x="1005" y="940"/>
                  </a:cubicBezTo>
                  <a:cubicBezTo>
                    <a:pt x="969" y="940"/>
                    <a:pt x="933" y="943"/>
                    <a:pt x="897" y="946"/>
                  </a:cubicBezTo>
                  <a:cubicBezTo>
                    <a:pt x="1012" y="784"/>
                    <a:pt x="1103" y="602"/>
                    <a:pt x="1113" y="420"/>
                  </a:cubicBezTo>
                  <a:cubicBezTo>
                    <a:pt x="1127" y="179"/>
                    <a:pt x="942" y="0"/>
                    <a:pt x="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499895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>
          <a:extLst>
            <a:ext uri="{FF2B5EF4-FFF2-40B4-BE49-F238E27FC236}">
              <a16:creationId xmlns:a16="http://schemas.microsoft.com/office/drawing/2014/main" id="{565A0196-BEBD-349E-5AD0-D209D6A23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2">
            <a:extLst>
              <a:ext uri="{FF2B5EF4-FFF2-40B4-BE49-F238E27FC236}">
                <a16:creationId xmlns:a16="http://schemas.microsoft.com/office/drawing/2014/main" id="{5F39E26F-E5C3-8DB6-33FC-CA0471029D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540" name="Google Shape;1540;p42">
            <a:extLst>
              <a:ext uri="{FF2B5EF4-FFF2-40B4-BE49-F238E27FC236}">
                <a16:creationId xmlns:a16="http://schemas.microsoft.com/office/drawing/2014/main" id="{F3022BFA-A0C6-5BA1-5C66-17073841E3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776" y="1728531"/>
            <a:ext cx="4503600" cy="3099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Summary:</a:t>
            </a:r>
          </a:p>
          <a:p>
            <a:r>
              <a:rPr lang="en-US" dirty="0"/>
              <a:t>Definite integrals provide powerful tools for solving real-world problems.</a:t>
            </a:r>
            <a:endParaRPr lang="en" dirty="0"/>
          </a:p>
          <a:p>
            <a:r>
              <a:rPr lang="en-US" dirty="0"/>
              <a:t>Applications in fuel consumption and economic surplus highlight their versatility.</a:t>
            </a:r>
            <a:endParaRPr lang="en" dirty="0"/>
          </a:p>
          <a:p>
            <a:pPr marL="139700" indent="0">
              <a:buNone/>
            </a:pPr>
            <a:endParaRPr lang="en" dirty="0"/>
          </a:p>
          <a:p>
            <a:pPr marL="139700" indent="0">
              <a:buNone/>
            </a:pPr>
            <a:r>
              <a:rPr lang="en" b="1" dirty="0"/>
              <a:t>Future Scope:</a:t>
            </a:r>
          </a:p>
          <a:p>
            <a:r>
              <a:rPr lang="en-US" dirty="0"/>
              <a:t>Expand to more complex real-life scenarios.</a:t>
            </a:r>
          </a:p>
          <a:p>
            <a:r>
              <a:rPr lang="en-US" dirty="0"/>
              <a:t>Use machine learning to predict and optimize inputs.</a:t>
            </a:r>
            <a:endParaRPr lang="en" b="1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grpSp>
        <p:nvGrpSpPr>
          <p:cNvPr id="1541" name="Google Shape;1541;p42">
            <a:extLst>
              <a:ext uri="{FF2B5EF4-FFF2-40B4-BE49-F238E27FC236}">
                <a16:creationId xmlns:a16="http://schemas.microsoft.com/office/drawing/2014/main" id="{B96DA1C1-44DD-7BC9-099F-7591CD8D5384}"/>
              </a:ext>
            </a:extLst>
          </p:cNvPr>
          <p:cNvGrpSpPr/>
          <p:nvPr/>
        </p:nvGrpSpPr>
        <p:grpSpPr>
          <a:xfrm>
            <a:off x="7333729" y="880462"/>
            <a:ext cx="841238" cy="837088"/>
            <a:chOff x="1535441" y="3235327"/>
            <a:chExt cx="438191" cy="436029"/>
          </a:xfrm>
        </p:grpSpPr>
        <p:sp>
          <p:nvSpPr>
            <p:cNvPr id="1542" name="Google Shape;1542;p42">
              <a:extLst>
                <a:ext uri="{FF2B5EF4-FFF2-40B4-BE49-F238E27FC236}">
                  <a16:creationId xmlns:a16="http://schemas.microsoft.com/office/drawing/2014/main" id="{9B6CC219-9549-67DB-05AE-EE934319432F}"/>
                </a:ext>
              </a:extLst>
            </p:cNvPr>
            <p:cNvSpPr/>
            <p:nvPr/>
          </p:nvSpPr>
          <p:spPr>
            <a:xfrm>
              <a:off x="1535441" y="3235327"/>
              <a:ext cx="438191" cy="436029"/>
            </a:xfrm>
            <a:custGeom>
              <a:avLst/>
              <a:gdLst/>
              <a:ahLst/>
              <a:cxnLst/>
              <a:rect l="l" t="t" r="r" b="b"/>
              <a:pathLst>
                <a:path w="9730" h="9682" extrusionOk="0">
                  <a:moveTo>
                    <a:pt x="4731" y="0"/>
                  </a:moveTo>
                  <a:cubicBezTo>
                    <a:pt x="3568" y="0"/>
                    <a:pt x="2455" y="428"/>
                    <a:pt x="1592" y="1208"/>
                  </a:cubicBezTo>
                  <a:cubicBezTo>
                    <a:pt x="1503" y="1289"/>
                    <a:pt x="1426" y="1377"/>
                    <a:pt x="1361" y="1474"/>
                  </a:cubicBezTo>
                  <a:cubicBezTo>
                    <a:pt x="1268" y="1545"/>
                    <a:pt x="1182" y="1627"/>
                    <a:pt x="1106" y="1720"/>
                  </a:cubicBezTo>
                  <a:cubicBezTo>
                    <a:pt x="373" y="2615"/>
                    <a:pt x="1" y="3746"/>
                    <a:pt x="55" y="4905"/>
                  </a:cubicBezTo>
                  <a:cubicBezTo>
                    <a:pt x="89" y="5637"/>
                    <a:pt x="296" y="6347"/>
                    <a:pt x="650" y="6979"/>
                  </a:cubicBezTo>
                  <a:cubicBezTo>
                    <a:pt x="619" y="7100"/>
                    <a:pt x="602" y="7225"/>
                    <a:pt x="602" y="7353"/>
                  </a:cubicBezTo>
                  <a:cubicBezTo>
                    <a:pt x="602" y="7744"/>
                    <a:pt x="755" y="8110"/>
                    <a:pt x="1031" y="8386"/>
                  </a:cubicBezTo>
                  <a:lnTo>
                    <a:pt x="1899" y="9253"/>
                  </a:lnTo>
                  <a:cubicBezTo>
                    <a:pt x="2175" y="9530"/>
                    <a:pt x="2542" y="9682"/>
                    <a:pt x="2932" y="9682"/>
                  </a:cubicBezTo>
                  <a:cubicBezTo>
                    <a:pt x="3321" y="9682"/>
                    <a:pt x="3689" y="9530"/>
                    <a:pt x="3965" y="9253"/>
                  </a:cubicBezTo>
                  <a:lnTo>
                    <a:pt x="4143" y="9076"/>
                  </a:lnTo>
                  <a:cubicBezTo>
                    <a:pt x="4200" y="9018"/>
                    <a:pt x="4254" y="8957"/>
                    <a:pt x="4299" y="8892"/>
                  </a:cubicBezTo>
                  <a:cubicBezTo>
                    <a:pt x="4364" y="8845"/>
                    <a:pt x="4426" y="8794"/>
                    <a:pt x="4483" y="8736"/>
                  </a:cubicBezTo>
                  <a:lnTo>
                    <a:pt x="4629" y="8590"/>
                  </a:lnTo>
                  <a:lnTo>
                    <a:pt x="4652" y="8571"/>
                  </a:lnTo>
                  <a:lnTo>
                    <a:pt x="4702" y="8516"/>
                  </a:lnTo>
                  <a:lnTo>
                    <a:pt x="9301" y="3916"/>
                  </a:lnTo>
                  <a:cubicBezTo>
                    <a:pt x="9578" y="3640"/>
                    <a:pt x="9730" y="3273"/>
                    <a:pt x="9730" y="2883"/>
                  </a:cubicBezTo>
                  <a:cubicBezTo>
                    <a:pt x="9730" y="2492"/>
                    <a:pt x="9578" y="2126"/>
                    <a:pt x="9301" y="1850"/>
                  </a:cubicBezTo>
                  <a:lnTo>
                    <a:pt x="8435" y="982"/>
                  </a:lnTo>
                  <a:cubicBezTo>
                    <a:pt x="8158" y="706"/>
                    <a:pt x="7791" y="554"/>
                    <a:pt x="7401" y="554"/>
                  </a:cubicBezTo>
                  <a:cubicBezTo>
                    <a:pt x="7273" y="554"/>
                    <a:pt x="7148" y="570"/>
                    <a:pt x="7028" y="601"/>
                  </a:cubicBezTo>
                  <a:cubicBezTo>
                    <a:pt x="6366" y="229"/>
                    <a:pt x="5616" y="21"/>
                    <a:pt x="4843" y="2"/>
                  </a:cubicBezTo>
                  <a:cubicBezTo>
                    <a:pt x="4807" y="0"/>
                    <a:pt x="4769" y="0"/>
                    <a:pt x="4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42">
              <a:extLst>
                <a:ext uri="{FF2B5EF4-FFF2-40B4-BE49-F238E27FC236}">
                  <a16:creationId xmlns:a16="http://schemas.microsoft.com/office/drawing/2014/main" id="{69607B3B-12E0-1BA7-EE4E-35994BDD6261}"/>
                </a:ext>
              </a:extLst>
            </p:cNvPr>
            <p:cNvSpPr/>
            <p:nvPr/>
          </p:nvSpPr>
          <p:spPr>
            <a:xfrm>
              <a:off x="1589303" y="3301214"/>
              <a:ext cx="318488" cy="304301"/>
            </a:xfrm>
            <a:custGeom>
              <a:avLst/>
              <a:gdLst/>
              <a:ahLst/>
              <a:cxnLst/>
              <a:rect l="l" t="t" r="r" b="b"/>
              <a:pathLst>
                <a:path w="7072" h="6757" extrusionOk="0">
                  <a:moveTo>
                    <a:pt x="3534" y="1229"/>
                  </a:moveTo>
                  <a:cubicBezTo>
                    <a:pt x="4045" y="1229"/>
                    <a:pt x="4556" y="1424"/>
                    <a:pt x="4945" y="1812"/>
                  </a:cubicBezTo>
                  <a:lnTo>
                    <a:pt x="3861" y="2896"/>
                  </a:lnTo>
                  <a:cubicBezTo>
                    <a:pt x="3772" y="2806"/>
                    <a:pt x="3654" y="2761"/>
                    <a:pt x="3536" y="2761"/>
                  </a:cubicBezTo>
                  <a:cubicBezTo>
                    <a:pt x="3418" y="2761"/>
                    <a:pt x="3300" y="2806"/>
                    <a:pt x="3210" y="2896"/>
                  </a:cubicBezTo>
                  <a:cubicBezTo>
                    <a:pt x="3030" y="3075"/>
                    <a:pt x="3030" y="3367"/>
                    <a:pt x="3210" y="3547"/>
                  </a:cubicBezTo>
                  <a:lnTo>
                    <a:pt x="2124" y="4633"/>
                  </a:lnTo>
                  <a:cubicBezTo>
                    <a:pt x="1347" y="3855"/>
                    <a:pt x="1347" y="2590"/>
                    <a:pt x="2124" y="1812"/>
                  </a:cubicBezTo>
                  <a:cubicBezTo>
                    <a:pt x="2513" y="1424"/>
                    <a:pt x="3024" y="1229"/>
                    <a:pt x="3534" y="1229"/>
                  </a:cubicBezTo>
                  <a:close/>
                  <a:moveTo>
                    <a:pt x="3536" y="0"/>
                  </a:moveTo>
                  <a:cubicBezTo>
                    <a:pt x="2711" y="0"/>
                    <a:pt x="1887" y="315"/>
                    <a:pt x="1257" y="943"/>
                  </a:cubicBezTo>
                  <a:cubicBezTo>
                    <a:pt x="0" y="2202"/>
                    <a:pt x="0" y="4241"/>
                    <a:pt x="1257" y="5500"/>
                  </a:cubicBezTo>
                  <a:lnTo>
                    <a:pt x="867" y="5890"/>
                  </a:lnTo>
                  <a:lnTo>
                    <a:pt x="1735" y="6757"/>
                  </a:lnTo>
                  <a:lnTo>
                    <a:pt x="7071" y="1421"/>
                  </a:lnTo>
                  <a:lnTo>
                    <a:pt x="6203" y="554"/>
                  </a:lnTo>
                  <a:lnTo>
                    <a:pt x="5814" y="943"/>
                  </a:lnTo>
                  <a:cubicBezTo>
                    <a:pt x="5184" y="315"/>
                    <a:pt x="4360" y="0"/>
                    <a:pt x="3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4" name="Google Shape;1544;p42">
              <a:extLst>
                <a:ext uri="{FF2B5EF4-FFF2-40B4-BE49-F238E27FC236}">
                  <a16:creationId xmlns:a16="http://schemas.microsoft.com/office/drawing/2014/main" id="{17FA9599-B8AD-F2EE-9E1B-C7FD4F083606}"/>
                </a:ext>
              </a:extLst>
            </p:cNvPr>
            <p:cNvSpPr/>
            <p:nvPr/>
          </p:nvSpPr>
          <p:spPr>
            <a:xfrm>
              <a:off x="1639112" y="3301169"/>
              <a:ext cx="212070" cy="53772"/>
            </a:xfrm>
            <a:custGeom>
              <a:avLst/>
              <a:gdLst/>
              <a:ahLst/>
              <a:cxnLst/>
              <a:rect l="l" t="t" r="r" b="b"/>
              <a:pathLst>
                <a:path w="4709" h="1194" extrusionOk="0">
                  <a:moveTo>
                    <a:pt x="2431" y="0"/>
                  </a:moveTo>
                  <a:cubicBezTo>
                    <a:pt x="1607" y="0"/>
                    <a:pt x="782" y="315"/>
                    <a:pt x="153" y="943"/>
                  </a:cubicBezTo>
                  <a:cubicBezTo>
                    <a:pt x="99" y="997"/>
                    <a:pt x="49" y="1051"/>
                    <a:pt x="0" y="1106"/>
                  </a:cubicBezTo>
                  <a:cubicBezTo>
                    <a:pt x="606" y="578"/>
                    <a:pt x="1360" y="315"/>
                    <a:pt x="2115" y="315"/>
                  </a:cubicBezTo>
                  <a:cubicBezTo>
                    <a:pt x="2891" y="315"/>
                    <a:pt x="3666" y="593"/>
                    <a:pt x="4279" y="1149"/>
                  </a:cubicBezTo>
                  <a:cubicBezTo>
                    <a:pt x="4311" y="1179"/>
                    <a:pt x="4351" y="1193"/>
                    <a:pt x="4391" y="1193"/>
                  </a:cubicBezTo>
                  <a:cubicBezTo>
                    <a:pt x="4433" y="1193"/>
                    <a:pt x="4475" y="1177"/>
                    <a:pt x="4508" y="1145"/>
                  </a:cubicBezTo>
                  <a:lnTo>
                    <a:pt x="4709" y="943"/>
                  </a:lnTo>
                  <a:cubicBezTo>
                    <a:pt x="4080" y="315"/>
                    <a:pt x="3256" y="0"/>
                    <a:pt x="2431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5" name="Google Shape;1545;p42">
              <a:extLst>
                <a:ext uri="{FF2B5EF4-FFF2-40B4-BE49-F238E27FC236}">
                  <a16:creationId xmlns:a16="http://schemas.microsoft.com/office/drawing/2014/main" id="{68B9C430-DA28-44AF-6129-4D909015E4E2}"/>
                </a:ext>
              </a:extLst>
            </p:cNvPr>
            <p:cNvSpPr/>
            <p:nvPr/>
          </p:nvSpPr>
          <p:spPr>
            <a:xfrm>
              <a:off x="1652397" y="3326028"/>
              <a:ext cx="255393" cy="279442"/>
            </a:xfrm>
            <a:custGeom>
              <a:avLst/>
              <a:gdLst/>
              <a:ahLst/>
              <a:cxnLst/>
              <a:rect l="l" t="t" r="r" b="b"/>
              <a:pathLst>
                <a:path w="5671" h="6205" extrusionOk="0">
                  <a:moveTo>
                    <a:pt x="4802" y="1"/>
                  </a:moveTo>
                  <a:lnTo>
                    <a:pt x="4489" y="316"/>
                  </a:lnTo>
                  <a:lnTo>
                    <a:pt x="4905" y="734"/>
                  </a:lnTo>
                  <a:cubicBezTo>
                    <a:pt x="4970" y="798"/>
                    <a:pt x="4970" y="903"/>
                    <a:pt x="4905" y="967"/>
                  </a:cubicBezTo>
                  <a:lnTo>
                    <a:pt x="0" y="5872"/>
                  </a:lnTo>
                  <a:lnTo>
                    <a:pt x="334" y="6205"/>
                  </a:lnTo>
                  <a:lnTo>
                    <a:pt x="5670" y="869"/>
                  </a:lnTo>
                  <a:lnTo>
                    <a:pt x="4802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42">
              <a:extLst>
                <a:ext uri="{FF2B5EF4-FFF2-40B4-BE49-F238E27FC236}">
                  <a16:creationId xmlns:a16="http://schemas.microsoft.com/office/drawing/2014/main" id="{AB2B2625-34A7-2738-C991-59EC3F313DF8}"/>
                </a:ext>
              </a:extLst>
            </p:cNvPr>
            <p:cNvSpPr/>
            <p:nvPr/>
          </p:nvSpPr>
          <p:spPr>
            <a:xfrm>
              <a:off x="1593807" y="3349942"/>
              <a:ext cx="86647" cy="260212"/>
            </a:xfrm>
            <a:custGeom>
              <a:avLst/>
              <a:gdLst/>
              <a:ahLst/>
              <a:cxnLst/>
              <a:rect l="l" t="t" r="r" b="b"/>
              <a:pathLst>
                <a:path w="1924" h="5778" extrusionOk="0">
                  <a:moveTo>
                    <a:pt x="940" y="0"/>
                  </a:moveTo>
                  <a:cubicBezTo>
                    <a:pt x="910" y="0"/>
                    <a:pt x="880" y="13"/>
                    <a:pt x="859" y="39"/>
                  </a:cubicBezTo>
                  <a:cubicBezTo>
                    <a:pt x="341" y="674"/>
                    <a:pt x="75" y="1475"/>
                    <a:pt x="114" y="2297"/>
                  </a:cubicBezTo>
                  <a:cubicBezTo>
                    <a:pt x="151" y="3091"/>
                    <a:pt x="469" y="3840"/>
                    <a:pt x="1013" y="4417"/>
                  </a:cubicBezTo>
                  <a:lnTo>
                    <a:pt x="694" y="4736"/>
                  </a:lnTo>
                  <a:cubicBezTo>
                    <a:pt x="675" y="4755"/>
                    <a:pt x="664" y="4781"/>
                    <a:pt x="664" y="4808"/>
                  </a:cubicBezTo>
                  <a:cubicBezTo>
                    <a:pt x="664" y="4835"/>
                    <a:pt x="675" y="4861"/>
                    <a:pt x="694" y="4880"/>
                  </a:cubicBezTo>
                  <a:lnTo>
                    <a:pt x="1561" y="5748"/>
                  </a:lnTo>
                  <a:cubicBezTo>
                    <a:pt x="1582" y="5767"/>
                    <a:pt x="1608" y="5777"/>
                    <a:pt x="1633" y="5777"/>
                  </a:cubicBezTo>
                  <a:cubicBezTo>
                    <a:pt x="1659" y="5777"/>
                    <a:pt x="1685" y="5767"/>
                    <a:pt x="1706" y="5748"/>
                  </a:cubicBezTo>
                  <a:lnTo>
                    <a:pt x="1883" y="5570"/>
                  </a:lnTo>
                  <a:cubicBezTo>
                    <a:pt x="1923" y="5530"/>
                    <a:pt x="1923" y="5465"/>
                    <a:pt x="1883" y="5425"/>
                  </a:cubicBezTo>
                  <a:cubicBezTo>
                    <a:pt x="1864" y="5405"/>
                    <a:pt x="1839" y="5395"/>
                    <a:pt x="1813" y="5395"/>
                  </a:cubicBezTo>
                  <a:cubicBezTo>
                    <a:pt x="1787" y="5395"/>
                    <a:pt x="1761" y="5405"/>
                    <a:pt x="1740" y="5425"/>
                  </a:cubicBezTo>
                  <a:lnTo>
                    <a:pt x="1635" y="5531"/>
                  </a:lnTo>
                  <a:lnTo>
                    <a:pt x="912" y="4808"/>
                  </a:lnTo>
                  <a:lnTo>
                    <a:pt x="1229" y="4489"/>
                  </a:lnTo>
                  <a:cubicBezTo>
                    <a:pt x="1249" y="4471"/>
                    <a:pt x="1260" y="4445"/>
                    <a:pt x="1260" y="4418"/>
                  </a:cubicBezTo>
                  <a:cubicBezTo>
                    <a:pt x="1260" y="4390"/>
                    <a:pt x="1248" y="4364"/>
                    <a:pt x="1229" y="4346"/>
                  </a:cubicBezTo>
                  <a:cubicBezTo>
                    <a:pt x="92" y="3208"/>
                    <a:pt x="0" y="1410"/>
                    <a:pt x="1018" y="168"/>
                  </a:cubicBezTo>
                  <a:cubicBezTo>
                    <a:pt x="1054" y="125"/>
                    <a:pt x="1049" y="60"/>
                    <a:pt x="1004" y="23"/>
                  </a:cubicBezTo>
                  <a:cubicBezTo>
                    <a:pt x="985" y="8"/>
                    <a:pt x="963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42">
              <a:extLst>
                <a:ext uri="{FF2B5EF4-FFF2-40B4-BE49-F238E27FC236}">
                  <a16:creationId xmlns:a16="http://schemas.microsoft.com/office/drawing/2014/main" id="{1F9E4754-32B5-41C3-0C62-11264A261E6D}"/>
                </a:ext>
              </a:extLst>
            </p:cNvPr>
            <p:cNvSpPr/>
            <p:nvPr/>
          </p:nvSpPr>
          <p:spPr>
            <a:xfrm>
              <a:off x="1645912" y="3344177"/>
              <a:ext cx="179014" cy="177978"/>
            </a:xfrm>
            <a:custGeom>
              <a:avLst/>
              <a:gdLst/>
              <a:ahLst/>
              <a:cxnLst/>
              <a:rect l="l" t="t" r="r" b="b"/>
              <a:pathLst>
                <a:path w="3975" h="3952" extrusionOk="0">
                  <a:moveTo>
                    <a:pt x="1699" y="1"/>
                  </a:moveTo>
                  <a:cubicBezTo>
                    <a:pt x="1690" y="1"/>
                    <a:pt x="1681" y="2"/>
                    <a:pt x="1672" y="5"/>
                  </a:cubicBezTo>
                  <a:cubicBezTo>
                    <a:pt x="1618" y="20"/>
                    <a:pt x="1585" y="75"/>
                    <a:pt x="1600" y="130"/>
                  </a:cubicBezTo>
                  <a:lnTo>
                    <a:pt x="1638" y="271"/>
                  </a:lnTo>
                  <a:cubicBezTo>
                    <a:pt x="1524" y="308"/>
                    <a:pt x="1412" y="354"/>
                    <a:pt x="1303" y="411"/>
                  </a:cubicBezTo>
                  <a:lnTo>
                    <a:pt x="1282" y="373"/>
                  </a:lnTo>
                  <a:cubicBezTo>
                    <a:pt x="1263" y="340"/>
                    <a:pt x="1228" y="321"/>
                    <a:pt x="1192" y="321"/>
                  </a:cubicBezTo>
                  <a:cubicBezTo>
                    <a:pt x="1176" y="321"/>
                    <a:pt x="1159" y="325"/>
                    <a:pt x="1144" y="333"/>
                  </a:cubicBezTo>
                  <a:cubicBezTo>
                    <a:pt x="1095" y="360"/>
                    <a:pt x="1077" y="423"/>
                    <a:pt x="1104" y="472"/>
                  </a:cubicBezTo>
                  <a:lnTo>
                    <a:pt x="1127" y="513"/>
                  </a:lnTo>
                  <a:cubicBezTo>
                    <a:pt x="1037" y="571"/>
                    <a:pt x="950" y="638"/>
                    <a:pt x="868" y="713"/>
                  </a:cubicBezTo>
                  <a:lnTo>
                    <a:pt x="765" y="609"/>
                  </a:lnTo>
                  <a:cubicBezTo>
                    <a:pt x="746" y="590"/>
                    <a:pt x="719" y="580"/>
                    <a:pt x="693" y="580"/>
                  </a:cubicBezTo>
                  <a:cubicBezTo>
                    <a:pt x="667" y="580"/>
                    <a:pt x="641" y="590"/>
                    <a:pt x="622" y="609"/>
                  </a:cubicBezTo>
                  <a:cubicBezTo>
                    <a:pt x="582" y="649"/>
                    <a:pt x="582" y="714"/>
                    <a:pt x="622" y="754"/>
                  </a:cubicBezTo>
                  <a:lnTo>
                    <a:pt x="725" y="857"/>
                  </a:lnTo>
                  <a:cubicBezTo>
                    <a:pt x="644" y="945"/>
                    <a:pt x="573" y="1040"/>
                    <a:pt x="509" y="1138"/>
                  </a:cubicBezTo>
                  <a:lnTo>
                    <a:pt x="471" y="1116"/>
                  </a:lnTo>
                  <a:cubicBezTo>
                    <a:pt x="455" y="1107"/>
                    <a:pt x="437" y="1102"/>
                    <a:pt x="420" y="1102"/>
                  </a:cubicBezTo>
                  <a:cubicBezTo>
                    <a:pt x="385" y="1102"/>
                    <a:pt x="351" y="1120"/>
                    <a:pt x="332" y="1152"/>
                  </a:cubicBezTo>
                  <a:cubicBezTo>
                    <a:pt x="303" y="1201"/>
                    <a:pt x="319" y="1263"/>
                    <a:pt x="367" y="1292"/>
                  </a:cubicBezTo>
                  <a:lnTo>
                    <a:pt x="408" y="1316"/>
                  </a:lnTo>
                  <a:cubicBezTo>
                    <a:pt x="357" y="1418"/>
                    <a:pt x="314" y="1521"/>
                    <a:pt x="281" y="1626"/>
                  </a:cubicBezTo>
                  <a:lnTo>
                    <a:pt x="140" y="1588"/>
                  </a:lnTo>
                  <a:cubicBezTo>
                    <a:pt x="131" y="1586"/>
                    <a:pt x="122" y="1585"/>
                    <a:pt x="113" y="1585"/>
                  </a:cubicBezTo>
                  <a:cubicBezTo>
                    <a:pt x="68" y="1585"/>
                    <a:pt x="27" y="1616"/>
                    <a:pt x="15" y="1661"/>
                  </a:cubicBezTo>
                  <a:cubicBezTo>
                    <a:pt x="0" y="1716"/>
                    <a:pt x="33" y="1771"/>
                    <a:pt x="87" y="1786"/>
                  </a:cubicBezTo>
                  <a:lnTo>
                    <a:pt x="229" y="1824"/>
                  </a:lnTo>
                  <a:cubicBezTo>
                    <a:pt x="204" y="1937"/>
                    <a:pt x="189" y="2053"/>
                    <a:pt x="183" y="2168"/>
                  </a:cubicBezTo>
                  <a:lnTo>
                    <a:pt x="143" y="2168"/>
                  </a:lnTo>
                  <a:cubicBezTo>
                    <a:pt x="142" y="2168"/>
                    <a:pt x="142" y="2168"/>
                    <a:pt x="141" y="2168"/>
                  </a:cubicBezTo>
                  <a:cubicBezTo>
                    <a:pt x="86" y="2168"/>
                    <a:pt x="41" y="2213"/>
                    <a:pt x="40" y="2268"/>
                  </a:cubicBezTo>
                  <a:cubicBezTo>
                    <a:pt x="40" y="2325"/>
                    <a:pt x="84" y="2370"/>
                    <a:pt x="140" y="2371"/>
                  </a:cubicBezTo>
                  <a:lnTo>
                    <a:pt x="183" y="2371"/>
                  </a:lnTo>
                  <a:cubicBezTo>
                    <a:pt x="189" y="2485"/>
                    <a:pt x="204" y="2599"/>
                    <a:pt x="229" y="2711"/>
                  </a:cubicBezTo>
                  <a:lnTo>
                    <a:pt x="87" y="2749"/>
                  </a:lnTo>
                  <a:cubicBezTo>
                    <a:pt x="33" y="2763"/>
                    <a:pt x="0" y="2820"/>
                    <a:pt x="15" y="2874"/>
                  </a:cubicBezTo>
                  <a:cubicBezTo>
                    <a:pt x="28" y="2920"/>
                    <a:pt x="68" y="2950"/>
                    <a:pt x="112" y="2950"/>
                  </a:cubicBezTo>
                  <a:cubicBezTo>
                    <a:pt x="121" y="2950"/>
                    <a:pt x="131" y="2948"/>
                    <a:pt x="139" y="2946"/>
                  </a:cubicBezTo>
                  <a:lnTo>
                    <a:pt x="280" y="2908"/>
                  </a:lnTo>
                  <a:cubicBezTo>
                    <a:pt x="314" y="3016"/>
                    <a:pt x="359" y="3122"/>
                    <a:pt x="411" y="3224"/>
                  </a:cubicBezTo>
                  <a:lnTo>
                    <a:pt x="381" y="3240"/>
                  </a:lnTo>
                  <a:cubicBezTo>
                    <a:pt x="332" y="3268"/>
                    <a:pt x="314" y="3331"/>
                    <a:pt x="341" y="3379"/>
                  </a:cubicBezTo>
                  <a:cubicBezTo>
                    <a:pt x="360" y="3411"/>
                    <a:pt x="394" y="3431"/>
                    <a:pt x="430" y="3431"/>
                  </a:cubicBezTo>
                  <a:cubicBezTo>
                    <a:pt x="446" y="3431"/>
                    <a:pt x="464" y="3426"/>
                    <a:pt x="480" y="3418"/>
                  </a:cubicBezTo>
                  <a:lnTo>
                    <a:pt x="512" y="3399"/>
                  </a:lnTo>
                  <a:cubicBezTo>
                    <a:pt x="573" y="3495"/>
                    <a:pt x="643" y="3587"/>
                    <a:pt x="722" y="3674"/>
                  </a:cubicBezTo>
                  <a:lnTo>
                    <a:pt x="618" y="3778"/>
                  </a:lnTo>
                  <a:cubicBezTo>
                    <a:pt x="579" y="3817"/>
                    <a:pt x="579" y="3882"/>
                    <a:pt x="618" y="3921"/>
                  </a:cubicBezTo>
                  <a:cubicBezTo>
                    <a:pt x="639" y="3942"/>
                    <a:pt x="665" y="3952"/>
                    <a:pt x="691" y="3952"/>
                  </a:cubicBezTo>
                  <a:cubicBezTo>
                    <a:pt x="716" y="3952"/>
                    <a:pt x="742" y="3942"/>
                    <a:pt x="763" y="3921"/>
                  </a:cubicBezTo>
                  <a:lnTo>
                    <a:pt x="2026" y="2664"/>
                  </a:lnTo>
                  <a:cubicBezTo>
                    <a:pt x="2066" y="2625"/>
                    <a:pt x="2066" y="2560"/>
                    <a:pt x="2026" y="2520"/>
                  </a:cubicBezTo>
                  <a:cubicBezTo>
                    <a:pt x="1885" y="2380"/>
                    <a:pt x="1885" y="2153"/>
                    <a:pt x="2026" y="2012"/>
                  </a:cubicBezTo>
                  <a:cubicBezTo>
                    <a:pt x="2094" y="1945"/>
                    <a:pt x="2183" y="1908"/>
                    <a:pt x="2279" y="1908"/>
                  </a:cubicBezTo>
                  <a:cubicBezTo>
                    <a:pt x="2374" y="1908"/>
                    <a:pt x="2465" y="1945"/>
                    <a:pt x="2531" y="2012"/>
                  </a:cubicBezTo>
                  <a:cubicBezTo>
                    <a:pt x="2551" y="2032"/>
                    <a:pt x="2577" y="2043"/>
                    <a:pt x="2604" y="2043"/>
                  </a:cubicBezTo>
                  <a:cubicBezTo>
                    <a:pt x="2632" y="2043"/>
                    <a:pt x="2657" y="2032"/>
                    <a:pt x="2676" y="2012"/>
                  </a:cubicBezTo>
                  <a:lnTo>
                    <a:pt x="3259" y="1429"/>
                  </a:lnTo>
                  <a:cubicBezTo>
                    <a:pt x="3298" y="1390"/>
                    <a:pt x="3298" y="1325"/>
                    <a:pt x="3259" y="1285"/>
                  </a:cubicBezTo>
                  <a:cubicBezTo>
                    <a:pt x="3240" y="1265"/>
                    <a:pt x="3213" y="1255"/>
                    <a:pt x="3187" y="1255"/>
                  </a:cubicBezTo>
                  <a:cubicBezTo>
                    <a:pt x="3161" y="1255"/>
                    <a:pt x="3135" y="1265"/>
                    <a:pt x="3116" y="1285"/>
                  </a:cubicBezTo>
                  <a:lnTo>
                    <a:pt x="2597" y="1804"/>
                  </a:lnTo>
                  <a:cubicBezTo>
                    <a:pt x="2504" y="1739"/>
                    <a:pt x="2393" y="1705"/>
                    <a:pt x="2278" y="1705"/>
                  </a:cubicBezTo>
                  <a:cubicBezTo>
                    <a:pt x="2128" y="1705"/>
                    <a:pt x="1987" y="1762"/>
                    <a:pt x="1881" y="1869"/>
                  </a:cubicBezTo>
                  <a:cubicBezTo>
                    <a:pt x="1686" y="2064"/>
                    <a:pt x="1665" y="2366"/>
                    <a:pt x="1816" y="2586"/>
                  </a:cubicBezTo>
                  <a:lnTo>
                    <a:pt x="871" y="3530"/>
                  </a:lnTo>
                  <a:cubicBezTo>
                    <a:pt x="782" y="3431"/>
                    <a:pt x="706" y="3324"/>
                    <a:pt x="641" y="3214"/>
                  </a:cubicBezTo>
                  <a:lnTo>
                    <a:pt x="641" y="3213"/>
                  </a:lnTo>
                  <a:lnTo>
                    <a:pt x="639" y="3212"/>
                  </a:lnTo>
                  <a:cubicBezTo>
                    <a:pt x="222" y="2489"/>
                    <a:pt x="322" y="1546"/>
                    <a:pt x="941" y="929"/>
                  </a:cubicBezTo>
                  <a:cubicBezTo>
                    <a:pt x="1310" y="560"/>
                    <a:pt x="1795" y="376"/>
                    <a:pt x="2279" y="376"/>
                  </a:cubicBezTo>
                  <a:cubicBezTo>
                    <a:pt x="2732" y="376"/>
                    <a:pt x="3185" y="537"/>
                    <a:pt x="3543" y="858"/>
                  </a:cubicBezTo>
                  <a:lnTo>
                    <a:pt x="3458" y="944"/>
                  </a:lnTo>
                  <a:cubicBezTo>
                    <a:pt x="3418" y="984"/>
                    <a:pt x="3418" y="1049"/>
                    <a:pt x="3458" y="1088"/>
                  </a:cubicBezTo>
                  <a:cubicBezTo>
                    <a:pt x="3478" y="1108"/>
                    <a:pt x="3504" y="1118"/>
                    <a:pt x="3530" y="1118"/>
                  </a:cubicBezTo>
                  <a:cubicBezTo>
                    <a:pt x="3556" y="1118"/>
                    <a:pt x="3582" y="1108"/>
                    <a:pt x="3602" y="1088"/>
                  </a:cubicBezTo>
                  <a:lnTo>
                    <a:pt x="3935" y="755"/>
                  </a:lnTo>
                  <a:cubicBezTo>
                    <a:pt x="3975" y="716"/>
                    <a:pt x="3975" y="651"/>
                    <a:pt x="3935" y="612"/>
                  </a:cubicBezTo>
                  <a:cubicBezTo>
                    <a:pt x="3915" y="591"/>
                    <a:pt x="3889" y="581"/>
                    <a:pt x="3863" y="581"/>
                  </a:cubicBezTo>
                  <a:cubicBezTo>
                    <a:pt x="3837" y="581"/>
                    <a:pt x="3811" y="591"/>
                    <a:pt x="3791" y="612"/>
                  </a:cubicBezTo>
                  <a:lnTo>
                    <a:pt x="3688" y="715"/>
                  </a:lnTo>
                  <a:cubicBezTo>
                    <a:pt x="3594" y="629"/>
                    <a:pt x="3494" y="554"/>
                    <a:pt x="3390" y="489"/>
                  </a:cubicBezTo>
                  <a:lnTo>
                    <a:pt x="3406" y="461"/>
                  </a:lnTo>
                  <a:cubicBezTo>
                    <a:pt x="3434" y="412"/>
                    <a:pt x="3418" y="350"/>
                    <a:pt x="3371" y="321"/>
                  </a:cubicBezTo>
                  <a:cubicBezTo>
                    <a:pt x="3355" y="312"/>
                    <a:pt x="3337" y="307"/>
                    <a:pt x="3319" y="307"/>
                  </a:cubicBezTo>
                  <a:cubicBezTo>
                    <a:pt x="3284" y="307"/>
                    <a:pt x="3250" y="325"/>
                    <a:pt x="3231" y="357"/>
                  </a:cubicBezTo>
                  <a:lnTo>
                    <a:pt x="3211" y="390"/>
                  </a:lnTo>
                  <a:cubicBezTo>
                    <a:pt x="3117" y="342"/>
                    <a:pt x="3019" y="303"/>
                    <a:pt x="2919" y="271"/>
                  </a:cubicBezTo>
                  <a:lnTo>
                    <a:pt x="2958" y="130"/>
                  </a:lnTo>
                  <a:cubicBezTo>
                    <a:pt x="2972" y="75"/>
                    <a:pt x="2939" y="20"/>
                    <a:pt x="2885" y="5"/>
                  </a:cubicBezTo>
                  <a:cubicBezTo>
                    <a:pt x="2876" y="2"/>
                    <a:pt x="2867" y="1"/>
                    <a:pt x="2858" y="1"/>
                  </a:cubicBezTo>
                  <a:cubicBezTo>
                    <a:pt x="2813" y="1"/>
                    <a:pt x="2773" y="31"/>
                    <a:pt x="2760" y="76"/>
                  </a:cubicBezTo>
                  <a:lnTo>
                    <a:pt x="2722" y="218"/>
                  </a:lnTo>
                  <a:cubicBezTo>
                    <a:pt x="2601" y="193"/>
                    <a:pt x="2478" y="178"/>
                    <a:pt x="2356" y="173"/>
                  </a:cubicBezTo>
                  <a:lnTo>
                    <a:pt x="2356" y="133"/>
                  </a:lnTo>
                  <a:cubicBezTo>
                    <a:pt x="2356" y="76"/>
                    <a:pt x="2312" y="31"/>
                    <a:pt x="2255" y="30"/>
                  </a:cubicBezTo>
                  <a:lnTo>
                    <a:pt x="2254" y="30"/>
                  </a:lnTo>
                  <a:cubicBezTo>
                    <a:pt x="2199" y="30"/>
                    <a:pt x="2152" y="74"/>
                    <a:pt x="2152" y="130"/>
                  </a:cubicBezTo>
                  <a:lnTo>
                    <a:pt x="2152" y="174"/>
                  </a:lnTo>
                  <a:cubicBezTo>
                    <a:pt x="2046" y="182"/>
                    <a:pt x="1940" y="195"/>
                    <a:pt x="1835" y="218"/>
                  </a:cubicBezTo>
                  <a:lnTo>
                    <a:pt x="1797" y="76"/>
                  </a:lnTo>
                  <a:cubicBezTo>
                    <a:pt x="1785" y="31"/>
                    <a:pt x="1744" y="1"/>
                    <a:pt x="1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42">
              <a:extLst>
                <a:ext uri="{FF2B5EF4-FFF2-40B4-BE49-F238E27FC236}">
                  <a16:creationId xmlns:a16="http://schemas.microsoft.com/office/drawing/2014/main" id="{F8F891FB-37AE-8D4F-71FB-689EAB102F09}"/>
                </a:ext>
              </a:extLst>
            </p:cNvPr>
            <p:cNvSpPr/>
            <p:nvPr/>
          </p:nvSpPr>
          <p:spPr>
            <a:xfrm>
              <a:off x="1646272" y="3296620"/>
              <a:ext cx="266157" cy="290296"/>
            </a:xfrm>
            <a:custGeom>
              <a:avLst/>
              <a:gdLst/>
              <a:ahLst/>
              <a:cxnLst/>
              <a:rect l="l" t="t" r="r" b="b"/>
              <a:pathLst>
                <a:path w="5910" h="6446" extrusionOk="0">
                  <a:moveTo>
                    <a:pt x="2274" y="0"/>
                  </a:moveTo>
                  <a:cubicBezTo>
                    <a:pt x="1447" y="0"/>
                    <a:pt x="659" y="303"/>
                    <a:pt x="46" y="857"/>
                  </a:cubicBezTo>
                  <a:cubicBezTo>
                    <a:pt x="3" y="895"/>
                    <a:pt x="0" y="958"/>
                    <a:pt x="38" y="1001"/>
                  </a:cubicBezTo>
                  <a:cubicBezTo>
                    <a:pt x="58" y="1023"/>
                    <a:pt x="86" y="1034"/>
                    <a:pt x="113" y="1034"/>
                  </a:cubicBezTo>
                  <a:cubicBezTo>
                    <a:pt x="138" y="1034"/>
                    <a:pt x="163" y="1025"/>
                    <a:pt x="183" y="1007"/>
                  </a:cubicBezTo>
                  <a:cubicBezTo>
                    <a:pt x="777" y="469"/>
                    <a:pt x="1524" y="202"/>
                    <a:pt x="2270" y="202"/>
                  </a:cubicBezTo>
                  <a:cubicBezTo>
                    <a:pt x="3070" y="202"/>
                    <a:pt x="3870" y="509"/>
                    <a:pt x="4479" y="1118"/>
                  </a:cubicBezTo>
                  <a:cubicBezTo>
                    <a:pt x="4498" y="1137"/>
                    <a:pt x="4524" y="1148"/>
                    <a:pt x="4551" y="1148"/>
                  </a:cubicBezTo>
                  <a:cubicBezTo>
                    <a:pt x="4578" y="1148"/>
                    <a:pt x="4604" y="1137"/>
                    <a:pt x="4623" y="1118"/>
                  </a:cubicBezTo>
                  <a:lnTo>
                    <a:pt x="4941" y="800"/>
                  </a:lnTo>
                  <a:lnTo>
                    <a:pt x="5665" y="1523"/>
                  </a:lnTo>
                  <a:lnTo>
                    <a:pt x="5094" y="2094"/>
                  </a:lnTo>
                  <a:lnTo>
                    <a:pt x="4991" y="1992"/>
                  </a:lnTo>
                  <a:cubicBezTo>
                    <a:pt x="4972" y="1972"/>
                    <a:pt x="4946" y="1962"/>
                    <a:pt x="4920" y="1962"/>
                  </a:cubicBezTo>
                  <a:cubicBezTo>
                    <a:pt x="4893" y="1962"/>
                    <a:pt x="4867" y="1972"/>
                    <a:pt x="4848" y="1992"/>
                  </a:cubicBezTo>
                  <a:cubicBezTo>
                    <a:pt x="4808" y="2032"/>
                    <a:pt x="4808" y="2097"/>
                    <a:pt x="4848" y="2136"/>
                  </a:cubicBezTo>
                  <a:lnTo>
                    <a:pt x="4949" y="2239"/>
                  </a:lnTo>
                  <a:lnTo>
                    <a:pt x="4442" y="2745"/>
                  </a:lnTo>
                  <a:lnTo>
                    <a:pt x="4340" y="2643"/>
                  </a:lnTo>
                  <a:cubicBezTo>
                    <a:pt x="4320" y="2624"/>
                    <a:pt x="4294" y="2614"/>
                    <a:pt x="4268" y="2614"/>
                  </a:cubicBezTo>
                  <a:cubicBezTo>
                    <a:pt x="4242" y="2614"/>
                    <a:pt x="4216" y="2624"/>
                    <a:pt x="4196" y="2643"/>
                  </a:cubicBezTo>
                  <a:cubicBezTo>
                    <a:pt x="4157" y="2682"/>
                    <a:pt x="4157" y="2748"/>
                    <a:pt x="4196" y="2788"/>
                  </a:cubicBezTo>
                  <a:lnTo>
                    <a:pt x="4299" y="2889"/>
                  </a:lnTo>
                  <a:lnTo>
                    <a:pt x="3791" y="3397"/>
                  </a:lnTo>
                  <a:lnTo>
                    <a:pt x="3689" y="3295"/>
                  </a:lnTo>
                  <a:cubicBezTo>
                    <a:pt x="3669" y="3275"/>
                    <a:pt x="3643" y="3265"/>
                    <a:pt x="3617" y="3265"/>
                  </a:cubicBezTo>
                  <a:cubicBezTo>
                    <a:pt x="3590" y="3265"/>
                    <a:pt x="3564" y="3275"/>
                    <a:pt x="3545" y="3295"/>
                  </a:cubicBezTo>
                  <a:cubicBezTo>
                    <a:pt x="3506" y="3334"/>
                    <a:pt x="3506" y="3399"/>
                    <a:pt x="3545" y="3438"/>
                  </a:cubicBezTo>
                  <a:lnTo>
                    <a:pt x="3647" y="3541"/>
                  </a:lnTo>
                  <a:lnTo>
                    <a:pt x="3140" y="4047"/>
                  </a:lnTo>
                  <a:lnTo>
                    <a:pt x="3038" y="3946"/>
                  </a:lnTo>
                  <a:cubicBezTo>
                    <a:pt x="3018" y="3926"/>
                    <a:pt x="2992" y="3916"/>
                    <a:pt x="2966" y="3916"/>
                  </a:cubicBezTo>
                  <a:cubicBezTo>
                    <a:pt x="2940" y="3916"/>
                    <a:pt x="2913" y="3926"/>
                    <a:pt x="2893" y="3946"/>
                  </a:cubicBezTo>
                  <a:cubicBezTo>
                    <a:pt x="2854" y="3985"/>
                    <a:pt x="2854" y="4051"/>
                    <a:pt x="2893" y="4090"/>
                  </a:cubicBezTo>
                  <a:lnTo>
                    <a:pt x="2996" y="4192"/>
                  </a:lnTo>
                  <a:lnTo>
                    <a:pt x="2489" y="4699"/>
                  </a:lnTo>
                  <a:lnTo>
                    <a:pt x="2386" y="4597"/>
                  </a:lnTo>
                  <a:cubicBezTo>
                    <a:pt x="2367" y="4577"/>
                    <a:pt x="2341" y="4567"/>
                    <a:pt x="2315" y="4567"/>
                  </a:cubicBezTo>
                  <a:cubicBezTo>
                    <a:pt x="2289" y="4567"/>
                    <a:pt x="2262" y="4577"/>
                    <a:pt x="2243" y="4597"/>
                  </a:cubicBezTo>
                  <a:cubicBezTo>
                    <a:pt x="2203" y="4637"/>
                    <a:pt x="2203" y="4702"/>
                    <a:pt x="2243" y="4741"/>
                  </a:cubicBezTo>
                  <a:lnTo>
                    <a:pt x="2344" y="4844"/>
                  </a:lnTo>
                  <a:lnTo>
                    <a:pt x="1837" y="5350"/>
                  </a:lnTo>
                  <a:lnTo>
                    <a:pt x="1735" y="5248"/>
                  </a:lnTo>
                  <a:cubicBezTo>
                    <a:pt x="1715" y="5229"/>
                    <a:pt x="1689" y="5219"/>
                    <a:pt x="1663" y="5219"/>
                  </a:cubicBezTo>
                  <a:cubicBezTo>
                    <a:pt x="1637" y="5219"/>
                    <a:pt x="1611" y="5229"/>
                    <a:pt x="1591" y="5248"/>
                  </a:cubicBezTo>
                  <a:cubicBezTo>
                    <a:pt x="1551" y="5287"/>
                    <a:pt x="1551" y="5353"/>
                    <a:pt x="1591" y="5393"/>
                  </a:cubicBezTo>
                  <a:lnTo>
                    <a:pt x="1694" y="5494"/>
                  </a:lnTo>
                  <a:lnTo>
                    <a:pt x="1186" y="6002"/>
                  </a:lnTo>
                  <a:lnTo>
                    <a:pt x="1083" y="5900"/>
                  </a:lnTo>
                  <a:cubicBezTo>
                    <a:pt x="1064" y="5880"/>
                    <a:pt x="1038" y="5870"/>
                    <a:pt x="1012" y="5870"/>
                  </a:cubicBezTo>
                  <a:cubicBezTo>
                    <a:pt x="985" y="5870"/>
                    <a:pt x="959" y="5880"/>
                    <a:pt x="940" y="5900"/>
                  </a:cubicBezTo>
                  <a:cubicBezTo>
                    <a:pt x="901" y="5939"/>
                    <a:pt x="901" y="6004"/>
                    <a:pt x="940" y="6043"/>
                  </a:cubicBezTo>
                  <a:lnTo>
                    <a:pt x="1042" y="6145"/>
                  </a:lnTo>
                  <a:lnTo>
                    <a:pt x="915" y="6272"/>
                  </a:lnTo>
                  <a:cubicBezTo>
                    <a:pt x="876" y="6312"/>
                    <a:pt x="876" y="6377"/>
                    <a:pt x="915" y="6416"/>
                  </a:cubicBezTo>
                  <a:cubicBezTo>
                    <a:pt x="935" y="6437"/>
                    <a:pt x="962" y="6446"/>
                    <a:pt x="988" y="6446"/>
                  </a:cubicBezTo>
                  <a:cubicBezTo>
                    <a:pt x="1014" y="6446"/>
                    <a:pt x="1039" y="6437"/>
                    <a:pt x="1059" y="6416"/>
                  </a:cubicBezTo>
                  <a:lnTo>
                    <a:pt x="1259" y="6217"/>
                  </a:lnTo>
                  <a:lnTo>
                    <a:pt x="5878" y="1598"/>
                  </a:lnTo>
                  <a:cubicBezTo>
                    <a:pt x="5897" y="1578"/>
                    <a:pt x="5908" y="1553"/>
                    <a:pt x="5908" y="1526"/>
                  </a:cubicBezTo>
                  <a:cubicBezTo>
                    <a:pt x="5909" y="1496"/>
                    <a:pt x="5899" y="1470"/>
                    <a:pt x="5879" y="1451"/>
                  </a:cubicBezTo>
                  <a:lnTo>
                    <a:pt x="5012" y="583"/>
                  </a:lnTo>
                  <a:cubicBezTo>
                    <a:pt x="4992" y="564"/>
                    <a:pt x="4966" y="554"/>
                    <a:pt x="4940" y="554"/>
                  </a:cubicBezTo>
                  <a:cubicBezTo>
                    <a:pt x="4914" y="554"/>
                    <a:pt x="4888" y="564"/>
                    <a:pt x="4867" y="583"/>
                  </a:cubicBezTo>
                  <a:lnTo>
                    <a:pt x="4549" y="903"/>
                  </a:lnTo>
                  <a:cubicBezTo>
                    <a:pt x="3950" y="341"/>
                    <a:pt x="3174" y="21"/>
                    <a:pt x="2352" y="1"/>
                  </a:cubicBezTo>
                  <a:cubicBezTo>
                    <a:pt x="2326" y="1"/>
                    <a:pt x="2300" y="0"/>
                    <a:pt x="2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49" name="Google Shape;1549;p42">
            <a:extLst>
              <a:ext uri="{FF2B5EF4-FFF2-40B4-BE49-F238E27FC236}">
                <a16:creationId xmlns:a16="http://schemas.microsoft.com/office/drawing/2014/main" id="{B62E0DD8-FD28-F4D0-6EF6-01FB8B32C3D7}"/>
              </a:ext>
            </a:extLst>
          </p:cNvPr>
          <p:cNvGrpSpPr/>
          <p:nvPr/>
        </p:nvGrpSpPr>
        <p:grpSpPr>
          <a:xfrm>
            <a:off x="5538318" y="2140713"/>
            <a:ext cx="837866" cy="836742"/>
            <a:chOff x="734584" y="3235508"/>
            <a:chExt cx="436434" cy="435849"/>
          </a:xfrm>
        </p:grpSpPr>
        <p:sp>
          <p:nvSpPr>
            <p:cNvPr id="1550" name="Google Shape;1550;p42">
              <a:extLst>
                <a:ext uri="{FF2B5EF4-FFF2-40B4-BE49-F238E27FC236}">
                  <a16:creationId xmlns:a16="http://schemas.microsoft.com/office/drawing/2014/main" id="{BF02BE9A-7CE0-4175-101E-0B646F69F5A8}"/>
                </a:ext>
              </a:extLst>
            </p:cNvPr>
            <p:cNvSpPr/>
            <p:nvPr/>
          </p:nvSpPr>
          <p:spPr>
            <a:xfrm>
              <a:off x="734584" y="3235508"/>
              <a:ext cx="436434" cy="435849"/>
            </a:xfrm>
            <a:custGeom>
              <a:avLst/>
              <a:gdLst/>
              <a:ahLst/>
              <a:cxnLst/>
              <a:rect l="l" t="t" r="r" b="b"/>
              <a:pathLst>
                <a:path w="9691" h="9678" extrusionOk="0">
                  <a:moveTo>
                    <a:pt x="2439" y="1"/>
                  </a:moveTo>
                  <a:cubicBezTo>
                    <a:pt x="2243" y="1"/>
                    <a:pt x="2053" y="39"/>
                    <a:pt x="1872" y="115"/>
                  </a:cubicBezTo>
                  <a:cubicBezTo>
                    <a:pt x="1328" y="343"/>
                    <a:pt x="978" y="872"/>
                    <a:pt x="978" y="1462"/>
                  </a:cubicBezTo>
                  <a:lnTo>
                    <a:pt x="978" y="2305"/>
                  </a:lnTo>
                  <a:cubicBezTo>
                    <a:pt x="409" y="2505"/>
                    <a:pt x="0" y="3047"/>
                    <a:pt x="0" y="3684"/>
                  </a:cubicBezTo>
                  <a:lnTo>
                    <a:pt x="0" y="4572"/>
                  </a:lnTo>
                  <a:cubicBezTo>
                    <a:pt x="0" y="5209"/>
                    <a:pt x="409" y="5751"/>
                    <a:pt x="978" y="5951"/>
                  </a:cubicBezTo>
                  <a:lnTo>
                    <a:pt x="978" y="6794"/>
                  </a:lnTo>
                  <a:cubicBezTo>
                    <a:pt x="978" y="7600"/>
                    <a:pt x="1633" y="8255"/>
                    <a:pt x="2439" y="8255"/>
                  </a:cubicBezTo>
                  <a:lnTo>
                    <a:pt x="3037" y="8255"/>
                  </a:lnTo>
                  <a:cubicBezTo>
                    <a:pt x="3058" y="9044"/>
                    <a:pt x="3705" y="9678"/>
                    <a:pt x="4499" y="9678"/>
                  </a:cubicBezTo>
                  <a:cubicBezTo>
                    <a:pt x="4575" y="9678"/>
                    <a:pt x="4649" y="9672"/>
                    <a:pt x="4721" y="9662"/>
                  </a:cubicBezTo>
                  <a:cubicBezTo>
                    <a:pt x="4793" y="9672"/>
                    <a:pt x="4868" y="9678"/>
                    <a:pt x="4943" y="9678"/>
                  </a:cubicBezTo>
                  <a:cubicBezTo>
                    <a:pt x="5735" y="9678"/>
                    <a:pt x="6382" y="9043"/>
                    <a:pt x="6403" y="8255"/>
                  </a:cubicBezTo>
                  <a:lnTo>
                    <a:pt x="7891" y="8255"/>
                  </a:lnTo>
                  <a:cubicBezTo>
                    <a:pt x="8489" y="8255"/>
                    <a:pt x="9019" y="7898"/>
                    <a:pt x="9243" y="7346"/>
                  </a:cubicBezTo>
                  <a:cubicBezTo>
                    <a:pt x="9341" y="7105"/>
                    <a:pt x="9373" y="6851"/>
                    <a:pt x="9340" y="6605"/>
                  </a:cubicBezTo>
                  <a:cubicBezTo>
                    <a:pt x="9690" y="6037"/>
                    <a:pt x="9614" y="5281"/>
                    <a:pt x="9117" y="4795"/>
                  </a:cubicBezTo>
                  <a:lnTo>
                    <a:pt x="7527" y="3240"/>
                  </a:lnTo>
                  <a:cubicBezTo>
                    <a:pt x="7528" y="3211"/>
                    <a:pt x="7529" y="3179"/>
                    <a:pt x="7529" y="3150"/>
                  </a:cubicBezTo>
                  <a:cubicBezTo>
                    <a:pt x="7529" y="2221"/>
                    <a:pt x="6773" y="1466"/>
                    <a:pt x="5847" y="1466"/>
                  </a:cubicBezTo>
                  <a:cubicBezTo>
                    <a:pt x="5803" y="1466"/>
                    <a:pt x="5760" y="1467"/>
                    <a:pt x="5717" y="1471"/>
                  </a:cubicBezTo>
                  <a:lnTo>
                    <a:pt x="4640" y="417"/>
                  </a:lnTo>
                  <a:cubicBezTo>
                    <a:pt x="4366" y="149"/>
                    <a:pt x="4003" y="2"/>
                    <a:pt x="3619" y="2"/>
                  </a:cubicBezTo>
                  <a:cubicBezTo>
                    <a:pt x="3417" y="2"/>
                    <a:pt x="3217" y="45"/>
                    <a:pt x="3034" y="126"/>
                  </a:cubicBezTo>
                  <a:cubicBezTo>
                    <a:pt x="2849" y="44"/>
                    <a:pt x="2648" y="1"/>
                    <a:pt x="2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1" name="Google Shape;1551;p42">
              <a:extLst>
                <a:ext uri="{FF2B5EF4-FFF2-40B4-BE49-F238E27FC236}">
                  <a16:creationId xmlns:a16="http://schemas.microsoft.com/office/drawing/2014/main" id="{FA955714-81E8-6CFC-A270-C7EBC923E096}"/>
                </a:ext>
              </a:extLst>
            </p:cNvPr>
            <p:cNvSpPr/>
            <p:nvPr/>
          </p:nvSpPr>
          <p:spPr>
            <a:xfrm>
              <a:off x="844334" y="3301214"/>
              <a:ext cx="245666" cy="240307"/>
            </a:xfrm>
            <a:custGeom>
              <a:avLst/>
              <a:gdLst/>
              <a:ahLst/>
              <a:cxnLst/>
              <a:rect l="l" t="t" r="r" b="b"/>
              <a:pathLst>
                <a:path w="5455" h="5336" extrusionOk="0">
                  <a:moveTo>
                    <a:pt x="1" y="0"/>
                  </a:moveTo>
                  <a:lnTo>
                    <a:pt x="1" y="5335"/>
                  </a:lnTo>
                  <a:lnTo>
                    <a:pt x="5454" y="5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2" name="Google Shape;1552;p42">
              <a:extLst>
                <a:ext uri="{FF2B5EF4-FFF2-40B4-BE49-F238E27FC236}">
                  <a16:creationId xmlns:a16="http://schemas.microsoft.com/office/drawing/2014/main" id="{895048D1-BBD9-F2CD-D7C2-1906EFEDA9E5}"/>
                </a:ext>
              </a:extLst>
            </p:cNvPr>
            <p:cNvSpPr/>
            <p:nvPr/>
          </p:nvSpPr>
          <p:spPr>
            <a:xfrm>
              <a:off x="844334" y="3301214"/>
              <a:ext cx="245666" cy="240307"/>
            </a:xfrm>
            <a:custGeom>
              <a:avLst/>
              <a:gdLst/>
              <a:ahLst/>
              <a:cxnLst/>
              <a:rect l="l" t="t" r="r" b="b"/>
              <a:pathLst>
                <a:path w="5455" h="5336" extrusionOk="0">
                  <a:moveTo>
                    <a:pt x="1" y="0"/>
                  </a:moveTo>
                  <a:lnTo>
                    <a:pt x="1" y="447"/>
                  </a:lnTo>
                  <a:lnTo>
                    <a:pt x="4998" y="5335"/>
                  </a:lnTo>
                  <a:lnTo>
                    <a:pt x="5454" y="5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3" name="Google Shape;1553;p42">
              <a:extLst>
                <a:ext uri="{FF2B5EF4-FFF2-40B4-BE49-F238E27FC236}">
                  <a16:creationId xmlns:a16="http://schemas.microsoft.com/office/drawing/2014/main" id="{537A4D6E-C164-00A1-A1E9-360DE4F6297B}"/>
                </a:ext>
              </a:extLst>
            </p:cNvPr>
            <p:cNvSpPr/>
            <p:nvPr/>
          </p:nvSpPr>
          <p:spPr>
            <a:xfrm>
              <a:off x="1029878" y="3499458"/>
              <a:ext cx="60122" cy="42063"/>
            </a:xfrm>
            <a:custGeom>
              <a:avLst/>
              <a:gdLst/>
              <a:ahLst/>
              <a:cxnLst/>
              <a:rect l="l" t="t" r="r" b="b"/>
              <a:pathLst>
                <a:path w="1335" h="934" extrusionOk="0">
                  <a:moveTo>
                    <a:pt x="382" y="0"/>
                  </a:moveTo>
                  <a:cubicBezTo>
                    <a:pt x="146" y="242"/>
                    <a:pt x="1" y="570"/>
                    <a:pt x="1" y="933"/>
                  </a:cubicBezTo>
                  <a:lnTo>
                    <a:pt x="1334" y="933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42">
              <a:extLst>
                <a:ext uri="{FF2B5EF4-FFF2-40B4-BE49-F238E27FC236}">
                  <a16:creationId xmlns:a16="http://schemas.microsoft.com/office/drawing/2014/main" id="{654DBC71-EFB6-AC35-87D7-388F52BD156C}"/>
                </a:ext>
              </a:extLst>
            </p:cNvPr>
            <p:cNvSpPr/>
            <p:nvPr/>
          </p:nvSpPr>
          <p:spPr>
            <a:xfrm>
              <a:off x="1038165" y="3499458"/>
              <a:ext cx="51835" cy="42063"/>
            </a:xfrm>
            <a:custGeom>
              <a:avLst/>
              <a:gdLst/>
              <a:ahLst/>
              <a:cxnLst/>
              <a:rect l="l" t="t" r="r" b="b"/>
              <a:pathLst>
                <a:path w="1151" h="934" extrusionOk="0">
                  <a:moveTo>
                    <a:pt x="198" y="0"/>
                  </a:moveTo>
                  <a:cubicBezTo>
                    <a:pt x="123" y="76"/>
                    <a:pt x="55" y="162"/>
                    <a:pt x="1" y="256"/>
                  </a:cubicBezTo>
                  <a:lnTo>
                    <a:pt x="694" y="933"/>
                  </a:lnTo>
                  <a:lnTo>
                    <a:pt x="1150" y="93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42">
              <a:extLst>
                <a:ext uri="{FF2B5EF4-FFF2-40B4-BE49-F238E27FC236}">
                  <a16:creationId xmlns:a16="http://schemas.microsoft.com/office/drawing/2014/main" id="{058E9622-2E51-EBB8-F223-AF73E82244B1}"/>
                </a:ext>
              </a:extLst>
            </p:cNvPr>
            <p:cNvSpPr/>
            <p:nvPr/>
          </p:nvSpPr>
          <p:spPr>
            <a:xfrm>
              <a:off x="844334" y="3509365"/>
              <a:ext cx="32110" cy="32110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1" y="1"/>
                  </a:moveTo>
                  <a:lnTo>
                    <a:pt x="1" y="712"/>
                  </a:lnTo>
                  <a:lnTo>
                    <a:pt x="712" y="712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42">
              <a:extLst>
                <a:ext uri="{FF2B5EF4-FFF2-40B4-BE49-F238E27FC236}">
                  <a16:creationId xmlns:a16="http://schemas.microsoft.com/office/drawing/2014/main" id="{D15B6D80-653C-CE18-0F05-7EBB58B647B8}"/>
                </a:ext>
              </a:extLst>
            </p:cNvPr>
            <p:cNvSpPr/>
            <p:nvPr/>
          </p:nvSpPr>
          <p:spPr>
            <a:xfrm>
              <a:off x="1011774" y="3413486"/>
              <a:ext cx="92412" cy="89620"/>
            </a:xfrm>
            <a:custGeom>
              <a:avLst/>
              <a:gdLst/>
              <a:ahLst/>
              <a:cxnLst/>
              <a:rect l="l" t="t" r="r" b="b"/>
              <a:pathLst>
                <a:path w="2052" h="1990" extrusionOk="0">
                  <a:moveTo>
                    <a:pt x="113" y="0"/>
                  </a:moveTo>
                  <a:cubicBezTo>
                    <a:pt x="86" y="0"/>
                    <a:pt x="60" y="11"/>
                    <a:pt x="40" y="31"/>
                  </a:cubicBezTo>
                  <a:cubicBezTo>
                    <a:pt x="0" y="71"/>
                    <a:pt x="2" y="135"/>
                    <a:pt x="41" y="174"/>
                  </a:cubicBezTo>
                  <a:lnTo>
                    <a:pt x="1868" y="1961"/>
                  </a:lnTo>
                  <a:cubicBezTo>
                    <a:pt x="1889" y="1980"/>
                    <a:pt x="1915" y="1990"/>
                    <a:pt x="1939" y="1990"/>
                  </a:cubicBezTo>
                  <a:cubicBezTo>
                    <a:pt x="1965" y="1990"/>
                    <a:pt x="1992" y="1979"/>
                    <a:pt x="2013" y="1958"/>
                  </a:cubicBezTo>
                  <a:cubicBezTo>
                    <a:pt x="2052" y="1919"/>
                    <a:pt x="2052" y="1855"/>
                    <a:pt x="2010" y="1816"/>
                  </a:cubicBezTo>
                  <a:lnTo>
                    <a:pt x="183" y="30"/>
                  </a:lnTo>
                  <a:cubicBezTo>
                    <a:pt x="163" y="10"/>
                    <a:pt x="138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7" name="Google Shape;1557;p42">
              <a:extLst>
                <a:ext uri="{FF2B5EF4-FFF2-40B4-BE49-F238E27FC236}">
                  <a16:creationId xmlns:a16="http://schemas.microsoft.com/office/drawing/2014/main" id="{6FDF49CA-29C3-AEB0-AA8D-2E946BB778D4}"/>
                </a:ext>
              </a:extLst>
            </p:cNvPr>
            <p:cNvSpPr/>
            <p:nvPr/>
          </p:nvSpPr>
          <p:spPr>
            <a:xfrm>
              <a:off x="892386" y="3296620"/>
              <a:ext cx="81964" cy="79442"/>
            </a:xfrm>
            <a:custGeom>
              <a:avLst/>
              <a:gdLst/>
              <a:ahLst/>
              <a:cxnLst/>
              <a:rect l="l" t="t" r="r" b="b"/>
              <a:pathLst>
                <a:path w="1820" h="1764" extrusionOk="0">
                  <a:moveTo>
                    <a:pt x="114" y="1"/>
                  </a:moveTo>
                  <a:cubicBezTo>
                    <a:pt x="88" y="1"/>
                    <a:pt x="61" y="11"/>
                    <a:pt x="41" y="32"/>
                  </a:cubicBezTo>
                  <a:cubicBezTo>
                    <a:pt x="1" y="72"/>
                    <a:pt x="3" y="136"/>
                    <a:pt x="42" y="175"/>
                  </a:cubicBezTo>
                  <a:lnTo>
                    <a:pt x="1636" y="1735"/>
                  </a:lnTo>
                  <a:cubicBezTo>
                    <a:pt x="1656" y="1755"/>
                    <a:pt x="1681" y="1763"/>
                    <a:pt x="1706" y="1763"/>
                  </a:cubicBezTo>
                  <a:cubicBezTo>
                    <a:pt x="1732" y="1763"/>
                    <a:pt x="1760" y="1752"/>
                    <a:pt x="1779" y="1733"/>
                  </a:cubicBezTo>
                  <a:cubicBezTo>
                    <a:pt x="1819" y="1691"/>
                    <a:pt x="1817" y="1627"/>
                    <a:pt x="1778" y="1588"/>
                  </a:cubicBezTo>
                  <a:lnTo>
                    <a:pt x="185" y="30"/>
                  </a:lnTo>
                  <a:cubicBezTo>
                    <a:pt x="165" y="10"/>
                    <a:pt x="139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8" name="Google Shape;1558;p42">
              <a:extLst>
                <a:ext uri="{FF2B5EF4-FFF2-40B4-BE49-F238E27FC236}">
                  <a16:creationId xmlns:a16="http://schemas.microsoft.com/office/drawing/2014/main" id="{884ABB86-819A-CE7E-A173-938D8B6DC25F}"/>
                </a:ext>
              </a:extLst>
            </p:cNvPr>
            <p:cNvSpPr/>
            <p:nvPr/>
          </p:nvSpPr>
          <p:spPr>
            <a:xfrm>
              <a:off x="839741" y="3449784"/>
              <a:ext cx="255213" cy="96240"/>
            </a:xfrm>
            <a:custGeom>
              <a:avLst/>
              <a:gdLst/>
              <a:ahLst/>
              <a:cxnLst/>
              <a:rect l="l" t="t" r="r" b="b"/>
              <a:pathLst>
                <a:path w="5667" h="2137" extrusionOk="0">
                  <a:moveTo>
                    <a:pt x="712" y="1426"/>
                  </a:moveTo>
                  <a:lnTo>
                    <a:pt x="712" y="1933"/>
                  </a:lnTo>
                  <a:lnTo>
                    <a:pt x="205" y="1933"/>
                  </a:lnTo>
                  <a:lnTo>
                    <a:pt x="205" y="1426"/>
                  </a:lnTo>
                  <a:close/>
                  <a:moveTo>
                    <a:pt x="4607" y="1250"/>
                  </a:moveTo>
                  <a:lnTo>
                    <a:pt x="5306" y="1934"/>
                  </a:lnTo>
                  <a:lnTo>
                    <a:pt x="4328" y="1934"/>
                  </a:lnTo>
                  <a:cubicBezTo>
                    <a:pt x="4349" y="1683"/>
                    <a:pt x="4446" y="1445"/>
                    <a:pt x="4607" y="1250"/>
                  </a:cubicBezTo>
                  <a:close/>
                  <a:moveTo>
                    <a:pt x="3580" y="1"/>
                  </a:moveTo>
                  <a:cubicBezTo>
                    <a:pt x="3553" y="1"/>
                    <a:pt x="3527" y="11"/>
                    <a:pt x="3507" y="31"/>
                  </a:cubicBezTo>
                  <a:cubicBezTo>
                    <a:pt x="3468" y="72"/>
                    <a:pt x="3469" y="135"/>
                    <a:pt x="3508" y="175"/>
                  </a:cubicBezTo>
                  <a:lnTo>
                    <a:pt x="4460" y="1106"/>
                  </a:lnTo>
                  <a:cubicBezTo>
                    <a:pt x="4262" y="1340"/>
                    <a:pt x="4145" y="1627"/>
                    <a:pt x="4123" y="1933"/>
                  </a:cubicBezTo>
                  <a:lnTo>
                    <a:pt x="916" y="1933"/>
                  </a:lnTo>
                  <a:lnTo>
                    <a:pt x="916" y="1324"/>
                  </a:lnTo>
                  <a:cubicBezTo>
                    <a:pt x="916" y="1269"/>
                    <a:pt x="870" y="1222"/>
                    <a:pt x="814" y="1222"/>
                  </a:cubicBezTo>
                  <a:lnTo>
                    <a:pt x="205" y="1222"/>
                  </a:lnTo>
                  <a:lnTo>
                    <a:pt x="205" y="769"/>
                  </a:lnTo>
                  <a:cubicBezTo>
                    <a:pt x="205" y="714"/>
                    <a:pt x="158" y="667"/>
                    <a:pt x="103" y="667"/>
                  </a:cubicBezTo>
                  <a:cubicBezTo>
                    <a:pt x="47" y="667"/>
                    <a:pt x="1" y="714"/>
                    <a:pt x="1" y="769"/>
                  </a:cubicBezTo>
                  <a:lnTo>
                    <a:pt x="1" y="2035"/>
                  </a:lnTo>
                  <a:cubicBezTo>
                    <a:pt x="1" y="2091"/>
                    <a:pt x="47" y="2136"/>
                    <a:pt x="103" y="2136"/>
                  </a:cubicBezTo>
                  <a:lnTo>
                    <a:pt x="5556" y="2136"/>
                  </a:lnTo>
                  <a:cubicBezTo>
                    <a:pt x="5597" y="2136"/>
                    <a:pt x="5635" y="2113"/>
                    <a:pt x="5650" y="2073"/>
                  </a:cubicBezTo>
                  <a:cubicBezTo>
                    <a:pt x="5666" y="2035"/>
                    <a:pt x="5656" y="1990"/>
                    <a:pt x="5627" y="1961"/>
                  </a:cubicBezTo>
                  <a:lnTo>
                    <a:pt x="3652" y="30"/>
                  </a:lnTo>
                  <a:cubicBezTo>
                    <a:pt x="3632" y="10"/>
                    <a:pt x="3606" y="1"/>
                    <a:pt x="3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9" name="Google Shape;1559;p42">
              <a:extLst>
                <a:ext uri="{FF2B5EF4-FFF2-40B4-BE49-F238E27FC236}">
                  <a16:creationId xmlns:a16="http://schemas.microsoft.com/office/drawing/2014/main" id="{DAD72C8F-A7AC-9C1E-E5EF-170055C821FB}"/>
                </a:ext>
              </a:extLst>
            </p:cNvPr>
            <p:cNvSpPr/>
            <p:nvPr/>
          </p:nvSpPr>
          <p:spPr>
            <a:xfrm>
              <a:off x="839741" y="3296575"/>
              <a:ext cx="151002" cy="170998"/>
            </a:xfrm>
            <a:custGeom>
              <a:avLst/>
              <a:gdLst/>
              <a:ahLst/>
              <a:cxnLst/>
              <a:rect l="l" t="t" r="r" b="b"/>
              <a:pathLst>
                <a:path w="3353" h="3797" extrusionOk="0">
                  <a:moveTo>
                    <a:pt x="102" y="0"/>
                  </a:moveTo>
                  <a:cubicBezTo>
                    <a:pt x="89" y="0"/>
                    <a:pt x="76" y="3"/>
                    <a:pt x="64" y="8"/>
                  </a:cubicBezTo>
                  <a:cubicBezTo>
                    <a:pt x="26" y="24"/>
                    <a:pt x="1" y="61"/>
                    <a:pt x="1" y="101"/>
                  </a:cubicBezTo>
                  <a:lnTo>
                    <a:pt x="1" y="3693"/>
                  </a:lnTo>
                  <a:cubicBezTo>
                    <a:pt x="1" y="3749"/>
                    <a:pt x="46" y="3796"/>
                    <a:pt x="103" y="3796"/>
                  </a:cubicBezTo>
                  <a:cubicBezTo>
                    <a:pt x="158" y="3796"/>
                    <a:pt x="205" y="3749"/>
                    <a:pt x="205" y="3694"/>
                  </a:cubicBezTo>
                  <a:lnTo>
                    <a:pt x="205" y="345"/>
                  </a:lnTo>
                  <a:lnTo>
                    <a:pt x="3169" y="3243"/>
                  </a:lnTo>
                  <a:cubicBezTo>
                    <a:pt x="3189" y="3263"/>
                    <a:pt x="3214" y="3272"/>
                    <a:pt x="3240" y="3272"/>
                  </a:cubicBezTo>
                  <a:cubicBezTo>
                    <a:pt x="3266" y="3272"/>
                    <a:pt x="3293" y="3262"/>
                    <a:pt x="3313" y="3242"/>
                  </a:cubicBezTo>
                  <a:cubicBezTo>
                    <a:pt x="3353" y="3201"/>
                    <a:pt x="3351" y="3138"/>
                    <a:pt x="3311" y="3098"/>
                  </a:cubicBezTo>
                  <a:lnTo>
                    <a:pt x="175" y="29"/>
                  </a:lnTo>
                  <a:cubicBezTo>
                    <a:pt x="155" y="10"/>
                    <a:pt x="129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0" name="Google Shape;1560;p42">
              <a:extLst>
                <a:ext uri="{FF2B5EF4-FFF2-40B4-BE49-F238E27FC236}">
                  <a16:creationId xmlns:a16="http://schemas.microsoft.com/office/drawing/2014/main" id="{E11881FF-6693-4823-8D8F-F7E959DF1284}"/>
                </a:ext>
              </a:extLst>
            </p:cNvPr>
            <p:cNvSpPr/>
            <p:nvPr/>
          </p:nvSpPr>
          <p:spPr>
            <a:xfrm>
              <a:off x="932513" y="3560885"/>
              <a:ext cx="29228" cy="49223"/>
            </a:xfrm>
            <a:custGeom>
              <a:avLst/>
              <a:gdLst/>
              <a:ahLst/>
              <a:cxnLst/>
              <a:rect l="l" t="t" r="r" b="b"/>
              <a:pathLst>
                <a:path w="649" h="1093" extrusionOk="0">
                  <a:moveTo>
                    <a:pt x="325" y="206"/>
                  </a:moveTo>
                  <a:cubicBezTo>
                    <a:pt x="389" y="206"/>
                    <a:pt x="443" y="260"/>
                    <a:pt x="443" y="325"/>
                  </a:cubicBezTo>
                  <a:lnTo>
                    <a:pt x="443" y="445"/>
                  </a:lnTo>
                  <a:lnTo>
                    <a:pt x="205" y="445"/>
                  </a:lnTo>
                  <a:lnTo>
                    <a:pt x="205" y="325"/>
                  </a:lnTo>
                  <a:cubicBezTo>
                    <a:pt x="205" y="259"/>
                    <a:pt x="259" y="206"/>
                    <a:pt x="325" y="206"/>
                  </a:cubicBezTo>
                  <a:close/>
                  <a:moveTo>
                    <a:pt x="325" y="0"/>
                  </a:moveTo>
                  <a:cubicBezTo>
                    <a:pt x="145" y="0"/>
                    <a:pt x="1" y="146"/>
                    <a:pt x="1" y="324"/>
                  </a:cubicBezTo>
                  <a:lnTo>
                    <a:pt x="1" y="990"/>
                  </a:lnTo>
                  <a:cubicBezTo>
                    <a:pt x="1" y="1045"/>
                    <a:pt x="47" y="1092"/>
                    <a:pt x="103" y="1092"/>
                  </a:cubicBezTo>
                  <a:cubicBezTo>
                    <a:pt x="158" y="1092"/>
                    <a:pt x="205" y="1045"/>
                    <a:pt x="205" y="990"/>
                  </a:cubicBezTo>
                  <a:lnTo>
                    <a:pt x="205" y="647"/>
                  </a:lnTo>
                  <a:lnTo>
                    <a:pt x="445" y="647"/>
                  </a:lnTo>
                  <a:lnTo>
                    <a:pt x="445" y="990"/>
                  </a:lnTo>
                  <a:cubicBezTo>
                    <a:pt x="445" y="1045"/>
                    <a:pt x="491" y="1092"/>
                    <a:pt x="548" y="1092"/>
                  </a:cubicBezTo>
                  <a:cubicBezTo>
                    <a:pt x="603" y="1092"/>
                    <a:pt x="649" y="1045"/>
                    <a:pt x="649" y="990"/>
                  </a:cubicBezTo>
                  <a:lnTo>
                    <a:pt x="649" y="324"/>
                  </a:lnTo>
                  <a:cubicBezTo>
                    <a:pt x="649" y="146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1" name="Google Shape;1561;p42">
              <a:extLst>
                <a:ext uri="{FF2B5EF4-FFF2-40B4-BE49-F238E27FC236}">
                  <a16:creationId xmlns:a16="http://schemas.microsoft.com/office/drawing/2014/main" id="{EA10BAF7-5E3C-6171-CCCB-F101B1D4BA89}"/>
                </a:ext>
              </a:extLst>
            </p:cNvPr>
            <p:cNvSpPr/>
            <p:nvPr/>
          </p:nvSpPr>
          <p:spPr>
            <a:xfrm>
              <a:off x="795741" y="3396733"/>
              <a:ext cx="29228" cy="49268"/>
            </a:xfrm>
            <a:custGeom>
              <a:avLst/>
              <a:gdLst/>
              <a:ahLst/>
              <a:cxnLst/>
              <a:rect l="l" t="t" r="r" b="b"/>
              <a:pathLst>
                <a:path w="649" h="1094" extrusionOk="0">
                  <a:moveTo>
                    <a:pt x="324" y="204"/>
                  </a:moveTo>
                  <a:cubicBezTo>
                    <a:pt x="390" y="204"/>
                    <a:pt x="444" y="258"/>
                    <a:pt x="444" y="323"/>
                  </a:cubicBezTo>
                  <a:cubicBezTo>
                    <a:pt x="444" y="391"/>
                    <a:pt x="389" y="443"/>
                    <a:pt x="324" y="443"/>
                  </a:cubicBezTo>
                  <a:lnTo>
                    <a:pt x="204" y="443"/>
                  </a:lnTo>
                  <a:lnTo>
                    <a:pt x="204" y="204"/>
                  </a:lnTo>
                  <a:close/>
                  <a:moveTo>
                    <a:pt x="324" y="649"/>
                  </a:moveTo>
                  <a:cubicBezTo>
                    <a:pt x="390" y="649"/>
                    <a:pt x="444" y="703"/>
                    <a:pt x="444" y="768"/>
                  </a:cubicBezTo>
                  <a:cubicBezTo>
                    <a:pt x="444" y="835"/>
                    <a:pt x="390" y="889"/>
                    <a:pt x="324" y="889"/>
                  </a:cubicBezTo>
                  <a:lnTo>
                    <a:pt x="204" y="889"/>
                  </a:lnTo>
                  <a:lnTo>
                    <a:pt x="204" y="649"/>
                  </a:lnTo>
                  <a:close/>
                  <a:moveTo>
                    <a:pt x="102" y="0"/>
                  </a:moveTo>
                  <a:cubicBezTo>
                    <a:pt x="47" y="0"/>
                    <a:pt x="1" y="46"/>
                    <a:pt x="1" y="103"/>
                  </a:cubicBezTo>
                  <a:lnTo>
                    <a:pt x="1" y="991"/>
                  </a:lnTo>
                  <a:cubicBezTo>
                    <a:pt x="1" y="1047"/>
                    <a:pt x="47" y="1093"/>
                    <a:pt x="102" y="1093"/>
                  </a:cubicBezTo>
                  <a:lnTo>
                    <a:pt x="324" y="1093"/>
                  </a:lnTo>
                  <a:cubicBezTo>
                    <a:pt x="503" y="1093"/>
                    <a:pt x="648" y="948"/>
                    <a:pt x="648" y="769"/>
                  </a:cubicBezTo>
                  <a:cubicBezTo>
                    <a:pt x="648" y="684"/>
                    <a:pt x="613" y="605"/>
                    <a:pt x="559" y="549"/>
                  </a:cubicBezTo>
                  <a:cubicBezTo>
                    <a:pt x="613" y="490"/>
                    <a:pt x="648" y="413"/>
                    <a:pt x="648" y="327"/>
                  </a:cubicBezTo>
                  <a:cubicBezTo>
                    <a:pt x="648" y="146"/>
                    <a:pt x="502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2" name="Google Shape;1562;p42">
              <a:extLst>
                <a:ext uri="{FF2B5EF4-FFF2-40B4-BE49-F238E27FC236}">
                  <a16:creationId xmlns:a16="http://schemas.microsoft.com/office/drawing/2014/main" id="{244BD9A4-0105-46F4-CD83-77C50582C1CA}"/>
                </a:ext>
              </a:extLst>
            </p:cNvPr>
            <p:cNvSpPr/>
            <p:nvPr/>
          </p:nvSpPr>
          <p:spPr>
            <a:xfrm>
              <a:off x="983222" y="3362731"/>
              <a:ext cx="29228" cy="49223"/>
            </a:xfrm>
            <a:custGeom>
              <a:avLst/>
              <a:gdLst/>
              <a:ahLst/>
              <a:cxnLst/>
              <a:rect l="l" t="t" r="r" b="b"/>
              <a:pathLst>
                <a:path w="649" h="1093" extrusionOk="0">
                  <a:moveTo>
                    <a:pt x="326" y="0"/>
                  </a:moveTo>
                  <a:cubicBezTo>
                    <a:pt x="147" y="0"/>
                    <a:pt x="1" y="146"/>
                    <a:pt x="1" y="325"/>
                  </a:cubicBezTo>
                  <a:lnTo>
                    <a:pt x="1" y="768"/>
                  </a:lnTo>
                  <a:cubicBezTo>
                    <a:pt x="0" y="947"/>
                    <a:pt x="146" y="1093"/>
                    <a:pt x="326" y="1093"/>
                  </a:cubicBezTo>
                  <a:cubicBezTo>
                    <a:pt x="505" y="1093"/>
                    <a:pt x="649" y="947"/>
                    <a:pt x="649" y="768"/>
                  </a:cubicBezTo>
                  <a:cubicBezTo>
                    <a:pt x="649" y="713"/>
                    <a:pt x="603" y="667"/>
                    <a:pt x="547" y="667"/>
                  </a:cubicBezTo>
                  <a:cubicBezTo>
                    <a:pt x="491" y="667"/>
                    <a:pt x="445" y="713"/>
                    <a:pt x="445" y="768"/>
                  </a:cubicBezTo>
                  <a:cubicBezTo>
                    <a:pt x="445" y="835"/>
                    <a:pt x="391" y="888"/>
                    <a:pt x="326" y="888"/>
                  </a:cubicBezTo>
                  <a:cubicBezTo>
                    <a:pt x="259" y="888"/>
                    <a:pt x="206" y="834"/>
                    <a:pt x="206" y="768"/>
                  </a:cubicBezTo>
                  <a:lnTo>
                    <a:pt x="206" y="325"/>
                  </a:lnTo>
                  <a:cubicBezTo>
                    <a:pt x="206" y="257"/>
                    <a:pt x="260" y="205"/>
                    <a:pt x="326" y="205"/>
                  </a:cubicBezTo>
                  <a:cubicBezTo>
                    <a:pt x="392" y="205"/>
                    <a:pt x="445" y="259"/>
                    <a:pt x="445" y="325"/>
                  </a:cubicBezTo>
                  <a:cubicBezTo>
                    <a:pt x="445" y="380"/>
                    <a:pt x="491" y="426"/>
                    <a:pt x="547" y="426"/>
                  </a:cubicBezTo>
                  <a:cubicBezTo>
                    <a:pt x="603" y="426"/>
                    <a:pt x="649" y="380"/>
                    <a:pt x="649" y="325"/>
                  </a:cubicBezTo>
                  <a:cubicBezTo>
                    <a:pt x="649" y="146"/>
                    <a:pt x="504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63" name="Google Shape;1563;p42">
            <a:extLst>
              <a:ext uri="{FF2B5EF4-FFF2-40B4-BE49-F238E27FC236}">
                <a16:creationId xmlns:a16="http://schemas.microsoft.com/office/drawing/2014/main" id="{D2F73662-CD0F-0E8D-0574-E71DE064AD52}"/>
              </a:ext>
            </a:extLst>
          </p:cNvPr>
          <p:cNvGrpSpPr/>
          <p:nvPr/>
        </p:nvGrpSpPr>
        <p:grpSpPr>
          <a:xfrm>
            <a:off x="7888224" y="3570200"/>
            <a:ext cx="612729" cy="837088"/>
            <a:chOff x="789211" y="2692836"/>
            <a:chExt cx="319163" cy="436029"/>
          </a:xfrm>
        </p:grpSpPr>
        <p:sp>
          <p:nvSpPr>
            <p:cNvPr id="1564" name="Google Shape;1564;p42">
              <a:extLst>
                <a:ext uri="{FF2B5EF4-FFF2-40B4-BE49-F238E27FC236}">
                  <a16:creationId xmlns:a16="http://schemas.microsoft.com/office/drawing/2014/main" id="{AE4E3AC0-3D56-11BB-8349-6746D46557AA}"/>
                </a:ext>
              </a:extLst>
            </p:cNvPr>
            <p:cNvSpPr/>
            <p:nvPr/>
          </p:nvSpPr>
          <p:spPr>
            <a:xfrm>
              <a:off x="789211" y="2692836"/>
              <a:ext cx="319163" cy="436029"/>
            </a:xfrm>
            <a:custGeom>
              <a:avLst/>
              <a:gdLst/>
              <a:ahLst/>
              <a:cxnLst/>
              <a:rect l="l" t="t" r="r" b="b"/>
              <a:pathLst>
                <a:path w="7087" h="9682" extrusionOk="0">
                  <a:moveTo>
                    <a:pt x="3564" y="0"/>
                  </a:moveTo>
                  <a:cubicBezTo>
                    <a:pt x="2877" y="0"/>
                    <a:pt x="2204" y="95"/>
                    <a:pt x="1671" y="269"/>
                  </a:cubicBezTo>
                  <a:cubicBezTo>
                    <a:pt x="202" y="747"/>
                    <a:pt x="44" y="1743"/>
                    <a:pt x="44" y="2149"/>
                  </a:cubicBezTo>
                  <a:cubicBezTo>
                    <a:pt x="44" y="3688"/>
                    <a:pt x="23" y="5260"/>
                    <a:pt x="54" y="6814"/>
                  </a:cubicBezTo>
                  <a:cubicBezTo>
                    <a:pt x="66" y="7412"/>
                    <a:pt x="0" y="8000"/>
                    <a:pt x="349" y="8513"/>
                  </a:cubicBezTo>
                  <a:cubicBezTo>
                    <a:pt x="659" y="8965"/>
                    <a:pt x="1158" y="9246"/>
                    <a:pt x="1671" y="9413"/>
                  </a:cubicBezTo>
                  <a:cubicBezTo>
                    <a:pt x="2204" y="9587"/>
                    <a:pt x="2877" y="9682"/>
                    <a:pt x="3564" y="9682"/>
                  </a:cubicBezTo>
                  <a:cubicBezTo>
                    <a:pt x="4253" y="9682"/>
                    <a:pt x="4925" y="9587"/>
                    <a:pt x="5458" y="9413"/>
                  </a:cubicBezTo>
                  <a:cubicBezTo>
                    <a:pt x="6927" y="8936"/>
                    <a:pt x="7086" y="7940"/>
                    <a:pt x="7086" y="7534"/>
                  </a:cubicBezTo>
                  <a:lnTo>
                    <a:pt x="7086" y="2149"/>
                  </a:lnTo>
                  <a:cubicBezTo>
                    <a:pt x="7086" y="1742"/>
                    <a:pt x="6927" y="747"/>
                    <a:pt x="5458" y="269"/>
                  </a:cubicBezTo>
                  <a:cubicBezTo>
                    <a:pt x="4925" y="95"/>
                    <a:pt x="4253" y="0"/>
                    <a:pt x="3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5" name="Google Shape;1565;p42">
              <a:extLst>
                <a:ext uri="{FF2B5EF4-FFF2-40B4-BE49-F238E27FC236}">
                  <a16:creationId xmlns:a16="http://schemas.microsoft.com/office/drawing/2014/main" id="{B6A8272F-F635-EFB0-B8EC-C73EB15E0820}"/>
                </a:ext>
              </a:extLst>
            </p:cNvPr>
            <p:cNvSpPr/>
            <p:nvPr/>
          </p:nvSpPr>
          <p:spPr>
            <a:xfrm>
              <a:off x="856989" y="2789571"/>
              <a:ext cx="185544" cy="242513"/>
            </a:xfrm>
            <a:custGeom>
              <a:avLst/>
              <a:gdLst/>
              <a:ahLst/>
              <a:cxnLst/>
              <a:rect l="l" t="t" r="r" b="b"/>
              <a:pathLst>
                <a:path w="4120" h="5385" extrusionOk="0">
                  <a:moveTo>
                    <a:pt x="0" y="1"/>
                  </a:moveTo>
                  <a:lnTo>
                    <a:pt x="0" y="5385"/>
                  </a:lnTo>
                  <a:cubicBezTo>
                    <a:pt x="0" y="5005"/>
                    <a:pt x="922" y="4698"/>
                    <a:pt x="2059" y="4698"/>
                  </a:cubicBezTo>
                  <a:cubicBezTo>
                    <a:pt x="3198" y="4698"/>
                    <a:pt x="4119" y="5005"/>
                    <a:pt x="4119" y="5385"/>
                  </a:cubicBezTo>
                  <a:lnTo>
                    <a:pt x="4119" y="1"/>
                  </a:lnTo>
                  <a:cubicBezTo>
                    <a:pt x="4119" y="380"/>
                    <a:pt x="3198" y="687"/>
                    <a:pt x="2059" y="687"/>
                  </a:cubicBezTo>
                  <a:cubicBezTo>
                    <a:pt x="922" y="687"/>
                    <a:pt x="0" y="38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6" name="Google Shape;1566;p42">
              <a:extLst>
                <a:ext uri="{FF2B5EF4-FFF2-40B4-BE49-F238E27FC236}">
                  <a16:creationId xmlns:a16="http://schemas.microsoft.com/office/drawing/2014/main" id="{34B6566A-E5D1-A2BF-1257-6CC21E1D3A5B}"/>
                </a:ext>
              </a:extLst>
            </p:cNvPr>
            <p:cNvSpPr/>
            <p:nvPr/>
          </p:nvSpPr>
          <p:spPr>
            <a:xfrm>
              <a:off x="856944" y="2762490"/>
              <a:ext cx="185589" cy="61833"/>
            </a:xfrm>
            <a:custGeom>
              <a:avLst/>
              <a:gdLst/>
              <a:ahLst/>
              <a:cxnLst/>
              <a:rect l="l" t="t" r="r" b="b"/>
              <a:pathLst>
                <a:path w="4121" h="1373" extrusionOk="0">
                  <a:moveTo>
                    <a:pt x="2060" y="0"/>
                  </a:moveTo>
                  <a:cubicBezTo>
                    <a:pt x="923" y="0"/>
                    <a:pt x="0" y="307"/>
                    <a:pt x="0" y="687"/>
                  </a:cubicBezTo>
                  <a:cubicBezTo>
                    <a:pt x="0" y="1065"/>
                    <a:pt x="923" y="1373"/>
                    <a:pt x="2060" y="1373"/>
                  </a:cubicBezTo>
                  <a:cubicBezTo>
                    <a:pt x="3198" y="1373"/>
                    <a:pt x="4120" y="1065"/>
                    <a:pt x="4120" y="687"/>
                  </a:cubicBezTo>
                  <a:cubicBezTo>
                    <a:pt x="4120" y="307"/>
                    <a:pt x="3198" y="0"/>
                    <a:pt x="2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7" name="Google Shape;1567;p42">
              <a:extLst>
                <a:ext uri="{FF2B5EF4-FFF2-40B4-BE49-F238E27FC236}">
                  <a16:creationId xmlns:a16="http://schemas.microsoft.com/office/drawing/2014/main" id="{BB5AE76B-4A25-0087-9A05-0C934427CCA0}"/>
                </a:ext>
              </a:extLst>
            </p:cNvPr>
            <p:cNvSpPr/>
            <p:nvPr/>
          </p:nvSpPr>
          <p:spPr>
            <a:xfrm>
              <a:off x="1030734" y="2789571"/>
              <a:ext cx="11799" cy="242513"/>
            </a:xfrm>
            <a:custGeom>
              <a:avLst/>
              <a:gdLst/>
              <a:ahLst/>
              <a:cxnLst/>
              <a:rect l="l" t="t" r="r" b="b"/>
              <a:pathLst>
                <a:path w="262" h="5385" extrusionOk="0">
                  <a:moveTo>
                    <a:pt x="261" y="1"/>
                  </a:moveTo>
                  <a:cubicBezTo>
                    <a:pt x="261" y="121"/>
                    <a:pt x="167" y="236"/>
                    <a:pt x="0" y="335"/>
                  </a:cubicBezTo>
                  <a:lnTo>
                    <a:pt x="0" y="5050"/>
                  </a:lnTo>
                  <a:cubicBezTo>
                    <a:pt x="167" y="5150"/>
                    <a:pt x="261" y="5264"/>
                    <a:pt x="261" y="5385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Google Shape;1568;p42">
              <a:extLst>
                <a:ext uri="{FF2B5EF4-FFF2-40B4-BE49-F238E27FC236}">
                  <a16:creationId xmlns:a16="http://schemas.microsoft.com/office/drawing/2014/main" id="{7D29AB4C-ED28-32B6-ECB6-8563BE6C246B}"/>
                </a:ext>
              </a:extLst>
            </p:cNvPr>
            <p:cNvSpPr/>
            <p:nvPr/>
          </p:nvSpPr>
          <p:spPr>
            <a:xfrm>
              <a:off x="942015" y="2758677"/>
              <a:ext cx="100518" cy="61833"/>
            </a:xfrm>
            <a:custGeom>
              <a:avLst/>
              <a:gdLst/>
              <a:ahLst/>
              <a:cxnLst/>
              <a:rect l="l" t="t" r="r" b="b"/>
              <a:pathLst>
                <a:path w="2232" h="1373" extrusionOk="0">
                  <a:moveTo>
                    <a:pt x="171" y="0"/>
                  </a:moveTo>
                  <a:cubicBezTo>
                    <a:pt x="114" y="0"/>
                    <a:pt x="56" y="1"/>
                    <a:pt x="1" y="2"/>
                  </a:cubicBezTo>
                  <a:cubicBezTo>
                    <a:pt x="1058" y="31"/>
                    <a:pt x="1889" y="328"/>
                    <a:pt x="1889" y="687"/>
                  </a:cubicBezTo>
                  <a:cubicBezTo>
                    <a:pt x="1889" y="1047"/>
                    <a:pt x="1058" y="1341"/>
                    <a:pt x="1" y="1371"/>
                  </a:cubicBezTo>
                  <a:cubicBezTo>
                    <a:pt x="57" y="1372"/>
                    <a:pt x="115" y="1373"/>
                    <a:pt x="171" y="1373"/>
                  </a:cubicBezTo>
                  <a:cubicBezTo>
                    <a:pt x="1310" y="1373"/>
                    <a:pt x="2231" y="1066"/>
                    <a:pt x="2231" y="687"/>
                  </a:cubicBezTo>
                  <a:cubicBezTo>
                    <a:pt x="2231" y="307"/>
                    <a:pt x="1310" y="0"/>
                    <a:pt x="171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Google Shape;1569;p42">
              <a:extLst>
                <a:ext uri="{FF2B5EF4-FFF2-40B4-BE49-F238E27FC236}">
                  <a16:creationId xmlns:a16="http://schemas.microsoft.com/office/drawing/2014/main" id="{77CCC4EE-5D9B-1AA0-E73E-C6B3968C5EF0}"/>
                </a:ext>
              </a:extLst>
            </p:cNvPr>
            <p:cNvSpPr/>
            <p:nvPr/>
          </p:nvSpPr>
          <p:spPr>
            <a:xfrm>
              <a:off x="856944" y="3001145"/>
              <a:ext cx="185589" cy="61833"/>
            </a:xfrm>
            <a:custGeom>
              <a:avLst/>
              <a:gdLst/>
              <a:ahLst/>
              <a:cxnLst/>
              <a:rect l="l" t="t" r="r" b="b"/>
              <a:pathLst>
                <a:path w="4121" h="1373" extrusionOk="0">
                  <a:moveTo>
                    <a:pt x="2060" y="0"/>
                  </a:moveTo>
                  <a:cubicBezTo>
                    <a:pt x="923" y="0"/>
                    <a:pt x="0" y="307"/>
                    <a:pt x="0" y="687"/>
                  </a:cubicBezTo>
                  <a:cubicBezTo>
                    <a:pt x="0" y="1065"/>
                    <a:pt x="923" y="1373"/>
                    <a:pt x="2060" y="1373"/>
                  </a:cubicBezTo>
                  <a:cubicBezTo>
                    <a:pt x="3198" y="1373"/>
                    <a:pt x="4120" y="1065"/>
                    <a:pt x="4120" y="687"/>
                  </a:cubicBezTo>
                  <a:cubicBezTo>
                    <a:pt x="4120" y="307"/>
                    <a:pt x="3198" y="0"/>
                    <a:pt x="2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Google Shape;1570;p42">
              <a:extLst>
                <a:ext uri="{FF2B5EF4-FFF2-40B4-BE49-F238E27FC236}">
                  <a16:creationId xmlns:a16="http://schemas.microsoft.com/office/drawing/2014/main" id="{44E04E7C-2377-D739-786A-5FDFB6B20705}"/>
                </a:ext>
              </a:extLst>
            </p:cNvPr>
            <p:cNvSpPr/>
            <p:nvPr/>
          </p:nvSpPr>
          <p:spPr>
            <a:xfrm>
              <a:off x="852395" y="2754083"/>
              <a:ext cx="194731" cy="203783"/>
            </a:xfrm>
            <a:custGeom>
              <a:avLst/>
              <a:gdLst/>
              <a:ahLst/>
              <a:cxnLst/>
              <a:rect l="l" t="t" r="r" b="b"/>
              <a:pathLst>
                <a:path w="4324" h="4525" extrusionOk="0">
                  <a:moveTo>
                    <a:pt x="2160" y="203"/>
                  </a:moveTo>
                  <a:cubicBezTo>
                    <a:pt x="2700" y="203"/>
                    <a:pt x="3206" y="273"/>
                    <a:pt x="3585" y="399"/>
                  </a:cubicBezTo>
                  <a:cubicBezTo>
                    <a:pt x="3915" y="510"/>
                    <a:pt x="4119" y="658"/>
                    <a:pt x="4119" y="789"/>
                  </a:cubicBezTo>
                  <a:cubicBezTo>
                    <a:pt x="4119" y="918"/>
                    <a:pt x="3916" y="1067"/>
                    <a:pt x="3585" y="1177"/>
                  </a:cubicBezTo>
                  <a:cubicBezTo>
                    <a:pt x="3231" y="1295"/>
                    <a:pt x="2764" y="1364"/>
                    <a:pt x="2263" y="1372"/>
                  </a:cubicBezTo>
                  <a:lnTo>
                    <a:pt x="2263" y="1239"/>
                  </a:lnTo>
                  <a:cubicBezTo>
                    <a:pt x="2263" y="1182"/>
                    <a:pt x="2216" y="1137"/>
                    <a:pt x="2160" y="1137"/>
                  </a:cubicBezTo>
                  <a:cubicBezTo>
                    <a:pt x="2105" y="1137"/>
                    <a:pt x="2058" y="1182"/>
                    <a:pt x="2058" y="1239"/>
                  </a:cubicBezTo>
                  <a:lnTo>
                    <a:pt x="2058" y="1372"/>
                  </a:lnTo>
                  <a:cubicBezTo>
                    <a:pt x="1557" y="1364"/>
                    <a:pt x="1090" y="1295"/>
                    <a:pt x="735" y="1177"/>
                  </a:cubicBezTo>
                  <a:cubicBezTo>
                    <a:pt x="407" y="1067"/>
                    <a:pt x="201" y="919"/>
                    <a:pt x="201" y="789"/>
                  </a:cubicBezTo>
                  <a:cubicBezTo>
                    <a:pt x="201" y="658"/>
                    <a:pt x="405" y="510"/>
                    <a:pt x="735" y="399"/>
                  </a:cubicBezTo>
                  <a:cubicBezTo>
                    <a:pt x="1115" y="273"/>
                    <a:pt x="1621" y="203"/>
                    <a:pt x="2160" y="203"/>
                  </a:cubicBezTo>
                  <a:close/>
                  <a:moveTo>
                    <a:pt x="2161" y="0"/>
                  </a:moveTo>
                  <a:cubicBezTo>
                    <a:pt x="1114" y="0"/>
                    <a:pt x="0" y="276"/>
                    <a:pt x="0" y="789"/>
                  </a:cubicBezTo>
                  <a:lnTo>
                    <a:pt x="0" y="4423"/>
                  </a:lnTo>
                  <a:cubicBezTo>
                    <a:pt x="0" y="4478"/>
                    <a:pt x="46" y="4525"/>
                    <a:pt x="102" y="4525"/>
                  </a:cubicBezTo>
                  <a:cubicBezTo>
                    <a:pt x="158" y="4525"/>
                    <a:pt x="204" y="4478"/>
                    <a:pt x="204" y="4423"/>
                  </a:cubicBezTo>
                  <a:lnTo>
                    <a:pt x="204" y="1138"/>
                  </a:lnTo>
                  <a:cubicBezTo>
                    <a:pt x="572" y="1425"/>
                    <a:pt x="1386" y="1577"/>
                    <a:pt x="2161" y="1577"/>
                  </a:cubicBezTo>
                  <a:cubicBezTo>
                    <a:pt x="2938" y="1577"/>
                    <a:pt x="3752" y="1425"/>
                    <a:pt x="4119" y="1138"/>
                  </a:cubicBezTo>
                  <a:lnTo>
                    <a:pt x="4119" y="3122"/>
                  </a:lnTo>
                  <a:cubicBezTo>
                    <a:pt x="4119" y="3177"/>
                    <a:pt x="4166" y="3224"/>
                    <a:pt x="4221" y="3224"/>
                  </a:cubicBezTo>
                  <a:cubicBezTo>
                    <a:pt x="4277" y="3224"/>
                    <a:pt x="4324" y="3177"/>
                    <a:pt x="4324" y="3122"/>
                  </a:cubicBezTo>
                  <a:lnTo>
                    <a:pt x="4324" y="789"/>
                  </a:lnTo>
                  <a:cubicBezTo>
                    <a:pt x="4324" y="276"/>
                    <a:pt x="3210" y="0"/>
                    <a:pt x="2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Google Shape;1571;p42">
              <a:extLst>
                <a:ext uri="{FF2B5EF4-FFF2-40B4-BE49-F238E27FC236}">
                  <a16:creationId xmlns:a16="http://schemas.microsoft.com/office/drawing/2014/main" id="{5B605FB7-5251-C8B9-AAB7-958DC9BD4ADF}"/>
                </a:ext>
              </a:extLst>
            </p:cNvPr>
            <p:cNvSpPr/>
            <p:nvPr/>
          </p:nvSpPr>
          <p:spPr>
            <a:xfrm>
              <a:off x="852395" y="2911796"/>
              <a:ext cx="194731" cy="155866"/>
            </a:xfrm>
            <a:custGeom>
              <a:avLst/>
              <a:gdLst/>
              <a:ahLst/>
              <a:cxnLst/>
              <a:rect l="l" t="t" r="r" b="b"/>
              <a:pathLst>
                <a:path w="4324" h="3461" extrusionOk="0">
                  <a:moveTo>
                    <a:pt x="4221" y="0"/>
                  </a:moveTo>
                  <a:cubicBezTo>
                    <a:pt x="4166" y="0"/>
                    <a:pt x="4119" y="46"/>
                    <a:pt x="4119" y="103"/>
                  </a:cubicBezTo>
                  <a:lnTo>
                    <a:pt x="4119" y="2321"/>
                  </a:lnTo>
                  <a:cubicBezTo>
                    <a:pt x="4047" y="2264"/>
                    <a:pt x="3950" y="2207"/>
                    <a:pt x="3822" y="2153"/>
                  </a:cubicBezTo>
                  <a:cubicBezTo>
                    <a:pt x="3809" y="2147"/>
                    <a:pt x="3796" y="2145"/>
                    <a:pt x="3782" y="2145"/>
                  </a:cubicBezTo>
                  <a:cubicBezTo>
                    <a:pt x="3743" y="2145"/>
                    <a:pt x="3705" y="2168"/>
                    <a:pt x="3688" y="2207"/>
                  </a:cubicBezTo>
                  <a:cubicBezTo>
                    <a:pt x="3667" y="2258"/>
                    <a:pt x="3692" y="2318"/>
                    <a:pt x="3743" y="2340"/>
                  </a:cubicBezTo>
                  <a:cubicBezTo>
                    <a:pt x="3982" y="2442"/>
                    <a:pt x="4121" y="2562"/>
                    <a:pt x="4121" y="2671"/>
                  </a:cubicBezTo>
                  <a:cubicBezTo>
                    <a:pt x="4121" y="2801"/>
                    <a:pt x="3917" y="2949"/>
                    <a:pt x="3586" y="3059"/>
                  </a:cubicBezTo>
                  <a:cubicBezTo>
                    <a:pt x="3208" y="3186"/>
                    <a:pt x="2702" y="3255"/>
                    <a:pt x="2161" y="3255"/>
                  </a:cubicBezTo>
                  <a:cubicBezTo>
                    <a:pt x="1622" y="3255"/>
                    <a:pt x="1116" y="3186"/>
                    <a:pt x="737" y="3059"/>
                  </a:cubicBezTo>
                  <a:cubicBezTo>
                    <a:pt x="408" y="2949"/>
                    <a:pt x="203" y="2801"/>
                    <a:pt x="203" y="2671"/>
                  </a:cubicBezTo>
                  <a:cubicBezTo>
                    <a:pt x="203" y="2540"/>
                    <a:pt x="407" y="2392"/>
                    <a:pt x="737" y="2281"/>
                  </a:cubicBezTo>
                  <a:cubicBezTo>
                    <a:pt x="1092" y="2164"/>
                    <a:pt x="1558" y="2095"/>
                    <a:pt x="2060" y="2088"/>
                  </a:cubicBezTo>
                  <a:lnTo>
                    <a:pt x="2060" y="2220"/>
                  </a:lnTo>
                  <a:cubicBezTo>
                    <a:pt x="2060" y="2276"/>
                    <a:pt x="2106" y="2323"/>
                    <a:pt x="2161" y="2323"/>
                  </a:cubicBezTo>
                  <a:cubicBezTo>
                    <a:pt x="2218" y="2323"/>
                    <a:pt x="2264" y="2276"/>
                    <a:pt x="2264" y="2220"/>
                  </a:cubicBezTo>
                  <a:lnTo>
                    <a:pt x="2264" y="2088"/>
                  </a:lnTo>
                  <a:cubicBezTo>
                    <a:pt x="2376" y="2089"/>
                    <a:pt x="2486" y="2094"/>
                    <a:pt x="2594" y="2102"/>
                  </a:cubicBezTo>
                  <a:cubicBezTo>
                    <a:pt x="2597" y="2102"/>
                    <a:pt x="2600" y="2102"/>
                    <a:pt x="2602" y="2102"/>
                  </a:cubicBezTo>
                  <a:cubicBezTo>
                    <a:pt x="2654" y="2102"/>
                    <a:pt x="2699" y="2061"/>
                    <a:pt x="2703" y="2008"/>
                  </a:cubicBezTo>
                  <a:cubicBezTo>
                    <a:pt x="2707" y="1953"/>
                    <a:pt x="2665" y="1904"/>
                    <a:pt x="2610" y="1899"/>
                  </a:cubicBezTo>
                  <a:cubicBezTo>
                    <a:pt x="2464" y="1889"/>
                    <a:pt x="2313" y="1883"/>
                    <a:pt x="2161" y="1883"/>
                  </a:cubicBezTo>
                  <a:cubicBezTo>
                    <a:pt x="1386" y="1883"/>
                    <a:pt x="572" y="2035"/>
                    <a:pt x="204" y="2323"/>
                  </a:cubicBezTo>
                  <a:lnTo>
                    <a:pt x="204" y="1409"/>
                  </a:lnTo>
                  <a:cubicBezTo>
                    <a:pt x="204" y="1353"/>
                    <a:pt x="158" y="1307"/>
                    <a:pt x="101" y="1307"/>
                  </a:cubicBezTo>
                  <a:cubicBezTo>
                    <a:pt x="46" y="1307"/>
                    <a:pt x="0" y="1353"/>
                    <a:pt x="0" y="1409"/>
                  </a:cubicBezTo>
                  <a:lnTo>
                    <a:pt x="0" y="2672"/>
                  </a:lnTo>
                  <a:cubicBezTo>
                    <a:pt x="0" y="3184"/>
                    <a:pt x="1114" y="3460"/>
                    <a:pt x="2161" y="3460"/>
                  </a:cubicBezTo>
                  <a:cubicBezTo>
                    <a:pt x="3210" y="3460"/>
                    <a:pt x="4324" y="3184"/>
                    <a:pt x="4324" y="2672"/>
                  </a:cubicBezTo>
                  <a:lnTo>
                    <a:pt x="4324" y="104"/>
                  </a:lnTo>
                  <a:cubicBezTo>
                    <a:pt x="4324" y="45"/>
                    <a:pt x="4277" y="0"/>
                    <a:pt x="4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Google Shape;1572;p42">
              <a:extLst>
                <a:ext uri="{FF2B5EF4-FFF2-40B4-BE49-F238E27FC236}">
                  <a16:creationId xmlns:a16="http://schemas.microsoft.com/office/drawing/2014/main" id="{C872B513-44C2-6549-E0E9-7167CBCBDDED}"/>
                </a:ext>
              </a:extLst>
            </p:cNvPr>
            <p:cNvSpPr/>
            <p:nvPr/>
          </p:nvSpPr>
          <p:spPr>
            <a:xfrm>
              <a:off x="945167" y="2784977"/>
              <a:ext cx="9187" cy="12925"/>
            </a:xfrm>
            <a:custGeom>
              <a:avLst/>
              <a:gdLst/>
              <a:ahLst/>
              <a:cxnLst/>
              <a:rect l="l" t="t" r="r" b="b"/>
              <a:pathLst>
                <a:path w="204" h="287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lnTo>
                    <a:pt x="0" y="184"/>
                  </a:lnTo>
                  <a:cubicBezTo>
                    <a:pt x="0" y="240"/>
                    <a:pt x="46" y="286"/>
                    <a:pt x="101" y="286"/>
                  </a:cubicBezTo>
                  <a:cubicBezTo>
                    <a:pt x="158" y="286"/>
                    <a:pt x="204" y="240"/>
                    <a:pt x="204" y="184"/>
                  </a:cubicBezTo>
                  <a:lnTo>
                    <a:pt x="204" y="103"/>
                  </a:lnTo>
                  <a:cubicBezTo>
                    <a:pt x="204" y="45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3" name="Google Shape;1573;p42">
              <a:extLst>
                <a:ext uri="{FF2B5EF4-FFF2-40B4-BE49-F238E27FC236}">
                  <a16:creationId xmlns:a16="http://schemas.microsoft.com/office/drawing/2014/main" id="{F7F67604-1B07-5142-C45B-EF47DFA74392}"/>
                </a:ext>
              </a:extLst>
            </p:cNvPr>
            <p:cNvSpPr/>
            <p:nvPr/>
          </p:nvSpPr>
          <p:spPr>
            <a:xfrm>
              <a:off x="945167" y="2926703"/>
              <a:ext cx="9187" cy="16843"/>
            </a:xfrm>
            <a:custGeom>
              <a:avLst/>
              <a:gdLst/>
              <a:ahLst/>
              <a:cxnLst/>
              <a:rect l="l" t="t" r="r" b="b"/>
              <a:pathLst>
                <a:path w="204" h="374" extrusionOk="0">
                  <a:moveTo>
                    <a:pt x="101" y="0"/>
                  </a:moveTo>
                  <a:cubicBezTo>
                    <a:pt x="46" y="0"/>
                    <a:pt x="0" y="46"/>
                    <a:pt x="0" y="101"/>
                  </a:cubicBezTo>
                  <a:lnTo>
                    <a:pt x="0" y="272"/>
                  </a:lnTo>
                  <a:cubicBezTo>
                    <a:pt x="0" y="327"/>
                    <a:pt x="46" y="373"/>
                    <a:pt x="101" y="373"/>
                  </a:cubicBezTo>
                  <a:cubicBezTo>
                    <a:pt x="158" y="373"/>
                    <a:pt x="204" y="327"/>
                    <a:pt x="204" y="272"/>
                  </a:cubicBezTo>
                  <a:lnTo>
                    <a:pt x="204" y="101"/>
                  </a:lnTo>
                  <a:cubicBezTo>
                    <a:pt x="204" y="46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Google Shape;1574;p42">
              <a:extLst>
                <a:ext uri="{FF2B5EF4-FFF2-40B4-BE49-F238E27FC236}">
                  <a16:creationId xmlns:a16="http://schemas.microsoft.com/office/drawing/2014/main" id="{BF83144B-BDDA-4703-75D1-3E9FF258B2BA}"/>
                </a:ext>
              </a:extLst>
            </p:cNvPr>
            <p:cNvSpPr/>
            <p:nvPr/>
          </p:nvSpPr>
          <p:spPr>
            <a:xfrm>
              <a:off x="945167" y="2853791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1"/>
                  </a:moveTo>
                  <a:cubicBezTo>
                    <a:pt x="46" y="1"/>
                    <a:pt x="0" y="46"/>
                    <a:pt x="0" y="103"/>
                  </a:cubicBezTo>
                  <a:lnTo>
                    <a:pt x="0" y="272"/>
                  </a:lnTo>
                  <a:cubicBezTo>
                    <a:pt x="0" y="328"/>
                    <a:pt x="46" y="375"/>
                    <a:pt x="101" y="375"/>
                  </a:cubicBezTo>
                  <a:cubicBezTo>
                    <a:pt x="158" y="375"/>
                    <a:pt x="204" y="328"/>
                    <a:pt x="204" y="272"/>
                  </a:cubicBezTo>
                  <a:lnTo>
                    <a:pt x="204" y="103"/>
                  </a:lnTo>
                  <a:cubicBezTo>
                    <a:pt x="204" y="46"/>
                    <a:pt x="158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Google Shape;1575;p42">
              <a:extLst>
                <a:ext uri="{FF2B5EF4-FFF2-40B4-BE49-F238E27FC236}">
                  <a16:creationId xmlns:a16="http://schemas.microsoft.com/office/drawing/2014/main" id="{5D389322-3C17-4FB3-39AD-BE0DF548144F}"/>
                </a:ext>
              </a:extLst>
            </p:cNvPr>
            <p:cNvSpPr/>
            <p:nvPr/>
          </p:nvSpPr>
          <p:spPr>
            <a:xfrm>
              <a:off x="945167" y="2975205"/>
              <a:ext cx="9187" cy="16933"/>
            </a:xfrm>
            <a:custGeom>
              <a:avLst/>
              <a:gdLst/>
              <a:ahLst/>
              <a:cxnLst/>
              <a:rect l="l" t="t" r="r" b="b"/>
              <a:pathLst>
                <a:path w="204" h="376" extrusionOk="0">
                  <a:moveTo>
                    <a:pt x="101" y="1"/>
                  </a:moveTo>
                  <a:cubicBezTo>
                    <a:pt x="46" y="1"/>
                    <a:pt x="0" y="47"/>
                    <a:pt x="0" y="103"/>
                  </a:cubicBezTo>
                  <a:lnTo>
                    <a:pt x="0" y="273"/>
                  </a:lnTo>
                  <a:cubicBezTo>
                    <a:pt x="0" y="328"/>
                    <a:pt x="46" y="375"/>
                    <a:pt x="101" y="375"/>
                  </a:cubicBezTo>
                  <a:cubicBezTo>
                    <a:pt x="158" y="375"/>
                    <a:pt x="204" y="328"/>
                    <a:pt x="204" y="273"/>
                  </a:cubicBezTo>
                  <a:lnTo>
                    <a:pt x="204" y="103"/>
                  </a:lnTo>
                  <a:cubicBezTo>
                    <a:pt x="204" y="47"/>
                    <a:pt x="158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6" name="Google Shape;1576;p42">
              <a:extLst>
                <a:ext uri="{FF2B5EF4-FFF2-40B4-BE49-F238E27FC236}">
                  <a16:creationId xmlns:a16="http://schemas.microsoft.com/office/drawing/2014/main" id="{5AE3A7CA-D8F2-C7AF-651B-7C2C221364E2}"/>
                </a:ext>
              </a:extLst>
            </p:cNvPr>
            <p:cNvSpPr/>
            <p:nvPr/>
          </p:nvSpPr>
          <p:spPr>
            <a:xfrm>
              <a:off x="945167" y="2902339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lnTo>
                    <a:pt x="0" y="272"/>
                  </a:lnTo>
                  <a:cubicBezTo>
                    <a:pt x="0" y="329"/>
                    <a:pt x="46" y="375"/>
                    <a:pt x="101" y="375"/>
                  </a:cubicBezTo>
                  <a:cubicBezTo>
                    <a:pt x="158" y="375"/>
                    <a:pt x="204" y="329"/>
                    <a:pt x="204" y="272"/>
                  </a:cubicBezTo>
                  <a:lnTo>
                    <a:pt x="204" y="103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Google Shape;1577;p42">
              <a:extLst>
                <a:ext uri="{FF2B5EF4-FFF2-40B4-BE49-F238E27FC236}">
                  <a16:creationId xmlns:a16="http://schemas.microsoft.com/office/drawing/2014/main" id="{6EA31F04-8EDD-DB18-FF1A-9F9A86840D46}"/>
                </a:ext>
              </a:extLst>
            </p:cNvPr>
            <p:cNvSpPr/>
            <p:nvPr/>
          </p:nvSpPr>
          <p:spPr>
            <a:xfrm>
              <a:off x="945167" y="2950931"/>
              <a:ext cx="9187" cy="16843"/>
            </a:xfrm>
            <a:custGeom>
              <a:avLst/>
              <a:gdLst/>
              <a:ahLst/>
              <a:cxnLst/>
              <a:rect l="l" t="t" r="r" b="b"/>
              <a:pathLst>
                <a:path w="204" h="374" extrusionOk="0">
                  <a:moveTo>
                    <a:pt x="101" y="0"/>
                  </a:moveTo>
                  <a:cubicBezTo>
                    <a:pt x="46" y="0"/>
                    <a:pt x="0" y="46"/>
                    <a:pt x="0" y="102"/>
                  </a:cubicBezTo>
                  <a:lnTo>
                    <a:pt x="0" y="272"/>
                  </a:lnTo>
                  <a:cubicBezTo>
                    <a:pt x="0" y="328"/>
                    <a:pt x="46" y="374"/>
                    <a:pt x="101" y="374"/>
                  </a:cubicBezTo>
                  <a:cubicBezTo>
                    <a:pt x="158" y="374"/>
                    <a:pt x="204" y="328"/>
                    <a:pt x="204" y="272"/>
                  </a:cubicBezTo>
                  <a:lnTo>
                    <a:pt x="204" y="102"/>
                  </a:lnTo>
                  <a:cubicBezTo>
                    <a:pt x="204" y="46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Google Shape;1578;p42">
              <a:extLst>
                <a:ext uri="{FF2B5EF4-FFF2-40B4-BE49-F238E27FC236}">
                  <a16:creationId xmlns:a16="http://schemas.microsoft.com/office/drawing/2014/main" id="{D68FF437-362F-3B8D-1B11-8940F03BB216}"/>
                </a:ext>
              </a:extLst>
            </p:cNvPr>
            <p:cNvSpPr/>
            <p:nvPr/>
          </p:nvSpPr>
          <p:spPr>
            <a:xfrm>
              <a:off x="945167" y="2829562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272"/>
                  </a:lnTo>
                  <a:cubicBezTo>
                    <a:pt x="0" y="328"/>
                    <a:pt x="45" y="374"/>
                    <a:pt x="101" y="374"/>
                  </a:cubicBezTo>
                  <a:cubicBezTo>
                    <a:pt x="158" y="374"/>
                    <a:pt x="204" y="328"/>
                    <a:pt x="204" y="272"/>
                  </a:cubicBezTo>
                  <a:lnTo>
                    <a:pt x="204" y="102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Google Shape;1579;p42">
              <a:extLst>
                <a:ext uri="{FF2B5EF4-FFF2-40B4-BE49-F238E27FC236}">
                  <a16:creationId xmlns:a16="http://schemas.microsoft.com/office/drawing/2014/main" id="{FA20DF96-C1F8-5D35-5947-47FA9ABC2C8C}"/>
                </a:ext>
              </a:extLst>
            </p:cNvPr>
            <p:cNvSpPr/>
            <p:nvPr/>
          </p:nvSpPr>
          <p:spPr>
            <a:xfrm>
              <a:off x="945167" y="2878110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272"/>
                  </a:lnTo>
                  <a:cubicBezTo>
                    <a:pt x="0" y="329"/>
                    <a:pt x="46" y="374"/>
                    <a:pt x="101" y="374"/>
                  </a:cubicBezTo>
                  <a:cubicBezTo>
                    <a:pt x="158" y="374"/>
                    <a:pt x="204" y="329"/>
                    <a:pt x="204" y="272"/>
                  </a:cubicBezTo>
                  <a:lnTo>
                    <a:pt x="204" y="102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Google Shape;1580;p42">
              <a:extLst>
                <a:ext uri="{FF2B5EF4-FFF2-40B4-BE49-F238E27FC236}">
                  <a16:creationId xmlns:a16="http://schemas.microsoft.com/office/drawing/2014/main" id="{A43B00C8-48B6-87BE-1139-23DC3CE58E78}"/>
                </a:ext>
              </a:extLst>
            </p:cNvPr>
            <p:cNvSpPr/>
            <p:nvPr/>
          </p:nvSpPr>
          <p:spPr>
            <a:xfrm>
              <a:off x="945167" y="3023753"/>
              <a:ext cx="12880" cy="129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01" y="1"/>
                  </a:moveTo>
                  <a:cubicBezTo>
                    <a:pt x="46" y="1"/>
                    <a:pt x="0" y="48"/>
                    <a:pt x="0" y="103"/>
                  </a:cubicBezTo>
                  <a:lnTo>
                    <a:pt x="0" y="185"/>
                  </a:lnTo>
                  <a:cubicBezTo>
                    <a:pt x="0" y="240"/>
                    <a:pt x="46" y="287"/>
                    <a:pt x="101" y="287"/>
                  </a:cubicBezTo>
                  <a:lnTo>
                    <a:pt x="183" y="287"/>
                  </a:lnTo>
                  <a:cubicBezTo>
                    <a:pt x="240" y="287"/>
                    <a:pt x="285" y="240"/>
                    <a:pt x="285" y="185"/>
                  </a:cubicBezTo>
                  <a:cubicBezTo>
                    <a:pt x="285" y="135"/>
                    <a:pt x="250" y="93"/>
                    <a:pt x="203" y="83"/>
                  </a:cubicBezTo>
                  <a:cubicBezTo>
                    <a:pt x="193" y="37"/>
                    <a:pt x="15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Google Shape;1581;p42">
              <a:extLst>
                <a:ext uri="{FF2B5EF4-FFF2-40B4-BE49-F238E27FC236}">
                  <a16:creationId xmlns:a16="http://schemas.microsoft.com/office/drawing/2014/main" id="{83069765-5BE5-508D-C9D6-C905DFF83CDD}"/>
                </a:ext>
              </a:extLst>
            </p:cNvPr>
            <p:cNvSpPr/>
            <p:nvPr/>
          </p:nvSpPr>
          <p:spPr>
            <a:xfrm>
              <a:off x="964668" y="3027446"/>
              <a:ext cx="16573" cy="9232"/>
            </a:xfrm>
            <a:custGeom>
              <a:avLst/>
              <a:gdLst/>
              <a:ahLst/>
              <a:cxnLst/>
              <a:rect l="l" t="t" r="r" b="b"/>
              <a:pathLst>
                <a:path w="368" h="205" extrusionOk="0">
                  <a:moveTo>
                    <a:pt x="102" y="0"/>
                  </a:moveTo>
                  <a:cubicBezTo>
                    <a:pt x="46" y="0"/>
                    <a:pt x="0" y="45"/>
                    <a:pt x="0" y="103"/>
                  </a:cubicBezTo>
                  <a:cubicBezTo>
                    <a:pt x="0" y="158"/>
                    <a:pt x="47" y="205"/>
                    <a:pt x="102" y="205"/>
                  </a:cubicBezTo>
                  <a:lnTo>
                    <a:pt x="266" y="205"/>
                  </a:lnTo>
                  <a:cubicBezTo>
                    <a:pt x="321" y="205"/>
                    <a:pt x="368" y="158"/>
                    <a:pt x="368" y="103"/>
                  </a:cubicBezTo>
                  <a:cubicBezTo>
                    <a:pt x="368" y="47"/>
                    <a:pt x="321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Google Shape;1582;p42">
              <a:extLst>
                <a:ext uri="{FF2B5EF4-FFF2-40B4-BE49-F238E27FC236}">
                  <a16:creationId xmlns:a16="http://schemas.microsoft.com/office/drawing/2014/main" id="{AA52E513-004C-A059-FDB5-C6329EB67043}"/>
                </a:ext>
              </a:extLst>
            </p:cNvPr>
            <p:cNvSpPr/>
            <p:nvPr/>
          </p:nvSpPr>
          <p:spPr>
            <a:xfrm>
              <a:off x="1011054" y="3027446"/>
              <a:ext cx="16528" cy="9232"/>
            </a:xfrm>
            <a:custGeom>
              <a:avLst/>
              <a:gdLst/>
              <a:ahLst/>
              <a:cxnLst/>
              <a:rect l="l" t="t" r="r" b="b"/>
              <a:pathLst>
                <a:path w="367" h="205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cubicBezTo>
                    <a:pt x="0" y="158"/>
                    <a:pt x="46" y="205"/>
                    <a:pt x="101" y="205"/>
                  </a:cubicBezTo>
                  <a:lnTo>
                    <a:pt x="264" y="205"/>
                  </a:lnTo>
                  <a:cubicBezTo>
                    <a:pt x="321" y="205"/>
                    <a:pt x="367" y="158"/>
                    <a:pt x="367" y="103"/>
                  </a:cubicBezTo>
                  <a:cubicBezTo>
                    <a:pt x="367" y="47"/>
                    <a:pt x="321" y="0"/>
                    <a:pt x="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3" name="Google Shape;1583;p42">
              <a:extLst>
                <a:ext uri="{FF2B5EF4-FFF2-40B4-BE49-F238E27FC236}">
                  <a16:creationId xmlns:a16="http://schemas.microsoft.com/office/drawing/2014/main" id="{8140BBE5-5302-DA2E-6173-AB202094EB79}"/>
                </a:ext>
              </a:extLst>
            </p:cNvPr>
            <p:cNvSpPr/>
            <p:nvPr/>
          </p:nvSpPr>
          <p:spPr>
            <a:xfrm>
              <a:off x="987816" y="3027446"/>
              <a:ext cx="16573" cy="9232"/>
            </a:xfrm>
            <a:custGeom>
              <a:avLst/>
              <a:gdLst/>
              <a:ahLst/>
              <a:cxnLst/>
              <a:rect l="l" t="t" r="r" b="b"/>
              <a:pathLst>
                <a:path w="368" h="205" extrusionOk="0">
                  <a:moveTo>
                    <a:pt x="103" y="0"/>
                  </a:moveTo>
                  <a:cubicBezTo>
                    <a:pt x="46" y="0"/>
                    <a:pt x="1" y="47"/>
                    <a:pt x="1" y="103"/>
                  </a:cubicBezTo>
                  <a:cubicBezTo>
                    <a:pt x="1" y="158"/>
                    <a:pt x="46" y="205"/>
                    <a:pt x="103" y="205"/>
                  </a:cubicBezTo>
                  <a:lnTo>
                    <a:pt x="266" y="205"/>
                  </a:lnTo>
                  <a:cubicBezTo>
                    <a:pt x="321" y="205"/>
                    <a:pt x="367" y="158"/>
                    <a:pt x="367" y="103"/>
                  </a:cubicBezTo>
                  <a:cubicBezTo>
                    <a:pt x="367" y="47"/>
                    <a:pt x="323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4" name="Google Shape;1584;p42">
              <a:extLst>
                <a:ext uri="{FF2B5EF4-FFF2-40B4-BE49-F238E27FC236}">
                  <a16:creationId xmlns:a16="http://schemas.microsoft.com/office/drawing/2014/main" id="{E51EDD22-780F-7E0B-C61F-4C298F193FB9}"/>
                </a:ext>
              </a:extLst>
            </p:cNvPr>
            <p:cNvSpPr/>
            <p:nvPr/>
          </p:nvSpPr>
          <p:spPr>
            <a:xfrm>
              <a:off x="904321" y="2877750"/>
              <a:ext cx="27742" cy="46341"/>
            </a:xfrm>
            <a:custGeom>
              <a:avLst/>
              <a:gdLst/>
              <a:ahLst/>
              <a:cxnLst/>
              <a:rect l="l" t="t" r="r" b="b"/>
              <a:pathLst>
                <a:path w="616" h="1029" extrusionOk="0">
                  <a:moveTo>
                    <a:pt x="102" y="0"/>
                  </a:moveTo>
                  <a:cubicBezTo>
                    <a:pt x="46" y="0"/>
                    <a:pt x="0" y="46"/>
                    <a:pt x="0" y="103"/>
                  </a:cubicBezTo>
                  <a:lnTo>
                    <a:pt x="0" y="514"/>
                  </a:lnTo>
                  <a:lnTo>
                    <a:pt x="0" y="926"/>
                  </a:lnTo>
                  <a:cubicBezTo>
                    <a:pt x="0" y="982"/>
                    <a:pt x="46" y="1028"/>
                    <a:pt x="102" y="1028"/>
                  </a:cubicBezTo>
                  <a:cubicBezTo>
                    <a:pt x="158" y="1028"/>
                    <a:pt x="204" y="982"/>
                    <a:pt x="204" y="926"/>
                  </a:cubicBezTo>
                  <a:lnTo>
                    <a:pt x="204" y="616"/>
                  </a:lnTo>
                  <a:lnTo>
                    <a:pt x="376" y="616"/>
                  </a:lnTo>
                  <a:cubicBezTo>
                    <a:pt x="396" y="616"/>
                    <a:pt x="412" y="632"/>
                    <a:pt x="412" y="652"/>
                  </a:cubicBezTo>
                  <a:lnTo>
                    <a:pt x="412" y="926"/>
                  </a:lnTo>
                  <a:cubicBezTo>
                    <a:pt x="412" y="982"/>
                    <a:pt x="458" y="1028"/>
                    <a:pt x="514" y="1028"/>
                  </a:cubicBezTo>
                  <a:cubicBezTo>
                    <a:pt x="570" y="1028"/>
                    <a:pt x="616" y="982"/>
                    <a:pt x="616" y="926"/>
                  </a:cubicBezTo>
                  <a:lnTo>
                    <a:pt x="616" y="652"/>
                  </a:lnTo>
                  <a:cubicBezTo>
                    <a:pt x="616" y="519"/>
                    <a:pt x="508" y="413"/>
                    <a:pt x="376" y="413"/>
                  </a:cubicBezTo>
                  <a:lnTo>
                    <a:pt x="204" y="413"/>
                  </a:lnTo>
                  <a:lnTo>
                    <a:pt x="204" y="103"/>
                  </a:lnTo>
                  <a:cubicBezTo>
                    <a:pt x="204" y="46"/>
                    <a:pt x="15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Google Shape;1585;p42">
              <a:extLst>
                <a:ext uri="{FF2B5EF4-FFF2-40B4-BE49-F238E27FC236}">
                  <a16:creationId xmlns:a16="http://schemas.microsoft.com/office/drawing/2014/main" id="{E05F1F7B-84AC-9FD5-1FC3-74465D1CDE89}"/>
                </a:ext>
              </a:extLst>
            </p:cNvPr>
            <p:cNvSpPr/>
            <p:nvPr/>
          </p:nvSpPr>
          <p:spPr>
            <a:xfrm>
              <a:off x="984663" y="2979123"/>
              <a:ext cx="27787" cy="40171"/>
            </a:xfrm>
            <a:custGeom>
              <a:avLst/>
              <a:gdLst/>
              <a:ahLst/>
              <a:cxnLst/>
              <a:rect l="l" t="t" r="r" b="b"/>
              <a:pathLst>
                <a:path w="617" h="892" extrusionOk="0">
                  <a:moveTo>
                    <a:pt x="103" y="1"/>
                  </a:moveTo>
                  <a:cubicBezTo>
                    <a:pt x="48" y="1"/>
                    <a:pt x="1" y="47"/>
                    <a:pt x="1" y="103"/>
                  </a:cubicBezTo>
                  <a:lnTo>
                    <a:pt x="1" y="514"/>
                  </a:lnTo>
                  <a:lnTo>
                    <a:pt x="1" y="789"/>
                  </a:lnTo>
                  <a:cubicBezTo>
                    <a:pt x="1" y="845"/>
                    <a:pt x="48" y="892"/>
                    <a:pt x="103" y="892"/>
                  </a:cubicBezTo>
                  <a:cubicBezTo>
                    <a:pt x="159" y="892"/>
                    <a:pt x="205" y="845"/>
                    <a:pt x="205" y="789"/>
                  </a:cubicBezTo>
                  <a:lnTo>
                    <a:pt x="205" y="516"/>
                  </a:lnTo>
                  <a:lnTo>
                    <a:pt x="205" y="289"/>
                  </a:lnTo>
                  <a:lnTo>
                    <a:pt x="323" y="289"/>
                  </a:lnTo>
                  <a:cubicBezTo>
                    <a:pt x="374" y="289"/>
                    <a:pt x="413" y="329"/>
                    <a:pt x="413" y="378"/>
                  </a:cubicBezTo>
                  <a:cubicBezTo>
                    <a:pt x="413" y="435"/>
                    <a:pt x="459" y="481"/>
                    <a:pt x="515" y="481"/>
                  </a:cubicBezTo>
                  <a:cubicBezTo>
                    <a:pt x="571" y="481"/>
                    <a:pt x="617" y="435"/>
                    <a:pt x="617" y="378"/>
                  </a:cubicBezTo>
                  <a:cubicBezTo>
                    <a:pt x="617" y="215"/>
                    <a:pt x="485" y="84"/>
                    <a:pt x="323" y="84"/>
                  </a:cubicBezTo>
                  <a:lnTo>
                    <a:pt x="203" y="84"/>
                  </a:lnTo>
                  <a:cubicBezTo>
                    <a:pt x="195" y="36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86" name="Google Shape;1586;p42">
            <a:extLst>
              <a:ext uri="{FF2B5EF4-FFF2-40B4-BE49-F238E27FC236}">
                <a16:creationId xmlns:a16="http://schemas.microsoft.com/office/drawing/2014/main" id="{B77E435A-6A5D-1227-7BAA-2B616C73654A}"/>
              </a:ext>
            </a:extLst>
          </p:cNvPr>
          <p:cNvGrpSpPr/>
          <p:nvPr/>
        </p:nvGrpSpPr>
        <p:grpSpPr>
          <a:xfrm>
            <a:off x="8030929" y="2655614"/>
            <a:ext cx="717825" cy="454556"/>
            <a:chOff x="4630833" y="1899419"/>
            <a:chExt cx="595705" cy="377225"/>
          </a:xfrm>
        </p:grpSpPr>
        <p:sp>
          <p:nvSpPr>
            <p:cNvPr id="1587" name="Google Shape;1587;p42">
              <a:extLst>
                <a:ext uri="{FF2B5EF4-FFF2-40B4-BE49-F238E27FC236}">
                  <a16:creationId xmlns:a16="http://schemas.microsoft.com/office/drawing/2014/main" id="{6B481F01-4AF6-B37F-6414-E6B6A5D9E581}"/>
                </a:ext>
              </a:extLst>
            </p:cNvPr>
            <p:cNvSpPr/>
            <p:nvPr/>
          </p:nvSpPr>
          <p:spPr>
            <a:xfrm>
              <a:off x="4706305" y="1899419"/>
              <a:ext cx="520233" cy="377225"/>
            </a:xfrm>
            <a:custGeom>
              <a:avLst/>
              <a:gdLst/>
              <a:ahLst/>
              <a:cxnLst/>
              <a:rect l="l" t="t" r="r" b="b"/>
              <a:pathLst>
                <a:path w="16330" h="11841" extrusionOk="0">
                  <a:moveTo>
                    <a:pt x="14854" y="492"/>
                  </a:moveTo>
                  <a:cubicBezTo>
                    <a:pt x="14887" y="2158"/>
                    <a:pt x="14921" y="3822"/>
                    <a:pt x="14954" y="5489"/>
                  </a:cubicBezTo>
                  <a:cubicBezTo>
                    <a:pt x="14638" y="5567"/>
                    <a:pt x="14317" y="5611"/>
                    <a:pt x="13998" y="5611"/>
                  </a:cubicBezTo>
                  <a:cubicBezTo>
                    <a:pt x="13383" y="5611"/>
                    <a:pt x="12774" y="5449"/>
                    <a:pt x="12226" y="5067"/>
                  </a:cubicBezTo>
                  <a:cubicBezTo>
                    <a:pt x="11580" y="4616"/>
                    <a:pt x="11181" y="3953"/>
                    <a:pt x="11046" y="3222"/>
                  </a:cubicBezTo>
                  <a:cubicBezTo>
                    <a:pt x="12326" y="2326"/>
                    <a:pt x="13595" y="1415"/>
                    <a:pt x="14854" y="492"/>
                  </a:cubicBezTo>
                  <a:close/>
                  <a:moveTo>
                    <a:pt x="10810" y="3386"/>
                  </a:moveTo>
                  <a:cubicBezTo>
                    <a:pt x="10955" y="4142"/>
                    <a:pt x="11394" y="4839"/>
                    <a:pt x="12041" y="5304"/>
                  </a:cubicBezTo>
                  <a:cubicBezTo>
                    <a:pt x="12632" y="5731"/>
                    <a:pt x="13325" y="5920"/>
                    <a:pt x="14024" y="5920"/>
                  </a:cubicBezTo>
                  <a:cubicBezTo>
                    <a:pt x="14337" y="5920"/>
                    <a:pt x="14651" y="5882"/>
                    <a:pt x="14958" y="5811"/>
                  </a:cubicBezTo>
                  <a:cubicBezTo>
                    <a:pt x="14981" y="6864"/>
                    <a:pt x="15001" y="7915"/>
                    <a:pt x="15023" y="8967"/>
                  </a:cubicBezTo>
                  <a:cubicBezTo>
                    <a:pt x="14474" y="8955"/>
                    <a:pt x="13924" y="8941"/>
                    <a:pt x="13376" y="8941"/>
                  </a:cubicBezTo>
                  <a:cubicBezTo>
                    <a:pt x="13270" y="8941"/>
                    <a:pt x="13164" y="8941"/>
                    <a:pt x="13058" y="8943"/>
                  </a:cubicBezTo>
                  <a:cubicBezTo>
                    <a:pt x="13070" y="8777"/>
                    <a:pt x="13081" y="8610"/>
                    <a:pt x="13094" y="8444"/>
                  </a:cubicBezTo>
                  <a:cubicBezTo>
                    <a:pt x="13100" y="8381"/>
                    <a:pt x="13055" y="8350"/>
                    <a:pt x="13006" y="8350"/>
                  </a:cubicBezTo>
                  <a:cubicBezTo>
                    <a:pt x="12957" y="8350"/>
                    <a:pt x="12904" y="8382"/>
                    <a:pt x="12898" y="8444"/>
                  </a:cubicBezTo>
                  <a:cubicBezTo>
                    <a:pt x="12879" y="8610"/>
                    <a:pt x="12865" y="8778"/>
                    <a:pt x="12852" y="8947"/>
                  </a:cubicBezTo>
                  <a:cubicBezTo>
                    <a:pt x="12647" y="8950"/>
                    <a:pt x="12441" y="8956"/>
                    <a:pt x="12235" y="8964"/>
                  </a:cubicBezTo>
                  <a:cubicBezTo>
                    <a:pt x="12132" y="8970"/>
                    <a:pt x="12133" y="9117"/>
                    <a:pt x="12235" y="9125"/>
                  </a:cubicBezTo>
                  <a:cubicBezTo>
                    <a:pt x="12437" y="9142"/>
                    <a:pt x="12640" y="9155"/>
                    <a:pt x="12842" y="9167"/>
                  </a:cubicBezTo>
                  <a:cubicBezTo>
                    <a:pt x="12819" y="9623"/>
                    <a:pt x="12819" y="10080"/>
                    <a:pt x="12865" y="10535"/>
                  </a:cubicBezTo>
                  <a:cubicBezTo>
                    <a:pt x="11112" y="10456"/>
                    <a:pt x="9337" y="10485"/>
                    <a:pt x="7603" y="10429"/>
                  </a:cubicBezTo>
                  <a:cubicBezTo>
                    <a:pt x="7359" y="10422"/>
                    <a:pt x="7116" y="10410"/>
                    <a:pt x="6872" y="10400"/>
                  </a:cubicBezTo>
                  <a:cubicBezTo>
                    <a:pt x="7172" y="9064"/>
                    <a:pt x="6585" y="7738"/>
                    <a:pt x="5461" y="6971"/>
                  </a:cubicBezTo>
                  <a:cubicBezTo>
                    <a:pt x="7268" y="5813"/>
                    <a:pt x="9050" y="4614"/>
                    <a:pt x="10810" y="3386"/>
                  </a:cubicBezTo>
                  <a:close/>
                  <a:moveTo>
                    <a:pt x="13045" y="9177"/>
                  </a:moveTo>
                  <a:cubicBezTo>
                    <a:pt x="13705" y="9212"/>
                    <a:pt x="14370" y="9222"/>
                    <a:pt x="15033" y="9235"/>
                  </a:cubicBezTo>
                  <a:cubicBezTo>
                    <a:pt x="15043" y="9726"/>
                    <a:pt x="15053" y="10217"/>
                    <a:pt x="15064" y="10708"/>
                  </a:cubicBezTo>
                  <a:cubicBezTo>
                    <a:pt x="15050" y="10707"/>
                    <a:pt x="15040" y="10701"/>
                    <a:pt x="15027" y="10700"/>
                  </a:cubicBezTo>
                  <a:cubicBezTo>
                    <a:pt x="14347" y="10621"/>
                    <a:pt x="13658" y="10572"/>
                    <a:pt x="12965" y="10538"/>
                  </a:cubicBezTo>
                  <a:cubicBezTo>
                    <a:pt x="12997" y="10085"/>
                    <a:pt x="13018" y="9633"/>
                    <a:pt x="13045" y="9177"/>
                  </a:cubicBezTo>
                  <a:close/>
                  <a:moveTo>
                    <a:pt x="15010" y="1"/>
                  </a:moveTo>
                  <a:cubicBezTo>
                    <a:pt x="14983" y="1"/>
                    <a:pt x="14956" y="9"/>
                    <a:pt x="14931" y="28"/>
                  </a:cubicBezTo>
                  <a:cubicBezTo>
                    <a:pt x="13632" y="986"/>
                    <a:pt x="12322" y="1922"/>
                    <a:pt x="11000" y="2840"/>
                  </a:cubicBezTo>
                  <a:cubicBezTo>
                    <a:pt x="10983" y="2564"/>
                    <a:pt x="11003" y="2283"/>
                    <a:pt x="11061" y="2002"/>
                  </a:cubicBezTo>
                  <a:cubicBezTo>
                    <a:pt x="11074" y="1941"/>
                    <a:pt x="11027" y="1902"/>
                    <a:pt x="10979" y="1902"/>
                  </a:cubicBezTo>
                  <a:cubicBezTo>
                    <a:pt x="10948" y="1902"/>
                    <a:pt x="10917" y="1919"/>
                    <a:pt x="10903" y="1959"/>
                  </a:cubicBezTo>
                  <a:cubicBezTo>
                    <a:pt x="10789" y="2300"/>
                    <a:pt x="10747" y="2654"/>
                    <a:pt x="10767" y="3000"/>
                  </a:cubicBezTo>
                  <a:cubicBezTo>
                    <a:pt x="8907" y="4289"/>
                    <a:pt x="7024" y="5541"/>
                    <a:pt x="5124" y="6766"/>
                  </a:cubicBezTo>
                  <a:cubicBezTo>
                    <a:pt x="4753" y="6567"/>
                    <a:pt x="4338" y="6424"/>
                    <a:pt x="3884" y="6355"/>
                  </a:cubicBezTo>
                  <a:cubicBezTo>
                    <a:pt x="3879" y="6354"/>
                    <a:pt x="3875" y="6354"/>
                    <a:pt x="3870" y="6354"/>
                  </a:cubicBezTo>
                  <a:cubicBezTo>
                    <a:pt x="3791" y="6354"/>
                    <a:pt x="3761" y="6468"/>
                    <a:pt x="3845" y="6491"/>
                  </a:cubicBezTo>
                  <a:cubicBezTo>
                    <a:pt x="4229" y="6587"/>
                    <a:pt x="4581" y="6730"/>
                    <a:pt x="4898" y="6909"/>
                  </a:cubicBezTo>
                  <a:cubicBezTo>
                    <a:pt x="3318" y="7927"/>
                    <a:pt x="1726" y="8933"/>
                    <a:pt x="122" y="9921"/>
                  </a:cubicBezTo>
                  <a:cubicBezTo>
                    <a:pt x="0" y="9996"/>
                    <a:pt x="74" y="10169"/>
                    <a:pt x="190" y="10169"/>
                  </a:cubicBezTo>
                  <a:cubicBezTo>
                    <a:pt x="211" y="10169"/>
                    <a:pt x="234" y="10163"/>
                    <a:pt x="257" y="10150"/>
                  </a:cubicBezTo>
                  <a:cubicBezTo>
                    <a:pt x="1937" y="9177"/>
                    <a:pt x="3593" y="8164"/>
                    <a:pt x="5230" y="7117"/>
                  </a:cubicBezTo>
                  <a:cubicBezTo>
                    <a:pt x="6301" y="7876"/>
                    <a:pt x="6852" y="9106"/>
                    <a:pt x="6534" y="10383"/>
                  </a:cubicBezTo>
                  <a:cubicBezTo>
                    <a:pt x="5005" y="10314"/>
                    <a:pt x="3458" y="10213"/>
                    <a:pt x="1925" y="10213"/>
                  </a:cubicBezTo>
                  <a:cubicBezTo>
                    <a:pt x="1341" y="10213"/>
                    <a:pt x="758" y="10228"/>
                    <a:pt x="180" y="10264"/>
                  </a:cubicBezTo>
                  <a:cubicBezTo>
                    <a:pt x="12" y="10274"/>
                    <a:pt x="19" y="10501"/>
                    <a:pt x="180" y="10519"/>
                  </a:cubicBezTo>
                  <a:cubicBezTo>
                    <a:pt x="2223" y="10778"/>
                    <a:pt x="4328" y="10767"/>
                    <a:pt x="6400" y="10801"/>
                  </a:cubicBezTo>
                  <a:cubicBezTo>
                    <a:pt x="6292" y="11073"/>
                    <a:pt x="6142" y="11342"/>
                    <a:pt x="5950" y="11612"/>
                  </a:cubicBezTo>
                  <a:cubicBezTo>
                    <a:pt x="5865" y="11730"/>
                    <a:pt x="5975" y="11841"/>
                    <a:pt x="6091" y="11841"/>
                  </a:cubicBezTo>
                  <a:cubicBezTo>
                    <a:pt x="6140" y="11841"/>
                    <a:pt x="6190" y="11820"/>
                    <a:pt x="6227" y="11772"/>
                  </a:cubicBezTo>
                  <a:cubicBezTo>
                    <a:pt x="6463" y="11460"/>
                    <a:pt x="6635" y="11136"/>
                    <a:pt x="6754" y="10808"/>
                  </a:cubicBezTo>
                  <a:cubicBezTo>
                    <a:pt x="7038" y="10814"/>
                    <a:pt x="7322" y="10820"/>
                    <a:pt x="7604" y="10830"/>
                  </a:cubicBezTo>
                  <a:cubicBezTo>
                    <a:pt x="9572" y="10891"/>
                    <a:pt x="11584" y="11067"/>
                    <a:pt x="13567" y="11067"/>
                  </a:cubicBezTo>
                  <a:cubicBezTo>
                    <a:pt x="14055" y="11067"/>
                    <a:pt x="14543" y="11056"/>
                    <a:pt x="15027" y="11030"/>
                  </a:cubicBezTo>
                  <a:cubicBezTo>
                    <a:pt x="15084" y="11026"/>
                    <a:pt x="15126" y="11003"/>
                    <a:pt x="15153" y="10970"/>
                  </a:cubicBezTo>
                  <a:cubicBezTo>
                    <a:pt x="15184" y="10988"/>
                    <a:pt x="15220" y="10997"/>
                    <a:pt x="15256" y="10997"/>
                  </a:cubicBezTo>
                  <a:cubicBezTo>
                    <a:pt x="15346" y="10997"/>
                    <a:pt x="15432" y="10941"/>
                    <a:pt x="15429" y="10824"/>
                  </a:cubicBezTo>
                  <a:cubicBezTo>
                    <a:pt x="15396" y="9119"/>
                    <a:pt x="15355" y="7415"/>
                    <a:pt x="15313" y="5708"/>
                  </a:cubicBezTo>
                  <a:cubicBezTo>
                    <a:pt x="15620" y="5611"/>
                    <a:pt x="15916" y="5478"/>
                    <a:pt x="16194" y="5317"/>
                  </a:cubicBezTo>
                  <a:cubicBezTo>
                    <a:pt x="16330" y="5239"/>
                    <a:pt x="16247" y="5054"/>
                    <a:pt x="16119" y="5054"/>
                  </a:cubicBezTo>
                  <a:cubicBezTo>
                    <a:pt x="16097" y="5054"/>
                    <a:pt x="16073" y="5060"/>
                    <a:pt x="16049" y="5072"/>
                  </a:cubicBezTo>
                  <a:cubicBezTo>
                    <a:pt x="15809" y="5195"/>
                    <a:pt x="15561" y="5301"/>
                    <a:pt x="15306" y="5387"/>
                  </a:cubicBezTo>
                  <a:cubicBezTo>
                    <a:pt x="15263" y="3649"/>
                    <a:pt x="15219" y="1909"/>
                    <a:pt x="15179" y="171"/>
                  </a:cubicBezTo>
                  <a:cubicBezTo>
                    <a:pt x="15177" y="84"/>
                    <a:pt x="15095" y="1"/>
                    <a:pt x="15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Google Shape;1588;p42">
              <a:extLst>
                <a:ext uri="{FF2B5EF4-FFF2-40B4-BE49-F238E27FC236}">
                  <a16:creationId xmlns:a16="http://schemas.microsoft.com/office/drawing/2014/main" id="{C9757F93-C83D-1610-4126-A27E2FDC60D1}"/>
                </a:ext>
              </a:extLst>
            </p:cNvPr>
            <p:cNvSpPr/>
            <p:nvPr/>
          </p:nvSpPr>
          <p:spPr>
            <a:xfrm>
              <a:off x="4630833" y="2197389"/>
              <a:ext cx="47372" cy="47850"/>
            </a:xfrm>
            <a:custGeom>
              <a:avLst/>
              <a:gdLst/>
              <a:ahLst/>
              <a:cxnLst/>
              <a:rect l="l" t="t" r="r" b="b"/>
              <a:pathLst>
                <a:path w="1487" h="1502" extrusionOk="0">
                  <a:moveTo>
                    <a:pt x="1329" y="1"/>
                  </a:moveTo>
                  <a:cubicBezTo>
                    <a:pt x="1303" y="1"/>
                    <a:pt x="1275" y="11"/>
                    <a:pt x="1250" y="36"/>
                  </a:cubicBezTo>
                  <a:cubicBezTo>
                    <a:pt x="1078" y="202"/>
                    <a:pt x="914" y="379"/>
                    <a:pt x="752" y="558"/>
                  </a:cubicBezTo>
                  <a:cubicBezTo>
                    <a:pt x="577" y="406"/>
                    <a:pt x="392" y="261"/>
                    <a:pt x="200" y="128"/>
                  </a:cubicBezTo>
                  <a:cubicBezTo>
                    <a:pt x="193" y="122"/>
                    <a:pt x="184" y="120"/>
                    <a:pt x="176" y="120"/>
                  </a:cubicBezTo>
                  <a:cubicBezTo>
                    <a:pt x="136" y="120"/>
                    <a:pt x="101" y="179"/>
                    <a:pt x="137" y="211"/>
                  </a:cubicBezTo>
                  <a:cubicBezTo>
                    <a:pt x="308" y="367"/>
                    <a:pt x="471" y="526"/>
                    <a:pt x="634" y="689"/>
                  </a:cubicBezTo>
                  <a:cubicBezTo>
                    <a:pt x="437" y="911"/>
                    <a:pt x="245" y="1136"/>
                    <a:pt x="54" y="1358"/>
                  </a:cubicBezTo>
                  <a:cubicBezTo>
                    <a:pt x="0" y="1420"/>
                    <a:pt x="54" y="1502"/>
                    <a:pt x="116" y="1502"/>
                  </a:cubicBezTo>
                  <a:cubicBezTo>
                    <a:pt x="135" y="1502"/>
                    <a:pt x="154" y="1494"/>
                    <a:pt x="172" y="1477"/>
                  </a:cubicBezTo>
                  <a:cubicBezTo>
                    <a:pt x="379" y="1272"/>
                    <a:pt x="591" y="1069"/>
                    <a:pt x="799" y="858"/>
                  </a:cubicBezTo>
                  <a:cubicBezTo>
                    <a:pt x="945" y="1026"/>
                    <a:pt x="1084" y="1212"/>
                    <a:pt x="1251" y="1345"/>
                  </a:cubicBezTo>
                  <a:cubicBezTo>
                    <a:pt x="1272" y="1361"/>
                    <a:pt x="1296" y="1368"/>
                    <a:pt x="1319" y="1368"/>
                  </a:cubicBezTo>
                  <a:cubicBezTo>
                    <a:pt x="1387" y="1368"/>
                    <a:pt x="1449" y="1304"/>
                    <a:pt x="1406" y="1228"/>
                  </a:cubicBezTo>
                  <a:cubicBezTo>
                    <a:pt x="1293" y="1033"/>
                    <a:pt x="1107" y="868"/>
                    <a:pt x="935" y="717"/>
                  </a:cubicBezTo>
                  <a:cubicBezTo>
                    <a:pt x="1100" y="548"/>
                    <a:pt x="1260" y="376"/>
                    <a:pt x="1413" y="198"/>
                  </a:cubicBezTo>
                  <a:cubicBezTo>
                    <a:pt x="1487" y="112"/>
                    <a:pt x="1415" y="1"/>
                    <a:pt x="1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89" name="Google Shape;1589;p42">
            <a:extLst>
              <a:ext uri="{FF2B5EF4-FFF2-40B4-BE49-F238E27FC236}">
                <a16:creationId xmlns:a16="http://schemas.microsoft.com/office/drawing/2014/main" id="{DA8C7645-722D-511E-03B0-4979D7669900}"/>
              </a:ext>
            </a:extLst>
          </p:cNvPr>
          <p:cNvGrpSpPr/>
          <p:nvPr/>
        </p:nvGrpSpPr>
        <p:grpSpPr>
          <a:xfrm>
            <a:off x="6301444" y="4108116"/>
            <a:ext cx="788667" cy="719665"/>
            <a:chOff x="3533729" y="3269898"/>
            <a:chExt cx="654495" cy="597233"/>
          </a:xfrm>
        </p:grpSpPr>
        <p:sp>
          <p:nvSpPr>
            <p:cNvPr id="1590" name="Google Shape;1590;p42">
              <a:extLst>
                <a:ext uri="{FF2B5EF4-FFF2-40B4-BE49-F238E27FC236}">
                  <a16:creationId xmlns:a16="http://schemas.microsoft.com/office/drawing/2014/main" id="{2A2A958B-D127-348A-C3EC-0481C377BE1B}"/>
                </a:ext>
              </a:extLst>
            </p:cNvPr>
            <p:cNvSpPr/>
            <p:nvPr/>
          </p:nvSpPr>
          <p:spPr>
            <a:xfrm>
              <a:off x="3533729" y="3269898"/>
              <a:ext cx="621508" cy="597233"/>
            </a:xfrm>
            <a:custGeom>
              <a:avLst/>
              <a:gdLst/>
              <a:ahLst/>
              <a:cxnLst/>
              <a:rect l="l" t="t" r="r" b="b"/>
              <a:pathLst>
                <a:path w="19509" h="18747" extrusionOk="0">
                  <a:moveTo>
                    <a:pt x="9641" y="411"/>
                  </a:moveTo>
                  <a:cubicBezTo>
                    <a:pt x="11851" y="411"/>
                    <a:pt x="14037" y="1235"/>
                    <a:pt x="15727" y="2805"/>
                  </a:cubicBezTo>
                  <a:cubicBezTo>
                    <a:pt x="17605" y="4552"/>
                    <a:pt x="18562" y="7059"/>
                    <a:pt x="18489" y="9557"/>
                  </a:cubicBezTo>
                  <a:cubicBezTo>
                    <a:pt x="18470" y="9504"/>
                    <a:pt x="18433" y="9458"/>
                    <a:pt x="18368" y="9435"/>
                  </a:cubicBezTo>
                  <a:cubicBezTo>
                    <a:pt x="18257" y="9392"/>
                    <a:pt x="18145" y="9346"/>
                    <a:pt x="18033" y="9303"/>
                  </a:cubicBezTo>
                  <a:cubicBezTo>
                    <a:pt x="18006" y="9256"/>
                    <a:pt x="17960" y="9224"/>
                    <a:pt x="17889" y="9224"/>
                  </a:cubicBezTo>
                  <a:cubicBezTo>
                    <a:pt x="17885" y="9224"/>
                    <a:pt x="17881" y="9224"/>
                    <a:pt x="17876" y="9224"/>
                  </a:cubicBezTo>
                  <a:cubicBezTo>
                    <a:pt x="17866" y="9227"/>
                    <a:pt x="17853" y="9227"/>
                    <a:pt x="17842" y="9229"/>
                  </a:cubicBezTo>
                  <a:cubicBezTo>
                    <a:pt x="12877" y="7303"/>
                    <a:pt x="7924" y="5262"/>
                    <a:pt x="2883" y="3546"/>
                  </a:cubicBezTo>
                  <a:cubicBezTo>
                    <a:pt x="3650" y="2639"/>
                    <a:pt x="4601" y="1878"/>
                    <a:pt x="5706" y="1332"/>
                  </a:cubicBezTo>
                  <a:cubicBezTo>
                    <a:pt x="6958" y="713"/>
                    <a:pt x="8304" y="411"/>
                    <a:pt x="9641" y="411"/>
                  </a:cubicBezTo>
                  <a:close/>
                  <a:moveTo>
                    <a:pt x="11315" y="7211"/>
                  </a:moveTo>
                  <a:cubicBezTo>
                    <a:pt x="13184" y="7914"/>
                    <a:pt x="15054" y="8613"/>
                    <a:pt x="16918" y="9316"/>
                  </a:cubicBezTo>
                  <a:cubicBezTo>
                    <a:pt x="15343" y="9478"/>
                    <a:pt x="13746" y="9723"/>
                    <a:pt x="12184" y="10072"/>
                  </a:cubicBezTo>
                  <a:cubicBezTo>
                    <a:pt x="12346" y="9143"/>
                    <a:pt x="11331" y="8716"/>
                    <a:pt x="10558" y="8577"/>
                  </a:cubicBezTo>
                  <a:cubicBezTo>
                    <a:pt x="10811" y="8129"/>
                    <a:pt x="11062" y="7678"/>
                    <a:pt x="11309" y="7230"/>
                  </a:cubicBezTo>
                  <a:cubicBezTo>
                    <a:pt x="11312" y="7223"/>
                    <a:pt x="11312" y="7217"/>
                    <a:pt x="11315" y="7211"/>
                  </a:cubicBezTo>
                  <a:close/>
                  <a:moveTo>
                    <a:pt x="10450" y="8766"/>
                  </a:moveTo>
                  <a:cubicBezTo>
                    <a:pt x="11137" y="8970"/>
                    <a:pt x="11833" y="9199"/>
                    <a:pt x="11891" y="10038"/>
                  </a:cubicBezTo>
                  <a:cubicBezTo>
                    <a:pt x="11892" y="10075"/>
                    <a:pt x="11911" y="10107"/>
                    <a:pt x="11934" y="10131"/>
                  </a:cubicBezTo>
                  <a:cubicBezTo>
                    <a:pt x="11054" y="10333"/>
                    <a:pt x="10185" y="10568"/>
                    <a:pt x="9340" y="10841"/>
                  </a:cubicBezTo>
                  <a:cubicBezTo>
                    <a:pt x="9320" y="10802"/>
                    <a:pt x="9296" y="10767"/>
                    <a:pt x="9265" y="10735"/>
                  </a:cubicBezTo>
                  <a:cubicBezTo>
                    <a:pt x="9678" y="10094"/>
                    <a:pt x="10071" y="9432"/>
                    <a:pt x="10450" y="8766"/>
                  </a:cubicBezTo>
                  <a:close/>
                  <a:moveTo>
                    <a:pt x="2687" y="3783"/>
                  </a:moveTo>
                  <a:cubicBezTo>
                    <a:pt x="5424" y="4956"/>
                    <a:pt x="8206" y="6036"/>
                    <a:pt x="10999" y="7090"/>
                  </a:cubicBezTo>
                  <a:cubicBezTo>
                    <a:pt x="10321" y="8244"/>
                    <a:pt x="9643" y="9415"/>
                    <a:pt x="9047" y="10613"/>
                  </a:cubicBezTo>
                  <a:cubicBezTo>
                    <a:pt x="9009" y="10604"/>
                    <a:pt x="8970" y="10599"/>
                    <a:pt x="8931" y="10599"/>
                  </a:cubicBezTo>
                  <a:cubicBezTo>
                    <a:pt x="8872" y="10599"/>
                    <a:pt x="8812" y="10611"/>
                    <a:pt x="8756" y="10638"/>
                  </a:cubicBezTo>
                  <a:cubicBezTo>
                    <a:pt x="8737" y="10621"/>
                    <a:pt x="8713" y="10611"/>
                    <a:pt x="8688" y="10611"/>
                  </a:cubicBezTo>
                  <a:cubicBezTo>
                    <a:pt x="8665" y="10611"/>
                    <a:pt x="8641" y="10619"/>
                    <a:pt x="8620" y="10639"/>
                  </a:cubicBezTo>
                  <a:cubicBezTo>
                    <a:pt x="8364" y="10864"/>
                    <a:pt x="8354" y="11268"/>
                    <a:pt x="8672" y="11444"/>
                  </a:cubicBezTo>
                  <a:cubicBezTo>
                    <a:pt x="8748" y="11486"/>
                    <a:pt x="8829" y="11506"/>
                    <a:pt x="8908" y="11506"/>
                  </a:cubicBezTo>
                  <a:cubicBezTo>
                    <a:pt x="9129" y="11506"/>
                    <a:pt x="9332" y="11352"/>
                    <a:pt x="9376" y="11120"/>
                  </a:cubicBezTo>
                  <a:cubicBezTo>
                    <a:pt x="12168" y="10555"/>
                    <a:pt x="14918" y="9998"/>
                    <a:pt x="17748" y="9625"/>
                  </a:cubicBezTo>
                  <a:cubicBezTo>
                    <a:pt x="17919" y="9690"/>
                    <a:pt x="18091" y="9754"/>
                    <a:pt x="18263" y="9819"/>
                  </a:cubicBezTo>
                  <a:cubicBezTo>
                    <a:pt x="18288" y="9828"/>
                    <a:pt x="18311" y="9833"/>
                    <a:pt x="18333" y="9833"/>
                  </a:cubicBezTo>
                  <a:cubicBezTo>
                    <a:pt x="18405" y="9833"/>
                    <a:pt x="18458" y="9784"/>
                    <a:pt x="18484" y="9721"/>
                  </a:cubicBezTo>
                  <a:lnTo>
                    <a:pt x="18484" y="9721"/>
                  </a:lnTo>
                  <a:cubicBezTo>
                    <a:pt x="18426" y="10904"/>
                    <a:pt x="18139" y="12078"/>
                    <a:pt x="17610" y="13165"/>
                  </a:cubicBezTo>
                  <a:cubicBezTo>
                    <a:pt x="16086" y="16292"/>
                    <a:pt x="12763" y="18341"/>
                    <a:pt x="9353" y="18341"/>
                  </a:cubicBezTo>
                  <a:cubicBezTo>
                    <a:pt x="8530" y="18341"/>
                    <a:pt x="7701" y="18222"/>
                    <a:pt x="6892" y="17969"/>
                  </a:cubicBezTo>
                  <a:cubicBezTo>
                    <a:pt x="6869" y="17962"/>
                    <a:pt x="6848" y="17959"/>
                    <a:pt x="6828" y="17959"/>
                  </a:cubicBezTo>
                  <a:cubicBezTo>
                    <a:pt x="6756" y="17959"/>
                    <a:pt x="6702" y="18002"/>
                    <a:pt x="6673" y="18059"/>
                  </a:cubicBezTo>
                  <a:cubicBezTo>
                    <a:pt x="3520" y="16669"/>
                    <a:pt x="1086" y="13849"/>
                    <a:pt x="756" y="10327"/>
                  </a:cubicBezTo>
                  <a:cubicBezTo>
                    <a:pt x="532" y="7943"/>
                    <a:pt x="1255" y="5598"/>
                    <a:pt x="2687" y="3783"/>
                  </a:cubicBezTo>
                  <a:close/>
                  <a:moveTo>
                    <a:pt x="9625" y="0"/>
                  </a:moveTo>
                  <a:cubicBezTo>
                    <a:pt x="8747" y="0"/>
                    <a:pt x="7862" y="126"/>
                    <a:pt x="6998" y="388"/>
                  </a:cubicBezTo>
                  <a:cubicBezTo>
                    <a:pt x="3265" y="1520"/>
                    <a:pt x="643" y="4842"/>
                    <a:pt x="341" y="8719"/>
                  </a:cubicBezTo>
                  <a:cubicBezTo>
                    <a:pt x="0" y="13066"/>
                    <a:pt x="2841" y="17289"/>
                    <a:pt x="7057" y="18480"/>
                  </a:cubicBezTo>
                  <a:cubicBezTo>
                    <a:pt x="7070" y="18484"/>
                    <a:pt x="7082" y="18486"/>
                    <a:pt x="7093" y="18486"/>
                  </a:cubicBezTo>
                  <a:cubicBezTo>
                    <a:pt x="7118" y="18486"/>
                    <a:pt x="7139" y="18477"/>
                    <a:pt x="7157" y="18464"/>
                  </a:cubicBezTo>
                  <a:cubicBezTo>
                    <a:pt x="7885" y="18656"/>
                    <a:pt x="8623" y="18747"/>
                    <a:pt x="9357" y="18747"/>
                  </a:cubicBezTo>
                  <a:cubicBezTo>
                    <a:pt x="12413" y="18747"/>
                    <a:pt x="15387" y="17164"/>
                    <a:pt x="17196" y="14630"/>
                  </a:cubicBezTo>
                  <a:cubicBezTo>
                    <a:pt x="19508" y="11397"/>
                    <a:pt x="19465" y="6800"/>
                    <a:pt x="17033" y="3640"/>
                  </a:cubicBezTo>
                  <a:cubicBezTo>
                    <a:pt x="15249" y="1325"/>
                    <a:pt x="12472" y="0"/>
                    <a:pt x="9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42">
              <a:extLst>
                <a:ext uri="{FF2B5EF4-FFF2-40B4-BE49-F238E27FC236}">
                  <a16:creationId xmlns:a16="http://schemas.microsoft.com/office/drawing/2014/main" id="{429E4353-3158-80FC-4D30-E4A9DB66752E}"/>
                </a:ext>
              </a:extLst>
            </p:cNvPr>
            <p:cNvSpPr/>
            <p:nvPr/>
          </p:nvSpPr>
          <p:spPr>
            <a:xfrm>
              <a:off x="3549690" y="3319533"/>
              <a:ext cx="48774" cy="56515"/>
            </a:xfrm>
            <a:custGeom>
              <a:avLst/>
              <a:gdLst/>
              <a:ahLst/>
              <a:cxnLst/>
              <a:rect l="l" t="t" r="r" b="b"/>
              <a:pathLst>
                <a:path w="1531" h="1774" extrusionOk="0">
                  <a:moveTo>
                    <a:pt x="493" y="653"/>
                  </a:moveTo>
                  <a:cubicBezTo>
                    <a:pt x="550" y="708"/>
                    <a:pt x="606" y="763"/>
                    <a:pt x="663" y="819"/>
                  </a:cubicBezTo>
                  <a:cubicBezTo>
                    <a:pt x="623" y="839"/>
                    <a:pt x="586" y="858"/>
                    <a:pt x="550" y="884"/>
                  </a:cubicBezTo>
                  <a:cubicBezTo>
                    <a:pt x="530" y="806"/>
                    <a:pt x="513" y="729"/>
                    <a:pt x="493" y="653"/>
                  </a:cubicBezTo>
                  <a:close/>
                  <a:moveTo>
                    <a:pt x="202" y="0"/>
                  </a:moveTo>
                  <a:cubicBezTo>
                    <a:pt x="99" y="0"/>
                    <a:pt x="1" y="78"/>
                    <a:pt x="41" y="205"/>
                  </a:cubicBezTo>
                  <a:cubicBezTo>
                    <a:pt x="132" y="500"/>
                    <a:pt x="204" y="809"/>
                    <a:pt x="288" y="1113"/>
                  </a:cubicBezTo>
                  <a:cubicBezTo>
                    <a:pt x="263" y="1143"/>
                    <a:pt x="231" y="1172"/>
                    <a:pt x="207" y="1206"/>
                  </a:cubicBezTo>
                  <a:cubicBezTo>
                    <a:pt x="151" y="1278"/>
                    <a:pt x="228" y="1362"/>
                    <a:pt x="304" y="1362"/>
                  </a:cubicBezTo>
                  <a:cubicBezTo>
                    <a:pt x="322" y="1362"/>
                    <a:pt x="341" y="1357"/>
                    <a:pt x="357" y="1346"/>
                  </a:cubicBezTo>
                  <a:cubicBezTo>
                    <a:pt x="399" y="1475"/>
                    <a:pt x="444" y="1601"/>
                    <a:pt x="500" y="1723"/>
                  </a:cubicBezTo>
                  <a:cubicBezTo>
                    <a:pt x="516" y="1758"/>
                    <a:pt x="548" y="1773"/>
                    <a:pt x="583" y="1773"/>
                  </a:cubicBezTo>
                  <a:cubicBezTo>
                    <a:pt x="639" y="1773"/>
                    <a:pt x="699" y="1732"/>
                    <a:pt x="694" y="1671"/>
                  </a:cubicBezTo>
                  <a:cubicBezTo>
                    <a:pt x="679" y="1492"/>
                    <a:pt x="649" y="1315"/>
                    <a:pt x="610" y="1137"/>
                  </a:cubicBezTo>
                  <a:cubicBezTo>
                    <a:pt x="688" y="1086"/>
                    <a:pt x="768" y="1041"/>
                    <a:pt x="854" y="1005"/>
                  </a:cubicBezTo>
                  <a:cubicBezTo>
                    <a:pt x="964" y="1109"/>
                    <a:pt x="1073" y="1210"/>
                    <a:pt x="1189" y="1306"/>
                  </a:cubicBezTo>
                  <a:cubicBezTo>
                    <a:pt x="1222" y="1333"/>
                    <a:pt x="1260" y="1344"/>
                    <a:pt x="1299" y="1344"/>
                  </a:cubicBezTo>
                  <a:cubicBezTo>
                    <a:pt x="1417" y="1344"/>
                    <a:pt x="1531" y="1234"/>
                    <a:pt x="1447" y="1107"/>
                  </a:cubicBezTo>
                  <a:cubicBezTo>
                    <a:pt x="1172" y="690"/>
                    <a:pt x="715" y="344"/>
                    <a:pt x="323" y="40"/>
                  </a:cubicBezTo>
                  <a:cubicBezTo>
                    <a:pt x="288" y="13"/>
                    <a:pt x="245" y="0"/>
                    <a:pt x="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Google Shape;1592;p42">
              <a:extLst>
                <a:ext uri="{FF2B5EF4-FFF2-40B4-BE49-F238E27FC236}">
                  <a16:creationId xmlns:a16="http://schemas.microsoft.com/office/drawing/2014/main" id="{E0B779DA-F194-1146-C3C8-3BE0F7B16BBF}"/>
                </a:ext>
              </a:extLst>
            </p:cNvPr>
            <p:cNvSpPr/>
            <p:nvPr/>
          </p:nvSpPr>
          <p:spPr>
            <a:xfrm>
              <a:off x="3925013" y="3443303"/>
              <a:ext cx="52214" cy="40204"/>
            </a:xfrm>
            <a:custGeom>
              <a:avLst/>
              <a:gdLst/>
              <a:ahLst/>
              <a:cxnLst/>
              <a:rect l="l" t="t" r="r" b="b"/>
              <a:pathLst>
                <a:path w="1639" h="1262" extrusionOk="0">
                  <a:moveTo>
                    <a:pt x="754" y="0"/>
                  </a:moveTo>
                  <a:cubicBezTo>
                    <a:pt x="443" y="0"/>
                    <a:pt x="37" y="304"/>
                    <a:pt x="18" y="578"/>
                  </a:cubicBezTo>
                  <a:cubicBezTo>
                    <a:pt x="1" y="846"/>
                    <a:pt x="196" y="1090"/>
                    <a:pt x="432" y="1196"/>
                  </a:cubicBezTo>
                  <a:cubicBezTo>
                    <a:pt x="538" y="1242"/>
                    <a:pt x="651" y="1262"/>
                    <a:pt x="765" y="1262"/>
                  </a:cubicBezTo>
                  <a:cubicBezTo>
                    <a:pt x="1012" y="1262"/>
                    <a:pt x="1266" y="1172"/>
                    <a:pt x="1477" y="1072"/>
                  </a:cubicBezTo>
                  <a:cubicBezTo>
                    <a:pt x="1639" y="995"/>
                    <a:pt x="1549" y="750"/>
                    <a:pt x="1393" y="750"/>
                  </a:cubicBezTo>
                  <a:cubicBezTo>
                    <a:pt x="1378" y="750"/>
                    <a:pt x="1362" y="752"/>
                    <a:pt x="1346" y="757"/>
                  </a:cubicBezTo>
                  <a:cubicBezTo>
                    <a:pt x="1166" y="814"/>
                    <a:pt x="932" y="917"/>
                    <a:pt x="724" y="917"/>
                  </a:cubicBezTo>
                  <a:cubicBezTo>
                    <a:pt x="589" y="917"/>
                    <a:pt x="465" y="874"/>
                    <a:pt x="373" y="744"/>
                  </a:cubicBezTo>
                  <a:cubicBezTo>
                    <a:pt x="194" y="491"/>
                    <a:pt x="584" y="222"/>
                    <a:pt x="796" y="222"/>
                  </a:cubicBezTo>
                  <a:cubicBezTo>
                    <a:pt x="846" y="222"/>
                    <a:pt x="886" y="237"/>
                    <a:pt x="906" y="271"/>
                  </a:cubicBezTo>
                  <a:cubicBezTo>
                    <a:pt x="923" y="298"/>
                    <a:pt x="952" y="310"/>
                    <a:pt x="981" y="310"/>
                  </a:cubicBezTo>
                  <a:cubicBezTo>
                    <a:pt x="1038" y="310"/>
                    <a:pt x="1096" y="265"/>
                    <a:pt x="1069" y="202"/>
                  </a:cubicBezTo>
                  <a:cubicBezTo>
                    <a:pt x="1009" y="58"/>
                    <a:pt x="890" y="0"/>
                    <a:pt x="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Google Shape;1593;p42">
              <a:extLst>
                <a:ext uri="{FF2B5EF4-FFF2-40B4-BE49-F238E27FC236}">
                  <a16:creationId xmlns:a16="http://schemas.microsoft.com/office/drawing/2014/main" id="{0D298CFF-8CC8-2C84-D1CC-9A493F13DFBC}"/>
                </a:ext>
              </a:extLst>
            </p:cNvPr>
            <p:cNvSpPr/>
            <p:nvPr/>
          </p:nvSpPr>
          <p:spPr>
            <a:xfrm>
              <a:off x="4142382" y="3535691"/>
              <a:ext cx="45843" cy="62536"/>
            </a:xfrm>
            <a:custGeom>
              <a:avLst/>
              <a:gdLst/>
              <a:ahLst/>
              <a:cxnLst/>
              <a:rect l="l" t="t" r="r" b="b"/>
              <a:pathLst>
                <a:path w="1439" h="1963" extrusionOk="0">
                  <a:moveTo>
                    <a:pt x="680" y="427"/>
                  </a:moveTo>
                  <a:cubicBezTo>
                    <a:pt x="774" y="427"/>
                    <a:pt x="676" y="549"/>
                    <a:pt x="648" y="599"/>
                  </a:cubicBezTo>
                  <a:cubicBezTo>
                    <a:pt x="597" y="698"/>
                    <a:pt x="532" y="788"/>
                    <a:pt x="465" y="877"/>
                  </a:cubicBezTo>
                  <a:cubicBezTo>
                    <a:pt x="481" y="781"/>
                    <a:pt x="502" y="688"/>
                    <a:pt x="536" y="599"/>
                  </a:cubicBezTo>
                  <a:cubicBezTo>
                    <a:pt x="566" y="516"/>
                    <a:pt x="588" y="430"/>
                    <a:pt x="675" y="428"/>
                  </a:cubicBezTo>
                  <a:cubicBezTo>
                    <a:pt x="677" y="427"/>
                    <a:pt x="679" y="427"/>
                    <a:pt x="680" y="427"/>
                  </a:cubicBezTo>
                  <a:close/>
                  <a:moveTo>
                    <a:pt x="433" y="1304"/>
                  </a:moveTo>
                  <a:lnTo>
                    <a:pt x="455" y="1315"/>
                  </a:lnTo>
                  <a:cubicBezTo>
                    <a:pt x="500" y="1329"/>
                    <a:pt x="544" y="1333"/>
                    <a:pt x="587" y="1333"/>
                  </a:cubicBezTo>
                  <a:cubicBezTo>
                    <a:pt x="649" y="1333"/>
                    <a:pt x="708" y="1324"/>
                    <a:pt x="770" y="1324"/>
                  </a:cubicBezTo>
                  <a:cubicBezTo>
                    <a:pt x="794" y="1324"/>
                    <a:pt x="819" y="1326"/>
                    <a:pt x="844" y="1330"/>
                  </a:cubicBezTo>
                  <a:cubicBezTo>
                    <a:pt x="985" y="1350"/>
                    <a:pt x="1128" y="1453"/>
                    <a:pt x="889" y="1550"/>
                  </a:cubicBezTo>
                  <a:cubicBezTo>
                    <a:pt x="790" y="1589"/>
                    <a:pt x="665" y="1580"/>
                    <a:pt x="561" y="1586"/>
                  </a:cubicBezTo>
                  <a:cubicBezTo>
                    <a:pt x="511" y="1587"/>
                    <a:pt x="473" y="1609"/>
                    <a:pt x="443" y="1636"/>
                  </a:cubicBezTo>
                  <a:cubicBezTo>
                    <a:pt x="443" y="1626"/>
                    <a:pt x="446" y="1619"/>
                    <a:pt x="446" y="1609"/>
                  </a:cubicBezTo>
                  <a:cubicBezTo>
                    <a:pt x="439" y="1509"/>
                    <a:pt x="433" y="1407"/>
                    <a:pt x="433" y="1304"/>
                  </a:cubicBezTo>
                  <a:close/>
                  <a:moveTo>
                    <a:pt x="707" y="0"/>
                  </a:moveTo>
                  <a:cubicBezTo>
                    <a:pt x="701" y="0"/>
                    <a:pt x="695" y="1"/>
                    <a:pt x="688" y="1"/>
                  </a:cubicBezTo>
                  <a:cubicBezTo>
                    <a:pt x="1" y="34"/>
                    <a:pt x="50" y="1204"/>
                    <a:pt x="118" y="1652"/>
                  </a:cubicBezTo>
                  <a:cubicBezTo>
                    <a:pt x="131" y="1732"/>
                    <a:pt x="199" y="1769"/>
                    <a:pt x="270" y="1769"/>
                  </a:cubicBezTo>
                  <a:cubicBezTo>
                    <a:pt x="311" y="1769"/>
                    <a:pt x="353" y="1757"/>
                    <a:pt x="385" y="1733"/>
                  </a:cubicBezTo>
                  <a:lnTo>
                    <a:pt x="385" y="1733"/>
                  </a:lnTo>
                  <a:cubicBezTo>
                    <a:pt x="362" y="1839"/>
                    <a:pt x="418" y="1961"/>
                    <a:pt x="561" y="1963"/>
                  </a:cubicBezTo>
                  <a:cubicBezTo>
                    <a:pt x="569" y="1963"/>
                    <a:pt x="577" y="1963"/>
                    <a:pt x="586" y="1963"/>
                  </a:cubicBezTo>
                  <a:cubicBezTo>
                    <a:pt x="963" y="1963"/>
                    <a:pt x="1433" y="1834"/>
                    <a:pt x="1436" y="1374"/>
                  </a:cubicBezTo>
                  <a:cubicBezTo>
                    <a:pt x="1438" y="1209"/>
                    <a:pt x="1360" y="1063"/>
                    <a:pt x="1212" y="986"/>
                  </a:cubicBezTo>
                  <a:cubicBezTo>
                    <a:pt x="1142" y="950"/>
                    <a:pt x="1074" y="940"/>
                    <a:pt x="1005" y="940"/>
                  </a:cubicBezTo>
                  <a:cubicBezTo>
                    <a:pt x="969" y="940"/>
                    <a:pt x="933" y="943"/>
                    <a:pt x="897" y="946"/>
                  </a:cubicBezTo>
                  <a:cubicBezTo>
                    <a:pt x="1012" y="784"/>
                    <a:pt x="1103" y="602"/>
                    <a:pt x="1113" y="420"/>
                  </a:cubicBezTo>
                  <a:cubicBezTo>
                    <a:pt x="1127" y="179"/>
                    <a:pt x="942" y="0"/>
                    <a:pt x="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4" name="Google Shape;1594;p42">
            <a:extLst>
              <a:ext uri="{FF2B5EF4-FFF2-40B4-BE49-F238E27FC236}">
                <a16:creationId xmlns:a16="http://schemas.microsoft.com/office/drawing/2014/main" id="{5BF9DD3D-62EA-6B2C-924A-179817ACD6CA}"/>
              </a:ext>
            </a:extLst>
          </p:cNvPr>
          <p:cNvSpPr/>
          <p:nvPr/>
        </p:nvSpPr>
        <p:spPr>
          <a:xfrm>
            <a:off x="6344232" y="1250056"/>
            <a:ext cx="745879" cy="763615"/>
          </a:xfrm>
          <a:custGeom>
            <a:avLst/>
            <a:gdLst/>
            <a:ahLst/>
            <a:cxnLst/>
            <a:rect l="l" t="t" r="r" b="b"/>
            <a:pathLst>
              <a:path w="19429" h="19891" extrusionOk="0">
                <a:moveTo>
                  <a:pt x="12778" y="0"/>
                </a:moveTo>
                <a:cubicBezTo>
                  <a:pt x="12701" y="0"/>
                  <a:pt x="12632" y="44"/>
                  <a:pt x="12618" y="147"/>
                </a:cubicBezTo>
                <a:cubicBezTo>
                  <a:pt x="12250" y="2877"/>
                  <a:pt x="11927" y="5618"/>
                  <a:pt x="11503" y="8341"/>
                </a:cubicBezTo>
                <a:cubicBezTo>
                  <a:pt x="11320" y="9514"/>
                  <a:pt x="11096" y="10687"/>
                  <a:pt x="10715" y="11812"/>
                </a:cubicBezTo>
                <a:cubicBezTo>
                  <a:pt x="10408" y="12716"/>
                  <a:pt x="9541" y="14959"/>
                  <a:pt x="8311" y="15385"/>
                </a:cubicBezTo>
                <a:cubicBezTo>
                  <a:pt x="8457" y="11095"/>
                  <a:pt x="8847" y="6802"/>
                  <a:pt x="8562" y="2525"/>
                </a:cubicBezTo>
                <a:lnTo>
                  <a:pt x="8562" y="2525"/>
                </a:lnTo>
                <a:cubicBezTo>
                  <a:pt x="8649" y="2681"/>
                  <a:pt x="8724" y="2846"/>
                  <a:pt x="8778" y="3019"/>
                </a:cubicBezTo>
                <a:cubicBezTo>
                  <a:pt x="8814" y="3113"/>
                  <a:pt x="8897" y="3154"/>
                  <a:pt x="8977" y="3154"/>
                </a:cubicBezTo>
                <a:cubicBezTo>
                  <a:pt x="9100" y="3154"/>
                  <a:pt x="9219" y="3059"/>
                  <a:pt x="9163" y="2913"/>
                </a:cubicBezTo>
                <a:cubicBezTo>
                  <a:pt x="9003" y="2481"/>
                  <a:pt x="8795" y="2120"/>
                  <a:pt x="8506" y="1760"/>
                </a:cubicBezTo>
                <a:lnTo>
                  <a:pt x="8506" y="1755"/>
                </a:lnTo>
                <a:cubicBezTo>
                  <a:pt x="8496" y="1643"/>
                  <a:pt x="8388" y="1555"/>
                  <a:pt x="8286" y="1555"/>
                </a:cubicBezTo>
                <a:cubicBezTo>
                  <a:pt x="8228" y="1555"/>
                  <a:pt x="8171" y="1584"/>
                  <a:pt x="8137" y="1654"/>
                </a:cubicBezTo>
                <a:cubicBezTo>
                  <a:pt x="7869" y="2206"/>
                  <a:pt x="7601" y="2757"/>
                  <a:pt x="7335" y="3311"/>
                </a:cubicBezTo>
                <a:cubicBezTo>
                  <a:pt x="7258" y="3469"/>
                  <a:pt x="7390" y="3612"/>
                  <a:pt x="7522" y="3612"/>
                </a:cubicBezTo>
                <a:cubicBezTo>
                  <a:pt x="7581" y="3612"/>
                  <a:pt x="7640" y="3583"/>
                  <a:pt x="7680" y="3513"/>
                </a:cubicBezTo>
                <a:cubicBezTo>
                  <a:pt x="7845" y="3218"/>
                  <a:pt x="8009" y="2924"/>
                  <a:pt x="8174" y="2628"/>
                </a:cubicBezTo>
                <a:lnTo>
                  <a:pt x="8174" y="2628"/>
                </a:lnTo>
                <a:cubicBezTo>
                  <a:pt x="8427" y="6898"/>
                  <a:pt x="7853" y="11186"/>
                  <a:pt x="7843" y="15455"/>
                </a:cubicBezTo>
                <a:cubicBezTo>
                  <a:pt x="7676" y="15446"/>
                  <a:pt x="7504" y="15405"/>
                  <a:pt x="7329" y="15319"/>
                </a:cubicBezTo>
                <a:cubicBezTo>
                  <a:pt x="6773" y="15051"/>
                  <a:pt x="6355" y="14110"/>
                  <a:pt x="6060" y="13593"/>
                </a:cubicBezTo>
                <a:cubicBezTo>
                  <a:pt x="5745" y="13039"/>
                  <a:pt x="5455" y="12471"/>
                  <a:pt x="5184" y="11895"/>
                </a:cubicBezTo>
                <a:cubicBezTo>
                  <a:pt x="4629" y="10701"/>
                  <a:pt x="4173" y="9462"/>
                  <a:pt x="3828" y="8192"/>
                </a:cubicBezTo>
                <a:cubicBezTo>
                  <a:pt x="3126" y="5619"/>
                  <a:pt x="2886" y="2975"/>
                  <a:pt x="3022" y="318"/>
                </a:cubicBezTo>
                <a:cubicBezTo>
                  <a:pt x="3026" y="254"/>
                  <a:pt x="2980" y="223"/>
                  <a:pt x="2931" y="223"/>
                </a:cubicBezTo>
                <a:cubicBezTo>
                  <a:pt x="2882" y="223"/>
                  <a:pt x="2830" y="255"/>
                  <a:pt x="2824" y="318"/>
                </a:cubicBezTo>
                <a:cubicBezTo>
                  <a:pt x="2531" y="3340"/>
                  <a:pt x="2869" y="6392"/>
                  <a:pt x="3777" y="9289"/>
                </a:cubicBezTo>
                <a:cubicBezTo>
                  <a:pt x="4215" y="10685"/>
                  <a:pt x="4783" y="12044"/>
                  <a:pt x="5480" y="13330"/>
                </a:cubicBezTo>
                <a:cubicBezTo>
                  <a:pt x="5827" y="13973"/>
                  <a:pt x="6268" y="14989"/>
                  <a:pt x="6948" y="15512"/>
                </a:cubicBezTo>
                <a:cubicBezTo>
                  <a:pt x="4683" y="15419"/>
                  <a:pt x="2419" y="15317"/>
                  <a:pt x="154" y="15218"/>
                </a:cubicBezTo>
                <a:cubicBezTo>
                  <a:pt x="152" y="15218"/>
                  <a:pt x="149" y="15218"/>
                  <a:pt x="147" y="15218"/>
                </a:cubicBezTo>
                <a:cubicBezTo>
                  <a:pt x="1" y="15218"/>
                  <a:pt x="7" y="15439"/>
                  <a:pt x="154" y="15453"/>
                </a:cubicBezTo>
                <a:cubicBezTo>
                  <a:pt x="2707" y="15698"/>
                  <a:pt x="5274" y="15863"/>
                  <a:pt x="7845" y="15979"/>
                </a:cubicBezTo>
                <a:cubicBezTo>
                  <a:pt x="7857" y="17252"/>
                  <a:pt x="7923" y="18525"/>
                  <a:pt x="8084" y="19793"/>
                </a:cubicBezTo>
                <a:cubicBezTo>
                  <a:pt x="8092" y="19857"/>
                  <a:pt x="8144" y="19890"/>
                  <a:pt x="8194" y="19890"/>
                </a:cubicBezTo>
                <a:cubicBezTo>
                  <a:pt x="8243" y="19890"/>
                  <a:pt x="8288" y="19859"/>
                  <a:pt x="8287" y="19793"/>
                </a:cubicBezTo>
                <a:cubicBezTo>
                  <a:pt x="8247" y="18530"/>
                  <a:pt x="8260" y="17265"/>
                  <a:pt x="8294" y="15999"/>
                </a:cubicBezTo>
                <a:cubicBezTo>
                  <a:pt x="11646" y="16142"/>
                  <a:pt x="15005" y="16199"/>
                  <a:pt x="18353" y="16218"/>
                </a:cubicBezTo>
                <a:cubicBezTo>
                  <a:pt x="18293" y="16264"/>
                  <a:pt x="18234" y="16308"/>
                  <a:pt x="18174" y="16351"/>
                </a:cubicBezTo>
                <a:cubicBezTo>
                  <a:pt x="17852" y="16541"/>
                  <a:pt x="17531" y="16731"/>
                  <a:pt x="17209" y="16921"/>
                </a:cubicBezTo>
                <a:cubicBezTo>
                  <a:pt x="17013" y="17037"/>
                  <a:pt x="17133" y="17293"/>
                  <a:pt x="17317" y="17293"/>
                </a:cubicBezTo>
                <a:cubicBezTo>
                  <a:pt x="17348" y="17293"/>
                  <a:pt x="17380" y="17286"/>
                  <a:pt x="17412" y="17270"/>
                </a:cubicBezTo>
                <a:cubicBezTo>
                  <a:pt x="17775" y="17096"/>
                  <a:pt x="18105" y="16899"/>
                  <a:pt x="18418" y="16676"/>
                </a:cubicBezTo>
                <a:cubicBezTo>
                  <a:pt x="18690" y="16514"/>
                  <a:pt x="18962" y="16355"/>
                  <a:pt x="19231" y="16194"/>
                </a:cubicBezTo>
                <a:cubicBezTo>
                  <a:pt x="19337" y="16132"/>
                  <a:pt x="19350" y="16005"/>
                  <a:pt x="19295" y="15914"/>
                </a:cubicBezTo>
                <a:cubicBezTo>
                  <a:pt x="19312" y="15897"/>
                  <a:pt x="19330" y="15881"/>
                  <a:pt x="19345" y="15864"/>
                </a:cubicBezTo>
                <a:cubicBezTo>
                  <a:pt x="19428" y="15771"/>
                  <a:pt x="19421" y="15604"/>
                  <a:pt x="19302" y="15545"/>
                </a:cubicBezTo>
                <a:cubicBezTo>
                  <a:pt x="18834" y="15309"/>
                  <a:pt x="18369" y="15145"/>
                  <a:pt x="17849" y="15047"/>
                </a:cubicBezTo>
                <a:cubicBezTo>
                  <a:pt x="17834" y="15044"/>
                  <a:pt x="17820" y="15042"/>
                  <a:pt x="17806" y="15042"/>
                </a:cubicBezTo>
                <a:cubicBezTo>
                  <a:pt x="17586" y="15042"/>
                  <a:pt x="17503" y="15390"/>
                  <a:pt x="17742" y="15435"/>
                </a:cubicBezTo>
                <a:cubicBezTo>
                  <a:pt x="18141" y="15511"/>
                  <a:pt x="18496" y="15619"/>
                  <a:pt x="18856" y="15778"/>
                </a:cubicBezTo>
                <a:cubicBezTo>
                  <a:pt x="18843" y="15791"/>
                  <a:pt x="18830" y="15803"/>
                  <a:pt x="18818" y="15814"/>
                </a:cubicBezTo>
                <a:cubicBezTo>
                  <a:pt x="15454" y="15804"/>
                  <a:pt x="12096" y="15707"/>
                  <a:pt x="8738" y="15579"/>
                </a:cubicBezTo>
                <a:cubicBezTo>
                  <a:pt x="9219" y="15286"/>
                  <a:pt x="9613" y="14795"/>
                  <a:pt x="9908" y="14361"/>
                </a:cubicBezTo>
                <a:cubicBezTo>
                  <a:pt x="10735" y="13144"/>
                  <a:pt x="11219" y="11718"/>
                  <a:pt x="11546" y="10291"/>
                </a:cubicBezTo>
                <a:cubicBezTo>
                  <a:pt x="12295" y="7012"/>
                  <a:pt x="12557" y="3584"/>
                  <a:pt x="13006" y="254"/>
                </a:cubicBezTo>
                <a:cubicBezTo>
                  <a:pt x="13027" y="101"/>
                  <a:pt x="12895" y="0"/>
                  <a:pt x="12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7642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>
          <a:extLst>
            <a:ext uri="{FF2B5EF4-FFF2-40B4-BE49-F238E27FC236}">
              <a16:creationId xmlns:a16="http://schemas.microsoft.com/office/drawing/2014/main" id="{ACF47724-4E7C-89C9-B256-F3D906A54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2">
            <a:extLst>
              <a:ext uri="{FF2B5EF4-FFF2-40B4-BE49-F238E27FC236}">
                <a16:creationId xmlns:a16="http://schemas.microsoft.com/office/drawing/2014/main" id="{617A6A87-B451-D39E-1CE9-13A6F5941D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1540" name="Google Shape;1540;p42">
            <a:extLst>
              <a:ext uri="{FF2B5EF4-FFF2-40B4-BE49-F238E27FC236}">
                <a16:creationId xmlns:a16="http://schemas.microsoft.com/office/drawing/2014/main" id="{31EFB38F-095C-1B15-0FA0-88D78CD161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776" y="1728531"/>
            <a:ext cx="4503600" cy="3099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 dirty="0"/>
              <a:t>Libraries Used:</a:t>
            </a:r>
          </a:p>
          <a:p>
            <a:r>
              <a:rPr lang="en-GB" b="1" dirty="0"/>
              <a:t>SciPy: </a:t>
            </a:r>
            <a:r>
              <a:rPr lang="en-US" dirty="0"/>
              <a:t>A Python library used for advanced mathematical functions, scientific computing, and integration tasks.</a:t>
            </a:r>
          </a:p>
          <a:p>
            <a:r>
              <a:rPr lang="en-US" b="1" dirty="0"/>
              <a:t>Matplotlib: </a:t>
            </a:r>
            <a:r>
              <a:rPr lang="en-US" dirty="0"/>
              <a:t>A Python library for creating static, animated, and interactive visualizations like graphs and charts.</a:t>
            </a:r>
          </a:p>
          <a:p>
            <a:r>
              <a:rPr lang="en-US" b="1" dirty="0"/>
              <a:t>NumPy: </a:t>
            </a:r>
            <a:r>
              <a:rPr lang="en-US" dirty="0"/>
              <a:t>A Python library for numerical computing, providing support for arrays, matrices, and mathematical operations.</a:t>
            </a:r>
            <a:endParaRPr b="1" dirty="0"/>
          </a:p>
        </p:txBody>
      </p:sp>
      <p:grpSp>
        <p:nvGrpSpPr>
          <p:cNvPr id="1541" name="Google Shape;1541;p42">
            <a:extLst>
              <a:ext uri="{FF2B5EF4-FFF2-40B4-BE49-F238E27FC236}">
                <a16:creationId xmlns:a16="http://schemas.microsoft.com/office/drawing/2014/main" id="{23B0A704-62C0-FA1C-7EC4-F19086417C06}"/>
              </a:ext>
            </a:extLst>
          </p:cNvPr>
          <p:cNvGrpSpPr/>
          <p:nvPr/>
        </p:nvGrpSpPr>
        <p:grpSpPr>
          <a:xfrm>
            <a:off x="7364351" y="1627438"/>
            <a:ext cx="841238" cy="837088"/>
            <a:chOff x="1535441" y="3235327"/>
            <a:chExt cx="438191" cy="436029"/>
          </a:xfrm>
        </p:grpSpPr>
        <p:sp>
          <p:nvSpPr>
            <p:cNvPr id="1542" name="Google Shape;1542;p42">
              <a:extLst>
                <a:ext uri="{FF2B5EF4-FFF2-40B4-BE49-F238E27FC236}">
                  <a16:creationId xmlns:a16="http://schemas.microsoft.com/office/drawing/2014/main" id="{FDE85C30-E59D-862F-4D57-3DEC5E194C11}"/>
                </a:ext>
              </a:extLst>
            </p:cNvPr>
            <p:cNvSpPr/>
            <p:nvPr/>
          </p:nvSpPr>
          <p:spPr>
            <a:xfrm>
              <a:off x="1535441" y="3235327"/>
              <a:ext cx="438191" cy="436029"/>
            </a:xfrm>
            <a:custGeom>
              <a:avLst/>
              <a:gdLst/>
              <a:ahLst/>
              <a:cxnLst/>
              <a:rect l="l" t="t" r="r" b="b"/>
              <a:pathLst>
                <a:path w="9730" h="9682" extrusionOk="0">
                  <a:moveTo>
                    <a:pt x="4731" y="0"/>
                  </a:moveTo>
                  <a:cubicBezTo>
                    <a:pt x="3568" y="0"/>
                    <a:pt x="2455" y="428"/>
                    <a:pt x="1592" y="1208"/>
                  </a:cubicBezTo>
                  <a:cubicBezTo>
                    <a:pt x="1503" y="1289"/>
                    <a:pt x="1426" y="1377"/>
                    <a:pt x="1361" y="1474"/>
                  </a:cubicBezTo>
                  <a:cubicBezTo>
                    <a:pt x="1268" y="1545"/>
                    <a:pt x="1182" y="1627"/>
                    <a:pt x="1106" y="1720"/>
                  </a:cubicBezTo>
                  <a:cubicBezTo>
                    <a:pt x="373" y="2615"/>
                    <a:pt x="1" y="3746"/>
                    <a:pt x="55" y="4905"/>
                  </a:cubicBezTo>
                  <a:cubicBezTo>
                    <a:pt x="89" y="5637"/>
                    <a:pt x="296" y="6347"/>
                    <a:pt x="650" y="6979"/>
                  </a:cubicBezTo>
                  <a:cubicBezTo>
                    <a:pt x="619" y="7100"/>
                    <a:pt x="602" y="7225"/>
                    <a:pt x="602" y="7353"/>
                  </a:cubicBezTo>
                  <a:cubicBezTo>
                    <a:pt x="602" y="7744"/>
                    <a:pt x="755" y="8110"/>
                    <a:pt x="1031" y="8386"/>
                  </a:cubicBezTo>
                  <a:lnTo>
                    <a:pt x="1899" y="9253"/>
                  </a:lnTo>
                  <a:cubicBezTo>
                    <a:pt x="2175" y="9530"/>
                    <a:pt x="2542" y="9682"/>
                    <a:pt x="2932" y="9682"/>
                  </a:cubicBezTo>
                  <a:cubicBezTo>
                    <a:pt x="3321" y="9682"/>
                    <a:pt x="3689" y="9530"/>
                    <a:pt x="3965" y="9253"/>
                  </a:cubicBezTo>
                  <a:lnTo>
                    <a:pt x="4143" y="9076"/>
                  </a:lnTo>
                  <a:cubicBezTo>
                    <a:pt x="4200" y="9018"/>
                    <a:pt x="4254" y="8957"/>
                    <a:pt x="4299" y="8892"/>
                  </a:cubicBezTo>
                  <a:cubicBezTo>
                    <a:pt x="4364" y="8845"/>
                    <a:pt x="4426" y="8794"/>
                    <a:pt x="4483" y="8736"/>
                  </a:cubicBezTo>
                  <a:lnTo>
                    <a:pt x="4629" y="8590"/>
                  </a:lnTo>
                  <a:lnTo>
                    <a:pt x="4652" y="8571"/>
                  </a:lnTo>
                  <a:lnTo>
                    <a:pt x="4702" y="8516"/>
                  </a:lnTo>
                  <a:lnTo>
                    <a:pt x="9301" y="3916"/>
                  </a:lnTo>
                  <a:cubicBezTo>
                    <a:pt x="9578" y="3640"/>
                    <a:pt x="9730" y="3273"/>
                    <a:pt x="9730" y="2883"/>
                  </a:cubicBezTo>
                  <a:cubicBezTo>
                    <a:pt x="9730" y="2492"/>
                    <a:pt x="9578" y="2126"/>
                    <a:pt x="9301" y="1850"/>
                  </a:cubicBezTo>
                  <a:lnTo>
                    <a:pt x="8435" y="982"/>
                  </a:lnTo>
                  <a:cubicBezTo>
                    <a:pt x="8158" y="706"/>
                    <a:pt x="7791" y="554"/>
                    <a:pt x="7401" y="554"/>
                  </a:cubicBezTo>
                  <a:cubicBezTo>
                    <a:pt x="7273" y="554"/>
                    <a:pt x="7148" y="570"/>
                    <a:pt x="7028" y="601"/>
                  </a:cubicBezTo>
                  <a:cubicBezTo>
                    <a:pt x="6366" y="229"/>
                    <a:pt x="5616" y="21"/>
                    <a:pt x="4843" y="2"/>
                  </a:cubicBezTo>
                  <a:cubicBezTo>
                    <a:pt x="4807" y="0"/>
                    <a:pt x="4769" y="0"/>
                    <a:pt x="4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42">
              <a:extLst>
                <a:ext uri="{FF2B5EF4-FFF2-40B4-BE49-F238E27FC236}">
                  <a16:creationId xmlns:a16="http://schemas.microsoft.com/office/drawing/2014/main" id="{3F767A68-FF38-7714-97C3-737F60D5F826}"/>
                </a:ext>
              </a:extLst>
            </p:cNvPr>
            <p:cNvSpPr/>
            <p:nvPr/>
          </p:nvSpPr>
          <p:spPr>
            <a:xfrm>
              <a:off x="1589303" y="3301214"/>
              <a:ext cx="318488" cy="304301"/>
            </a:xfrm>
            <a:custGeom>
              <a:avLst/>
              <a:gdLst/>
              <a:ahLst/>
              <a:cxnLst/>
              <a:rect l="l" t="t" r="r" b="b"/>
              <a:pathLst>
                <a:path w="7072" h="6757" extrusionOk="0">
                  <a:moveTo>
                    <a:pt x="3534" y="1229"/>
                  </a:moveTo>
                  <a:cubicBezTo>
                    <a:pt x="4045" y="1229"/>
                    <a:pt x="4556" y="1424"/>
                    <a:pt x="4945" y="1812"/>
                  </a:cubicBezTo>
                  <a:lnTo>
                    <a:pt x="3861" y="2896"/>
                  </a:lnTo>
                  <a:cubicBezTo>
                    <a:pt x="3772" y="2806"/>
                    <a:pt x="3654" y="2761"/>
                    <a:pt x="3536" y="2761"/>
                  </a:cubicBezTo>
                  <a:cubicBezTo>
                    <a:pt x="3418" y="2761"/>
                    <a:pt x="3300" y="2806"/>
                    <a:pt x="3210" y="2896"/>
                  </a:cubicBezTo>
                  <a:cubicBezTo>
                    <a:pt x="3030" y="3075"/>
                    <a:pt x="3030" y="3367"/>
                    <a:pt x="3210" y="3547"/>
                  </a:cubicBezTo>
                  <a:lnTo>
                    <a:pt x="2124" y="4633"/>
                  </a:lnTo>
                  <a:cubicBezTo>
                    <a:pt x="1347" y="3855"/>
                    <a:pt x="1347" y="2590"/>
                    <a:pt x="2124" y="1812"/>
                  </a:cubicBezTo>
                  <a:cubicBezTo>
                    <a:pt x="2513" y="1424"/>
                    <a:pt x="3024" y="1229"/>
                    <a:pt x="3534" y="1229"/>
                  </a:cubicBezTo>
                  <a:close/>
                  <a:moveTo>
                    <a:pt x="3536" y="0"/>
                  </a:moveTo>
                  <a:cubicBezTo>
                    <a:pt x="2711" y="0"/>
                    <a:pt x="1887" y="315"/>
                    <a:pt x="1257" y="943"/>
                  </a:cubicBezTo>
                  <a:cubicBezTo>
                    <a:pt x="0" y="2202"/>
                    <a:pt x="0" y="4241"/>
                    <a:pt x="1257" y="5500"/>
                  </a:cubicBezTo>
                  <a:lnTo>
                    <a:pt x="867" y="5890"/>
                  </a:lnTo>
                  <a:lnTo>
                    <a:pt x="1735" y="6757"/>
                  </a:lnTo>
                  <a:lnTo>
                    <a:pt x="7071" y="1421"/>
                  </a:lnTo>
                  <a:lnTo>
                    <a:pt x="6203" y="554"/>
                  </a:lnTo>
                  <a:lnTo>
                    <a:pt x="5814" y="943"/>
                  </a:lnTo>
                  <a:cubicBezTo>
                    <a:pt x="5184" y="315"/>
                    <a:pt x="4360" y="0"/>
                    <a:pt x="3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4" name="Google Shape;1544;p42">
              <a:extLst>
                <a:ext uri="{FF2B5EF4-FFF2-40B4-BE49-F238E27FC236}">
                  <a16:creationId xmlns:a16="http://schemas.microsoft.com/office/drawing/2014/main" id="{81D705C7-C08F-A6D3-7EA6-33415A0DEED5}"/>
                </a:ext>
              </a:extLst>
            </p:cNvPr>
            <p:cNvSpPr/>
            <p:nvPr/>
          </p:nvSpPr>
          <p:spPr>
            <a:xfrm>
              <a:off x="1639112" y="3301169"/>
              <a:ext cx="212070" cy="53772"/>
            </a:xfrm>
            <a:custGeom>
              <a:avLst/>
              <a:gdLst/>
              <a:ahLst/>
              <a:cxnLst/>
              <a:rect l="l" t="t" r="r" b="b"/>
              <a:pathLst>
                <a:path w="4709" h="1194" extrusionOk="0">
                  <a:moveTo>
                    <a:pt x="2431" y="0"/>
                  </a:moveTo>
                  <a:cubicBezTo>
                    <a:pt x="1607" y="0"/>
                    <a:pt x="782" y="315"/>
                    <a:pt x="153" y="943"/>
                  </a:cubicBezTo>
                  <a:cubicBezTo>
                    <a:pt x="99" y="997"/>
                    <a:pt x="49" y="1051"/>
                    <a:pt x="0" y="1106"/>
                  </a:cubicBezTo>
                  <a:cubicBezTo>
                    <a:pt x="606" y="578"/>
                    <a:pt x="1360" y="315"/>
                    <a:pt x="2115" y="315"/>
                  </a:cubicBezTo>
                  <a:cubicBezTo>
                    <a:pt x="2891" y="315"/>
                    <a:pt x="3666" y="593"/>
                    <a:pt x="4279" y="1149"/>
                  </a:cubicBezTo>
                  <a:cubicBezTo>
                    <a:pt x="4311" y="1179"/>
                    <a:pt x="4351" y="1193"/>
                    <a:pt x="4391" y="1193"/>
                  </a:cubicBezTo>
                  <a:cubicBezTo>
                    <a:pt x="4433" y="1193"/>
                    <a:pt x="4475" y="1177"/>
                    <a:pt x="4508" y="1145"/>
                  </a:cubicBezTo>
                  <a:lnTo>
                    <a:pt x="4709" y="943"/>
                  </a:lnTo>
                  <a:cubicBezTo>
                    <a:pt x="4080" y="315"/>
                    <a:pt x="3256" y="0"/>
                    <a:pt x="2431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5" name="Google Shape;1545;p42">
              <a:extLst>
                <a:ext uri="{FF2B5EF4-FFF2-40B4-BE49-F238E27FC236}">
                  <a16:creationId xmlns:a16="http://schemas.microsoft.com/office/drawing/2014/main" id="{0BF53F1F-5F70-2AD9-4A32-D10F0B4397D5}"/>
                </a:ext>
              </a:extLst>
            </p:cNvPr>
            <p:cNvSpPr/>
            <p:nvPr/>
          </p:nvSpPr>
          <p:spPr>
            <a:xfrm>
              <a:off x="1652397" y="3326028"/>
              <a:ext cx="255393" cy="279442"/>
            </a:xfrm>
            <a:custGeom>
              <a:avLst/>
              <a:gdLst/>
              <a:ahLst/>
              <a:cxnLst/>
              <a:rect l="l" t="t" r="r" b="b"/>
              <a:pathLst>
                <a:path w="5671" h="6205" extrusionOk="0">
                  <a:moveTo>
                    <a:pt x="4802" y="1"/>
                  </a:moveTo>
                  <a:lnTo>
                    <a:pt x="4489" y="316"/>
                  </a:lnTo>
                  <a:lnTo>
                    <a:pt x="4905" y="734"/>
                  </a:lnTo>
                  <a:cubicBezTo>
                    <a:pt x="4970" y="798"/>
                    <a:pt x="4970" y="903"/>
                    <a:pt x="4905" y="967"/>
                  </a:cubicBezTo>
                  <a:lnTo>
                    <a:pt x="0" y="5872"/>
                  </a:lnTo>
                  <a:lnTo>
                    <a:pt x="334" y="6205"/>
                  </a:lnTo>
                  <a:lnTo>
                    <a:pt x="5670" y="869"/>
                  </a:lnTo>
                  <a:lnTo>
                    <a:pt x="4802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42">
              <a:extLst>
                <a:ext uri="{FF2B5EF4-FFF2-40B4-BE49-F238E27FC236}">
                  <a16:creationId xmlns:a16="http://schemas.microsoft.com/office/drawing/2014/main" id="{DA6F75E8-4650-5450-13B2-CE814944A07C}"/>
                </a:ext>
              </a:extLst>
            </p:cNvPr>
            <p:cNvSpPr/>
            <p:nvPr/>
          </p:nvSpPr>
          <p:spPr>
            <a:xfrm>
              <a:off x="1593807" y="3349942"/>
              <a:ext cx="86647" cy="260212"/>
            </a:xfrm>
            <a:custGeom>
              <a:avLst/>
              <a:gdLst/>
              <a:ahLst/>
              <a:cxnLst/>
              <a:rect l="l" t="t" r="r" b="b"/>
              <a:pathLst>
                <a:path w="1924" h="5778" extrusionOk="0">
                  <a:moveTo>
                    <a:pt x="940" y="0"/>
                  </a:moveTo>
                  <a:cubicBezTo>
                    <a:pt x="910" y="0"/>
                    <a:pt x="880" y="13"/>
                    <a:pt x="859" y="39"/>
                  </a:cubicBezTo>
                  <a:cubicBezTo>
                    <a:pt x="341" y="674"/>
                    <a:pt x="75" y="1475"/>
                    <a:pt x="114" y="2297"/>
                  </a:cubicBezTo>
                  <a:cubicBezTo>
                    <a:pt x="151" y="3091"/>
                    <a:pt x="469" y="3840"/>
                    <a:pt x="1013" y="4417"/>
                  </a:cubicBezTo>
                  <a:lnTo>
                    <a:pt x="694" y="4736"/>
                  </a:lnTo>
                  <a:cubicBezTo>
                    <a:pt x="675" y="4755"/>
                    <a:pt x="664" y="4781"/>
                    <a:pt x="664" y="4808"/>
                  </a:cubicBezTo>
                  <a:cubicBezTo>
                    <a:pt x="664" y="4835"/>
                    <a:pt x="675" y="4861"/>
                    <a:pt x="694" y="4880"/>
                  </a:cubicBezTo>
                  <a:lnTo>
                    <a:pt x="1561" y="5748"/>
                  </a:lnTo>
                  <a:cubicBezTo>
                    <a:pt x="1582" y="5767"/>
                    <a:pt x="1608" y="5777"/>
                    <a:pt x="1633" y="5777"/>
                  </a:cubicBezTo>
                  <a:cubicBezTo>
                    <a:pt x="1659" y="5777"/>
                    <a:pt x="1685" y="5767"/>
                    <a:pt x="1706" y="5748"/>
                  </a:cubicBezTo>
                  <a:lnTo>
                    <a:pt x="1883" y="5570"/>
                  </a:lnTo>
                  <a:cubicBezTo>
                    <a:pt x="1923" y="5530"/>
                    <a:pt x="1923" y="5465"/>
                    <a:pt x="1883" y="5425"/>
                  </a:cubicBezTo>
                  <a:cubicBezTo>
                    <a:pt x="1864" y="5405"/>
                    <a:pt x="1839" y="5395"/>
                    <a:pt x="1813" y="5395"/>
                  </a:cubicBezTo>
                  <a:cubicBezTo>
                    <a:pt x="1787" y="5395"/>
                    <a:pt x="1761" y="5405"/>
                    <a:pt x="1740" y="5425"/>
                  </a:cubicBezTo>
                  <a:lnTo>
                    <a:pt x="1635" y="5531"/>
                  </a:lnTo>
                  <a:lnTo>
                    <a:pt x="912" y="4808"/>
                  </a:lnTo>
                  <a:lnTo>
                    <a:pt x="1229" y="4489"/>
                  </a:lnTo>
                  <a:cubicBezTo>
                    <a:pt x="1249" y="4471"/>
                    <a:pt x="1260" y="4445"/>
                    <a:pt x="1260" y="4418"/>
                  </a:cubicBezTo>
                  <a:cubicBezTo>
                    <a:pt x="1260" y="4390"/>
                    <a:pt x="1248" y="4364"/>
                    <a:pt x="1229" y="4346"/>
                  </a:cubicBezTo>
                  <a:cubicBezTo>
                    <a:pt x="92" y="3208"/>
                    <a:pt x="0" y="1410"/>
                    <a:pt x="1018" y="168"/>
                  </a:cubicBezTo>
                  <a:cubicBezTo>
                    <a:pt x="1054" y="125"/>
                    <a:pt x="1049" y="60"/>
                    <a:pt x="1004" y="23"/>
                  </a:cubicBezTo>
                  <a:cubicBezTo>
                    <a:pt x="985" y="8"/>
                    <a:pt x="963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42">
              <a:extLst>
                <a:ext uri="{FF2B5EF4-FFF2-40B4-BE49-F238E27FC236}">
                  <a16:creationId xmlns:a16="http://schemas.microsoft.com/office/drawing/2014/main" id="{5F8CB1BF-02D9-56F5-99CC-89DD5D0A9DCA}"/>
                </a:ext>
              </a:extLst>
            </p:cNvPr>
            <p:cNvSpPr/>
            <p:nvPr/>
          </p:nvSpPr>
          <p:spPr>
            <a:xfrm>
              <a:off x="1645912" y="3344177"/>
              <a:ext cx="179014" cy="177978"/>
            </a:xfrm>
            <a:custGeom>
              <a:avLst/>
              <a:gdLst/>
              <a:ahLst/>
              <a:cxnLst/>
              <a:rect l="l" t="t" r="r" b="b"/>
              <a:pathLst>
                <a:path w="3975" h="3952" extrusionOk="0">
                  <a:moveTo>
                    <a:pt x="1699" y="1"/>
                  </a:moveTo>
                  <a:cubicBezTo>
                    <a:pt x="1690" y="1"/>
                    <a:pt x="1681" y="2"/>
                    <a:pt x="1672" y="5"/>
                  </a:cubicBezTo>
                  <a:cubicBezTo>
                    <a:pt x="1618" y="20"/>
                    <a:pt x="1585" y="75"/>
                    <a:pt x="1600" y="130"/>
                  </a:cubicBezTo>
                  <a:lnTo>
                    <a:pt x="1638" y="271"/>
                  </a:lnTo>
                  <a:cubicBezTo>
                    <a:pt x="1524" y="308"/>
                    <a:pt x="1412" y="354"/>
                    <a:pt x="1303" y="411"/>
                  </a:cubicBezTo>
                  <a:lnTo>
                    <a:pt x="1282" y="373"/>
                  </a:lnTo>
                  <a:cubicBezTo>
                    <a:pt x="1263" y="340"/>
                    <a:pt x="1228" y="321"/>
                    <a:pt x="1192" y="321"/>
                  </a:cubicBezTo>
                  <a:cubicBezTo>
                    <a:pt x="1176" y="321"/>
                    <a:pt x="1159" y="325"/>
                    <a:pt x="1144" y="333"/>
                  </a:cubicBezTo>
                  <a:cubicBezTo>
                    <a:pt x="1095" y="360"/>
                    <a:pt x="1077" y="423"/>
                    <a:pt x="1104" y="472"/>
                  </a:cubicBezTo>
                  <a:lnTo>
                    <a:pt x="1127" y="513"/>
                  </a:lnTo>
                  <a:cubicBezTo>
                    <a:pt x="1037" y="571"/>
                    <a:pt x="950" y="638"/>
                    <a:pt x="868" y="713"/>
                  </a:cubicBezTo>
                  <a:lnTo>
                    <a:pt x="765" y="609"/>
                  </a:lnTo>
                  <a:cubicBezTo>
                    <a:pt x="746" y="590"/>
                    <a:pt x="719" y="580"/>
                    <a:pt x="693" y="580"/>
                  </a:cubicBezTo>
                  <a:cubicBezTo>
                    <a:pt x="667" y="580"/>
                    <a:pt x="641" y="590"/>
                    <a:pt x="622" y="609"/>
                  </a:cubicBezTo>
                  <a:cubicBezTo>
                    <a:pt x="582" y="649"/>
                    <a:pt x="582" y="714"/>
                    <a:pt x="622" y="754"/>
                  </a:cubicBezTo>
                  <a:lnTo>
                    <a:pt x="725" y="857"/>
                  </a:lnTo>
                  <a:cubicBezTo>
                    <a:pt x="644" y="945"/>
                    <a:pt x="573" y="1040"/>
                    <a:pt x="509" y="1138"/>
                  </a:cubicBezTo>
                  <a:lnTo>
                    <a:pt x="471" y="1116"/>
                  </a:lnTo>
                  <a:cubicBezTo>
                    <a:pt x="455" y="1107"/>
                    <a:pt x="437" y="1102"/>
                    <a:pt x="420" y="1102"/>
                  </a:cubicBezTo>
                  <a:cubicBezTo>
                    <a:pt x="385" y="1102"/>
                    <a:pt x="351" y="1120"/>
                    <a:pt x="332" y="1152"/>
                  </a:cubicBezTo>
                  <a:cubicBezTo>
                    <a:pt x="303" y="1201"/>
                    <a:pt x="319" y="1263"/>
                    <a:pt x="367" y="1292"/>
                  </a:cubicBezTo>
                  <a:lnTo>
                    <a:pt x="408" y="1316"/>
                  </a:lnTo>
                  <a:cubicBezTo>
                    <a:pt x="357" y="1418"/>
                    <a:pt x="314" y="1521"/>
                    <a:pt x="281" y="1626"/>
                  </a:cubicBezTo>
                  <a:lnTo>
                    <a:pt x="140" y="1588"/>
                  </a:lnTo>
                  <a:cubicBezTo>
                    <a:pt x="131" y="1586"/>
                    <a:pt x="122" y="1585"/>
                    <a:pt x="113" y="1585"/>
                  </a:cubicBezTo>
                  <a:cubicBezTo>
                    <a:pt x="68" y="1585"/>
                    <a:pt x="27" y="1616"/>
                    <a:pt x="15" y="1661"/>
                  </a:cubicBezTo>
                  <a:cubicBezTo>
                    <a:pt x="0" y="1716"/>
                    <a:pt x="33" y="1771"/>
                    <a:pt x="87" y="1786"/>
                  </a:cubicBezTo>
                  <a:lnTo>
                    <a:pt x="229" y="1824"/>
                  </a:lnTo>
                  <a:cubicBezTo>
                    <a:pt x="204" y="1937"/>
                    <a:pt x="189" y="2053"/>
                    <a:pt x="183" y="2168"/>
                  </a:cubicBezTo>
                  <a:lnTo>
                    <a:pt x="143" y="2168"/>
                  </a:lnTo>
                  <a:cubicBezTo>
                    <a:pt x="142" y="2168"/>
                    <a:pt x="142" y="2168"/>
                    <a:pt x="141" y="2168"/>
                  </a:cubicBezTo>
                  <a:cubicBezTo>
                    <a:pt x="86" y="2168"/>
                    <a:pt x="41" y="2213"/>
                    <a:pt x="40" y="2268"/>
                  </a:cubicBezTo>
                  <a:cubicBezTo>
                    <a:pt x="40" y="2325"/>
                    <a:pt x="84" y="2370"/>
                    <a:pt x="140" y="2371"/>
                  </a:cubicBezTo>
                  <a:lnTo>
                    <a:pt x="183" y="2371"/>
                  </a:lnTo>
                  <a:cubicBezTo>
                    <a:pt x="189" y="2485"/>
                    <a:pt x="204" y="2599"/>
                    <a:pt x="229" y="2711"/>
                  </a:cubicBezTo>
                  <a:lnTo>
                    <a:pt x="87" y="2749"/>
                  </a:lnTo>
                  <a:cubicBezTo>
                    <a:pt x="33" y="2763"/>
                    <a:pt x="0" y="2820"/>
                    <a:pt x="15" y="2874"/>
                  </a:cubicBezTo>
                  <a:cubicBezTo>
                    <a:pt x="28" y="2920"/>
                    <a:pt x="68" y="2950"/>
                    <a:pt x="112" y="2950"/>
                  </a:cubicBezTo>
                  <a:cubicBezTo>
                    <a:pt x="121" y="2950"/>
                    <a:pt x="131" y="2948"/>
                    <a:pt x="139" y="2946"/>
                  </a:cubicBezTo>
                  <a:lnTo>
                    <a:pt x="280" y="2908"/>
                  </a:lnTo>
                  <a:cubicBezTo>
                    <a:pt x="314" y="3016"/>
                    <a:pt x="359" y="3122"/>
                    <a:pt x="411" y="3224"/>
                  </a:cubicBezTo>
                  <a:lnTo>
                    <a:pt x="381" y="3240"/>
                  </a:lnTo>
                  <a:cubicBezTo>
                    <a:pt x="332" y="3268"/>
                    <a:pt x="314" y="3331"/>
                    <a:pt x="341" y="3379"/>
                  </a:cubicBezTo>
                  <a:cubicBezTo>
                    <a:pt x="360" y="3411"/>
                    <a:pt x="394" y="3431"/>
                    <a:pt x="430" y="3431"/>
                  </a:cubicBezTo>
                  <a:cubicBezTo>
                    <a:pt x="446" y="3431"/>
                    <a:pt x="464" y="3426"/>
                    <a:pt x="480" y="3418"/>
                  </a:cubicBezTo>
                  <a:lnTo>
                    <a:pt x="512" y="3399"/>
                  </a:lnTo>
                  <a:cubicBezTo>
                    <a:pt x="573" y="3495"/>
                    <a:pt x="643" y="3587"/>
                    <a:pt x="722" y="3674"/>
                  </a:cubicBezTo>
                  <a:lnTo>
                    <a:pt x="618" y="3778"/>
                  </a:lnTo>
                  <a:cubicBezTo>
                    <a:pt x="579" y="3817"/>
                    <a:pt x="579" y="3882"/>
                    <a:pt x="618" y="3921"/>
                  </a:cubicBezTo>
                  <a:cubicBezTo>
                    <a:pt x="639" y="3942"/>
                    <a:pt x="665" y="3952"/>
                    <a:pt x="691" y="3952"/>
                  </a:cubicBezTo>
                  <a:cubicBezTo>
                    <a:pt x="716" y="3952"/>
                    <a:pt x="742" y="3942"/>
                    <a:pt x="763" y="3921"/>
                  </a:cubicBezTo>
                  <a:lnTo>
                    <a:pt x="2026" y="2664"/>
                  </a:lnTo>
                  <a:cubicBezTo>
                    <a:pt x="2066" y="2625"/>
                    <a:pt x="2066" y="2560"/>
                    <a:pt x="2026" y="2520"/>
                  </a:cubicBezTo>
                  <a:cubicBezTo>
                    <a:pt x="1885" y="2380"/>
                    <a:pt x="1885" y="2153"/>
                    <a:pt x="2026" y="2012"/>
                  </a:cubicBezTo>
                  <a:cubicBezTo>
                    <a:pt x="2094" y="1945"/>
                    <a:pt x="2183" y="1908"/>
                    <a:pt x="2279" y="1908"/>
                  </a:cubicBezTo>
                  <a:cubicBezTo>
                    <a:pt x="2374" y="1908"/>
                    <a:pt x="2465" y="1945"/>
                    <a:pt x="2531" y="2012"/>
                  </a:cubicBezTo>
                  <a:cubicBezTo>
                    <a:pt x="2551" y="2032"/>
                    <a:pt x="2577" y="2043"/>
                    <a:pt x="2604" y="2043"/>
                  </a:cubicBezTo>
                  <a:cubicBezTo>
                    <a:pt x="2632" y="2043"/>
                    <a:pt x="2657" y="2032"/>
                    <a:pt x="2676" y="2012"/>
                  </a:cubicBezTo>
                  <a:lnTo>
                    <a:pt x="3259" y="1429"/>
                  </a:lnTo>
                  <a:cubicBezTo>
                    <a:pt x="3298" y="1390"/>
                    <a:pt x="3298" y="1325"/>
                    <a:pt x="3259" y="1285"/>
                  </a:cubicBezTo>
                  <a:cubicBezTo>
                    <a:pt x="3240" y="1265"/>
                    <a:pt x="3213" y="1255"/>
                    <a:pt x="3187" y="1255"/>
                  </a:cubicBezTo>
                  <a:cubicBezTo>
                    <a:pt x="3161" y="1255"/>
                    <a:pt x="3135" y="1265"/>
                    <a:pt x="3116" y="1285"/>
                  </a:cubicBezTo>
                  <a:lnTo>
                    <a:pt x="2597" y="1804"/>
                  </a:lnTo>
                  <a:cubicBezTo>
                    <a:pt x="2504" y="1739"/>
                    <a:pt x="2393" y="1705"/>
                    <a:pt x="2278" y="1705"/>
                  </a:cubicBezTo>
                  <a:cubicBezTo>
                    <a:pt x="2128" y="1705"/>
                    <a:pt x="1987" y="1762"/>
                    <a:pt x="1881" y="1869"/>
                  </a:cubicBezTo>
                  <a:cubicBezTo>
                    <a:pt x="1686" y="2064"/>
                    <a:pt x="1665" y="2366"/>
                    <a:pt x="1816" y="2586"/>
                  </a:cubicBezTo>
                  <a:lnTo>
                    <a:pt x="871" y="3530"/>
                  </a:lnTo>
                  <a:cubicBezTo>
                    <a:pt x="782" y="3431"/>
                    <a:pt x="706" y="3324"/>
                    <a:pt x="641" y="3214"/>
                  </a:cubicBezTo>
                  <a:lnTo>
                    <a:pt x="641" y="3213"/>
                  </a:lnTo>
                  <a:lnTo>
                    <a:pt x="639" y="3212"/>
                  </a:lnTo>
                  <a:cubicBezTo>
                    <a:pt x="222" y="2489"/>
                    <a:pt x="322" y="1546"/>
                    <a:pt x="941" y="929"/>
                  </a:cubicBezTo>
                  <a:cubicBezTo>
                    <a:pt x="1310" y="560"/>
                    <a:pt x="1795" y="376"/>
                    <a:pt x="2279" y="376"/>
                  </a:cubicBezTo>
                  <a:cubicBezTo>
                    <a:pt x="2732" y="376"/>
                    <a:pt x="3185" y="537"/>
                    <a:pt x="3543" y="858"/>
                  </a:cubicBezTo>
                  <a:lnTo>
                    <a:pt x="3458" y="944"/>
                  </a:lnTo>
                  <a:cubicBezTo>
                    <a:pt x="3418" y="984"/>
                    <a:pt x="3418" y="1049"/>
                    <a:pt x="3458" y="1088"/>
                  </a:cubicBezTo>
                  <a:cubicBezTo>
                    <a:pt x="3478" y="1108"/>
                    <a:pt x="3504" y="1118"/>
                    <a:pt x="3530" y="1118"/>
                  </a:cubicBezTo>
                  <a:cubicBezTo>
                    <a:pt x="3556" y="1118"/>
                    <a:pt x="3582" y="1108"/>
                    <a:pt x="3602" y="1088"/>
                  </a:cubicBezTo>
                  <a:lnTo>
                    <a:pt x="3935" y="755"/>
                  </a:lnTo>
                  <a:cubicBezTo>
                    <a:pt x="3975" y="716"/>
                    <a:pt x="3975" y="651"/>
                    <a:pt x="3935" y="612"/>
                  </a:cubicBezTo>
                  <a:cubicBezTo>
                    <a:pt x="3915" y="591"/>
                    <a:pt x="3889" y="581"/>
                    <a:pt x="3863" y="581"/>
                  </a:cubicBezTo>
                  <a:cubicBezTo>
                    <a:pt x="3837" y="581"/>
                    <a:pt x="3811" y="591"/>
                    <a:pt x="3791" y="612"/>
                  </a:cubicBezTo>
                  <a:lnTo>
                    <a:pt x="3688" y="715"/>
                  </a:lnTo>
                  <a:cubicBezTo>
                    <a:pt x="3594" y="629"/>
                    <a:pt x="3494" y="554"/>
                    <a:pt x="3390" y="489"/>
                  </a:cubicBezTo>
                  <a:lnTo>
                    <a:pt x="3406" y="461"/>
                  </a:lnTo>
                  <a:cubicBezTo>
                    <a:pt x="3434" y="412"/>
                    <a:pt x="3418" y="350"/>
                    <a:pt x="3371" y="321"/>
                  </a:cubicBezTo>
                  <a:cubicBezTo>
                    <a:pt x="3355" y="312"/>
                    <a:pt x="3337" y="307"/>
                    <a:pt x="3319" y="307"/>
                  </a:cubicBezTo>
                  <a:cubicBezTo>
                    <a:pt x="3284" y="307"/>
                    <a:pt x="3250" y="325"/>
                    <a:pt x="3231" y="357"/>
                  </a:cubicBezTo>
                  <a:lnTo>
                    <a:pt x="3211" y="390"/>
                  </a:lnTo>
                  <a:cubicBezTo>
                    <a:pt x="3117" y="342"/>
                    <a:pt x="3019" y="303"/>
                    <a:pt x="2919" y="271"/>
                  </a:cubicBezTo>
                  <a:lnTo>
                    <a:pt x="2958" y="130"/>
                  </a:lnTo>
                  <a:cubicBezTo>
                    <a:pt x="2972" y="75"/>
                    <a:pt x="2939" y="20"/>
                    <a:pt x="2885" y="5"/>
                  </a:cubicBezTo>
                  <a:cubicBezTo>
                    <a:pt x="2876" y="2"/>
                    <a:pt x="2867" y="1"/>
                    <a:pt x="2858" y="1"/>
                  </a:cubicBezTo>
                  <a:cubicBezTo>
                    <a:pt x="2813" y="1"/>
                    <a:pt x="2773" y="31"/>
                    <a:pt x="2760" y="76"/>
                  </a:cubicBezTo>
                  <a:lnTo>
                    <a:pt x="2722" y="218"/>
                  </a:lnTo>
                  <a:cubicBezTo>
                    <a:pt x="2601" y="193"/>
                    <a:pt x="2478" y="178"/>
                    <a:pt x="2356" y="173"/>
                  </a:cubicBezTo>
                  <a:lnTo>
                    <a:pt x="2356" y="133"/>
                  </a:lnTo>
                  <a:cubicBezTo>
                    <a:pt x="2356" y="76"/>
                    <a:pt x="2312" y="31"/>
                    <a:pt x="2255" y="30"/>
                  </a:cubicBezTo>
                  <a:lnTo>
                    <a:pt x="2254" y="30"/>
                  </a:lnTo>
                  <a:cubicBezTo>
                    <a:pt x="2199" y="30"/>
                    <a:pt x="2152" y="74"/>
                    <a:pt x="2152" y="130"/>
                  </a:cubicBezTo>
                  <a:lnTo>
                    <a:pt x="2152" y="174"/>
                  </a:lnTo>
                  <a:cubicBezTo>
                    <a:pt x="2046" y="182"/>
                    <a:pt x="1940" y="195"/>
                    <a:pt x="1835" y="218"/>
                  </a:cubicBezTo>
                  <a:lnTo>
                    <a:pt x="1797" y="76"/>
                  </a:lnTo>
                  <a:cubicBezTo>
                    <a:pt x="1785" y="31"/>
                    <a:pt x="1744" y="1"/>
                    <a:pt x="1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42">
              <a:extLst>
                <a:ext uri="{FF2B5EF4-FFF2-40B4-BE49-F238E27FC236}">
                  <a16:creationId xmlns:a16="http://schemas.microsoft.com/office/drawing/2014/main" id="{71E9B72F-D945-F8B3-4BD5-E3FCDAF5D81D}"/>
                </a:ext>
              </a:extLst>
            </p:cNvPr>
            <p:cNvSpPr/>
            <p:nvPr/>
          </p:nvSpPr>
          <p:spPr>
            <a:xfrm>
              <a:off x="1646272" y="3296620"/>
              <a:ext cx="266157" cy="290296"/>
            </a:xfrm>
            <a:custGeom>
              <a:avLst/>
              <a:gdLst/>
              <a:ahLst/>
              <a:cxnLst/>
              <a:rect l="l" t="t" r="r" b="b"/>
              <a:pathLst>
                <a:path w="5910" h="6446" extrusionOk="0">
                  <a:moveTo>
                    <a:pt x="2274" y="0"/>
                  </a:moveTo>
                  <a:cubicBezTo>
                    <a:pt x="1447" y="0"/>
                    <a:pt x="659" y="303"/>
                    <a:pt x="46" y="857"/>
                  </a:cubicBezTo>
                  <a:cubicBezTo>
                    <a:pt x="3" y="895"/>
                    <a:pt x="0" y="958"/>
                    <a:pt x="38" y="1001"/>
                  </a:cubicBezTo>
                  <a:cubicBezTo>
                    <a:pt x="58" y="1023"/>
                    <a:pt x="86" y="1034"/>
                    <a:pt x="113" y="1034"/>
                  </a:cubicBezTo>
                  <a:cubicBezTo>
                    <a:pt x="138" y="1034"/>
                    <a:pt x="163" y="1025"/>
                    <a:pt x="183" y="1007"/>
                  </a:cubicBezTo>
                  <a:cubicBezTo>
                    <a:pt x="777" y="469"/>
                    <a:pt x="1524" y="202"/>
                    <a:pt x="2270" y="202"/>
                  </a:cubicBezTo>
                  <a:cubicBezTo>
                    <a:pt x="3070" y="202"/>
                    <a:pt x="3870" y="509"/>
                    <a:pt x="4479" y="1118"/>
                  </a:cubicBezTo>
                  <a:cubicBezTo>
                    <a:pt x="4498" y="1137"/>
                    <a:pt x="4524" y="1148"/>
                    <a:pt x="4551" y="1148"/>
                  </a:cubicBezTo>
                  <a:cubicBezTo>
                    <a:pt x="4578" y="1148"/>
                    <a:pt x="4604" y="1137"/>
                    <a:pt x="4623" y="1118"/>
                  </a:cubicBezTo>
                  <a:lnTo>
                    <a:pt x="4941" y="800"/>
                  </a:lnTo>
                  <a:lnTo>
                    <a:pt x="5665" y="1523"/>
                  </a:lnTo>
                  <a:lnTo>
                    <a:pt x="5094" y="2094"/>
                  </a:lnTo>
                  <a:lnTo>
                    <a:pt x="4991" y="1992"/>
                  </a:lnTo>
                  <a:cubicBezTo>
                    <a:pt x="4972" y="1972"/>
                    <a:pt x="4946" y="1962"/>
                    <a:pt x="4920" y="1962"/>
                  </a:cubicBezTo>
                  <a:cubicBezTo>
                    <a:pt x="4893" y="1962"/>
                    <a:pt x="4867" y="1972"/>
                    <a:pt x="4848" y="1992"/>
                  </a:cubicBezTo>
                  <a:cubicBezTo>
                    <a:pt x="4808" y="2032"/>
                    <a:pt x="4808" y="2097"/>
                    <a:pt x="4848" y="2136"/>
                  </a:cubicBezTo>
                  <a:lnTo>
                    <a:pt x="4949" y="2239"/>
                  </a:lnTo>
                  <a:lnTo>
                    <a:pt x="4442" y="2745"/>
                  </a:lnTo>
                  <a:lnTo>
                    <a:pt x="4340" y="2643"/>
                  </a:lnTo>
                  <a:cubicBezTo>
                    <a:pt x="4320" y="2624"/>
                    <a:pt x="4294" y="2614"/>
                    <a:pt x="4268" y="2614"/>
                  </a:cubicBezTo>
                  <a:cubicBezTo>
                    <a:pt x="4242" y="2614"/>
                    <a:pt x="4216" y="2624"/>
                    <a:pt x="4196" y="2643"/>
                  </a:cubicBezTo>
                  <a:cubicBezTo>
                    <a:pt x="4157" y="2682"/>
                    <a:pt x="4157" y="2748"/>
                    <a:pt x="4196" y="2788"/>
                  </a:cubicBezTo>
                  <a:lnTo>
                    <a:pt x="4299" y="2889"/>
                  </a:lnTo>
                  <a:lnTo>
                    <a:pt x="3791" y="3397"/>
                  </a:lnTo>
                  <a:lnTo>
                    <a:pt x="3689" y="3295"/>
                  </a:lnTo>
                  <a:cubicBezTo>
                    <a:pt x="3669" y="3275"/>
                    <a:pt x="3643" y="3265"/>
                    <a:pt x="3617" y="3265"/>
                  </a:cubicBezTo>
                  <a:cubicBezTo>
                    <a:pt x="3590" y="3265"/>
                    <a:pt x="3564" y="3275"/>
                    <a:pt x="3545" y="3295"/>
                  </a:cubicBezTo>
                  <a:cubicBezTo>
                    <a:pt x="3506" y="3334"/>
                    <a:pt x="3506" y="3399"/>
                    <a:pt x="3545" y="3438"/>
                  </a:cubicBezTo>
                  <a:lnTo>
                    <a:pt x="3647" y="3541"/>
                  </a:lnTo>
                  <a:lnTo>
                    <a:pt x="3140" y="4047"/>
                  </a:lnTo>
                  <a:lnTo>
                    <a:pt x="3038" y="3946"/>
                  </a:lnTo>
                  <a:cubicBezTo>
                    <a:pt x="3018" y="3926"/>
                    <a:pt x="2992" y="3916"/>
                    <a:pt x="2966" y="3916"/>
                  </a:cubicBezTo>
                  <a:cubicBezTo>
                    <a:pt x="2940" y="3916"/>
                    <a:pt x="2913" y="3926"/>
                    <a:pt x="2893" y="3946"/>
                  </a:cubicBezTo>
                  <a:cubicBezTo>
                    <a:pt x="2854" y="3985"/>
                    <a:pt x="2854" y="4051"/>
                    <a:pt x="2893" y="4090"/>
                  </a:cubicBezTo>
                  <a:lnTo>
                    <a:pt x="2996" y="4192"/>
                  </a:lnTo>
                  <a:lnTo>
                    <a:pt x="2489" y="4699"/>
                  </a:lnTo>
                  <a:lnTo>
                    <a:pt x="2386" y="4597"/>
                  </a:lnTo>
                  <a:cubicBezTo>
                    <a:pt x="2367" y="4577"/>
                    <a:pt x="2341" y="4567"/>
                    <a:pt x="2315" y="4567"/>
                  </a:cubicBezTo>
                  <a:cubicBezTo>
                    <a:pt x="2289" y="4567"/>
                    <a:pt x="2262" y="4577"/>
                    <a:pt x="2243" y="4597"/>
                  </a:cubicBezTo>
                  <a:cubicBezTo>
                    <a:pt x="2203" y="4637"/>
                    <a:pt x="2203" y="4702"/>
                    <a:pt x="2243" y="4741"/>
                  </a:cubicBezTo>
                  <a:lnTo>
                    <a:pt x="2344" y="4844"/>
                  </a:lnTo>
                  <a:lnTo>
                    <a:pt x="1837" y="5350"/>
                  </a:lnTo>
                  <a:lnTo>
                    <a:pt x="1735" y="5248"/>
                  </a:lnTo>
                  <a:cubicBezTo>
                    <a:pt x="1715" y="5229"/>
                    <a:pt x="1689" y="5219"/>
                    <a:pt x="1663" y="5219"/>
                  </a:cubicBezTo>
                  <a:cubicBezTo>
                    <a:pt x="1637" y="5219"/>
                    <a:pt x="1611" y="5229"/>
                    <a:pt x="1591" y="5248"/>
                  </a:cubicBezTo>
                  <a:cubicBezTo>
                    <a:pt x="1551" y="5287"/>
                    <a:pt x="1551" y="5353"/>
                    <a:pt x="1591" y="5393"/>
                  </a:cubicBezTo>
                  <a:lnTo>
                    <a:pt x="1694" y="5494"/>
                  </a:lnTo>
                  <a:lnTo>
                    <a:pt x="1186" y="6002"/>
                  </a:lnTo>
                  <a:lnTo>
                    <a:pt x="1083" y="5900"/>
                  </a:lnTo>
                  <a:cubicBezTo>
                    <a:pt x="1064" y="5880"/>
                    <a:pt x="1038" y="5870"/>
                    <a:pt x="1012" y="5870"/>
                  </a:cubicBezTo>
                  <a:cubicBezTo>
                    <a:pt x="985" y="5870"/>
                    <a:pt x="959" y="5880"/>
                    <a:pt x="940" y="5900"/>
                  </a:cubicBezTo>
                  <a:cubicBezTo>
                    <a:pt x="901" y="5939"/>
                    <a:pt x="901" y="6004"/>
                    <a:pt x="940" y="6043"/>
                  </a:cubicBezTo>
                  <a:lnTo>
                    <a:pt x="1042" y="6145"/>
                  </a:lnTo>
                  <a:lnTo>
                    <a:pt x="915" y="6272"/>
                  </a:lnTo>
                  <a:cubicBezTo>
                    <a:pt x="876" y="6312"/>
                    <a:pt x="876" y="6377"/>
                    <a:pt x="915" y="6416"/>
                  </a:cubicBezTo>
                  <a:cubicBezTo>
                    <a:pt x="935" y="6437"/>
                    <a:pt x="962" y="6446"/>
                    <a:pt x="988" y="6446"/>
                  </a:cubicBezTo>
                  <a:cubicBezTo>
                    <a:pt x="1014" y="6446"/>
                    <a:pt x="1039" y="6437"/>
                    <a:pt x="1059" y="6416"/>
                  </a:cubicBezTo>
                  <a:lnTo>
                    <a:pt x="1259" y="6217"/>
                  </a:lnTo>
                  <a:lnTo>
                    <a:pt x="5878" y="1598"/>
                  </a:lnTo>
                  <a:cubicBezTo>
                    <a:pt x="5897" y="1578"/>
                    <a:pt x="5908" y="1553"/>
                    <a:pt x="5908" y="1526"/>
                  </a:cubicBezTo>
                  <a:cubicBezTo>
                    <a:pt x="5909" y="1496"/>
                    <a:pt x="5899" y="1470"/>
                    <a:pt x="5879" y="1451"/>
                  </a:cubicBezTo>
                  <a:lnTo>
                    <a:pt x="5012" y="583"/>
                  </a:lnTo>
                  <a:cubicBezTo>
                    <a:pt x="4992" y="564"/>
                    <a:pt x="4966" y="554"/>
                    <a:pt x="4940" y="554"/>
                  </a:cubicBezTo>
                  <a:cubicBezTo>
                    <a:pt x="4914" y="554"/>
                    <a:pt x="4888" y="564"/>
                    <a:pt x="4867" y="583"/>
                  </a:cubicBezTo>
                  <a:lnTo>
                    <a:pt x="4549" y="903"/>
                  </a:lnTo>
                  <a:cubicBezTo>
                    <a:pt x="3950" y="341"/>
                    <a:pt x="3174" y="21"/>
                    <a:pt x="2352" y="1"/>
                  </a:cubicBezTo>
                  <a:cubicBezTo>
                    <a:pt x="2326" y="1"/>
                    <a:pt x="2300" y="0"/>
                    <a:pt x="2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49" name="Google Shape;1549;p42">
            <a:extLst>
              <a:ext uri="{FF2B5EF4-FFF2-40B4-BE49-F238E27FC236}">
                <a16:creationId xmlns:a16="http://schemas.microsoft.com/office/drawing/2014/main" id="{6FF04A5E-C549-7E12-F087-890E443FAF43}"/>
              </a:ext>
            </a:extLst>
          </p:cNvPr>
          <p:cNvGrpSpPr/>
          <p:nvPr/>
        </p:nvGrpSpPr>
        <p:grpSpPr>
          <a:xfrm>
            <a:off x="6168065" y="2464519"/>
            <a:ext cx="837866" cy="836742"/>
            <a:chOff x="734584" y="3235508"/>
            <a:chExt cx="436434" cy="435849"/>
          </a:xfrm>
        </p:grpSpPr>
        <p:sp>
          <p:nvSpPr>
            <p:cNvPr id="1550" name="Google Shape;1550;p42">
              <a:extLst>
                <a:ext uri="{FF2B5EF4-FFF2-40B4-BE49-F238E27FC236}">
                  <a16:creationId xmlns:a16="http://schemas.microsoft.com/office/drawing/2014/main" id="{3C515596-321E-3D12-C451-58262C98DA9F}"/>
                </a:ext>
              </a:extLst>
            </p:cNvPr>
            <p:cNvSpPr/>
            <p:nvPr/>
          </p:nvSpPr>
          <p:spPr>
            <a:xfrm>
              <a:off x="734584" y="3235508"/>
              <a:ext cx="436434" cy="435849"/>
            </a:xfrm>
            <a:custGeom>
              <a:avLst/>
              <a:gdLst/>
              <a:ahLst/>
              <a:cxnLst/>
              <a:rect l="l" t="t" r="r" b="b"/>
              <a:pathLst>
                <a:path w="9691" h="9678" extrusionOk="0">
                  <a:moveTo>
                    <a:pt x="2439" y="1"/>
                  </a:moveTo>
                  <a:cubicBezTo>
                    <a:pt x="2243" y="1"/>
                    <a:pt x="2053" y="39"/>
                    <a:pt x="1872" y="115"/>
                  </a:cubicBezTo>
                  <a:cubicBezTo>
                    <a:pt x="1328" y="343"/>
                    <a:pt x="978" y="872"/>
                    <a:pt x="978" y="1462"/>
                  </a:cubicBezTo>
                  <a:lnTo>
                    <a:pt x="978" y="2305"/>
                  </a:lnTo>
                  <a:cubicBezTo>
                    <a:pt x="409" y="2505"/>
                    <a:pt x="0" y="3047"/>
                    <a:pt x="0" y="3684"/>
                  </a:cubicBezTo>
                  <a:lnTo>
                    <a:pt x="0" y="4572"/>
                  </a:lnTo>
                  <a:cubicBezTo>
                    <a:pt x="0" y="5209"/>
                    <a:pt x="409" y="5751"/>
                    <a:pt x="978" y="5951"/>
                  </a:cubicBezTo>
                  <a:lnTo>
                    <a:pt x="978" y="6794"/>
                  </a:lnTo>
                  <a:cubicBezTo>
                    <a:pt x="978" y="7600"/>
                    <a:pt x="1633" y="8255"/>
                    <a:pt x="2439" y="8255"/>
                  </a:cubicBezTo>
                  <a:lnTo>
                    <a:pt x="3037" y="8255"/>
                  </a:lnTo>
                  <a:cubicBezTo>
                    <a:pt x="3058" y="9044"/>
                    <a:pt x="3705" y="9678"/>
                    <a:pt x="4499" y="9678"/>
                  </a:cubicBezTo>
                  <a:cubicBezTo>
                    <a:pt x="4575" y="9678"/>
                    <a:pt x="4649" y="9672"/>
                    <a:pt x="4721" y="9662"/>
                  </a:cubicBezTo>
                  <a:cubicBezTo>
                    <a:pt x="4793" y="9672"/>
                    <a:pt x="4868" y="9678"/>
                    <a:pt x="4943" y="9678"/>
                  </a:cubicBezTo>
                  <a:cubicBezTo>
                    <a:pt x="5735" y="9678"/>
                    <a:pt x="6382" y="9043"/>
                    <a:pt x="6403" y="8255"/>
                  </a:cubicBezTo>
                  <a:lnTo>
                    <a:pt x="7891" y="8255"/>
                  </a:lnTo>
                  <a:cubicBezTo>
                    <a:pt x="8489" y="8255"/>
                    <a:pt x="9019" y="7898"/>
                    <a:pt x="9243" y="7346"/>
                  </a:cubicBezTo>
                  <a:cubicBezTo>
                    <a:pt x="9341" y="7105"/>
                    <a:pt x="9373" y="6851"/>
                    <a:pt x="9340" y="6605"/>
                  </a:cubicBezTo>
                  <a:cubicBezTo>
                    <a:pt x="9690" y="6037"/>
                    <a:pt x="9614" y="5281"/>
                    <a:pt x="9117" y="4795"/>
                  </a:cubicBezTo>
                  <a:lnTo>
                    <a:pt x="7527" y="3240"/>
                  </a:lnTo>
                  <a:cubicBezTo>
                    <a:pt x="7528" y="3211"/>
                    <a:pt x="7529" y="3179"/>
                    <a:pt x="7529" y="3150"/>
                  </a:cubicBezTo>
                  <a:cubicBezTo>
                    <a:pt x="7529" y="2221"/>
                    <a:pt x="6773" y="1466"/>
                    <a:pt x="5847" y="1466"/>
                  </a:cubicBezTo>
                  <a:cubicBezTo>
                    <a:pt x="5803" y="1466"/>
                    <a:pt x="5760" y="1467"/>
                    <a:pt x="5717" y="1471"/>
                  </a:cubicBezTo>
                  <a:lnTo>
                    <a:pt x="4640" y="417"/>
                  </a:lnTo>
                  <a:cubicBezTo>
                    <a:pt x="4366" y="149"/>
                    <a:pt x="4003" y="2"/>
                    <a:pt x="3619" y="2"/>
                  </a:cubicBezTo>
                  <a:cubicBezTo>
                    <a:pt x="3417" y="2"/>
                    <a:pt x="3217" y="45"/>
                    <a:pt x="3034" y="126"/>
                  </a:cubicBezTo>
                  <a:cubicBezTo>
                    <a:pt x="2849" y="44"/>
                    <a:pt x="2648" y="1"/>
                    <a:pt x="2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1" name="Google Shape;1551;p42">
              <a:extLst>
                <a:ext uri="{FF2B5EF4-FFF2-40B4-BE49-F238E27FC236}">
                  <a16:creationId xmlns:a16="http://schemas.microsoft.com/office/drawing/2014/main" id="{10ACA30F-11A1-B9D7-A492-988C02E31A9A}"/>
                </a:ext>
              </a:extLst>
            </p:cNvPr>
            <p:cNvSpPr/>
            <p:nvPr/>
          </p:nvSpPr>
          <p:spPr>
            <a:xfrm>
              <a:off x="844334" y="3301214"/>
              <a:ext cx="245666" cy="240307"/>
            </a:xfrm>
            <a:custGeom>
              <a:avLst/>
              <a:gdLst/>
              <a:ahLst/>
              <a:cxnLst/>
              <a:rect l="l" t="t" r="r" b="b"/>
              <a:pathLst>
                <a:path w="5455" h="5336" extrusionOk="0">
                  <a:moveTo>
                    <a:pt x="1" y="0"/>
                  </a:moveTo>
                  <a:lnTo>
                    <a:pt x="1" y="5335"/>
                  </a:lnTo>
                  <a:lnTo>
                    <a:pt x="5454" y="5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2" name="Google Shape;1552;p42">
              <a:extLst>
                <a:ext uri="{FF2B5EF4-FFF2-40B4-BE49-F238E27FC236}">
                  <a16:creationId xmlns:a16="http://schemas.microsoft.com/office/drawing/2014/main" id="{6431FC5F-F083-7DA3-5B8E-4F4158D3EDCE}"/>
                </a:ext>
              </a:extLst>
            </p:cNvPr>
            <p:cNvSpPr/>
            <p:nvPr/>
          </p:nvSpPr>
          <p:spPr>
            <a:xfrm>
              <a:off x="844334" y="3301214"/>
              <a:ext cx="245666" cy="240307"/>
            </a:xfrm>
            <a:custGeom>
              <a:avLst/>
              <a:gdLst/>
              <a:ahLst/>
              <a:cxnLst/>
              <a:rect l="l" t="t" r="r" b="b"/>
              <a:pathLst>
                <a:path w="5455" h="5336" extrusionOk="0">
                  <a:moveTo>
                    <a:pt x="1" y="0"/>
                  </a:moveTo>
                  <a:lnTo>
                    <a:pt x="1" y="447"/>
                  </a:lnTo>
                  <a:lnTo>
                    <a:pt x="4998" y="5335"/>
                  </a:lnTo>
                  <a:lnTo>
                    <a:pt x="5454" y="5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3" name="Google Shape;1553;p42">
              <a:extLst>
                <a:ext uri="{FF2B5EF4-FFF2-40B4-BE49-F238E27FC236}">
                  <a16:creationId xmlns:a16="http://schemas.microsoft.com/office/drawing/2014/main" id="{325F2914-2AFA-8A9B-649D-4D8F30EBA1B9}"/>
                </a:ext>
              </a:extLst>
            </p:cNvPr>
            <p:cNvSpPr/>
            <p:nvPr/>
          </p:nvSpPr>
          <p:spPr>
            <a:xfrm>
              <a:off x="1029878" y="3499458"/>
              <a:ext cx="60122" cy="42063"/>
            </a:xfrm>
            <a:custGeom>
              <a:avLst/>
              <a:gdLst/>
              <a:ahLst/>
              <a:cxnLst/>
              <a:rect l="l" t="t" r="r" b="b"/>
              <a:pathLst>
                <a:path w="1335" h="934" extrusionOk="0">
                  <a:moveTo>
                    <a:pt x="382" y="0"/>
                  </a:moveTo>
                  <a:cubicBezTo>
                    <a:pt x="146" y="242"/>
                    <a:pt x="1" y="570"/>
                    <a:pt x="1" y="933"/>
                  </a:cubicBezTo>
                  <a:lnTo>
                    <a:pt x="1334" y="933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42">
              <a:extLst>
                <a:ext uri="{FF2B5EF4-FFF2-40B4-BE49-F238E27FC236}">
                  <a16:creationId xmlns:a16="http://schemas.microsoft.com/office/drawing/2014/main" id="{07876FB7-8ECA-4F66-3A7A-A06E3EF62EBC}"/>
                </a:ext>
              </a:extLst>
            </p:cNvPr>
            <p:cNvSpPr/>
            <p:nvPr/>
          </p:nvSpPr>
          <p:spPr>
            <a:xfrm>
              <a:off x="1038165" y="3499458"/>
              <a:ext cx="51835" cy="42063"/>
            </a:xfrm>
            <a:custGeom>
              <a:avLst/>
              <a:gdLst/>
              <a:ahLst/>
              <a:cxnLst/>
              <a:rect l="l" t="t" r="r" b="b"/>
              <a:pathLst>
                <a:path w="1151" h="934" extrusionOk="0">
                  <a:moveTo>
                    <a:pt x="198" y="0"/>
                  </a:moveTo>
                  <a:cubicBezTo>
                    <a:pt x="123" y="76"/>
                    <a:pt x="55" y="162"/>
                    <a:pt x="1" y="256"/>
                  </a:cubicBezTo>
                  <a:lnTo>
                    <a:pt x="694" y="933"/>
                  </a:lnTo>
                  <a:lnTo>
                    <a:pt x="1150" y="93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42">
              <a:extLst>
                <a:ext uri="{FF2B5EF4-FFF2-40B4-BE49-F238E27FC236}">
                  <a16:creationId xmlns:a16="http://schemas.microsoft.com/office/drawing/2014/main" id="{21FF88B4-EDBC-6658-2409-8C7620555479}"/>
                </a:ext>
              </a:extLst>
            </p:cNvPr>
            <p:cNvSpPr/>
            <p:nvPr/>
          </p:nvSpPr>
          <p:spPr>
            <a:xfrm>
              <a:off x="844334" y="3509365"/>
              <a:ext cx="32110" cy="32110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1" y="1"/>
                  </a:moveTo>
                  <a:lnTo>
                    <a:pt x="1" y="712"/>
                  </a:lnTo>
                  <a:lnTo>
                    <a:pt x="712" y="712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42">
              <a:extLst>
                <a:ext uri="{FF2B5EF4-FFF2-40B4-BE49-F238E27FC236}">
                  <a16:creationId xmlns:a16="http://schemas.microsoft.com/office/drawing/2014/main" id="{35BC7B3D-4B30-184C-1F53-F2DA5F8AEF6F}"/>
                </a:ext>
              </a:extLst>
            </p:cNvPr>
            <p:cNvSpPr/>
            <p:nvPr/>
          </p:nvSpPr>
          <p:spPr>
            <a:xfrm>
              <a:off x="1011774" y="3413486"/>
              <a:ext cx="92412" cy="89620"/>
            </a:xfrm>
            <a:custGeom>
              <a:avLst/>
              <a:gdLst/>
              <a:ahLst/>
              <a:cxnLst/>
              <a:rect l="l" t="t" r="r" b="b"/>
              <a:pathLst>
                <a:path w="2052" h="1990" extrusionOk="0">
                  <a:moveTo>
                    <a:pt x="113" y="0"/>
                  </a:moveTo>
                  <a:cubicBezTo>
                    <a:pt x="86" y="0"/>
                    <a:pt x="60" y="11"/>
                    <a:pt x="40" y="31"/>
                  </a:cubicBezTo>
                  <a:cubicBezTo>
                    <a:pt x="0" y="71"/>
                    <a:pt x="2" y="135"/>
                    <a:pt x="41" y="174"/>
                  </a:cubicBezTo>
                  <a:lnTo>
                    <a:pt x="1868" y="1961"/>
                  </a:lnTo>
                  <a:cubicBezTo>
                    <a:pt x="1889" y="1980"/>
                    <a:pt x="1915" y="1990"/>
                    <a:pt x="1939" y="1990"/>
                  </a:cubicBezTo>
                  <a:cubicBezTo>
                    <a:pt x="1965" y="1990"/>
                    <a:pt x="1992" y="1979"/>
                    <a:pt x="2013" y="1958"/>
                  </a:cubicBezTo>
                  <a:cubicBezTo>
                    <a:pt x="2052" y="1919"/>
                    <a:pt x="2052" y="1855"/>
                    <a:pt x="2010" y="1816"/>
                  </a:cubicBezTo>
                  <a:lnTo>
                    <a:pt x="183" y="30"/>
                  </a:lnTo>
                  <a:cubicBezTo>
                    <a:pt x="163" y="10"/>
                    <a:pt x="138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7" name="Google Shape;1557;p42">
              <a:extLst>
                <a:ext uri="{FF2B5EF4-FFF2-40B4-BE49-F238E27FC236}">
                  <a16:creationId xmlns:a16="http://schemas.microsoft.com/office/drawing/2014/main" id="{28444237-4D21-B796-56D2-5DB72EB416D4}"/>
                </a:ext>
              </a:extLst>
            </p:cNvPr>
            <p:cNvSpPr/>
            <p:nvPr/>
          </p:nvSpPr>
          <p:spPr>
            <a:xfrm>
              <a:off x="892386" y="3296620"/>
              <a:ext cx="81964" cy="79442"/>
            </a:xfrm>
            <a:custGeom>
              <a:avLst/>
              <a:gdLst/>
              <a:ahLst/>
              <a:cxnLst/>
              <a:rect l="l" t="t" r="r" b="b"/>
              <a:pathLst>
                <a:path w="1820" h="1764" extrusionOk="0">
                  <a:moveTo>
                    <a:pt x="114" y="1"/>
                  </a:moveTo>
                  <a:cubicBezTo>
                    <a:pt x="88" y="1"/>
                    <a:pt x="61" y="11"/>
                    <a:pt x="41" y="32"/>
                  </a:cubicBezTo>
                  <a:cubicBezTo>
                    <a:pt x="1" y="72"/>
                    <a:pt x="3" y="136"/>
                    <a:pt x="42" y="175"/>
                  </a:cubicBezTo>
                  <a:lnTo>
                    <a:pt x="1636" y="1735"/>
                  </a:lnTo>
                  <a:cubicBezTo>
                    <a:pt x="1656" y="1755"/>
                    <a:pt x="1681" y="1763"/>
                    <a:pt x="1706" y="1763"/>
                  </a:cubicBezTo>
                  <a:cubicBezTo>
                    <a:pt x="1732" y="1763"/>
                    <a:pt x="1760" y="1752"/>
                    <a:pt x="1779" y="1733"/>
                  </a:cubicBezTo>
                  <a:cubicBezTo>
                    <a:pt x="1819" y="1691"/>
                    <a:pt x="1817" y="1627"/>
                    <a:pt x="1778" y="1588"/>
                  </a:cubicBezTo>
                  <a:lnTo>
                    <a:pt x="185" y="30"/>
                  </a:lnTo>
                  <a:cubicBezTo>
                    <a:pt x="165" y="10"/>
                    <a:pt x="139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8" name="Google Shape;1558;p42">
              <a:extLst>
                <a:ext uri="{FF2B5EF4-FFF2-40B4-BE49-F238E27FC236}">
                  <a16:creationId xmlns:a16="http://schemas.microsoft.com/office/drawing/2014/main" id="{BD98733F-AB67-1E0B-5AC6-4E5C60ABBB28}"/>
                </a:ext>
              </a:extLst>
            </p:cNvPr>
            <p:cNvSpPr/>
            <p:nvPr/>
          </p:nvSpPr>
          <p:spPr>
            <a:xfrm>
              <a:off x="839741" y="3449784"/>
              <a:ext cx="255213" cy="96240"/>
            </a:xfrm>
            <a:custGeom>
              <a:avLst/>
              <a:gdLst/>
              <a:ahLst/>
              <a:cxnLst/>
              <a:rect l="l" t="t" r="r" b="b"/>
              <a:pathLst>
                <a:path w="5667" h="2137" extrusionOk="0">
                  <a:moveTo>
                    <a:pt x="712" y="1426"/>
                  </a:moveTo>
                  <a:lnTo>
                    <a:pt x="712" y="1933"/>
                  </a:lnTo>
                  <a:lnTo>
                    <a:pt x="205" y="1933"/>
                  </a:lnTo>
                  <a:lnTo>
                    <a:pt x="205" y="1426"/>
                  </a:lnTo>
                  <a:close/>
                  <a:moveTo>
                    <a:pt x="4607" y="1250"/>
                  </a:moveTo>
                  <a:lnTo>
                    <a:pt x="5306" y="1934"/>
                  </a:lnTo>
                  <a:lnTo>
                    <a:pt x="4328" y="1934"/>
                  </a:lnTo>
                  <a:cubicBezTo>
                    <a:pt x="4349" y="1683"/>
                    <a:pt x="4446" y="1445"/>
                    <a:pt x="4607" y="1250"/>
                  </a:cubicBezTo>
                  <a:close/>
                  <a:moveTo>
                    <a:pt x="3580" y="1"/>
                  </a:moveTo>
                  <a:cubicBezTo>
                    <a:pt x="3553" y="1"/>
                    <a:pt x="3527" y="11"/>
                    <a:pt x="3507" y="31"/>
                  </a:cubicBezTo>
                  <a:cubicBezTo>
                    <a:pt x="3468" y="72"/>
                    <a:pt x="3469" y="135"/>
                    <a:pt x="3508" y="175"/>
                  </a:cubicBezTo>
                  <a:lnTo>
                    <a:pt x="4460" y="1106"/>
                  </a:lnTo>
                  <a:cubicBezTo>
                    <a:pt x="4262" y="1340"/>
                    <a:pt x="4145" y="1627"/>
                    <a:pt x="4123" y="1933"/>
                  </a:cubicBezTo>
                  <a:lnTo>
                    <a:pt x="916" y="1933"/>
                  </a:lnTo>
                  <a:lnTo>
                    <a:pt x="916" y="1324"/>
                  </a:lnTo>
                  <a:cubicBezTo>
                    <a:pt x="916" y="1269"/>
                    <a:pt x="870" y="1222"/>
                    <a:pt x="814" y="1222"/>
                  </a:cubicBezTo>
                  <a:lnTo>
                    <a:pt x="205" y="1222"/>
                  </a:lnTo>
                  <a:lnTo>
                    <a:pt x="205" y="769"/>
                  </a:lnTo>
                  <a:cubicBezTo>
                    <a:pt x="205" y="714"/>
                    <a:pt x="158" y="667"/>
                    <a:pt x="103" y="667"/>
                  </a:cubicBezTo>
                  <a:cubicBezTo>
                    <a:pt x="47" y="667"/>
                    <a:pt x="1" y="714"/>
                    <a:pt x="1" y="769"/>
                  </a:cubicBezTo>
                  <a:lnTo>
                    <a:pt x="1" y="2035"/>
                  </a:lnTo>
                  <a:cubicBezTo>
                    <a:pt x="1" y="2091"/>
                    <a:pt x="47" y="2136"/>
                    <a:pt x="103" y="2136"/>
                  </a:cubicBezTo>
                  <a:lnTo>
                    <a:pt x="5556" y="2136"/>
                  </a:lnTo>
                  <a:cubicBezTo>
                    <a:pt x="5597" y="2136"/>
                    <a:pt x="5635" y="2113"/>
                    <a:pt x="5650" y="2073"/>
                  </a:cubicBezTo>
                  <a:cubicBezTo>
                    <a:pt x="5666" y="2035"/>
                    <a:pt x="5656" y="1990"/>
                    <a:pt x="5627" y="1961"/>
                  </a:cubicBezTo>
                  <a:lnTo>
                    <a:pt x="3652" y="30"/>
                  </a:lnTo>
                  <a:cubicBezTo>
                    <a:pt x="3632" y="10"/>
                    <a:pt x="3606" y="1"/>
                    <a:pt x="3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9" name="Google Shape;1559;p42">
              <a:extLst>
                <a:ext uri="{FF2B5EF4-FFF2-40B4-BE49-F238E27FC236}">
                  <a16:creationId xmlns:a16="http://schemas.microsoft.com/office/drawing/2014/main" id="{9682E1F8-0431-119A-EADB-FA4EBB2E9B93}"/>
                </a:ext>
              </a:extLst>
            </p:cNvPr>
            <p:cNvSpPr/>
            <p:nvPr/>
          </p:nvSpPr>
          <p:spPr>
            <a:xfrm>
              <a:off x="839741" y="3296575"/>
              <a:ext cx="151002" cy="170998"/>
            </a:xfrm>
            <a:custGeom>
              <a:avLst/>
              <a:gdLst/>
              <a:ahLst/>
              <a:cxnLst/>
              <a:rect l="l" t="t" r="r" b="b"/>
              <a:pathLst>
                <a:path w="3353" h="3797" extrusionOk="0">
                  <a:moveTo>
                    <a:pt x="102" y="0"/>
                  </a:moveTo>
                  <a:cubicBezTo>
                    <a:pt x="89" y="0"/>
                    <a:pt x="76" y="3"/>
                    <a:pt x="64" y="8"/>
                  </a:cubicBezTo>
                  <a:cubicBezTo>
                    <a:pt x="26" y="24"/>
                    <a:pt x="1" y="61"/>
                    <a:pt x="1" y="101"/>
                  </a:cubicBezTo>
                  <a:lnTo>
                    <a:pt x="1" y="3693"/>
                  </a:lnTo>
                  <a:cubicBezTo>
                    <a:pt x="1" y="3749"/>
                    <a:pt x="46" y="3796"/>
                    <a:pt x="103" y="3796"/>
                  </a:cubicBezTo>
                  <a:cubicBezTo>
                    <a:pt x="158" y="3796"/>
                    <a:pt x="205" y="3749"/>
                    <a:pt x="205" y="3694"/>
                  </a:cubicBezTo>
                  <a:lnTo>
                    <a:pt x="205" y="345"/>
                  </a:lnTo>
                  <a:lnTo>
                    <a:pt x="3169" y="3243"/>
                  </a:lnTo>
                  <a:cubicBezTo>
                    <a:pt x="3189" y="3263"/>
                    <a:pt x="3214" y="3272"/>
                    <a:pt x="3240" y="3272"/>
                  </a:cubicBezTo>
                  <a:cubicBezTo>
                    <a:pt x="3266" y="3272"/>
                    <a:pt x="3293" y="3262"/>
                    <a:pt x="3313" y="3242"/>
                  </a:cubicBezTo>
                  <a:cubicBezTo>
                    <a:pt x="3353" y="3201"/>
                    <a:pt x="3351" y="3138"/>
                    <a:pt x="3311" y="3098"/>
                  </a:cubicBezTo>
                  <a:lnTo>
                    <a:pt x="175" y="29"/>
                  </a:lnTo>
                  <a:cubicBezTo>
                    <a:pt x="155" y="10"/>
                    <a:pt x="129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0" name="Google Shape;1560;p42">
              <a:extLst>
                <a:ext uri="{FF2B5EF4-FFF2-40B4-BE49-F238E27FC236}">
                  <a16:creationId xmlns:a16="http://schemas.microsoft.com/office/drawing/2014/main" id="{40700B10-AEA9-7A7C-B9DD-77198844AFB1}"/>
                </a:ext>
              </a:extLst>
            </p:cNvPr>
            <p:cNvSpPr/>
            <p:nvPr/>
          </p:nvSpPr>
          <p:spPr>
            <a:xfrm>
              <a:off x="932513" y="3560885"/>
              <a:ext cx="29228" cy="49223"/>
            </a:xfrm>
            <a:custGeom>
              <a:avLst/>
              <a:gdLst/>
              <a:ahLst/>
              <a:cxnLst/>
              <a:rect l="l" t="t" r="r" b="b"/>
              <a:pathLst>
                <a:path w="649" h="1093" extrusionOk="0">
                  <a:moveTo>
                    <a:pt x="325" y="206"/>
                  </a:moveTo>
                  <a:cubicBezTo>
                    <a:pt x="389" y="206"/>
                    <a:pt x="443" y="260"/>
                    <a:pt x="443" y="325"/>
                  </a:cubicBezTo>
                  <a:lnTo>
                    <a:pt x="443" y="445"/>
                  </a:lnTo>
                  <a:lnTo>
                    <a:pt x="205" y="445"/>
                  </a:lnTo>
                  <a:lnTo>
                    <a:pt x="205" y="325"/>
                  </a:lnTo>
                  <a:cubicBezTo>
                    <a:pt x="205" y="259"/>
                    <a:pt x="259" y="206"/>
                    <a:pt x="325" y="206"/>
                  </a:cubicBezTo>
                  <a:close/>
                  <a:moveTo>
                    <a:pt x="325" y="0"/>
                  </a:moveTo>
                  <a:cubicBezTo>
                    <a:pt x="145" y="0"/>
                    <a:pt x="1" y="146"/>
                    <a:pt x="1" y="324"/>
                  </a:cubicBezTo>
                  <a:lnTo>
                    <a:pt x="1" y="990"/>
                  </a:lnTo>
                  <a:cubicBezTo>
                    <a:pt x="1" y="1045"/>
                    <a:pt x="47" y="1092"/>
                    <a:pt x="103" y="1092"/>
                  </a:cubicBezTo>
                  <a:cubicBezTo>
                    <a:pt x="158" y="1092"/>
                    <a:pt x="205" y="1045"/>
                    <a:pt x="205" y="990"/>
                  </a:cubicBezTo>
                  <a:lnTo>
                    <a:pt x="205" y="647"/>
                  </a:lnTo>
                  <a:lnTo>
                    <a:pt x="445" y="647"/>
                  </a:lnTo>
                  <a:lnTo>
                    <a:pt x="445" y="990"/>
                  </a:lnTo>
                  <a:cubicBezTo>
                    <a:pt x="445" y="1045"/>
                    <a:pt x="491" y="1092"/>
                    <a:pt x="548" y="1092"/>
                  </a:cubicBezTo>
                  <a:cubicBezTo>
                    <a:pt x="603" y="1092"/>
                    <a:pt x="649" y="1045"/>
                    <a:pt x="649" y="990"/>
                  </a:cubicBezTo>
                  <a:lnTo>
                    <a:pt x="649" y="324"/>
                  </a:lnTo>
                  <a:cubicBezTo>
                    <a:pt x="649" y="146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1" name="Google Shape;1561;p42">
              <a:extLst>
                <a:ext uri="{FF2B5EF4-FFF2-40B4-BE49-F238E27FC236}">
                  <a16:creationId xmlns:a16="http://schemas.microsoft.com/office/drawing/2014/main" id="{4D8D08CB-5B1F-7D98-CFAF-8B43E955BD0B}"/>
                </a:ext>
              </a:extLst>
            </p:cNvPr>
            <p:cNvSpPr/>
            <p:nvPr/>
          </p:nvSpPr>
          <p:spPr>
            <a:xfrm>
              <a:off x="795741" y="3396733"/>
              <a:ext cx="29228" cy="49268"/>
            </a:xfrm>
            <a:custGeom>
              <a:avLst/>
              <a:gdLst/>
              <a:ahLst/>
              <a:cxnLst/>
              <a:rect l="l" t="t" r="r" b="b"/>
              <a:pathLst>
                <a:path w="649" h="1094" extrusionOk="0">
                  <a:moveTo>
                    <a:pt x="324" y="204"/>
                  </a:moveTo>
                  <a:cubicBezTo>
                    <a:pt x="390" y="204"/>
                    <a:pt x="444" y="258"/>
                    <a:pt x="444" y="323"/>
                  </a:cubicBezTo>
                  <a:cubicBezTo>
                    <a:pt x="444" y="391"/>
                    <a:pt x="389" y="443"/>
                    <a:pt x="324" y="443"/>
                  </a:cubicBezTo>
                  <a:lnTo>
                    <a:pt x="204" y="443"/>
                  </a:lnTo>
                  <a:lnTo>
                    <a:pt x="204" y="204"/>
                  </a:lnTo>
                  <a:close/>
                  <a:moveTo>
                    <a:pt x="324" y="649"/>
                  </a:moveTo>
                  <a:cubicBezTo>
                    <a:pt x="390" y="649"/>
                    <a:pt x="444" y="703"/>
                    <a:pt x="444" y="768"/>
                  </a:cubicBezTo>
                  <a:cubicBezTo>
                    <a:pt x="444" y="835"/>
                    <a:pt x="390" y="889"/>
                    <a:pt x="324" y="889"/>
                  </a:cubicBezTo>
                  <a:lnTo>
                    <a:pt x="204" y="889"/>
                  </a:lnTo>
                  <a:lnTo>
                    <a:pt x="204" y="649"/>
                  </a:lnTo>
                  <a:close/>
                  <a:moveTo>
                    <a:pt x="102" y="0"/>
                  </a:moveTo>
                  <a:cubicBezTo>
                    <a:pt x="47" y="0"/>
                    <a:pt x="1" y="46"/>
                    <a:pt x="1" y="103"/>
                  </a:cubicBezTo>
                  <a:lnTo>
                    <a:pt x="1" y="991"/>
                  </a:lnTo>
                  <a:cubicBezTo>
                    <a:pt x="1" y="1047"/>
                    <a:pt x="47" y="1093"/>
                    <a:pt x="102" y="1093"/>
                  </a:cubicBezTo>
                  <a:lnTo>
                    <a:pt x="324" y="1093"/>
                  </a:lnTo>
                  <a:cubicBezTo>
                    <a:pt x="503" y="1093"/>
                    <a:pt x="648" y="948"/>
                    <a:pt x="648" y="769"/>
                  </a:cubicBezTo>
                  <a:cubicBezTo>
                    <a:pt x="648" y="684"/>
                    <a:pt x="613" y="605"/>
                    <a:pt x="559" y="549"/>
                  </a:cubicBezTo>
                  <a:cubicBezTo>
                    <a:pt x="613" y="490"/>
                    <a:pt x="648" y="413"/>
                    <a:pt x="648" y="327"/>
                  </a:cubicBezTo>
                  <a:cubicBezTo>
                    <a:pt x="648" y="146"/>
                    <a:pt x="502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2" name="Google Shape;1562;p42">
              <a:extLst>
                <a:ext uri="{FF2B5EF4-FFF2-40B4-BE49-F238E27FC236}">
                  <a16:creationId xmlns:a16="http://schemas.microsoft.com/office/drawing/2014/main" id="{681C913D-403C-F9B0-C060-08156D4AFAFE}"/>
                </a:ext>
              </a:extLst>
            </p:cNvPr>
            <p:cNvSpPr/>
            <p:nvPr/>
          </p:nvSpPr>
          <p:spPr>
            <a:xfrm>
              <a:off x="983222" y="3362731"/>
              <a:ext cx="29228" cy="49223"/>
            </a:xfrm>
            <a:custGeom>
              <a:avLst/>
              <a:gdLst/>
              <a:ahLst/>
              <a:cxnLst/>
              <a:rect l="l" t="t" r="r" b="b"/>
              <a:pathLst>
                <a:path w="649" h="1093" extrusionOk="0">
                  <a:moveTo>
                    <a:pt x="326" y="0"/>
                  </a:moveTo>
                  <a:cubicBezTo>
                    <a:pt x="147" y="0"/>
                    <a:pt x="1" y="146"/>
                    <a:pt x="1" y="325"/>
                  </a:cubicBezTo>
                  <a:lnTo>
                    <a:pt x="1" y="768"/>
                  </a:lnTo>
                  <a:cubicBezTo>
                    <a:pt x="0" y="947"/>
                    <a:pt x="146" y="1093"/>
                    <a:pt x="326" y="1093"/>
                  </a:cubicBezTo>
                  <a:cubicBezTo>
                    <a:pt x="505" y="1093"/>
                    <a:pt x="649" y="947"/>
                    <a:pt x="649" y="768"/>
                  </a:cubicBezTo>
                  <a:cubicBezTo>
                    <a:pt x="649" y="713"/>
                    <a:pt x="603" y="667"/>
                    <a:pt x="547" y="667"/>
                  </a:cubicBezTo>
                  <a:cubicBezTo>
                    <a:pt x="491" y="667"/>
                    <a:pt x="445" y="713"/>
                    <a:pt x="445" y="768"/>
                  </a:cubicBezTo>
                  <a:cubicBezTo>
                    <a:pt x="445" y="835"/>
                    <a:pt x="391" y="888"/>
                    <a:pt x="326" y="888"/>
                  </a:cubicBezTo>
                  <a:cubicBezTo>
                    <a:pt x="259" y="888"/>
                    <a:pt x="206" y="834"/>
                    <a:pt x="206" y="768"/>
                  </a:cubicBezTo>
                  <a:lnTo>
                    <a:pt x="206" y="325"/>
                  </a:lnTo>
                  <a:cubicBezTo>
                    <a:pt x="206" y="257"/>
                    <a:pt x="260" y="205"/>
                    <a:pt x="326" y="205"/>
                  </a:cubicBezTo>
                  <a:cubicBezTo>
                    <a:pt x="392" y="205"/>
                    <a:pt x="445" y="259"/>
                    <a:pt x="445" y="325"/>
                  </a:cubicBezTo>
                  <a:cubicBezTo>
                    <a:pt x="445" y="380"/>
                    <a:pt x="491" y="426"/>
                    <a:pt x="547" y="426"/>
                  </a:cubicBezTo>
                  <a:cubicBezTo>
                    <a:pt x="603" y="426"/>
                    <a:pt x="649" y="380"/>
                    <a:pt x="649" y="325"/>
                  </a:cubicBezTo>
                  <a:cubicBezTo>
                    <a:pt x="649" y="146"/>
                    <a:pt x="504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63" name="Google Shape;1563;p42">
            <a:extLst>
              <a:ext uri="{FF2B5EF4-FFF2-40B4-BE49-F238E27FC236}">
                <a16:creationId xmlns:a16="http://schemas.microsoft.com/office/drawing/2014/main" id="{5E9633CD-F3E4-31B7-B299-083E54F136A0}"/>
              </a:ext>
            </a:extLst>
          </p:cNvPr>
          <p:cNvGrpSpPr/>
          <p:nvPr/>
        </p:nvGrpSpPr>
        <p:grpSpPr>
          <a:xfrm>
            <a:off x="7297061" y="3392697"/>
            <a:ext cx="612729" cy="837088"/>
            <a:chOff x="789211" y="2692836"/>
            <a:chExt cx="319163" cy="436029"/>
          </a:xfrm>
        </p:grpSpPr>
        <p:sp>
          <p:nvSpPr>
            <p:cNvPr id="1564" name="Google Shape;1564;p42">
              <a:extLst>
                <a:ext uri="{FF2B5EF4-FFF2-40B4-BE49-F238E27FC236}">
                  <a16:creationId xmlns:a16="http://schemas.microsoft.com/office/drawing/2014/main" id="{1D126534-70F8-431E-9172-D33977D16025}"/>
                </a:ext>
              </a:extLst>
            </p:cNvPr>
            <p:cNvSpPr/>
            <p:nvPr/>
          </p:nvSpPr>
          <p:spPr>
            <a:xfrm>
              <a:off x="789211" y="2692836"/>
              <a:ext cx="319163" cy="436029"/>
            </a:xfrm>
            <a:custGeom>
              <a:avLst/>
              <a:gdLst/>
              <a:ahLst/>
              <a:cxnLst/>
              <a:rect l="l" t="t" r="r" b="b"/>
              <a:pathLst>
                <a:path w="7087" h="9682" extrusionOk="0">
                  <a:moveTo>
                    <a:pt x="3564" y="0"/>
                  </a:moveTo>
                  <a:cubicBezTo>
                    <a:pt x="2877" y="0"/>
                    <a:pt x="2204" y="95"/>
                    <a:pt x="1671" y="269"/>
                  </a:cubicBezTo>
                  <a:cubicBezTo>
                    <a:pt x="202" y="747"/>
                    <a:pt x="44" y="1743"/>
                    <a:pt x="44" y="2149"/>
                  </a:cubicBezTo>
                  <a:cubicBezTo>
                    <a:pt x="44" y="3688"/>
                    <a:pt x="23" y="5260"/>
                    <a:pt x="54" y="6814"/>
                  </a:cubicBezTo>
                  <a:cubicBezTo>
                    <a:pt x="66" y="7412"/>
                    <a:pt x="0" y="8000"/>
                    <a:pt x="349" y="8513"/>
                  </a:cubicBezTo>
                  <a:cubicBezTo>
                    <a:pt x="659" y="8965"/>
                    <a:pt x="1158" y="9246"/>
                    <a:pt x="1671" y="9413"/>
                  </a:cubicBezTo>
                  <a:cubicBezTo>
                    <a:pt x="2204" y="9587"/>
                    <a:pt x="2877" y="9682"/>
                    <a:pt x="3564" y="9682"/>
                  </a:cubicBezTo>
                  <a:cubicBezTo>
                    <a:pt x="4253" y="9682"/>
                    <a:pt x="4925" y="9587"/>
                    <a:pt x="5458" y="9413"/>
                  </a:cubicBezTo>
                  <a:cubicBezTo>
                    <a:pt x="6927" y="8936"/>
                    <a:pt x="7086" y="7940"/>
                    <a:pt x="7086" y="7534"/>
                  </a:cubicBezTo>
                  <a:lnTo>
                    <a:pt x="7086" y="2149"/>
                  </a:lnTo>
                  <a:cubicBezTo>
                    <a:pt x="7086" y="1742"/>
                    <a:pt x="6927" y="747"/>
                    <a:pt x="5458" y="269"/>
                  </a:cubicBezTo>
                  <a:cubicBezTo>
                    <a:pt x="4925" y="95"/>
                    <a:pt x="4253" y="0"/>
                    <a:pt x="3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5" name="Google Shape;1565;p42">
              <a:extLst>
                <a:ext uri="{FF2B5EF4-FFF2-40B4-BE49-F238E27FC236}">
                  <a16:creationId xmlns:a16="http://schemas.microsoft.com/office/drawing/2014/main" id="{CCC29387-8C4F-42ED-4451-355D9C6353C0}"/>
                </a:ext>
              </a:extLst>
            </p:cNvPr>
            <p:cNvSpPr/>
            <p:nvPr/>
          </p:nvSpPr>
          <p:spPr>
            <a:xfrm>
              <a:off x="856989" y="2789571"/>
              <a:ext cx="185544" cy="242513"/>
            </a:xfrm>
            <a:custGeom>
              <a:avLst/>
              <a:gdLst/>
              <a:ahLst/>
              <a:cxnLst/>
              <a:rect l="l" t="t" r="r" b="b"/>
              <a:pathLst>
                <a:path w="4120" h="5385" extrusionOk="0">
                  <a:moveTo>
                    <a:pt x="0" y="1"/>
                  </a:moveTo>
                  <a:lnTo>
                    <a:pt x="0" y="5385"/>
                  </a:lnTo>
                  <a:cubicBezTo>
                    <a:pt x="0" y="5005"/>
                    <a:pt x="922" y="4698"/>
                    <a:pt x="2059" y="4698"/>
                  </a:cubicBezTo>
                  <a:cubicBezTo>
                    <a:pt x="3198" y="4698"/>
                    <a:pt x="4119" y="5005"/>
                    <a:pt x="4119" y="5385"/>
                  </a:cubicBezTo>
                  <a:lnTo>
                    <a:pt x="4119" y="1"/>
                  </a:lnTo>
                  <a:cubicBezTo>
                    <a:pt x="4119" y="380"/>
                    <a:pt x="3198" y="687"/>
                    <a:pt x="2059" y="687"/>
                  </a:cubicBezTo>
                  <a:cubicBezTo>
                    <a:pt x="922" y="687"/>
                    <a:pt x="0" y="38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6" name="Google Shape;1566;p42">
              <a:extLst>
                <a:ext uri="{FF2B5EF4-FFF2-40B4-BE49-F238E27FC236}">
                  <a16:creationId xmlns:a16="http://schemas.microsoft.com/office/drawing/2014/main" id="{8342F1C8-0798-B149-9E78-9F6BF5AC747B}"/>
                </a:ext>
              </a:extLst>
            </p:cNvPr>
            <p:cNvSpPr/>
            <p:nvPr/>
          </p:nvSpPr>
          <p:spPr>
            <a:xfrm>
              <a:off x="856944" y="2762490"/>
              <a:ext cx="185589" cy="61833"/>
            </a:xfrm>
            <a:custGeom>
              <a:avLst/>
              <a:gdLst/>
              <a:ahLst/>
              <a:cxnLst/>
              <a:rect l="l" t="t" r="r" b="b"/>
              <a:pathLst>
                <a:path w="4121" h="1373" extrusionOk="0">
                  <a:moveTo>
                    <a:pt x="2060" y="0"/>
                  </a:moveTo>
                  <a:cubicBezTo>
                    <a:pt x="923" y="0"/>
                    <a:pt x="0" y="307"/>
                    <a:pt x="0" y="687"/>
                  </a:cubicBezTo>
                  <a:cubicBezTo>
                    <a:pt x="0" y="1065"/>
                    <a:pt x="923" y="1373"/>
                    <a:pt x="2060" y="1373"/>
                  </a:cubicBezTo>
                  <a:cubicBezTo>
                    <a:pt x="3198" y="1373"/>
                    <a:pt x="4120" y="1065"/>
                    <a:pt x="4120" y="687"/>
                  </a:cubicBezTo>
                  <a:cubicBezTo>
                    <a:pt x="4120" y="307"/>
                    <a:pt x="3198" y="0"/>
                    <a:pt x="2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7" name="Google Shape;1567;p42">
              <a:extLst>
                <a:ext uri="{FF2B5EF4-FFF2-40B4-BE49-F238E27FC236}">
                  <a16:creationId xmlns:a16="http://schemas.microsoft.com/office/drawing/2014/main" id="{F9941091-6F94-3B1C-0151-27D7B3F1A7E9}"/>
                </a:ext>
              </a:extLst>
            </p:cNvPr>
            <p:cNvSpPr/>
            <p:nvPr/>
          </p:nvSpPr>
          <p:spPr>
            <a:xfrm>
              <a:off x="1030734" y="2789571"/>
              <a:ext cx="11799" cy="242513"/>
            </a:xfrm>
            <a:custGeom>
              <a:avLst/>
              <a:gdLst/>
              <a:ahLst/>
              <a:cxnLst/>
              <a:rect l="l" t="t" r="r" b="b"/>
              <a:pathLst>
                <a:path w="262" h="5385" extrusionOk="0">
                  <a:moveTo>
                    <a:pt x="261" y="1"/>
                  </a:moveTo>
                  <a:cubicBezTo>
                    <a:pt x="261" y="121"/>
                    <a:pt x="167" y="236"/>
                    <a:pt x="0" y="335"/>
                  </a:cubicBezTo>
                  <a:lnTo>
                    <a:pt x="0" y="5050"/>
                  </a:lnTo>
                  <a:cubicBezTo>
                    <a:pt x="167" y="5150"/>
                    <a:pt x="261" y="5264"/>
                    <a:pt x="261" y="5385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Google Shape;1568;p42">
              <a:extLst>
                <a:ext uri="{FF2B5EF4-FFF2-40B4-BE49-F238E27FC236}">
                  <a16:creationId xmlns:a16="http://schemas.microsoft.com/office/drawing/2014/main" id="{8491EF00-1ABB-CC83-4BB3-F9B75CABBBBF}"/>
                </a:ext>
              </a:extLst>
            </p:cNvPr>
            <p:cNvSpPr/>
            <p:nvPr/>
          </p:nvSpPr>
          <p:spPr>
            <a:xfrm>
              <a:off x="942015" y="2758677"/>
              <a:ext cx="100518" cy="61833"/>
            </a:xfrm>
            <a:custGeom>
              <a:avLst/>
              <a:gdLst/>
              <a:ahLst/>
              <a:cxnLst/>
              <a:rect l="l" t="t" r="r" b="b"/>
              <a:pathLst>
                <a:path w="2232" h="1373" extrusionOk="0">
                  <a:moveTo>
                    <a:pt x="171" y="0"/>
                  </a:moveTo>
                  <a:cubicBezTo>
                    <a:pt x="114" y="0"/>
                    <a:pt x="56" y="1"/>
                    <a:pt x="1" y="2"/>
                  </a:cubicBezTo>
                  <a:cubicBezTo>
                    <a:pt x="1058" y="31"/>
                    <a:pt x="1889" y="328"/>
                    <a:pt x="1889" y="687"/>
                  </a:cubicBezTo>
                  <a:cubicBezTo>
                    <a:pt x="1889" y="1047"/>
                    <a:pt x="1058" y="1341"/>
                    <a:pt x="1" y="1371"/>
                  </a:cubicBezTo>
                  <a:cubicBezTo>
                    <a:pt x="57" y="1372"/>
                    <a:pt x="115" y="1373"/>
                    <a:pt x="171" y="1373"/>
                  </a:cubicBezTo>
                  <a:cubicBezTo>
                    <a:pt x="1310" y="1373"/>
                    <a:pt x="2231" y="1066"/>
                    <a:pt x="2231" y="687"/>
                  </a:cubicBezTo>
                  <a:cubicBezTo>
                    <a:pt x="2231" y="307"/>
                    <a:pt x="1310" y="0"/>
                    <a:pt x="171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Google Shape;1569;p42">
              <a:extLst>
                <a:ext uri="{FF2B5EF4-FFF2-40B4-BE49-F238E27FC236}">
                  <a16:creationId xmlns:a16="http://schemas.microsoft.com/office/drawing/2014/main" id="{ED21F011-519D-16AA-91F0-76492E883C38}"/>
                </a:ext>
              </a:extLst>
            </p:cNvPr>
            <p:cNvSpPr/>
            <p:nvPr/>
          </p:nvSpPr>
          <p:spPr>
            <a:xfrm>
              <a:off x="856944" y="3001145"/>
              <a:ext cx="185589" cy="61833"/>
            </a:xfrm>
            <a:custGeom>
              <a:avLst/>
              <a:gdLst/>
              <a:ahLst/>
              <a:cxnLst/>
              <a:rect l="l" t="t" r="r" b="b"/>
              <a:pathLst>
                <a:path w="4121" h="1373" extrusionOk="0">
                  <a:moveTo>
                    <a:pt x="2060" y="0"/>
                  </a:moveTo>
                  <a:cubicBezTo>
                    <a:pt x="923" y="0"/>
                    <a:pt x="0" y="307"/>
                    <a:pt x="0" y="687"/>
                  </a:cubicBezTo>
                  <a:cubicBezTo>
                    <a:pt x="0" y="1065"/>
                    <a:pt x="923" y="1373"/>
                    <a:pt x="2060" y="1373"/>
                  </a:cubicBezTo>
                  <a:cubicBezTo>
                    <a:pt x="3198" y="1373"/>
                    <a:pt x="4120" y="1065"/>
                    <a:pt x="4120" y="687"/>
                  </a:cubicBezTo>
                  <a:cubicBezTo>
                    <a:pt x="4120" y="307"/>
                    <a:pt x="3198" y="0"/>
                    <a:pt x="2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Google Shape;1570;p42">
              <a:extLst>
                <a:ext uri="{FF2B5EF4-FFF2-40B4-BE49-F238E27FC236}">
                  <a16:creationId xmlns:a16="http://schemas.microsoft.com/office/drawing/2014/main" id="{B741B31C-A66D-B2C3-66DF-5E88808C2952}"/>
                </a:ext>
              </a:extLst>
            </p:cNvPr>
            <p:cNvSpPr/>
            <p:nvPr/>
          </p:nvSpPr>
          <p:spPr>
            <a:xfrm>
              <a:off x="852395" y="2754083"/>
              <a:ext cx="194731" cy="203783"/>
            </a:xfrm>
            <a:custGeom>
              <a:avLst/>
              <a:gdLst/>
              <a:ahLst/>
              <a:cxnLst/>
              <a:rect l="l" t="t" r="r" b="b"/>
              <a:pathLst>
                <a:path w="4324" h="4525" extrusionOk="0">
                  <a:moveTo>
                    <a:pt x="2160" y="203"/>
                  </a:moveTo>
                  <a:cubicBezTo>
                    <a:pt x="2700" y="203"/>
                    <a:pt x="3206" y="273"/>
                    <a:pt x="3585" y="399"/>
                  </a:cubicBezTo>
                  <a:cubicBezTo>
                    <a:pt x="3915" y="510"/>
                    <a:pt x="4119" y="658"/>
                    <a:pt x="4119" y="789"/>
                  </a:cubicBezTo>
                  <a:cubicBezTo>
                    <a:pt x="4119" y="918"/>
                    <a:pt x="3916" y="1067"/>
                    <a:pt x="3585" y="1177"/>
                  </a:cubicBezTo>
                  <a:cubicBezTo>
                    <a:pt x="3231" y="1295"/>
                    <a:pt x="2764" y="1364"/>
                    <a:pt x="2263" y="1372"/>
                  </a:cubicBezTo>
                  <a:lnTo>
                    <a:pt x="2263" y="1239"/>
                  </a:lnTo>
                  <a:cubicBezTo>
                    <a:pt x="2263" y="1182"/>
                    <a:pt x="2216" y="1137"/>
                    <a:pt x="2160" y="1137"/>
                  </a:cubicBezTo>
                  <a:cubicBezTo>
                    <a:pt x="2105" y="1137"/>
                    <a:pt x="2058" y="1182"/>
                    <a:pt x="2058" y="1239"/>
                  </a:cubicBezTo>
                  <a:lnTo>
                    <a:pt x="2058" y="1372"/>
                  </a:lnTo>
                  <a:cubicBezTo>
                    <a:pt x="1557" y="1364"/>
                    <a:pt x="1090" y="1295"/>
                    <a:pt x="735" y="1177"/>
                  </a:cubicBezTo>
                  <a:cubicBezTo>
                    <a:pt x="407" y="1067"/>
                    <a:pt x="201" y="919"/>
                    <a:pt x="201" y="789"/>
                  </a:cubicBezTo>
                  <a:cubicBezTo>
                    <a:pt x="201" y="658"/>
                    <a:pt x="405" y="510"/>
                    <a:pt x="735" y="399"/>
                  </a:cubicBezTo>
                  <a:cubicBezTo>
                    <a:pt x="1115" y="273"/>
                    <a:pt x="1621" y="203"/>
                    <a:pt x="2160" y="203"/>
                  </a:cubicBezTo>
                  <a:close/>
                  <a:moveTo>
                    <a:pt x="2161" y="0"/>
                  </a:moveTo>
                  <a:cubicBezTo>
                    <a:pt x="1114" y="0"/>
                    <a:pt x="0" y="276"/>
                    <a:pt x="0" y="789"/>
                  </a:cubicBezTo>
                  <a:lnTo>
                    <a:pt x="0" y="4423"/>
                  </a:lnTo>
                  <a:cubicBezTo>
                    <a:pt x="0" y="4478"/>
                    <a:pt x="46" y="4525"/>
                    <a:pt x="102" y="4525"/>
                  </a:cubicBezTo>
                  <a:cubicBezTo>
                    <a:pt x="158" y="4525"/>
                    <a:pt x="204" y="4478"/>
                    <a:pt x="204" y="4423"/>
                  </a:cubicBezTo>
                  <a:lnTo>
                    <a:pt x="204" y="1138"/>
                  </a:lnTo>
                  <a:cubicBezTo>
                    <a:pt x="572" y="1425"/>
                    <a:pt x="1386" y="1577"/>
                    <a:pt x="2161" y="1577"/>
                  </a:cubicBezTo>
                  <a:cubicBezTo>
                    <a:pt x="2938" y="1577"/>
                    <a:pt x="3752" y="1425"/>
                    <a:pt x="4119" y="1138"/>
                  </a:cubicBezTo>
                  <a:lnTo>
                    <a:pt x="4119" y="3122"/>
                  </a:lnTo>
                  <a:cubicBezTo>
                    <a:pt x="4119" y="3177"/>
                    <a:pt x="4166" y="3224"/>
                    <a:pt x="4221" y="3224"/>
                  </a:cubicBezTo>
                  <a:cubicBezTo>
                    <a:pt x="4277" y="3224"/>
                    <a:pt x="4324" y="3177"/>
                    <a:pt x="4324" y="3122"/>
                  </a:cubicBezTo>
                  <a:lnTo>
                    <a:pt x="4324" y="789"/>
                  </a:lnTo>
                  <a:cubicBezTo>
                    <a:pt x="4324" y="276"/>
                    <a:pt x="3210" y="0"/>
                    <a:pt x="2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Google Shape;1571;p42">
              <a:extLst>
                <a:ext uri="{FF2B5EF4-FFF2-40B4-BE49-F238E27FC236}">
                  <a16:creationId xmlns:a16="http://schemas.microsoft.com/office/drawing/2014/main" id="{DAB2FE94-4DD3-FC55-5CD2-56100904C40B}"/>
                </a:ext>
              </a:extLst>
            </p:cNvPr>
            <p:cNvSpPr/>
            <p:nvPr/>
          </p:nvSpPr>
          <p:spPr>
            <a:xfrm>
              <a:off x="852395" y="2911796"/>
              <a:ext cx="194731" cy="155866"/>
            </a:xfrm>
            <a:custGeom>
              <a:avLst/>
              <a:gdLst/>
              <a:ahLst/>
              <a:cxnLst/>
              <a:rect l="l" t="t" r="r" b="b"/>
              <a:pathLst>
                <a:path w="4324" h="3461" extrusionOk="0">
                  <a:moveTo>
                    <a:pt x="4221" y="0"/>
                  </a:moveTo>
                  <a:cubicBezTo>
                    <a:pt x="4166" y="0"/>
                    <a:pt x="4119" y="46"/>
                    <a:pt x="4119" y="103"/>
                  </a:cubicBezTo>
                  <a:lnTo>
                    <a:pt x="4119" y="2321"/>
                  </a:lnTo>
                  <a:cubicBezTo>
                    <a:pt x="4047" y="2264"/>
                    <a:pt x="3950" y="2207"/>
                    <a:pt x="3822" y="2153"/>
                  </a:cubicBezTo>
                  <a:cubicBezTo>
                    <a:pt x="3809" y="2147"/>
                    <a:pt x="3796" y="2145"/>
                    <a:pt x="3782" y="2145"/>
                  </a:cubicBezTo>
                  <a:cubicBezTo>
                    <a:pt x="3743" y="2145"/>
                    <a:pt x="3705" y="2168"/>
                    <a:pt x="3688" y="2207"/>
                  </a:cubicBezTo>
                  <a:cubicBezTo>
                    <a:pt x="3667" y="2258"/>
                    <a:pt x="3692" y="2318"/>
                    <a:pt x="3743" y="2340"/>
                  </a:cubicBezTo>
                  <a:cubicBezTo>
                    <a:pt x="3982" y="2442"/>
                    <a:pt x="4121" y="2562"/>
                    <a:pt x="4121" y="2671"/>
                  </a:cubicBezTo>
                  <a:cubicBezTo>
                    <a:pt x="4121" y="2801"/>
                    <a:pt x="3917" y="2949"/>
                    <a:pt x="3586" y="3059"/>
                  </a:cubicBezTo>
                  <a:cubicBezTo>
                    <a:pt x="3208" y="3186"/>
                    <a:pt x="2702" y="3255"/>
                    <a:pt x="2161" y="3255"/>
                  </a:cubicBezTo>
                  <a:cubicBezTo>
                    <a:pt x="1622" y="3255"/>
                    <a:pt x="1116" y="3186"/>
                    <a:pt x="737" y="3059"/>
                  </a:cubicBezTo>
                  <a:cubicBezTo>
                    <a:pt x="408" y="2949"/>
                    <a:pt x="203" y="2801"/>
                    <a:pt x="203" y="2671"/>
                  </a:cubicBezTo>
                  <a:cubicBezTo>
                    <a:pt x="203" y="2540"/>
                    <a:pt x="407" y="2392"/>
                    <a:pt x="737" y="2281"/>
                  </a:cubicBezTo>
                  <a:cubicBezTo>
                    <a:pt x="1092" y="2164"/>
                    <a:pt x="1558" y="2095"/>
                    <a:pt x="2060" y="2088"/>
                  </a:cubicBezTo>
                  <a:lnTo>
                    <a:pt x="2060" y="2220"/>
                  </a:lnTo>
                  <a:cubicBezTo>
                    <a:pt x="2060" y="2276"/>
                    <a:pt x="2106" y="2323"/>
                    <a:pt x="2161" y="2323"/>
                  </a:cubicBezTo>
                  <a:cubicBezTo>
                    <a:pt x="2218" y="2323"/>
                    <a:pt x="2264" y="2276"/>
                    <a:pt x="2264" y="2220"/>
                  </a:cubicBezTo>
                  <a:lnTo>
                    <a:pt x="2264" y="2088"/>
                  </a:lnTo>
                  <a:cubicBezTo>
                    <a:pt x="2376" y="2089"/>
                    <a:pt x="2486" y="2094"/>
                    <a:pt x="2594" y="2102"/>
                  </a:cubicBezTo>
                  <a:cubicBezTo>
                    <a:pt x="2597" y="2102"/>
                    <a:pt x="2600" y="2102"/>
                    <a:pt x="2602" y="2102"/>
                  </a:cubicBezTo>
                  <a:cubicBezTo>
                    <a:pt x="2654" y="2102"/>
                    <a:pt x="2699" y="2061"/>
                    <a:pt x="2703" y="2008"/>
                  </a:cubicBezTo>
                  <a:cubicBezTo>
                    <a:pt x="2707" y="1953"/>
                    <a:pt x="2665" y="1904"/>
                    <a:pt x="2610" y="1899"/>
                  </a:cubicBezTo>
                  <a:cubicBezTo>
                    <a:pt x="2464" y="1889"/>
                    <a:pt x="2313" y="1883"/>
                    <a:pt x="2161" y="1883"/>
                  </a:cubicBezTo>
                  <a:cubicBezTo>
                    <a:pt x="1386" y="1883"/>
                    <a:pt x="572" y="2035"/>
                    <a:pt x="204" y="2323"/>
                  </a:cubicBezTo>
                  <a:lnTo>
                    <a:pt x="204" y="1409"/>
                  </a:lnTo>
                  <a:cubicBezTo>
                    <a:pt x="204" y="1353"/>
                    <a:pt x="158" y="1307"/>
                    <a:pt x="101" y="1307"/>
                  </a:cubicBezTo>
                  <a:cubicBezTo>
                    <a:pt x="46" y="1307"/>
                    <a:pt x="0" y="1353"/>
                    <a:pt x="0" y="1409"/>
                  </a:cubicBezTo>
                  <a:lnTo>
                    <a:pt x="0" y="2672"/>
                  </a:lnTo>
                  <a:cubicBezTo>
                    <a:pt x="0" y="3184"/>
                    <a:pt x="1114" y="3460"/>
                    <a:pt x="2161" y="3460"/>
                  </a:cubicBezTo>
                  <a:cubicBezTo>
                    <a:pt x="3210" y="3460"/>
                    <a:pt x="4324" y="3184"/>
                    <a:pt x="4324" y="2672"/>
                  </a:cubicBezTo>
                  <a:lnTo>
                    <a:pt x="4324" y="104"/>
                  </a:lnTo>
                  <a:cubicBezTo>
                    <a:pt x="4324" y="45"/>
                    <a:pt x="4277" y="0"/>
                    <a:pt x="4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Google Shape;1572;p42">
              <a:extLst>
                <a:ext uri="{FF2B5EF4-FFF2-40B4-BE49-F238E27FC236}">
                  <a16:creationId xmlns:a16="http://schemas.microsoft.com/office/drawing/2014/main" id="{2CE10134-0C80-797B-20C3-B15811C4A86E}"/>
                </a:ext>
              </a:extLst>
            </p:cNvPr>
            <p:cNvSpPr/>
            <p:nvPr/>
          </p:nvSpPr>
          <p:spPr>
            <a:xfrm>
              <a:off x="945167" y="2784977"/>
              <a:ext cx="9187" cy="12925"/>
            </a:xfrm>
            <a:custGeom>
              <a:avLst/>
              <a:gdLst/>
              <a:ahLst/>
              <a:cxnLst/>
              <a:rect l="l" t="t" r="r" b="b"/>
              <a:pathLst>
                <a:path w="204" h="287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lnTo>
                    <a:pt x="0" y="184"/>
                  </a:lnTo>
                  <a:cubicBezTo>
                    <a:pt x="0" y="240"/>
                    <a:pt x="46" y="286"/>
                    <a:pt x="101" y="286"/>
                  </a:cubicBezTo>
                  <a:cubicBezTo>
                    <a:pt x="158" y="286"/>
                    <a:pt x="204" y="240"/>
                    <a:pt x="204" y="184"/>
                  </a:cubicBezTo>
                  <a:lnTo>
                    <a:pt x="204" y="103"/>
                  </a:lnTo>
                  <a:cubicBezTo>
                    <a:pt x="204" y="45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3" name="Google Shape;1573;p42">
              <a:extLst>
                <a:ext uri="{FF2B5EF4-FFF2-40B4-BE49-F238E27FC236}">
                  <a16:creationId xmlns:a16="http://schemas.microsoft.com/office/drawing/2014/main" id="{243B70F6-A88D-9EF7-814B-2888AF6FA311}"/>
                </a:ext>
              </a:extLst>
            </p:cNvPr>
            <p:cNvSpPr/>
            <p:nvPr/>
          </p:nvSpPr>
          <p:spPr>
            <a:xfrm>
              <a:off x="945167" y="2926703"/>
              <a:ext cx="9187" cy="16843"/>
            </a:xfrm>
            <a:custGeom>
              <a:avLst/>
              <a:gdLst/>
              <a:ahLst/>
              <a:cxnLst/>
              <a:rect l="l" t="t" r="r" b="b"/>
              <a:pathLst>
                <a:path w="204" h="374" extrusionOk="0">
                  <a:moveTo>
                    <a:pt x="101" y="0"/>
                  </a:moveTo>
                  <a:cubicBezTo>
                    <a:pt x="46" y="0"/>
                    <a:pt x="0" y="46"/>
                    <a:pt x="0" y="101"/>
                  </a:cubicBezTo>
                  <a:lnTo>
                    <a:pt x="0" y="272"/>
                  </a:lnTo>
                  <a:cubicBezTo>
                    <a:pt x="0" y="327"/>
                    <a:pt x="46" y="373"/>
                    <a:pt x="101" y="373"/>
                  </a:cubicBezTo>
                  <a:cubicBezTo>
                    <a:pt x="158" y="373"/>
                    <a:pt x="204" y="327"/>
                    <a:pt x="204" y="272"/>
                  </a:cubicBezTo>
                  <a:lnTo>
                    <a:pt x="204" y="101"/>
                  </a:lnTo>
                  <a:cubicBezTo>
                    <a:pt x="204" y="46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Google Shape;1574;p42">
              <a:extLst>
                <a:ext uri="{FF2B5EF4-FFF2-40B4-BE49-F238E27FC236}">
                  <a16:creationId xmlns:a16="http://schemas.microsoft.com/office/drawing/2014/main" id="{0F1F6D09-4A62-24AC-ABFA-F1EC871D3E40}"/>
                </a:ext>
              </a:extLst>
            </p:cNvPr>
            <p:cNvSpPr/>
            <p:nvPr/>
          </p:nvSpPr>
          <p:spPr>
            <a:xfrm>
              <a:off x="945167" y="2853791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1"/>
                  </a:moveTo>
                  <a:cubicBezTo>
                    <a:pt x="46" y="1"/>
                    <a:pt x="0" y="46"/>
                    <a:pt x="0" y="103"/>
                  </a:cubicBezTo>
                  <a:lnTo>
                    <a:pt x="0" y="272"/>
                  </a:lnTo>
                  <a:cubicBezTo>
                    <a:pt x="0" y="328"/>
                    <a:pt x="46" y="375"/>
                    <a:pt x="101" y="375"/>
                  </a:cubicBezTo>
                  <a:cubicBezTo>
                    <a:pt x="158" y="375"/>
                    <a:pt x="204" y="328"/>
                    <a:pt x="204" y="272"/>
                  </a:cubicBezTo>
                  <a:lnTo>
                    <a:pt x="204" y="103"/>
                  </a:lnTo>
                  <a:cubicBezTo>
                    <a:pt x="204" y="46"/>
                    <a:pt x="158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Google Shape;1575;p42">
              <a:extLst>
                <a:ext uri="{FF2B5EF4-FFF2-40B4-BE49-F238E27FC236}">
                  <a16:creationId xmlns:a16="http://schemas.microsoft.com/office/drawing/2014/main" id="{1393668C-B23B-085E-24DD-FB194AD6F8D6}"/>
                </a:ext>
              </a:extLst>
            </p:cNvPr>
            <p:cNvSpPr/>
            <p:nvPr/>
          </p:nvSpPr>
          <p:spPr>
            <a:xfrm>
              <a:off x="945167" y="2975205"/>
              <a:ext cx="9187" cy="16933"/>
            </a:xfrm>
            <a:custGeom>
              <a:avLst/>
              <a:gdLst/>
              <a:ahLst/>
              <a:cxnLst/>
              <a:rect l="l" t="t" r="r" b="b"/>
              <a:pathLst>
                <a:path w="204" h="376" extrusionOk="0">
                  <a:moveTo>
                    <a:pt x="101" y="1"/>
                  </a:moveTo>
                  <a:cubicBezTo>
                    <a:pt x="46" y="1"/>
                    <a:pt x="0" y="47"/>
                    <a:pt x="0" y="103"/>
                  </a:cubicBezTo>
                  <a:lnTo>
                    <a:pt x="0" y="273"/>
                  </a:lnTo>
                  <a:cubicBezTo>
                    <a:pt x="0" y="328"/>
                    <a:pt x="46" y="375"/>
                    <a:pt x="101" y="375"/>
                  </a:cubicBezTo>
                  <a:cubicBezTo>
                    <a:pt x="158" y="375"/>
                    <a:pt x="204" y="328"/>
                    <a:pt x="204" y="273"/>
                  </a:cubicBezTo>
                  <a:lnTo>
                    <a:pt x="204" y="103"/>
                  </a:lnTo>
                  <a:cubicBezTo>
                    <a:pt x="204" y="47"/>
                    <a:pt x="158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6" name="Google Shape;1576;p42">
              <a:extLst>
                <a:ext uri="{FF2B5EF4-FFF2-40B4-BE49-F238E27FC236}">
                  <a16:creationId xmlns:a16="http://schemas.microsoft.com/office/drawing/2014/main" id="{8081858C-F9D4-2FFC-48FB-10EB59E28886}"/>
                </a:ext>
              </a:extLst>
            </p:cNvPr>
            <p:cNvSpPr/>
            <p:nvPr/>
          </p:nvSpPr>
          <p:spPr>
            <a:xfrm>
              <a:off x="945167" y="2902339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lnTo>
                    <a:pt x="0" y="272"/>
                  </a:lnTo>
                  <a:cubicBezTo>
                    <a:pt x="0" y="329"/>
                    <a:pt x="46" y="375"/>
                    <a:pt x="101" y="375"/>
                  </a:cubicBezTo>
                  <a:cubicBezTo>
                    <a:pt x="158" y="375"/>
                    <a:pt x="204" y="329"/>
                    <a:pt x="204" y="272"/>
                  </a:cubicBezTo>
                  <a:lnTo>
                    <a:pt x="204" y="103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Google Shape;1577;p42">
              <a:extLst>
                <a:ext uri="{FF2B5EF4-FFF2-40B4-BE49-F238E27FC236}">
                  <a16:creationId xmlns:a16="http://schemas.microsoft.com/office/drawing/2014/main" id="{21267CAF-DB2D-0B0A-3603-0C6DFF97CAED}"/>
                </a:ext>
              </a:extLst>
            </p:cNvPr>
            <p:cNvSpPr/>
            <p:nvPr/>
          </p:nvSpPr>
          <p:spPr>
            <a:xfrm>
              <a:off x="945167" y="2950931"/>
              <a:ext cx="9187" cy="16843"/>
            </a:xfrm>
            <a:custGeom>
              <a:avLst/>
              <a:gdLst/>
              <a:ahLst/>
              <a:cxnLst/>
              <a:rect l="l" t="t" r="r" b="b"/>
              <a:pathLst>
                <a:path w="204" h="374" extrusionOk="0">
                  <a:moveTo>
                    <a:pt x="101" y="0"/>
                  </a:moveTo>
                  <a:cubicBezTo>
                    <a:pt x="46" y="0"/>
                    <a:pt x="0" y="46"/>
                    <a:pt x="0" y="102"/>
                  </a:cubicBezTo>
                  <a:lnTo>
                    <a:pt x="0" y="272"/>
                  </a:lnTo>
                  <a:cubicBezTo>
                    <a:pt x="0" y="328"/>
                    <a:pt x="46" y="374"/>
                    <a:pt x="101" y="374"/>
                  </a:cubicBezTo>
                  <a:cubicBezTo>
                    <a:pt x="158" y="374"/>
                    <a:pt x="204" y="328"/>
                    <a:pt x="204" y="272"/>
                  </a:cubicBezTo>
                  <a:lnTo>
                    <a:pt x="204" y="102"/>
                  </a:lnTo>
                  <a:cubicBezTo>
                    <a:pt x="204" y="46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Google Shape;1578;p42">
              <a:extLst>
                <a:ext uri="{FF2B5EF4-FFF2-40B4-BE49-F238E27FC236}">
                  <a16:creationId xmlns:a16="http://schemas.microsoft.com/office/drawing/2014/main" id="{A23FEF29-1488-32AB-F9D4-EDAEF2BE0D38}"/>
                </a:ext>
              </a:extLst>
            </p:cNvPr>
            <p:cNvSpPr/>
            <p:nvPr/>
          </p:nvSpPr>
          <p:spPr>
            <a:xfrm>
              <a:off x="945167" y="2829562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272"/>
                  </a:lnTo>
                  <a:cubicBezTo>
                    <a:pt x="0" y="328"/>
                    <a:pt x="45" y="374"/>
                    <a:pt x="101" y="374"/>
                  </a:cubicBezTo>
                  <a:cubicBezTo>
                    <a:pt x="158" y="374"/>
                    <a:pt x="204" y="328"/>
                    <a:pt x="204" y="272"/>
                  </a:cubicBezTo>
                  <a:lnTo>
                    <a:pt x="204" y="102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Google Shape;1579;p42">
              <a:extLst>
                <a:ext uri="{FF2B5EF4-FFF2-40B4-BE49-F238E27FC236}">
                  <a16:creationId xmlns:a16="http://schemas.microsoft.com/office/drawing/2014/main" id="{60B9E231-13C9-C57D-387D-4B9D048ECE09}"/>
                </a:ext>
              </a:extLst>
            </p:cNvPr>
            <p:cNvSpPr/>
            <p:nvPr/>
          </p:nvSpPr>
          <p:spPr>
            <a:xfrm>
              <a:off x="945167" y="2878110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272"/>
                  </a:lnTo>
                  <a:cubicBezTo>
                    <a:pt x="0" y="329"/>
                    <a:pt x="46" y="374"/>
                    <a:pt x="101" y="374"/>
                  </a:cubicBezTo>
                  <a:cubicBezTo>
                    <a:pt x="158" y="374"/>
                    <a:pt x="204" y="329"/>
                    <a:pt x="204" y="272"/>
                  </a:cubicBezTo>
                  <a:lnTo>
                    <a:pt x="204" y="102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Google Shape;1580;p42">
              <a:extLst>
                <a:ext uri="{FF2B5EF4-FFF2-40B4-BE49-F238E27FC236}">
                  <a16:creationId xmlns:a16="http://schemas.microsoft.com/office/drawing/2014/main" id="{6E038D95-3337-96E0-B0F4-70BB690034E4}"/>
                </a:ext>
              </a:extLst>
            </p:cNvPr>
            <p:cNvSpPr/>
            <p:nvPr/>
          </p:nvSpPr>
          <p:spPr>
            <a:xfrm>
              <a:off x="945167" y="3023753"/>
              <a:ext cx="12880" cy="129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01" y="1"/>
                  </a:moveTo>
                  <a:cubicBezTo>
                    <a:pt x="46" y="1"/>
                    <a:pt x="0" y="48"/>
                    <a:pt x="0" y="103"/>
                  </a:cubicBezTo>
                  <a:lnTo>
                    <a:pt x="0" y="185"/>
                  </a:lnTo>
                  <a:cubicBezTo>
                    <a:pt x="0" y="240"/>
                    <a:pt x="46" y="287"/>
                    <a:pt x="101" y="287"/>
                  </a:cubicBezTo>
                  <a:lnTo>
                    <a:pt x="183" y="287"/>
                  </a:lnTo>
                  <a:cubicBezTo>
                    <a:pt x="240" y="287"/>
                    <a:pt x="285" y="240"/>
                    <a:pt x="285" y="185"/>
                  </a:cubicBezTo>
                  <a:cubicBezTo>
                    <a:pt x="285" y="135"/>
                    <a:pt x="250" y="93"/>
                    <a:pt x="203" y="83"/>
                  </a:cubicBezTo>
                  <a:cubicBezTo>
                    <a:pt x="193" y="37"/>
                    <a:pt x="15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Google Shape;1581;p42">
              <a:extLst>
                <a:ext uri="{FF2B5EF4-FFF2-40B4-BE49-F238E27FC236}">
                  <a16:creationId xmlns:a16="http://schemas.microsoft.com/office/drawing/2014/main" id="{E69969BC-703E-C8B8-E20B-169D2C7F19B5}"/>
                </a:ext>
              </a:extLst>
            </p:cNvPr>
            <p:cNvSpPr/>
            <p:nvPr/>
          </p:nvSpPr>
          <p:spPr>
            <a:xfrm>
              <a:off x="964668" y="3027446"/>
              <a:ext cx="16573" cy="9232"/>
            </a:xfrm>
            <a:custGeom>
              <a:avLst/>
              <a:gdLst/>
              <a:ahLst/>
              <a:cxnLst/>
              <a:rect l="l" t="t" r="r" b="b"/>
              <a:pathLst>
                <a:path w="368" h="205" extrusionOk="0">
                  <a:moveTo>
                    <a:pt x="102" y="0"/>
                  </a:moveTo>
                  <a:cubicBezTo>
                    <a:pt x="46" y="0"/>
                    <a:pt x="0" y="45"/>
                    <a:pt x="0" y="103"/>
                  </a:cubicBezTo>
                  <a:cubicBezTo>
                    <a:pt x="0" y="158"/>
                    <a:pt x="47" y="205"/>
                    <a:pt x="102" y="205"/>
                  </a:cubicBezTo>
                  <a:lnTo>
                    <a:pt x="266" y="205"/>
                  </a:lnTo>
                  <a:cubicBezTo>
                    <a:pt x="321" y="205"/>
                    <a:pt x="368" y="158"/>
                    <a:pt x="368" y="103"/>
                  </a:cubicBezTo>
                  <a:cubicBezTo>
                    <a:pt x="368" y="47"/>
                    <a:pt x="321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Google Shape;1582;p42">
              <a:extLst>
                <a:ext uri="{FF2B5EF4-FFF2-40B4-BE49-F238E27FC236}">
                  <a16:creationId xmlns:a16="http://schemas.microsoft.com/office/drawing/2014/main" id="{2BBEE6AD-5903-40B6-1D5C-29496DC474CA}"/>
                </a:ext>
              </a:extLst>
            </p:cNvPr>
            <p:cNvSpPr/>
            <p:nvPr/>
          </p:nvSpPr>
          <p:spPr>
            <a:xfrm>
              <a:off x="1011054" y="3027446"/>
              <a:ext cx="16528" cy="9232"/>
            </a:xfrm>
            <a:custGeom>
              <a:avLst/>
              <a:gdLst/>
              <a:ahLst/>
              <a:cxnLst/>
              <a:rect l="l" t="t" r="r" b="b"/>
              <a:pathLst>
                <a:path w="367" h="205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cubicBezTo>
                    <a:pt x="0" y="158"/>
                    <a:pt x="46" y="205"/>
                    <a:pt x="101" y="205"/>
                  </a:cubicBezTo>
                  <a:lnTo>
                    <a:pt x="264" y="205"/>
                  </a:lnTo>
                  <a:cubicBezTo>
                    <a:pt x="321" y="205"/>
                    <a:pt x="367" y="158"/>
                    <a:pt x="367" y="103"/>
                  </a:cubicBezTo>
                  <a:cubicBezTo>
                    <a:pt x="367" y="47"/>
                    <a:pt x="321" y="0"/>
                    <a:pt x="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3" name="Google Shape;1583;p42">
              <a:extLst>
                <a:ext uri="{FF2B5EF4-FFF2-40B4-BE49-F238E27FC236}">
                  <a16:creationId xmlns:a16="http://schemas.microsoft.com/office/drawing/2014/main" id="{94FFCC34-1C45-AFB7-8EA9-58A1264FB533}"/>
                </a:ext>
              </a:extLst>
            </p:cNvPr>
            <p:cNvSpPr/>
            <p:nvPr/>
          </p:nvSpPr>
          <p:spPr>
            <a:xfrm>
              <a:off x="987816" y="3027446"/>
              <a:ext cx="16573" cy="9232"/>
            </a:xfrm>
            <a:custGeom>
              <a:avLst/>
              <a:gdLst/>
              <a:ahLst/>
              <a:cxnLst/>
              <a:rect l="l" t="t" r="r" b="b"/>
              <a:pathLst>
                <a:path w="368" h="205" extrusionOk="0">
                  <a:moveTo>
                    <a:pt x="103" y="0"/>
                  </a:moveTo>
                  <a:cubicBezTo>
                    <a:pt x="46" y="0"/>
                    <a:pt x="1" y="47"/>
                    <a:pt x="1" y="103"/>
                  </a:cubicBezTo>
                  <a:cubicBezTo>
                    <a:pt x="1" y="158"/>
                    <a:pt x="46" y="205"/>
                    <a:pt x="103" y="205"/>
                  </a:cubicBezTo>
                  <a:lnTo>
                    <a:pt x="266" y="205"/>
                  </a:lnTo>
                  <a:cubicBezTo>
                    <a:pt x="321" y="205"/>
                    <a:pt x="367" y="158"/>
                    <a:pt x="367" y="103"/>
                  </a:cubicBezTo>
                  <a:cubicBezTo>
                    <a:pt x="367" y="47"/>
                    <a:pt x="323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4" name="Google Shape;1584;p42">
              <a:extLst>
                <a:ext uri="{FF2B5EF4-FFF2-40B4-BE49-F238E27FC236}">
                  <a16:creationId xmlns:a16="http://schemas.microsoft.com/office/drawing/2014/main" id="{19E09E3D-B046-700B-5C60-544C4DB41A23}"/>
                </a:ext>
              </a:extLst>
            </p:cNvPr>
            <p:cNvSpPr/>
            <p:nvPr/>
          </p:nvSpPr>
          <p:spPr>
            <a:xfrm>
              <a:off x="904321" y="2877750"/>
              <a:ext cx="27742" cy="46341"/>
            </a:xfrm>
            <a:custGeom>
              <a:avLst/>
              <a:gdLst/>
              <a:ahLst/>
              <a:cxnLst/>
              <a:rect l="l" t="t" r="r" b="b"/>
              <a:pathLst>
                <a:path w="616" h="1029" extrusionOk="0">
                  <a:moveTo>
                    <a:pt x="102" y="0"/>
                  </a:moveTo>
                  <a:cubicBezTo>
                    <a:pt x="46" y="0"/>
                    <a:pt x="0" y="46"/>
                    <a:pt x="0" y="103"/>
                  </a:cubicBezTo>
                  <a:lnTo>
                    <a:pt x="0" y="514"/>
                  </a:lnTo>
                  <a:lnTo>
                    <a:pt x="0" y="926"/>
                  </a:lnTo>
                  <a:cubicBezTo>
                    <a:pt x="0" y="982"/>
                    <a:pt x="46" y="1028"/>
                    <a:pt x="102" y="1028"/>
                  </a:cubicBezTo>
                  <a:cubicBezTo>
                    <a:pt x="158" y="1028"/>
                    <a:pt x="204" y="982"/>
                    <a:pt x="204" y="926"/>
                  </a:cubicBezTo>
                  <a:lnTo>
                    <a:pt x="204" y="616"/>
                  </a:lnTo>
                  <a:lnTo>
                    <a:pt x="376" y="616"/>
                  </a:lnTo>
                  <a:cubicBezTo>
                    <a:pt x="396" y="616"/>
                    <a:pt x="412" y="632"/>
                    <a:pt x="412" y="652"/>
                  </a:cubicBezTo>
                  <a:lnTo>
                    <a:pt x="412" y="926"/>
                  </a:lnTo>
                  <a:cubicBezTo>
                    <a:pt x="412" y="982"/>
                    <a:pt x="458" y="1028"/>
                    <a:pt x="514" y="1028"/>
                  </a:cubicBezTo>
                  <a:cubicBezTo>
                    <a:pt x="570" y="1028"/>
                    <a:pt x="616" y="982"/>
                    <a:pt x="616" y="926"/>
                  </a:cubicBezTo>
                  <a:lnTo>
                    <a:pt x="616" y="652"/>
                  </a:lnTo>
                  <a:cubicBezTo>
                    <a:pt x="616" y="519"/>
                    <a:pt x="508" y="413"/>
                    <a:pt x="376" y="413"/>
                  </a:cubicBezTo>
                  <a:lnTo>
                    <a:pt x="204" y="413"/>
                  </a:lnTo>
                  <a:lnTo>
                    <a:pt x="204" y="103"/>
                  </a:lnTo>
                  <a:cubicBezTo>
                    <a:pt x="204" y="46"/>
                    <a:pt x="15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Google Shape;1585;p42">
              <a:extLst>
                <a:ext uri="{FF2B5EF4-FFF2-40B4-BE49-F238E27FC236}">
                  <a16:creationId xmlns:a16="http://schemas.microsoft.com/office/drawing/2014/main" id="{6D3BFB92-8117-DD7D-0912-02CF051A0781}"/>
                </a:ext>
              </a:extLst>
            </p:cNvPr>
            <p:cNvSpPr/>
            <p:nvPr/>
          </p:nvSpPr>
          <p:spPr>
            <a:xfrm>
              <a:off x="984663" y="2979123"/>
              <a:ext cx="27787" cy="40171"/>
            </a:xfrm>
            <a:custGeom>
              <a:avLst/>
              <a:gdLst/>
              <a:ahLst/>
              <a:cxnLst/>
              <a:rect l="l" t="t" r="r" b="b"/>
              <a:pathLst>
                <a:path w="617" h="892" extrusionOk="0">
                  <a:moveTo>
                    <a:pt x="103" y="1"/>
                  </a:moveTo>
                  <a:cubicBezTo>
                    <a:pt x="48" y="1"/>
                    <a:pt x="1" y="47"/>
                    <a:pt x="1" y="103"/>
                  </a:cubicBezTo>
                  <a:lnTo>
                    <a:pt x="1" y="514"/>
                  </a:lnTo>
                  <a:lnTo>
                    <a:pt x="1" y="789"/>
                  </a:lnTo>
                  <a:cubicBezTo>
                    <a:pt x="1" y="845"/>
                    <a:pt x="48" y="892"/>
                    <a:pt x="103" y="892"/>
                  </a:cubicBezTo>
                  <a:cubicBezTo>
                    <a:pt x="159" y="892"/>
                    <a:pt x="205" y="845"/>
                    <a:pt x="205" y="789"/>
                  </a:cubicBezTo>
                  <a:lnTo>
                    <a:pt x="205" y="516"/>
                  </a:lnTo>
                  <a:lnTo>
                    <a:pt x="205" y="289"/>
                  </a:lnTo>
                  <a:lnTo>
                    <a:pt x="323" y="289"/>
                  </a:lnTo>
                  <a:cubicBezTo>
                    <a:pt x="374" y="289"/>
                    <a:pt x="413" y="329"/>
                    <a:pt x="413" y="378"/>
                  </a:cubicBezTo>
                  <a:cubicBezTo>
                    <a:pt x="413" y="435"/>
                    <a:pt x="459" y="481"/>
                    <a:pt x="515" y="481"/>
                  </a:cubicBezTo>
                  <a:cubicBezTo>
                    <a:pt x="571" y="481"/>
                    <a:pt x="617" y="435"/>
                    <a:pt x="617" y="378"/>
                  </a:cubicBezTo>
                  <a:cubicBezTo>
                    <a:pt x="617" y="215"/>
                    <a:pt x="485" y="84"/>
                    <a:pt x="323" y="84"/>
                  </a:cubicBezTo>
                  <a:lnTo>
                    <a:pt x="203" y="84"/>
                  </a:lnTo>
                  <a:cubicBezTo>
                    <a:pt x="195" y="36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86" name="Google Shape;1586;p42">
            <a:extLst>
              <a:ext uri="{FF2B5EF4-FFF2-40B4-BE49-F238E27FC236}">
                <a16:creationId xmlns:a16="http://schemas.microsoft.com/office/drawing/2014/main" id="{53ECF7FA-BAF7-15BA-3943-F708513884B3}"/>
              </a:ext>
            </a:extLst>
          </p:cNvPr>
          <p:cNvGrpSpPr/>
          <p:nvPr/>
        </p:nvGrpSpPr>
        <p:grpSpPr>
          <a:xfrm>
            <a:off x="8030929" y="2655614"/>
            <a:ext cx="717825" cy="454556"/>
            <a:chOff x="4630833" y="1899419"/>
            <a:chExt cx="595705" cy="377225"/>
          </a:xfrm>
        </p:grpSpPr>
        <p:sp>
          <p:nvSpPr>
            <p:cNvPr id="1587" name="Google Shape;1587;p42">
              <a:extLst>
                <a:ext uri="{FF2B5EF4-FFF2-40B4-BE49-F238E27FC236}">
                  <a16:creationId xmlns:a16="http://schemas.microsoft.com/office/drawing/2014/main" id="{765DEFEC-A8D5-E847-8890-F97BE80B1760}"/>
                </a:ext>
              </a:extLst>
            </p:cNvPr>
            <p:cNvSpPr/>
            <p:nvPr/>
          </p:nvSpPr>
          <p:spPr>
            <a:xfrm>
              <a:off x="4706305" y="1899419"/>
              <a:ext cx="520233" cy="377225"/>
            </a:xfrm>
            <a:custGeom>
              <a:avLst/>
              <a:gdLst/>
              <a:ahLst/>
              <a:cxnLst/>
              <a:rect l="l" t="t" r="r" b="b"/>
              <a:pathLst>
                <a:path w="16330" h="11841" extrusionOk="0">
                  <a:moveTo>
                    <a:pt x="14854" y="492"/>
                  </a:moveTo>
                  <a:cubicBezTo>
                    <a:pt x="14887" y="2158"/>
                    <a:pt x="14921" y="3822"/>
                    <a:pt x="14954" y="5489"/>
                  </a:cubicBezTo>
                  <a:cubicBezTo>
                    <a:pt x="14638" y="5567"/>
                    <a:pt x="14317" y="5611"/>
                    <a:pt x="13998" y="5611"/>
                  </a:cubicBezTo>
                  <a:cubicBezTo>
                    <a:pt x="13383" y="5611"/>
                    <a:pt x="12774" y="5449"/>
                    <a:pt x="12226" y="5067"/>
                  </a:cubicBezTo>
                  <a:cubicBezTo>
                    <a:pt x="11580" y="4616"/>
                    <a:pt x="11181" y="3953"/>
                    <a:pt x="11046" y="3222"/>
                  </a:cubicBezTo>
                  <a:cubicBezTo>
                    <a:pt x="12326" y="2326"/>
                    <a:pt x="13595" y="1415"/>
                    <a:pt x="14854" y="492"/>
                  </a:cubicBezTo>
                  <a:close/>
                  <a:moveTo>
                    <a:pt x="10810" y="3386"/>
                  </a:moveTo>
                  <a:cubicBezTo>
                    <a:pt x="10955" y="4142"/>
                    <a:pt x="11394" y="4839"/>
                    <a:pt x="12041" y="5304"/>
                  </a:cubicBezTo>
                  <a:cubicBezTo>
                    <a:pt x="12632" y="5731"/>
                    <a:pt x="13325" y="5920"/>
                    <a:pt x="14024" y="5920"/>
                  </a:cubicBezTo>
                  <a:cubicBezTo>
                    <a:pt x="14337" y="5920"/>
                    <a:pt x="14651" y="5882"/>
                    <a:pt x="14958" y="5811"/>
                  </a:cubicBezTo>
                  <a:cubicBezTo>
                    <a:pt x="14981" y="6864"/>
                    <a:pt x="15001" y="7915"/>
                    <a:pt x="15023" y="8967"/>
                  </a:cubicBezTo>
                  <a:cubicBezTo>
                    <a:pt x="14474" y="8955"/>
                    <a:pt x="13924" y="8941"/>
                    <a:pt x="13376" y="8941"/>
                  </a:cubicBezTo>
                  <a:cubicBezTo>
                    <a:pt x="13270" y="8941"/>
                    <a:pt x="13164" y="8941"/>
                    <a:pt x="13058" y="8943"/>
                  </a:cubicBezTo>
                  <a:cubicBezTo>
                    <a:pt x="13070" y="8777"/>
                    <a:pt x="13081" y="8610"/>
                    <a:pt x="13094" y="8444"/>
                  </a:cubicBezTo>
                  <a:cubicBezTo>
                    <a:pt x="13100" y="8381"/>
                    <a:pt x="13055" y="8350"/>
                    <a:pt x="13006" y="8350"/>
                  </a:cubicBezTo>
                  <a:cubicBezTo>
                    <a:pt x="12957" y="8350"/>
                    <a:pt x="12904" y="8382"/>
                    <a:pt x="12898" y="8444"/>
                  </a:cubicBezTo>
                  <a:cubicBezTo>
                    <a:pt x="12879" y="8610"/>
                    <a:pt x="12865" y="8778"/>
                    <a:pt x="12852" y="8947"/>
                  </a:cubicBezTo>
                  <a:cubicBezTo>
                    <a:pt x="12647" y="8950"/>
                    <a:pt x="12441" y="8956"/>
                    <a:pt x="12235" y="8964"/>
                  </a:cubicBezTo>
                  <a:cubicBezTo>
                    <a:pt x="12132" y="8970"/>
                    <a:pt x="12133" y="9117"/>
                    <a:pt x="12235" y="9125"/>
                  </a:cubicBezTo>
                  <a:cubicBezTo>
                    <a:pt x="12437" y="9142"/>
                    <a:pt x="12640" y="9155"/>
                    <a:pt x="12842" y="9167"/>
                  </a:cubicBezTo>
                  <a:cubicBezTo>
                    <a:pt x="12819" y="9623"/>
                    <a:pt x="12819" y="10080"/>
                    <a:pt x="12865" y="10535"/>
                  </a:cubicBezTo>
                  <a:cubicBezTo>
                    <a:pt x="11112" y="10456"/>
                    <a:pt x="9337" y="10485"/>
                    <a:pt x="7603" y="10429"/>
                  </a:cubicBezTo>
                  <a:cubicBezTo>
                    <a:pt x="7359" y="10422"/>
                    <a:pt x="7116" y="10410"/>
                    <a:pt x="6872" y="10400"/>
                  </a:cubicBezTo>
                  <a:cubicBezTo>
                    <a:pt x="7172" y="9064"/>
                    <a:pt x="6585" y="7738"/>
                    <a:pt x="5461" y="6971"/>
                  </a:cubicBezTo>
                  <a:cubicBezTo>
                    <a:pt x="7268" y="5813"/>
                    <a:pt x="9050" y="4614"/>
                    <a:pt x="10810" y="3386"/>
                  </a:cubicBezTo>
                  <a:close/>
                  <a:moveTo>
                    <a:pt x="13045" y="9177"/>
                  </a:moveTo>
                  <a:cubicBezTo>
                    <a:pt x="13705" y="9212"/>
                    <a:pt x="14370" y="9222"/>
                    <a:pt x="15033" y="9235"/>
                  </a:cubicBezTo>
                  <a:cubicBezTo>
                    <a:pt x="15043" y="9726"/>
                    <a:pt x="15053" y="10217"/>
                    <a:pt x="15064" y="10708"/>
                  </a:cubicBezTo>
                  <a:cubicBezTo>
                    <a:pt x="15050" y="10707"/>
                    <a:pt x="15040" y="10701"/>
                    <a:pt x="15027" y="10700"/>
                  </a:cubicBezTo>
                  <a:cubicBezTo>
                    <a:pt x="14347" y="10621"/>
                    <a:pt x="13658" y="10572"/>
                    <a:pt x="12965" y="10538"/>
                  </a:cubicBezTo>
                  <a:cubicBezTo>
                    <a:pt x="12997" y="10085"/>
                    <a:pt x="13018" y="9633"/>
                    <a:pt x="13045" y="9177"/>
                  </a:cubicBezTo>
                  <a:close/>
                  <a:moveTo>
                    <a:pt x="15010" y="1"/>
                  </a:moveTo>
                  <a:cubicBezTo>
                    <a:pt x="14983" y="1"/>
                    <a:pt x="14956" y="9"/>
                    <a:pt x="14931" y="28"/>
                  </a:cubicBezTo>
                  <a:cubicBezTo>
                    <a:pt x="13632" y="986"/>
                    <a:pt x="12322" y="1922"/>
                    <a:pt x="11000" y="2840"/>
                  </a:cubicBezTo>
                  <a:cubicBezTo>
                    <a:pt x="10983" y="2564"/>
                    <a:pt x="11003" y="2283"/>
                    <a:pt x="11061" y="2002"/>
                  </a:cubicBezTo>
                  <a:cubicBezTo>
                    <a:pt x="11074" y="1941"/>
                    <a:pt x="11027" y="1902"/>
                    <a:pt x="10979" y="1902"/>
                  </a:cubicBezTo>
                  <a:cubicBezTo>
                    <a:pt x="10948" y="1902"/>
                    <a:pt x="10917" y="1919"/>
                    <a:pt x="10903" y="1959"/>
                  </a:cubicBezTo>
                  <a:cubicBezTo>
                    <a:pt x="10789" y="2300"/>
                    <a:pt x="10747" y="2654"/>
                    <a:pt x="10767" y="3000"/>
                  </a:cubicBezTo>
                  <a:cubicBezTo>
                    <a:pt x="8907" y="4289"/>
                    <a:pt x="7024" y="5541"/>
                    <a:pt x="5124" y="6766"/>
                  </a:cubicBezTo>
                  <a:cubicBezTo>
                    <a:pt x="4753" y="6567"/>
                    <a:pt x="4338" y="6424"/>
                    <a:pt x="3884" y="6355"/>
                  </a:cubicBezTo>
                  <a:cubicBezTo>
                    <a:pt x="3879" y="6354"/>
                    <a:pt x="3875" y="6354"/>
                    <a:pt x="3870" y="6354"/>
                  </a:cubicBezTo>
                  <a:cubicBezTo>
                    <a:pt x="3791" y="6354"/>
                    <a:pt x="3761" y="6468"/>
                    <a:pt x="3845" y="6491"/>
                  </a:cubicBezTo>
                  <a:cubicBezTo>
                    <a:pt x="4229" y="6587"/>
                    <a:pt x="4581" y="6730"/>
                    <a:pt x="4898" y="6909"/>
                  </a:cubicBezTo>
                  <a:cubicBezTo>
                    <a:pt x="3318" y="7927"/>
                    <a:pt x="1726" y="8933"/>
                    <a:pt x="122" y="9921"/>
                  </a:cubicBezTo>
                  <a:cubicBezTo>
                    <a:pt x="0" y="9996"/>
                    <a:pt x="74" y="10169"/>
                    <a:pt x="190" y="10169"/>
                  </a:cubicBezTo>
                  <a:cubicBezTo>
                    <a:pt x="211" y="10169"/>
                    <a:pt x="234" y="10163"/>
                    <a:pt x="257" y="10150"/>
                  </a:cubicBezTo>
                  <a:cubicBezTo>
                    <a:pt x="1937" y="9177"/>
                    <a:pt x="3593" y="8164"/>
                    <a:pt x="5230" y="7117"/>
                  </a:cubicBezTo>
                  <a:cubicBezTo>
                    <a:pt x="6301" y="7876"/>
                    <a:pt x="6852" y="9106"/>
                    <a:pt x="6534" y="10383"/>
                  </a:cubicBezTo>
                  <a:cubicBezTo>
                    <a:pt x="5005" y="10314"/>
                    <a:pt x="3458" y="10213"/>
                    <a:pt x="1925" y="10213"/>
                  </a:cubicBezTo>
                  <a:cubicBezTo>
                    <a:pt x="1341" y="10213"/>
                    <a:pt x="758" y="10228"/>
                    <a:pt x="180" y="10264"/>
                  </a:cubicBezTo>
                  <a:cubicBezTo>
                    <a:pt x="12" y="10274"/>
                    <a:pt x="19" y="10501"/>
                    <a:pt x="180" y="10519"/>
                  </a:cubicBezTo>
                  <a:cubicBezTo>
                    <a:pt x="2223" y="10778"/>
                    <a:pt x="4328" y="10767"/>
                    <a:pt x="6400" y="10801"/>
                  </a:cubicBezTo>
                  <a:cubicBezTo>
                    <a:pt x="6292" y="11073"/>
                    <a:pt x="6142" y="11342"/>
                    <a:pt x="5950" y="11612"/>
                  </a:cubicBezTo>
                  <a:cubicBezTo>
                    <a:pt x="5865" y="11730"/>
                    <a:pt x="5975" y="11841"/>
                    <a:pt x="6091" y="11841"/>
                  </a:cubicBezTo>
                  <a:cubicBezTo>
                    <a:pt x="6140" y="11841"/>
                    <a:pt x="6190" y="11820"/>
                    <a:pt x="6227" y="11772"/>
                  </a:cubicBezTo>
                  <a:cubicBezTo>
                    <a:pt x="6463" y="11460"/>
                    <a:pt x="6635" y="11136"/>
                    <a:pt x="6754" y="10808"/>
                  </a:cubicBezTo>
                  <a:cubicBezTo>
                    <a:pt x="7038" y="10814"/>
                    <a:pt x="7322" y="10820"/>
                    <a:pt x="7604" y="10830"/>
                  </a:cubicBezTo>
                  <a:cubicBezTo>
                    <a:pt x="9572" y="10891"/>
                    <a:pt x="11584" y="11067"/>
                    <a:pt x="13567" y="11067"/>
                  </a:cubicBezTo>
                  <a:cubicBezTo>
                    <a:pt x="14055" y="11067"/>
                    <a:pt x="14543" y="11056"/>
                    <a:pt x="15027" y="11030"/>
                  </a:cubicBezTo>
                  <a:cubicBezTo>
                    <a:pt x="15084" y="11026"/>
                    <a:pt x="15126" y="11003"/>
                    <a:pt x="15153" y="10970"/>
                  </a:cubicBezTo>
                  <a:cubicBezTo>
                    <a:pt x="15184" y="10988"/>
                    <a:pt x="15220" y="10997"/>
                    <a:pt x="15256" y="10997"/>
                  </a:cubicBezTo>
                  <a:cubicBezTo>
                    <a:pt x="15346" y="10997"/>
                    <a:pt x="15432" y="10941"/>
                    <a:pt x="15429" y="10824"/>
                  </a:cubicBezTo>
                  <a:cubicBezTo>
                    <a:pt x="15396" y="9119"/>
                    <a:pt x="15355" y="7415"/>
                    <a:pt x="15313" y="5708"/>
                  </a:cubicBezTo>
                  <a:cubicBezTo>
                    <a:pt x="15620" y="5611"/>
                    <a:pt x="15916" y="5478"/>
                    <a:pt x="16194" y="5317"/>
                  </a:cubicBezTo>
                  <a:cubicBezTo>
                    <a:pt x="16330" y="5239"/>
                    <a:pt x="16247" y="5054"/>
                    <a:pt x="16119" y="5054"/>
                  </a:cubicBezTo>
                  <a:cubicBezTo>
                    <a:pt x="16097" y="5054"/>
                    <a:pt x="16073" y="5060"/>
                    <a:pt x="16049" y="5072"/>
                  </a:cubicBezTo>
                  <a:cubicBezTo>
                    <a:pt x="15809" y="5195"/>
                    <a:pt x="15561" y="5301"/>
                    <a:pt x="15306" y="5387"/>
                  </a:cubicBezTo>
                  <a:cubicBezTo>
                    <a:pt x="15263" y="3649"/>
                    <a:pt x="15219" y="1909"/>
                    <a:pt x="15179" y="171"/>
                  </a:cubicBezTo>
                  <a:cubicBezTo>
                    <a:pt x="15177" y="84"/>
                    <a:pt x="15095" y="1"/>
                    <a:pt x="15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Google Shape;1588;p42">
              <a:extLst>
                <a:ext uri="{FF2B5EF4-FFF2-40B4-BE49-F238E27FC236}">
                  <a16:creationId xmlns:a16="http://schemas.microsoft.com/office/drawing/2014/main" id="{F0FD95AA-767C-C463-5C8B-6DB0D3F84259}"/>
                </a:ext>
              </a:extLst>
            </p:cNvPr>
            <p:cNvSpPr/>
            <p:nvPr/>
          </p:nvSpPr>
          <p:spPr>
            <a:xfrm>
              <a:off x="4630833" y="2197389"/>
              <a:ext cx="47372" cy="47850"/>
            </a:xfrm>
            <a:custGeom>
              <a:avLst/>
              <a:gdLst/>
              <a:ahLst/>
              <a:cxnLst/>
              <a:rect l="l" t="t" r="r" b="b"/>
              <a:pathLst>
                <a:path w="1487" h="1502" extrusionOk="0">
                  <a:moveTo>
                    <a:pt x="1329" y="1"/>
                  </a:moveTo>
                  <a:cubicBezTo>
                    <a:pt x="1303" y="1"/>
                    <a:pt x="1275" y="11"/>
                    <a:pt x="1250" y="36"/>
                  </a:cubicBezTo>
                  <a:cubicBezTo>
                    <a:pt x="1078" y="202"/>
                    <a:pt x="914" y="379"/>
                    <a:pt x="752" y="558"/>
                  </a:cubicBezTo>
                  <a:cubicBezTo>
                    <a:pt x="577" y="406"/>
                    <a:pt x="392" y="261"/>
                    <a:pt x="200" y="128"/>
                  </a:cubicBezTo>
                  <a:cubicBezTo>
                    <a:pt x="193" y="122"/>
                    <a:pt x="184" y="120"/>
                    <a:pt x="176" y="120"/>
                  </a:cubicBezTo>
                  <a:cubicBezTo>
                    <a:pt x="136" y="120"/>
                    <a:pt x="101" y="179"/>
                    <a:pt x="137" y="211"/>
                  </a:cubicBezTo>
                  <a:cubicBezTo>
                    <a:pt x="308" y="367"/>
                    <a:pt x="471" y="526"/>
                    <a:pt x="634" y="689"/>
                  </a:cubicBezTo>
                  <a:cubicBezTo>
                    <a:pt x="437" y="911"/>
                    <a:pt x="245" y="1136"/>
                    <a:pt x="54" y="1358"/>
                  </a:cubicBezTo>
                  <a:cubicBezTo>
                    <a:pt x="0" y="1420"/>
                    <a:pt x="54" y="1502"/>
                    <a:pt x="116" y="1502"/>
                  </a:cubicBezTo>
                  <a:cubicBezTo>
                    <a:pt x="135" y="1502"/>
                    <a:pt x="154" y="1494"/>
                    <a:pt x="172" y="1477"/>
                  </a:cubicBezTo>
                  <a:cubicBezTo>
                    <a:pt x="379" y="1272"/>
                    <a:pt x="591" y="1069"/>
                    <a:pt x="799" y="858"/>
                  </a:cubicBezTo>
                  <a:cubicBezTo>
                    <a:pt x="945" y="1026"/>
                    <a:pt x="1084" y="1212"/>
                    <a:pt x="1251" y="1345"/>
                  </a:cubicBezTo>
                  <a:cubicBezTo>
                    <a:pt x="1272" y="1361"/>
                    <a:pt x="1296" y="1368"/>
                    <a:pt x="1319" y="1368"/>
                  </a:cubicBezTo>
                  <a:cubicBezTo>
                    <a:pt x="1387" y="1368"/>
                    <a:pt x="1449" y="1304"/>
                    <a:pt x="1406" y="1228"/>
                  </a:cubicBezTo>
                  <a:cubicBezTo>
                    <a:pt x="1293" y="1033"/>
                    <a:pt x="1107" y="868"/>
                    <a:pt x="935" y="717"/>
                  </a:cubicBezTo>
                  <a:cubicBezTo>
                    <a:pt x="1100" y="548"/>
                    <a:pt x="1260" y="376"/>
                    <a:pt x="1413" y="198"/>
                  </a:cubicBezTo>
                  <a:cubicBezTo>
                    <a:pt x="1487" y="112"/>
                    <a:pt x="1415" y="1"/>
                    <a:pt x="1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89" name="Google Shape;1589;p42">
            <a:extLst>
              <a:ext uri="{FF2B5EF4-FFF2-40B4-BE49-F238E27FC236}">
                <a16:creationId xmlns:a16="http://schemas.microsoft.com/office/drawing/2014/main" id="{4B3FBB52-83B5-9166-4FF0-B7AB7B740845}"/>
              </a:ext>
            </a:extLst>
          </p:cNvPr>
          <p:cNvGrpSpPr/>
          <p:nvPr/>
        </p:nvGrpSpPr>
        <p:grpSpPr>
          <a:xfrm>
            <a:off x="6301444" y="4108116"/>
            <a:ext cx="788667" cy="719665"/>
            <a:chOff x="3533729" y="3269898"/>
            <a:chExt cx="654495" cy="597233"/>
          </a:xfrm>
        </p:grpSpPr>
        <p:sp>
          <p:nvSpPr>
            <p:cNvPr id="1590" name="Google Shape;1590;p42">
              <a:extLst>
                <a:ext uri="{FF2B5EF4-FFF2-40B4-BE49-F238E27FC236}">
                  <a16:creationId xmlns:a16="http://schemas.microsoft.com/office/drawing/2014/main" id="{1DF1588C-35A7-352D-9395-C75A2D6F4296}"/>
                </a:ext>
              </a:extLst>
            </p:cNvPr>
            <p:cNvSpPr/>
            <p:nvPr/>
          </p:nvSpPr>
          <p:spPr>
            <a:xfrm>
              <a:off x="3533729" y="3269898"/>
              <a:ext cx="621508" cy="597233"/>
            </a:xfrm>
            <a:custGeom>
              <a:avLst/>
              <a:gdLst/>
              <a:ahLst/>
              <a:cxnLst/>
              <a:rect l="l" t="t" r="r" b="b"/>
              <a:pathLst>
                <a:path w="19509" h="18747" extrusionOk="0">
                  <a:moveTo>
                    <a:pt x="9641" y="411"/>
                  </a:moveTo>
                  <a:cubicBezTo>
                    <a:pt x="11851" y="411"/>
                    <a:pt x="14037" y="1235"/>
                    <a:pt x="15727" y="2805"/>
                  </a:cubicBezTo>
                  <a:cubicBezTo>
                    <a:pt x="17605" y="4552"/>
                    <a:pt x="18562" y="7059"/>
                    <a:pt x="18489" y="9557"/>
                  </a:cubicBezTo>
                  <a:cubicBezTo>
                    <a:pt x="18470" y="9504"/>
                    <a:pt x="18433" y="9458"/>
                    <a:pt x="18368" y="9435"/>
                  </a:cubicBezTo>
                  <a:cubicBezTo>
                    <a:pt x="18257" y="9392"/>
                    <a:pt x="18145" y="9346"/>
                    <a:pt x="18033" y="9303"/>
                  </a:cubicBezTo>
                  <a:cubicBezTo>
                    <a:pt x="18006" y="9256"/>
                    <a:pt x="17960" y="9224"/>
                    <a:pt x="17889" y="9224"/>
                  </a:cubicBezTo>
                  <a:cubicBezTo>
                    <a:pt x="17885" y="9224"/>
                    <a:pt x="17881" y="9224"/>
                    <a:pt x="17876" y="9224"/>
                  </a:cubicBezTo>
                  <a:cubicBezTo>
                    <a:pt x="17866" y="9227"/>
                    <a:pt x="17853" y="9227"/>
                    <a:pt x="17842" y="9229"/>
                  </a:cubicBezTo>
                  <a:cubicBezTo>
                    <a:pt x="12877" y="7303"/>
                    <a:pt x="7924" y="5262"/>
                    <a:pt x="2883" y="3546"/>
                  </a:cubicBezTo>
                  <a:cubicBezTo>
                    <a:pt x="3650" y="2639"/>
                    <a:pt x="4601" y="1878"/>
                    <a:pt x="5706" y="1332"/>
                  </a:cubicBezTo>
                  <a:cubicBezTo>
                    <a:pt x="6958" y="713"/>
                    <a:pt x="8304" y="411"/>
                    <a:pt x="9641" y="411"/>
                  </a:cubicBezTo>
                  <a:close/>
                  <a:moveTo>
                    <a:pt x="11315" y="7211"/>
                  </a:moveTo>
                  <a:cubicBezTo>
                    <a:pt x="13184" y="7914"/>
                    <a:pt x="15054" y="8613"/>
                    <a:pt x="16918" y="9316"/>
                  </a:cubicBezTo>
                  <a:cubicBezTo>
                    <a:pt x="15343" y="9478"/>
                    <a:pt x="13746" y="9723"/>
                    <a:pt x="12184" y="10072"/>
                  </a:cubicBezTo>
                  <a:cubicBezTo>
                    <a:pt x="12346" y="9143"/>
                    <a:pt x="11331" y="8716"/>
                    <a:pt x="10558" y="8577"/>
                  </a:cubicBezTo>
                  <a:cubicBezTo>
                    <a:pt x="10811" y="8129"/>
                    <a:pt x="11062" y="7678"/>
                    <a:pt x="11309" y="7230"/>
                  </a:cubicBezTo>
                  <a:cubicBezTo>
                    <a:pt x="11312" y="7223"/>
                    <a:pt x="11312" y="7217"/>
                    <a:pt x="11315" y="7211"/>
                  </a:cubicBezTo>
                  <a:close/>
                  <a:moveTo>
                    <a:pt x="10450" y="8766"/>
                  </a:moveTo>
                  <a:cubicBezTo>
                    <a:pt x="11137" y="8970"/>
                    <a:pt x="11833" y="9199"/>
                    <a:pt x="11891" y="10038"/>
                  </a:cubicBezTo>
                  <a:cubicBezTo>
                    <a:pt x="11892" y="10075"/>
                    <a:pt x="11911" y="10107"/>
                    <a:pt x="11934" y="10131"/>
                  </a:cubicBezTo>
                  <a:cubicBezTo>
                    <a:pt x="11054" y="10333"/>
                    <a:pt x="10185" y="10568"/>
                    <a:pt x="9340" y="10841"/>
                  </a:cubicBezTo>
                  <a:cubicBezTo>
                    <a:pt x="9320" y="10802"/>
                    <a:pt x="9296" y="10767"/>
                    <a:pt x="9265" y="10735"/>
                  </a:cubicBezTo>
                  <a:cubicBezTo>
                    <a:pt x="9678" y="10094"/>
                    <a:pt x="10071" y="9432"/>
                    <a:pt x="10450" y="8766"/>
                  </a:cubicBezTo>
                  <a:close/>
                  <a:moveTo>
                    <a:pt x="2687" y="3783"/>
                  </a:moveTo>
                  <a:cubicBezTo>
                    <a:pt x="5424" y="4956"/>
                    <a:pt x="8206" y="6036"/>
                    <a:pt x="10999" y="7090"/>
                  </a:cubicBezTo>
                  <a:cubicBezTo>
                    <a:pt x="10321" y="8244"/>
                    <a:pt x="9643" y="9415"/>
                    <a:pt x="9047" y="10613"/>
                  </a:cubicBezTo>
                  <a:cubicBezTo>
                    <a:pt x="9009" y="10604"/>
                    <a:pt x="8970" y="10599"/>
                    <a:pt x="8931" y="10599"/>
                  </a:cubicBezTo>
                  <a:cubicBezTo>
                    <a:pt x="8872" y="10599"/>
                    <a:pt x="8812" y="10611"/>
                    <a:pt x="8756" y="10638"/>
                  </a:cubicBezTo>
                  <a:cubicBezTo>
                    <a:pt x="8737" y="10621"/>
                    <a:pt x="8713" y="10611"/>
                    <a:pt x="8688" y="10611"/>
                  </a:cubicBezTo>
                  <a:cubicBezTo>
                    <a:pt x="8665" y="10611"/>
                    <a:pt x="8641" y="10619"/>
                    <a:pt x="8620" y="10639"/>
                  </a:cubicBezTo>
                  <a:cubicBezTo>
                    <a:pt x="8364" y="10864"/>
                    <a:pt x="8354" y="11268"/>
                    <a:pt x="8672" y="11444"/>
                  </a:cubicBezTo>
                  <a:cubicBezTo>
                    <a:pt x="8748" y="11486"/>
                    <a:pt x="8829" y="11506"/>
                    <a:pt x="8908" y="11506"/>
                  </a:cubicBezTo>
                  <a:cubicBezTo>
                    <a:pt x="9129" y="11506"/>
                    <a:pt x="9332" y="11352"/>
                    <a:pt x="9376" y="11120"/>
                  </a:cubicBezTo>
                  <a:cubicBezTo>
                    <a:pt x="12168" y="10555"/>
                    <a:pt x="14918" y="9998"/>
                    <a:pt x="17748" y="9625"/>
                  </a:cubicBezTo>
                  <a:cubicBezTo>
                    <a:pt x="17919" y="9690"/>
                    <a:pt x="18091" y="9754"/>
                    <a:pt x="18263" y="9819"/>
                  </a:cubicBezTo>
                  <a:cubicBezTo>
                    <a:pt x="18288" y="9828"/>
                    <a:pt x="18311" y="9833"/>
                    <a:pt x="18333" y="9833"/>
                  </a:cubicBezTo>
                  <a:cubicBezTo>
                    <a:pt x="18405" y="9833"/>
                    <a:pt x="18458" y="9784"/>
                    <a:pt x="18484" y="9721"/>
                  </a:cubicBezTo>
                  <a:lnTo>
                    <a:pt x="18484" y="9721"/>
                  </a:lnTo>
                  <a:cubicBezTo>
                    <a:pt x="18426" y="10904"/>
                    <a:pt x="18139" y="12078"/>
                    <a:pt x="17610" y="13165"/>
                  </a:cubicBezTo>
                  <a:cubicBezTo>
                    <a:pt x="16086" y="16292"/>
                    <a:pt x="12763" y="18341"/>
                    <a:pt x="9353" y="18341"/>
                  </a:cubicBezTo>
                  <a:cubicBezTo>
                    <a:pt x="8530" y="18341"/>
                    <a:pt x="7701" y="18222"/>
                    <a:pt x="6892" y="17969"/>
                  </a:cubicBezTo>
                  <a:cubicBezTo>
                    <a:pt x="6869" y="17962"/>
                    <a:pt x="6848" y="17959"/>
                    <a:pt x="6828" y="17959"/>
                  </a:cubicBezTo>
                  <a:cubicBezTo>
                    <a:pt x="6756" y="17959"/>
                    <a:pt x="6702" y="18002"/>
                    <a:pt x="6673" y="18059"/>
                  </a:cubicBezTo>
                  <a:cubicBezTo>
                    <a:pt x="3520" y="16669"/>
                    <a:pt x="1086" y="13849"/>
                    <a:pt x="756" y="10327"/>
                  </a:cubicBezTo>
                  <a:cubicBezTo>
                    <a:pt x="532" y="7943"/>
                    <a:pt x="1255" y="5598"/>
                    <a:pt x="2687" y="3783"/>
                  </a:cubicBezTo>
                  <a:close/>
                  <a:moveTo>
                    <a:pt x="9625" y="0"/>
                  </a:moveTo>
                  <a:cubicBezTo>
                    <a:pt x="8747" y="0"/>
                    <a:pt x="7862" y="126"/>
                    <a:pt x="6998" y="388"/>
                  </a:cubicBezTo>
                  <a:cubicBezTo>
                    <a:pt x="3265" y="1520"/>
                    <a:pt x="643" y="4842"/>
                    <a:pt x="341" y="8719"/>
                  </a:cubicBezTo>
                  <a:cubicBezTo>
                    <a:pt x="0" y="13066"/>
                    <a:pt x="2841" y="17289"/>
                    <a:pt x="7057" y="18480"/>
                  </a:cubicBezTo>
                  <a:cubicBezTo>
                    <a:pt x="7070" y="18484"/>
                    <a:pt x="7082" y="18486"/>
                    <a:pt x="7093" y="18486"/>
                  </a:cubicBezTo>
                  <a:cubicBezTo>
                    <a:pt x="7118" y="18486"/>
                    <a:pt x="7139" y="18477"/>
                    <a:pt x="7157" y="18464"/>
                  </a:cubicBezTo>
                  <a:cubicBezTo>
                    <a:pt x="7885" y="18656"/>
                    <a:pt x="8623" y="18747"/>
                    <a:pt x="9357" y="18747"/>
                  </a:cubicBezTo>
                  <a:cubicBezTo>
                    <a:pt x="12413" y="18747"/>
                    <a:pt x="15387" y="17164"/>
                    <a:pt x="17196" y="14630"/>
                  </a:cubicBezTo>
                  <a:cubicBezTo>
                    <a:pt x="19508" y="11397"/>
                    <a:pt x="19465" y="6800"/>
                    <a:pt x="17033" y="3640"/>
                  </a:cubicBezTo>
                  <a:cubicBezTo>
                    <a:pt x="15249" y="1325"/>
                    <a:pt x="12472" y="0"/>
                    <a:pt x="9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42">
              <a:extLst>
                <a:ext uri="{FF2B5EF4-FFF2-40B4-BE49-F238E27FC236}">
                  <a16:creationId xmlns:a16="http://schemas.microsoft.com/office/drawing/2014/main" id="{568E623C-0344-B754-083C-C2E2F94285AE}"/>
                </a:ext>
              </a:extLst>
            </p:cNvPr>
            <p:cNvSpPr/>
            <p:nvPr/>
          </p:nvSpPr>
          <p:spPr>
            <a:xfrm>
              <a:off x="3549690" y="3319533"/>
              <a:ext cx="48774" cy="56515"/>
            </a:xfrm>
            <a:custGeom>
              <a:avLst/>
              <a:gdLst/>
              <a:ahLst/>
              <a:cxnLst/>
              <a:rect l="l" t="t" r="r" b="b"/>
              <a:pathLst>
                <a:path w="1531" h="1774" extrusionOk="0">
                  <a:moveTo>
                    <a:pt x="493" y="653"/>
                  </a:moveTo>
                  <a:cubicBezTo>
                    <a:pt x="550" y="708"/>
                    <a:pt x="606" y="763"/>
                    <a:pt x="663" y="819"/>
                  </a:cubicBezTo>
                  <a:cubicBezTo>
                    <a:pt x="623" y="839"/>
                    <a:pt x="586" y="858"/>
                    <a:pt x="550" y="884"/>
                  </a:cubicBezTo>
                  <a:cubicBezTo>
                    <a:pt x="530" y="806"/>
                    <a:pt x="513" y="729"/>
                    <a:pt x="493" y="653"/>
                  </a:cubicBezTo>
                  <a:close/>
                  <a:moveTo>
                    <a:pt x="202" y="0"/>
                  </a:moveTo>
                  <a:cubicBezTo>
                    <a:pt x="99" y="0"/>
                    <a:pt x="1" y="78"/>
                    <a:pt x="41" y="205"/>
                  </a:cubicBezTo>
                  <a:cubicBezTo>
                    <a:pt x="132" y="500"/>
                    <a:pt x="204" y="809"/>
                    <a:pt x="288" y="1113"/>
                  </a:cubicBezTo>
                  <a:cubicBezTo>
                    <a:pt x="263" y="1143"/>
                    <a:pt x="231" y="1172"/>
                    <a:pt x="207" y="1206"/>
                  </a:cubicBezTo>
                  <a:cubicBezTo>
                    <a:pt x="151" y="1278"/>
                    <a:pt x="228" y="1362"/>
                    <a:pt x="304" y="1362"/>
                  </a:cubicBezTo>
                  <a:cubicBezTo>
                    <a:pt x="322" y="1362"/>
                    <a:pt x="341" y="1357"/>
                    <a:pt x="357" y="1346"/>
                  </a:cubicBezTo>
                  <a:cubicBezTo>
                    <a:pt x="399" y="1475"/>
                    <a:pt x="444" y="1601"/>
                    <a:pt x="500" y="1723"/>
                  </a:cubicBezTo>
                  <a:cubicBezTo>
                    <a:pt x="516" y="1758"/>
                    <a:pt x="548" y="1773"/>
                    <a:pt x="583" y="1773"/>
                  </a:cubicBezTo>
                  <a:cubicBezTo>
                    <a:pt x="639" y="1773"/>
                    <a:pt x="699" y="1732"/>
                    <a:pt x="694" y="1671"/>
                  </a:cubicBezTo>
                  <a:cubicBezTo>
                    <a:pt x="679" y="1492"/>
                    <a:pt x="649" y="1315"/>
                    <a:pt x="610" y="1137"/>
                  </a:cubicBezTo>
                  <a:cubicBezTo>
                    <a:pt x="688" y="1086"/>
                    <a:pt x="768" y="1041"/>
                    <a:pt x="854" y="1005"/>
                  </a:cubicBezTo>
                  <a:cubicBezTo>
                    <a:pt x="964" y="1109"/>
                    <a:pt x="1073" y="1210"/>
                    <a:pt x="1189" y="1306"/>
                  </a:cubicBezTo>
                  <a:cubicBezTo>
                    <a:pt x="1222" y="1333"/>
                    <a:pt x="1260" y="1344"/>
                    <a:pt x="1299" y="1344"/>
                  </a:cubicBezTo>
                  <a:cubicBezTo>
                    <a:pt x="1417" y="1344"/>
                    <a:pt x="1531" y="1234"/>
                    <a:pt x="1447" y="1107"/>
                  </a:cubicBezTo>
                  <a:cubicBezTo>
                    <a:pt x="1172" y="690"/>
                    <a:pt x="715" y="344"/>
                    <a:pt x="323" y="40"/>
                  </a:cubicBezTo>
                  <a:cubicBezTo>
                    <a:pt x="288" y="13"/>
                    <a:pt x="245" y="0"/>
                    <a:pt x="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Google Shape;1592;p42">
              <a:extLst>
                <a:ext uri="{FF2B5EF4-FFF2-40B4-BE49-F238E27FC236}">
                  <a16:creationId xmlns:a16="http://schemas.microsoft.com/office/drawing/2014/main" id="{75D40DE6-EAC2-DD63-1CB6-BE0EABF6A8D6}"/>
                </a:ext>
              </a:extLst>
            </p:cNvPr>
            <p:cNvSpPr/>
            <p:nvPr/>
          </p:nvSpPr>
          <p:spPr>
            <a:xfrm>
              <a:off x="3925013" y="3443303"/>
              <a:ext cx="52214" cy="40204"/>
            </a:xfrm>
            <a:custGeom>
              <a:avLst/>
              <a:gdLst/>
              <a:ahLst/>
              <a:cxnLst/>
              <a:rect l="l" t="t" r="r" b="b"/>
              <a:pathLst>
                <a:path w="1639" h="1262" extrusionOk="0">
                  <a:moveTo>
                    <a:pt x="754" y="0"/>
                  </a:moveTo>
                  <a:cubicBezTo>
                    <a:pt x="443" y="0"/>
                    <a:pt x="37" y="304"/>
                    <a:pt x="18" y="578"/>
                  </a:cubicBezTo>
                  <a:cubicBezTo>
                    <a:pt x="1" y="846"/>
                    <a:pt x="196" y="1090"/>
                    <a:pt x="432" y="1196"/>
                  </a:cubicBezTo>
                  <a:cubicBezTo>
                    <a:pt x="538" y="1242"/>
                    <a:pt x="651" y="1262"/>
                    <a:pt x="765" y="1262"/>
                  </a:cubicBezTo>
                  <a:cubicBezTo>
                    <a:pt x="1012" y="1262"/>
                    <a:pt x="1266" y="1172"/>
                    <a:pt x="1477" y="1072"/>
                  </a:cubicBezTo>
                  <a:cubicBezTo>
                    <a:pt x="1639" y="995"/>
                    <a:pt x="1549" y="750"/>
                    <a:pt x="1393" y="750"/>
                  </a:cubicBezTo>
                  <a:cubicBezTo>
                    <a:pt x="1378" y="750"/>
                    <a:pt x="1362" y="752"/>
                    <a:pt x="1346" y="757"/>
                  </a:cubicBezTo>
                  <a:cubicBezTo>
                    <a:pt x="1166" y="814"/>
                    <a:pt x="932" y="917"/>
                    <a:pt x="724" y="917"/>
                  </a:cubicBezTo>
                  <a:cubicBezTo>
                    <a:pt x="589" y="917"/>
                    <a:pt x="465" y="874"/>
                    <a:pt x="373" y="744"/>
                  </a:cubicBezTo>
                  <a:cubicBezTo>
                    <a:pt x="194" y="491"/>
                    <a:pt x="584" y="222"/>
                    <a:pt x="796" y="222"/>
                  </a:cubicBezTo>
                  <a:cubicBezTo>
                    <a:pt x="846" y="222"/>
                    <a:pt x="886" y="237"/>
                    <a:pt x="906" y="271"/>
                  </a:cubicBezTo>
                  <a:cubicBezTo>
                    <a:pt x="923" y="298"/>
                    <a:pt x="952" y="310"/>
                    <a:pt x="981" y="310"/>
                  </a:cubicBezTo>
                  <a:cubicBezTo>
                    <a:pt x="1038" y="310"/>
                    <a:pt x="1096" y="265"/>
                    <a:pt x="1069" y="202"/>
                  </a:cubicBezTo>
                  <a:cubicBezTo>
                    <a:pt x="1009" y="58"/>
                    <a:pt x="890" y="0"/>
                    <a:pt x="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Google Shape;1593;p42">
              <a:extLst>
                <a:ext uri="{FF2B5EF4-FFF2-40B4-BE49-F238E27FC236}">
                  <a16:creationId xmlns:a16="http://schemas.microsoft.com/office/drawing/2014/main" id="{BCAA99F7-CF08-C670-5BE7-5499E64FD372}"/>
                </a:ext>
              </a:extLst>
            </p:cNvPr>
            <p:cNvSpPr/>
            <p:nvPr/>
          </p:nvSpPr>
          <p:spPr>
            <a:xfrm>
              <a:off x="4142382" y="3535691"/>
              <a:ext cx="45843" cy="62536"/>
            </a:xfrm>
            <a:custGeom>
              <a:avLst/>
              <a:gdLst/>
              <a:ahLst/>
              <a:cxnLst/>
              <a:rect l="l" t="t" r="r" b="b"/>
              <a:pathLst>
                <a:path w="1439" h="1963" extrusionOk="0">
                  <a:moveTo>
                    <a:pt x="680" y="427"/>
                  </a:moveTo>
                  <a:cubicBezTo>
                    <a:pt x="774" y="427"/>
                    <a:pt x="676" y="549"/>
                    <a:pt x="648" y="599"/>
                  </a:cubicBezTo>
                  <a:cubicBezTo>
                    <a:pt x="597" y="698"/>
                    <a:pt x="532" y="788"/>
                    <a:pt x="465" y="877"/>
                  </a:cubicBezTo>
                  <a:cubicBezTo>
                    <a:pt x="481" y="781"/>
                    <a:pt x="502" y="688"/>
                    <a:pt x="536" y="599"/>
                  </a:cubicBezTo>
                  <a:cubicBezTo>
                    <a:pt x="566" y="516"/>
                    <a:pt x="588" y="430"/>
                    <a:pt x="675" y="428"/>
                  </a:cubicBezTo>
                  <a:cubicBezTo>
                    <a:pt x="677" y="427"/>
                    <a:pt x="679" y="427"/>
                    <a:pt x="680" y="427"/>
                  </a:cubicBezTo>
                  <a:close/>
                  <a:moveTo>
                    <a:pt x="433" y="1304"/>
                  </a:moveTo>
                  <a:lnTo>
                    <a:pt x="455" y="1315"/>
                  </a:lnTo>
                  <a:cubicBezTo>
                    <a:pt x="500" y="1329"/>
                    <a:pt x="544" y="1333"/>
                    <a:pt x="587" y="1333"/>
                  </a:cubicBezTo>
                  <a:cubicBezTo>
                    <a:pt x="649" y="1333"/>
                    <a:pt x="708" y="1324"/>
                    <a:pt x="770" y="1324"/>
                  </a:cubicBezTo>
                  <a:cubicBezTo>
                    <a:pt x="794" y="1324"/>
                    <a:pt x="819" y="1326"/>
                    <a:pt x="844" y="1330"/>
                  </a:cubicBezTo>
                  <a:cubicBezTo>
                    <a:pt x="985" y="1350"/>
                    <a:pt x="1128" y="1453"/>
                    <a:pt x="889" y="1550"/>
                  </a:cubicBezTo>
                  <a:cubicBezTo>
                    <a:pt x="790" y="1589"/>
                    <a:pt x="665" y="1580"/>
                    <a:pt x="561" y="1586"/>
                  </a:cubicBezTo>
                  <a:cubicBezTo>
                    <a:pt x="511" y="1587"/>
                    <a:pt x="473" y="1609"/>
                    <a:pt x="443" y="1636"/>
                  </a:cubicBezTo>
                  <a:cubicBezTo>
                    <a:pt x="443" y="1626"/>
                    <a:pt x="446" y="1619"/>
                    <a:pt x="446" y="1609"/>
                  </a:cubicBezTo>
                  <a:cubicBezTo>
                    <a:pt x="439" y="1509"/>
                    <a:pt x="433" y="1407"/>
                    <a:pt x="433" y="1304"/>
                  </a:cubicBezTo>
                  <a:close/>
                  <a:moveTo>
                    <a:pt x="707" y="0"/>
                  </a:moveTo>
                  <a:cubicBezTo>
                    <a:pt x="701" y="0"/>
                    <a:pt x="695" y="1"/>
                    <a:pt x="688" y="1"/>
                  </a:cubicBezTo>
                  <a:cubicBezTo>
                    <a:pt x="1" y="34"/>
                    <a:pt x="50" y="1204"/>
                    <a:pt x="118" y="1652"/>
                  </a:cubicBezTo>
                  <a:cubicBezTo>
                    <a:pt x="131" y="1732"/>
                    <a:pt x="199" y="1769"/>
                    <a:pt x="270" y="1769"/>
                  </a:cubicBezTo>
                  <a:cubicBezTo>
                    <a:pt x="311" y="1769"/>
                    <a:pt x="353" y="1757"/>
                    <a:pt x="385" y="1733"/>
                  </a:cubicBezTo>
                  <a:lnTo>
                    <a:pt x="385" y="1733"/>
                  </a:lnTo>
                  <a:cubicBezTo>
                    <a:pt x="362" y="1839"/>
                    <a:pt x="418" y="1961"/>
                    <a:pt x="561" y="1963"/>
                  </a:cubicBezTo>
                  <a:cubicBezTo>
                    <a:pt x="569" y="1963"/>
                    <a:pt x="577" y="1963"/>
                    <a:pt x="586" y="1963"/>
                  </a:cubicBezTo>
                  <a:cubicBezTo>
                    <a:pt x="963" y="1963"/>
                    <a:pt x="1433" y="1834"/>
                    <a:pt x="1436" y="1374"/>
                  </a:cubicBezTo>
                  <a:cubicBezTo>
                    <a:pt x="1438" y="1209"/>
                    <a:pt x="1360" y="1063"/>
                    <a:pt x="1212" y="986"/>
                  </a:cubicBezTo>
                  <a:cubicBezTo>
                    <a:pt x="1142" y="950"/>
                    <a:pt x="1074" y="940"/>
                    <a:pt x="1005" y="940"/>
                  </a:cubicBezTo>
                  <a:cubicBezTo>
                    <a:pt x="969" y="940"/>
                    <a:pt x="933" y="943"/>
                    <a:pt x="897" y="946"/>
                  </a:cubicBezTo>
                  <a:cubicBezTo>
                    <a:pt x="1012" y="784"/>
                    <a:pt x="1103" y="602"/>
                    <a:pt x="1113" y="420"/>
                  </a:cubicBezTo>
                  <a:cubicBezTo>
                    <a:pt x="1127" y="179"/>
                    <a:pt x="942" y="0"/>
                    <a:pt x="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4" name="Google Shape;1594;p42">
            <a:extLst>
              <a:ext uri="{FF2B5EF4-FFF2-40B4-BE49-F238E27FC236}">
                <a16:creationId xmlns:a16="http://schemas.microsoft.com/office/drawing/2014/main" id="{E905844B-ACDC-8339-C06E-F1AEE589F855}"/>
              </a:ext>
            </a:extLst>
          </p:cNvPr>
          <p:cNvSpPr/>
          <p:nvPr/>
        </p:nvSpPr>
        <p:spPr>
          <a:xfrm>
            <a:off x="6344232" y="1250056"/>
            <a:ext cx="745879" cy="763615"/>
          </a:xfrm>
          <a:custGeom>
            <a:avLst/>
            <a:gdLst/>
            <a:ahLst/>
            <a:cxnLst/>
            <a:rect l="l" t="t" r="r" b="b"/>
            <a:pathLst>
              <a:path w="19429" h="19891" extrusionOk="0">
                <a:moveTo>
                  <a:pt x="12778" y="0"/>
                </a:moveTo>
                <a:cubicBezTo>
                  <a:pt x="12701" y="0"/>
                  <a:pt x="12632" y="44"/>
                  <a:pt x="12618" y="147"/>
                </a:cubicBezTo>
                <a:cubicBezTo>
                  <a:pt x="12250" y="2877"/>
                  <a:pt x="11927" y="5618"/>
                  <a:pt x="11503" y="8341"/>
                </a:cubicBezTo>
                <a:cubicBezTo>
                  <a:pt x="11320" y="9514"/>
                  <a:pt x="11096" y="10687"/>
                  <a:pt x="10715" y="11812"/>
                </a:cubicBezTo>
                <a:cubicBezTo>
                  <a:pt x="10408" y="12716"/>
                  <a:pt x="9541" y="14959"/>
                  <a:pt x="8311" y="15385"/>
                </a:cubicBezTo>
                <a:cubicBezTo>
                  <a:pt x="8457" y="11095"/>
                  <a:pt x="8847" y="6802"/>
                  <a:pt x="8562" y="2525"/>
                </a:cubicBezTo>
                <a:lnTo>
                  <a:pt x="8562" y="2525"/>
                </a:lnTo>
                <a:cubicBezTo>
                  <a:pt x="8649" y="2681"/>
                  <a:pt x="8724" y="2846"/>
                  <a:pt x="8778" y="3019"/>
                </a:cubicBezTo>
                <a:cubicBezTo>
                  <a:pt x="8814" y="3113"/>
                  <a:pt x="8897" y="3154"/>
                  <a:pt x="8977" y="3154"/>
                </a:cubicBezTo>
                <a:cubicBezTo>
                  <a:pt x="9100" y="3154"/>
                  <a:pt x="9219" y="3059"/>
                  <a:pt x="9163" y="2913"/>
                </a:cubicBezTo>
                <a:cubicBezTo>
                  <a:pt x="9003" y="2481"/>
                  <a:pt x="8795" y="2120"/>
                  <a:pt x="8506" y="1760"/>
                </a:cubicBezTo>
                <a:lnTo>
                  <a:pt x="8506" y="1755"/>
                </a:lnTo>
                <a:cubicBezTo>
                  <a:pt x="8496" y="1643"/>
                  <a:pt x="8388" y="1555"/>
                  <a:pt x="8286" y="1555"/>
                </a:cubicBezTo>
                <a:cubicBezTo>
                  <a:pt x="8228" y="1555"/>
                  <a:pt x="8171" y="1584"/>
                  <a:pt x="8137" y="1654"/>
                </a:cubicBezTo>
                <a:cubicBezTo>
                  <a:pt x="7869" y="2206"/>
                  <a:pt x="7601" y="2757"/>
                  <a:pt x="7335" y="3311"/>
                </a:cubicBezTo>
                <a:cubicBezTo>
                  <a:pt x="7258" y="3469"/>
                  <a:pt x="7390" y="3612"/>
                  <a:pt x="7522" y="3612"/>
                </a:cubicBezTo>
                <a:cubicBezTo>
                  <a:pt x="7581" y="3612"/>
                  <a:pt x="7640" y="3583"/>
                  <a:pt x="7680" y="3513"/>
                </a:cubicBezTo>
                <a:cubicBezTo>
                  <a:pt x="7845" y="3218"/>
                  <a:pt x="8009" y="2924"/>
                  <a:pt x="8174" y="2628"/>
                </a:cubicBezTo>
                <a:lnTo>
                  <a:pt x="8174" y="2628"/>
                </a:lnTo>
                <a:cubicBezTo>
                  <a:pt x="8427" y="6898"/>
                  <a:pt x="7853" y="11186"/>
                  <a:pt x="7843" y="15455"/>
                </a:cubicBezTo>
                <a:cubicBezTo>
                  <a:pt x="7676" y="15446"/>
                  <a:pt x="7504" y="15405"/>
                  <a:pt x="7329" y="15319"/>
                </a:cubicBezTo>
                <a:cubicBezTo>
                  <a:pt x="6773" y="15051"/>
                  <a:pt x="6355" y="14110"/>
                  <a:pt x="6060" y="13593"/>
                </a:cubicBezTo>
                <a:cubicBezTo>
                  <a:pt x="5745" y="13039"/>
                  <a:pt x="5455" y="12471"/>
                  <a:pt x="5184" y="11895"/>
                </a:cubicBezTo>
                <a:cubicBezTo>
                  <a:pt x="4629" y="10701"/>
                  <a:pt x="4173" y="9462"/>
                  <a:pt x="3828" y="8192"/>
                </a:cubicBezTo>
                <a:cubicBezTo>
                  <a:pt x="3126" y="5619"/>
                  <a:pt x="2886" y="2975"/>
                  <a:pt x="3022" y="318"/>
                </a:cubicBezTo>
                <a:cubicBezTo>
                  <a:pt x="3026" y="254"/>
                  <a:pt x="2980" y="223"/>
                  <a:pt x="2931" y="223"/>
                </a:cubicBezTo>
                <a:cubicBezTo>
                  <a:pt x="2882" y="223"/>
                  <a:pt x="2830" y="255"/>
                  <a:pt x="2824" y="318"/>
                </a:cubicBezTo>
                <a:cubicBezTo>
                  <a:pt x="2531" y="3340"/>
                  <a:pt x="2869" y="6392"/>
                  <a:pt x="3777" y="9289"/>
                </a:cubicBezTo>
                <a:cubicBezTo>
                  <a:pt x="4215" y="10685"/>
                  <a:pt x="4783" y="12044"/>
                  <a:pt x="5480" y="13330"/>
                </a:cubicBezTo>
                <a:cubicBezTo>
                  <a:pt x="5827" y="13973"/>
                  <a:pt x="6268" y="14989"/>
                  <a:pt x="6948" y="15512"/>
                </a:cubicBezTo>
                <a:cubicBezTo>
                  <a:pt x="4683" y="15419"/>
                  <a:pt x="2419" y="15317"/>
                  <a:pt x="154" y="15218"/>
                </a:cubicBezTo>
                <a:cubicBezTo>
                  <a:pt x="152" y="15218"/>
                  <a:pt x="149" y="15218"/>
                  <a:pt x="147" y="15218"/>
                </a:cubicBezTo>
                <a:cubicBezTo>
                  <a:pt x="1" y="15218"/>
                  <a:pt x="7" y="15439"/>
                  <a:pt x="154" y="15453"/>
                </a:cubicBezTo>
                <a:cubicBezTo>
                  <a:pt x="2707" y="15698"/>
                  <a:pt x="5274" y="15863"/>
                  <a:pt x="7845" y="15979"/>
                </a:cubicBezTo>
                <a:cubicBezTo>
                  <a:pt x="7857" y="17252"/>
                  <a:pt x="7923" y="18525"/>
                  <a:pt x="8084" y="19793"/>
                </a:cubicBezTo>
                <a:cubicBezTo>
                  <a:pt x="8092" y="19857"/>
                  <a:pt x="8144" y="19890"/>
                  <a:pt x="8194" y="19890"/>
                </a:cubicBezTo>
                <a:cubicBezTo>
                  <a:pt x="8243" y="19890"/>
                  <a:pt x="8288" y="19859"/>
                  <a:pt x="8287" y="19793"/>
                </a:cubicBezTo>
                <a:cubicBezTo>
                  <a:pt x="8247" y="18530"/>
                  <a:pt x="8260" y="17265"/>
                  <a:pt x="8294" y="15999"/>
                </a:cubicBezTo>
                <a:cubicBezTo>
                  <a:pt x="11646" y="16142"/>
                  <a:pt x="15005" y="16199"/>
                  <a:pt x="18353" y="16218"/>
                </a:cubicBezTo>
                <a:cubicBezTo>
                  <a:pt x="18293" y="16264"/>
                  <a:pt x="18234" y="16308"/>
                  <a:pt x="18174" y="16351"/>
                </a:cubicBezTo>
                <a:cubicBezTo>
                  <a:pt x="17852" y="16541"/>
                  <a:pt x="17531" y="16731"/>
                  <a:pt x="17209" y="16921"/>
                </a:cubicBezTo>
                <a:cubicBezTo>
                  <a:pt x="17013" y="17037"/>
                  <a:pt x="17133" y="17293"/>
                  <a:pt x="17317" y="17293"/>
                </a:cubicBezTo>
                <a:cubicBezTo>
                  <a:pt x="17348" y="17293"/>
                  <a:pt x="17380" y="17286"/>
                  <a:pt x="17412" y="17270"/>
                </a:cubicBezTo>
                <a:cubicBezTo>
                  <a:pt x="17775" y="17096"/>
                  <a:pt x="18105" y="16899"/>
                  <a:pt x="18418" y="16676"/>
                </a:cubicBezTo>
                <a:cubicBezTo>
                  <a:pt x="18690" y="16514"/>
                  <a:pt x="18962" y="16355"/>
                  <a:pt x="19231" y="16194"/>
                </a:cubicBezTo>
                <a:cubicBezTo>
                  <a:pt x="19337" y="16132"/>
                  <a:pt x="19350" y="16005"/>
                  <a:pt x="19295" y="15914"/>
                </a:cubicBezTo>
                <a:cubicBezTo>
                  <a:pt x="19312" y="15897"/>
                  <a:pt x="19330" y="15881"/>
                  <a:pt x="19345" y="15864"/>
                </a:cubicBezTo>
                <a:cubicBezTo>
                  <a:pt x="19428" y="15771"/>
                  <a:pt x="19421" y="15604"/>
                  <a:pt x="19302" y="15545"/>
                </a:cubicBezTo>
                <a:cubicBezTo>
                  <a:pt x="18834" y="15309"/>
                  <a:pt x="18369" y="15145"/>
                  <a:pt x="17849" y="15047"/>
                </a:cubicBezTo>
                <a:cubicBezTo>
                  <a:pt x="17834" y="15044"/>
                  <a:pt x="17820" y="15042"/>
                  <a:pt x="17806" y="15042"/>
                </a:cubicBezTo>
                <a:cubicBezTo>
                  <a:pt x="17586" y="15042"/>
                  <a:pt x="17503" y="15390"/>
                  <a:pt x="17742" y="15435"/>
                </a:cubicBezTo>
                <a:cubicBezTo>
                  <a:pt x="18141" y="15511"/>
                  <a:pt x="18496" y="15619"/>
                  <a:pt x="18856" y="15778"/>
                </a:cubicBezTo>
                <a:cubicBezTo>
                  <a:pt x="18843" y="15791"/>
                  <a:pt x="18830" y="15803"/>
                  <a:pt x="18818" y="15814"/>
                </a:cubicBezTo>
                <a:cubicBezTo>
                  <a:pt x="15454" y="15804"/>
                  <a:pt x="12096" y="15707"/>
                  <a:pt x="8738" y="15579"/>
                </a:cubicBezTo>
                <a:cubicBezTo>
                  <a:pt x="9219" y="15286"/>
                  <a:pt x="9613" y="14795"/>
                  <a:pt x="9908" y="14361"/>
                </a:cubicBezTo>
                <a:cubicBezTo>
                  <a:pt x="10735" y="13144"/>
                  <a:pt x="11219" y="11718"/>
                  <a:pt x="11546" y="10291"/>
                </a:cubicBezTo>
                <a:cubicBezTo>
                  <a:pt x="12295" y="7012"/>
                  <a:pt x="12557" y="3584"/>
                  <a:pt x="13006" y="254"/>
                </a:cubicBezTo>
                <a:cubicBezTo>
                  <a:pt x="13027" y="101"/>
                  <a:pt x="12895" y="0"/>
                  <a:pt x="12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9669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>
          <a:extLst>
            <a:ext uri="{FF2B5EF4-FFF2-40B4-BE49-F238E27FC236}">
              <a16:creationId xmlns:a16="http://schemas.microsoft.com/office/drawing/2014/main" id="{3E3E6943-7E5E-EF1F-76BF-1B27984D0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49">
            <a:extLst>
              <a:ext uri="{FF2B5EF4-FFF2-40B4-BE49-F238E27FC236}">
                <a16:creationId xmlns:a16="http://schemas.microsoft.com/office/drawing/2014/main" id="{74A0CFEE-D01C-7052-4843-DF229A864D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8750" y="936750"/>
            <a:ext cx="7106400" cy="3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2190" name="Google Shape;2190;p49">
            <a:extLst>
              <a:ext uri="{FF2B5EF4-FFF2-40B4-BE49-F238E27FC236}">
                <a16:creationId xmlns:a16="http://schemas.microsoft.com/office/drawing/2014/main" id="{DB3AD30C-64BF-E5C6-A371-9EE4C52D671E}"/>
              </a:ext>
            </a:extLst>
          </p:cNvPr>
          <p:cNvGrpSpPr/>
          <p:nvPr/>
        </p:nvGrpSpPr>
        <p:grpSpPr>
          <a:xfrm>
            <a:off x="7189676" y="3369663"/>
            <a:ext cx="841238" cy="837088"/>
            <a:chOff x="1535441" y="3235327"/>
            <a:chExt cx="438191" cy="436029"/>
          </a:xfrm>
        </p:grpSpPr>
        <p:sp>
          <p:nvSpPr>
            <p:cNvPr id="2191" name="Google Shape;2191;p49">
              <a:extLst>
                <a:ext uri="{FF2B5EF4-FFF2-40B4-BE49-F238E27FC236}">
                  <a16:creationId xmlns:a16="http://schemas.microsoft.com/office/drawing/2014/main" id="{C3BED5CE-511C-1596-9D7D-537E534371A2}"/>
                </a:ext>
              </a:extLst>
            </p:cNvPr>
            <p:cNvSpPr/>
            <p:nvPr/>
          </p:nvSpPr>
          <p:spPr>
            <a:xfrm>
              <a:off x="1535441" y="3235327"/>
              <a:ext cx="438191" cy="436029"/>
            </a:xfrm>
            <a:custGeom>
              <a:avLst/>
              <a:gdLst/>
              <a:ahLst/>
              <a:cxnLst/>
              <a:rect l="l" t="t" r="r" b="b"/>
              <a:pathLst>
                <a:path w="9730" h="9682" extrusionOk="0">
                  <a:moveTo>
                    <a:pt x="4731" y="0"/>
                  </a:moveTo>
                  <a:cubicBezTo>
                    <a:pt x="3568" y="0"/>
                    <a:pt x="2455" y="428"/>
                    <a:pt x="1592" y="1208"/>
                  </a:cubicBezTo>
                  <a:cubicBezTo>
                    <a:pt x="1503" y="1289"/>
                    <a:pt x="1426" y="1377"/>
                    <a:pt x="1361" y="1474"/>
                  </a:cubicBezTo>
                  <a:cubicBezTo>
                    <a:pt x="1268" y="1545"/>
                    <a:pt x="1182" y="1627"/>
                    <a:pt x="1106" y="1720"/>
                  </a:cubicBezTo>
                  <a:cubicBezTo>
                    <a:pt x="373" y="2615"/>
                    <a:pt x="1" y="3746"/>
                    <a:pt x="55" y="4905"/>
                  </a:cubicBezTo>
                  <a:cubicBezTo>
                    <a:pt x="89" y="5637"/>
                    <a:pt x="296" y="6347"/>
                    <a:pt x="650" y="6979"/>
                  </a:cubicBezTo>
                  <a:cubicBezTo>
                    <a:pt x="619" y="7100"/>
                    <a:pt x="602" y="7225"/>
                    <a:pt x="602" y="7353"/>
                  </a:cubicBezTo>
                  <a:cubicBezTo>
                    <a:pt x="602" y="7744"/>
                    <a:pt x="755" y="8110"/>
                    <a:pt x="1031" y="8386"/>
                  </a:cubicBezTo>
                  <a:lnTo>
                    <a:pt x="1899" y="9253"/>
                  </a:lnTo>
                  <a:cubicBezTo>
                    <a:pt x="2175" y="9530"/>
                    <a:pt x="2542" y="9682"/>
                    <a:pt x="2932" y="9682"/>
                  </a:cubicBezTo>
                  <a:cubicBezTo>
                    <a:pt x="3321" y="9682"/>
                    <a:pt x="3689" y="9530"/>
                    <a:pt x="3965" y="9253"/>
                  </a:cubicBezTo>
                  <a:lnTo>
                    <a:pt x="4143" y="9076"/>
                  </a:lnTo>
                  <a:cubicBezTo>
                    <a:pt x="4200" y="9018"/>
                    <a:pt x="4254" y="8957"/>
                    <a:pt x="4299" y="8892"/>
                  </a:cubicBezTo>
                  <a:cubicBezTo>
                    <a:pt x="4364" y="8845"/>
                    <a:pt x="4426" y="8794"/>
                    <a:pt x="4483" y="8736"/>
                  </a:cubicBezTo>
                  <a:lnTo>
                    <a:pt x="4629" y="8590"/>
                  </a:lnTo>
                  <a:lnTo>
                    <a:pt x="4652" y="8571"/>
                  </a:lnTo>
                  <a:lnTo>
                    <a:pt x="4702" y="8516"/>
                  </a:lnTo>
                  <a:lnTo>
                    <a:pt x="9301" y="3916"/>
                  </a:lnTo>
                  <a:cubicBezTo>
                    <a:pt x="9578" y="3640"/>
                    <a:pt x="9730" y="3273"/>
                    <a:pt x="9730" y="2883"/>
                  </a:cubicBezTo>
                  <a:cubicBezTo>
                    <a:pt x="9730" y="2492"/>
                    <a:pt x="9578" y="2126"/>
                    <a:pt x="9301" y="1850"/>
                  </a:cubicBezTo>
                  <a:lnTo>
                    <a:pt x="8435" y="982"/>
                  </a:lnTo>
                  <a:cubicBezTo>
                    <a:pt x="8158" y="706"/>
                    <a:pt x="7791" y="554"/>
                    <a:pt x="7401" y="554"/>
                  </a:cubicBezTo>
                  <a:cubicBezTo>
                    <a:pt x="7273" y="554"/>
                    <a:pt x="7148" y="570"/>
                    <a:pt x="7028" y="601"/>
                  </a:cubicBezTo>
                  <a:cubicBezTo>
                    <a:pt x="6366" y="229"/>
                    <a:pt x="5616" y="21"/>
                    <a:pt x="4843" y="2"/>
                  </a:cubicBezTo>
                  <a:cubicBezTo>
                    <a:pt x="4807" y="0"/>
                    <a:pt x="4769" y="0"/>
                    <a:pt x="4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2" name="Google Shape;2192;p49">
              <a:extLst>
                <a:ext uri="{FF2B5EF4-FFF2-40B4-BE49-F238E27FC236}">
                  <a16:creationId xmlns:a16="http://schemas.microsoft.com/office/drawing/2014/main" id="{82ABBEFA-1582-410C-BB0D-F5F53B94A499}"/>
                </a:ext>
              </a:extLst>
            </p:cNvPr>
            <p:cNvSpPr/>
            <p:nvPr/>
          </p:nvSpPr>
          <p:spPr>
            <a:xfrm>
              <a:off x="1589303" y="3301214"/>
              <a:ext cx="318488" cy="304301"/>
            </a:xfrm>
            <a:custGeom>
              <a:avLst/>
              <a:gdLst/>
              <a:ahLst/>
              <a:cxnLst/>
              <a:rect l="l" t="t" r="r" b="b"/>
              <a:pathLst>
                <a:path w="7072" h="6757" extrusionOk="0">
                  <a:moveTo>
                    <a:pt x="3534" y="1229"/>
                  </a:moveTo>
                  <a:cubicBezTo>
                    <a:pt x="4045" y="1229"/>
                    <a:pt x="4556" y="1424"/>
                    <a:pt x="4945" y="1812"/>
                  </a:cubicBezTo>
                  <a:lnTo>
                    <a:pt x="3861" y="2896"/>
                  </a:lnTo>
                  <a:cubicBezTo>
                    <a:pt x="3772" y="2806"/>
                    <a:pt x="3654" y="2761"/>
                    <a:pt x="3536" y="2761"/>
                  </a:cubicBezTo>
                  <a:cubicBezTo>
                    <a:pt x="3418" y="2761"/>
                    <a:pt x="3300" y="2806"/>
                    <a:pt x="3210" y="2896"/>
                  </a:cubicBezTo>
                  <a:cubicBezTo>
                    <a:pt x="3030" y="3075"/>
                    <a:pt x="3030" y="3367"/>
                    <a:pt x="3210" y="3547"/>
                  </a:cubicBezTo>
                  <a:lnTo>
                    <a:pt x="2124" y="4633"/>
                  </a:lnTo>
                  <a:cubicBezTo>
                    <a:pt x="1347" y="3855"/>
                    <a:pt x="1347" y="2590"/>
                    <a:pt x="2124" y="1812"/>
                  </a:cubicBezTo>
                  <a:cubicBezTo>
                    <a:pt x="2513" y="1424"/>
                    <a:pt x="3024" y="1229"/>
                    <a:pt x="3534" y="1229"/>
                  </a:cubicBezTo>
                  <a:close/>
                  <a:moveTo>
                    <a:pt x="3536" y="0"/>
                  </a:moveTo>
                  <a:cubicBezTo>
                    <a:pt x="2711" y="0"/>
                    <a:pt x="1887" y="315"/>
                    <a:pt x="1257" y="943"/>
                  </a:cubicBezTo>
                  <a:cubicBezTo>
                    <a:pt x="0" y="2202"/>
                    <a:pt x="0" y="4241"/>
                    <a:pt x="1257" y="5500"/>
                  </a:cubicBezTo>
                  <a:lnTo>
                    <a:pt x="867" y="5890"/>
                  </a:lnTo>
                  <a:lnTo>
                    <a:pt x="1735" y="6757"/>
                  </a:lnTo>
                  <a:lnTo>
                    <a:pt x="7071" y="1421"/>
                  </a:lnTo>
                  <a:lnTo>
                    <a:pt x="6203" y="554"/>
                  </a:lnTo>
                  <a:lnTo>
                    <a:pt x="5814" y="943"/>
                  </a:lnTo>
                  <a:cubicBezTo>
                    <a:pt x="5184" y="315"/>
                    <a:pt x="4360" y="0"/>
                    <a:pt x="3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3" name="Google Shape;2193;p49">
              <a:extLst>
                <a:ext uri="{FF2B5EF4-FFF2-40B4-BE49-F238E27FC236}">
                  <a16:creationId xmlns:a16="http://schemas.microsoft.com/office/drawing/2014/main" id="{1BCD4278-0143-6074-508B-57D54928839A}"/>
                </a:ext>
              </a:extLst>
            </p:cNvPr>
            <p:cNvSpPr/>
            <p:nvPr/>
          </p:nvSpPr>
          <p:spPr>
            <a:xfrm>
              <a:off x="1639112" y="3301169"/>
              <a:ext cx="212070" cy="53772"/>
            </a:xfrm>
            <a:custGeom>
              <a:avLst/>
              <a:gdLst/>
              <a:ahLst/>
              <a:cxnLst/>
              <a:rect l="l" t="t" r="r" b="b"/>
              <a:pathLst>
                <a:path w="4709" h="1194" extrusionOk="0">
                  <a:moveTo>
                    <a:pt x="2431" y="0"/>
                  </a:moveTo>
                  <a:cubicBezTo>
                    <a:pt x="1607" y="0"/>
                    <a:pt x="782" y="315"/>
                    <a:pt x="153" y="943"/>
                  </a:cubicBezTo>
                  <a:cubicBezTo>
                    <a:pt x="99" y="997"/>
                    <a:pt x="49" y="1051"/>
                    <a:pt x="0" y="1106"/>
                  </a:cubicBezTo>
                  <a:cubicBezTo>
                    <a:pt x="606" y="578"/>
                    <a:pt x="1360" y="315"/>
                    <a:pt x="2115" y="315"/>
                  </a:cubicBezTo>
                  <a:cubicBezTo>
                    <a:pt x="2891" y="315"/>
                    <a:pt x="3666" y="593"/>
                    <a:pt x="4279" y="1149"/>
                  </a:cubicBezTo>
                  <a:cubicBezTo>
                    <a:pt x="4311" y="1179"/>
                    <a:pt x="4351" y="1193"/>
                    <a:pt x="4391" y="1193"/>
                  </a:cubicBezTo>
                  <a:cubicBezTo>
                    <a:pt x="4433" y="1193"/>
                    <a:pt x="4475" y="1177"/>
                    <a:pt x="4508" y="1145"/>
                  </a:cubicBezTo>
                  <a:lnTo>
                    <a:pt x="4709" y="943"/>
                  </a:lnTo>
                  <a:cubicBezTo>
                    <a:pt x="4080" y="315"/>
                    <a:pt x="3256" y="0"/>
                    <a:pt x="2431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4" name="Google Shape;2194;p49">
              <a:extLst>
                <a:ext uri="{FF2B5EF4-FFF2-40B4-BE49-F238E27FC236}">
                  <a16:creationId xmlns:a16="http://schemas.microsoft.com/office/drawing/2014/main" id="{F26AA795-CC9C-9D21-9B97-DBE4D9885CAD}"/>
                </a:ext>
              </a:extLst>
            </p:cNvPr>
            <p:cNvSpPr/>
            <p:nvPr/>
          </p:nvSpPr>
          <p:spPr>
            <a:xfrm>
              <a:off x="1652397" y="3326028"/>
              <a:ext cx="255393" cy="279442"/>
            </a:xfrm>
            <a:custGeom>
              <a:avLst/>
              <a:gdLst/>
              <a:ahLst/>
              <a:cxnLst/>
              <a:rect l="l" t="t" r="r" b="b"/>
              <a:pathLst>
                <a:path w="5671" h="6205" extrusionOk="0">
                  <a:moveTo>
                    <a:pt x="4802" y="1"/>
                  </a:moveTo>
                  <a:lnTo>
                    <a:pt x="4489" y="316"/>
                  </a:lnTo>
                  <a:lnTo>
                    <a:pt x="4905" y="734"/>
                  </a:lnTo>
                  <a:cubicBezTo>
                    <a:pt x="4970" y="798"/>
                    <a:pt x="4970" y="903"/>
                    <a:pt x="4905" y="967"/>
                  </a:cubicBezTo>
                  <a:lnTo>
                    <a:pt x="0" y="5872"/>
                  </a:lnTo>
                  <a:lnTo>
                    <a:pt x="334" y="6205"/>
                  </a:lnTo>
                  <a:lnTo>
                    <a:pt x="5670" y="869"/>
                  </a:lnTo>
                  <a:lnTo>
                    <a:pt x="4802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5" name="Google Shape;2195;p49">
              <a:extLst>
                <a:ext uri="{FF2B5EF4-FFF2-40B4-BE49-F238E27FC236}">
                  <a16:creationId xmlns:a16="http://schemas.microsoft.com/office/drawing/2014/main" id="{2B37F8F6-ABEA-38B7-7116-64D69E57066D}"/>
                </a:ext>
              </a:extLst>
            </p:cNvPr>
            <p:cNvSpPr/>
            <p:nvPr/>
          </p:nvSpPr>
          <p:spPr>
            <a:xfrm>
              <a:off x="1593807" y="3349942"/>
              <a:ext cx="86647" cy="260212"/>
            </a:xfrm>
            <a:custGeom>
              <a:avLst/>
              <a:gdLst/>
              <a:ahLst/>
              <a:cxnLst/>
              <a:rect l="l" t="t" r="r" b="b"/>
              <a:pathLst>
                <a:path w="1924" h="5778" extrusionOk="0">
                  <a:moveTo>
                    <a:pt x="940" y="0"/>
                  </a:moveTo>
                  <a:cubicBezTo>
                    <a:pt x="910" y="0"/>
                    <a:pt x="880" y="13"/>
                    <a:pt x="859" y="39"/>
                  </a:cubicBezTo>
                  <a:cubicBezTo>
                    <a:pt x="341" y="674"/>
                    <a:pt x="75" y="1475"/>
                    <a:pt x="114" y="2297"/>
                  </a:cubicBezTo>
                  <a:cubicBezTo>
                    <a:pt x="151" y="3091"/>
                    <a:pt x="469" y="3840"/>
                    <a:pt x="1013" y="4417"/>
                  </a:cubicBezTo>
                  <a:lnTo>
                    <a:pt x="694" y="4736"/>
                  </a:lnTo>
                  <a:cubicBezTo>
                    <a:pt x="675" y="4755"/>
                    <a:pt x="664" y="4781"/>
                    <a:pt x="664" y="4808"/>
                  </a:cubicBezTo>
                  <a:cubicBezTo>
                    <a:pt x="664" y="4835"/>
                    <a:pt x="675" y="4861"/>
                    <a:pt x="694" y="4880"/>
                  </a:cubicBezTo>
                  <a:lnTo>
                    <a:pt x="1561" y="5748"/>
                  </a:lnTo>
                  <a:cubicBezTo>
                    <a:pt x="1582" y="5767"/>
                    <a:pt x="1608" y="5777"/>
                    <a:pt x="1633" y="5777"/>
                  </a:cubicBezTo>
                  <a:cubicBezTo>
                    <a:pt x="1659" y="5777"/>
                    <a:pt x="1685" y="5767"/>
                    <a:pt x="1706" y="5748"/>
                  </a:cubicBezTo>
                  <a:lnTo>
                    <a:pt x="1883" y="5570"/>
                  </a:lnTo>
                  <a:cubicBezTo>
                    <a:pt x="1923" y="5530"/>
                    <a:pt x="1923" y="5465"/>
                    <a:pt x="1883" y="5425"/>
                  </a:cubicBezTo>
                  <a:cubicBezTo>
                    <a:pt x="1864" y="5405"/>
                    <a:pt x="1839" y="5395"/>
                    <a:pt x="1813" y="5395"/>
                  </a:cubicBezTo>
                  <a:cubicBezTo>
                    <a:pt x="1787" y="5395"/>
                    <a:pt x="1761" y="5405"/>
                    <a:pt x="1740" y="5425"/>
                  </a:cubicBezTo>
                  <a:lnTo>
                    <a:pt x="1635" y="5531"/>
                  </a:lnTo>
                  <a:lnTo>
                    <a:pt x="912" y="4808"/>
                  </a:lnTo>
                  <a:lnTo>
                    <a:pt x="1229" y="4489"/>
                  </a:lnTo>
                  <a:cubicBezTo>
                    <a:pt x="1249" y="4471"/>
                    <a:pt x="1260" y="4445"/>
                    <a:pt x="1260" y="4418"/>
                  </a:cubicBezTo>
                  <a:cubicBezTo>
                    <a:pt x="1260" y="4390"/>
                    <a:pt x="1248" y="4364"/>
                    <a:pt x="1229" y="4346"/>
                  </a:cubicBezTo>
                  <a:cubicBezTo>
                    <a:pt x="92" y="3208"/>
                    <a:pt x="0" y="1410"/>
                    <a:pt x="1018" y="168"/>
                  </a:cubicBezTo>
                  <a:cubicBezTo>
                    <a:pt x="1054" y="125"/>
                    <a:pt x="1049" y="60"/>
                    <a:pt x="1004" y="23"/>
                  </a:cubicBezTo>
                  <a:cubicBezTo>
                    <a:pt x="985" y="8"/>
                    <a:pt x="963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6" name="Google Shape;2196;p49">
              <a:extLst>
                <a:ext uri="{FF2B5EF4-FFF2-40B4-BE49-F238E27FC236}">
                  <a16:creationId xmlns:a16="http://schemas.microsoft.com/office/drawing/2014/main" id="{6DF7516E-5523-6114-F74F-C88C79D8A4A2}"/>
                </a:ext>
              </a:extLst>
            </p:cNvPr>
            <p:cNvSpPr/>
            <p:nvPr/>
          </p:nvSpPr>
          <p:spPr>
            <a:xfrm>
              <a:off x="1645912" y="3344177"/>
              <a:ext cx="179014" cy="177978"/>
            </a:xfrm>
            <a:custGeom>
              <a:avLst/>
              <a:gdLst/>
              <a:ahLst/>
              <a:cxnLst/>
              <a:rect l="l" t="t" r="r" b="b"/>
              <a:pathLst>
                <a:path w="3975" h="3952" extrusionOk="0">
                  <a:moveTo>
                    <a:pt x="1699" y="1"/>
                  </a:moveTo>
                  <a:cubicBezTo>
                    <a:pt x="1690" y="1"/>
                    <a:pt x="1681" y="2"/>
                    <a:pt x="1672" y="5"/>
                  </a:cubicBezTo>
                  <a:cubicBezTo>
                    <a:pt x="1618" y="20"/>
                    <a:pt x="1585" y="75"/>
                    <a:pt x="1600" y="130"/>
                  </a:cubicBezTo>
                  <a:lnTo>
                    <a:pt x="1638" y="271"/>
                  </a:lnTo>
                  <a:cubicBezTo>
                    <a:pt x="1524" y="308"/>
                    <a:pt x="1412" y="354"/>
                    <a:pt x="1303" y="411"/>
                  </a:cubicBezTo>
                  <a:lnTo>
                    <a:pt x="1282" y="373"/>
                  </a:lnTo>
                  <a:cubicBezTo>
                    <a:pt x="1263" y="340"/>
                    <a:pt x="1228" y="321"/>
                    <a:pt x="1192" y="321"/>
                  </a:cubicBezTo>
                  <a:cubicBezTo>
                    <a:pt x="1176" y="321"/>
                    <a:pt x="1159" y="325"/>
                    <a:pt x="1144" y="333"/>
                  </a:cubicBezTo>
                  <a:cubicBezTo>
                    <a:pt x="1095" y="360"/>
                    <a:pt x="1077" y="423"/>
                    <a:pt x="1104" y="472"/>
                  </a:cubicBezTo>
                  <a:lnTo>
                    <a:pt x="1127" y="513"/>
                  </a:lnTo>
                  <a:cubicBezTo>
                    <a:pt x="1037" y="571"/>
                    <a:pt x="950" y="638"/>
                    <a:pt x="868" y="713"/>
                  </a:cubicBezTo>
                  <a:lnTo>
                    <a:pt x="765" y="609"/>
                  </a:lnTo>
                  <a:cubicBezTo>
                    <a:pt x="746" y="590"/>
                    <a:pt x="719" y="580"/>
                    <a:pt x="693" y="580"/>
                  </a:cubicBezTo>
                  <a:cubicBezTo>
                    <a:pt x="667" y="580"/>
                    <a:pt x="641" y="590"/>
                    <a:pt x="622" y="609"/>
                  </a:cubicBezTo>
                  <a:cubicBezTo>
                    <a:pt x="582" y="649"/>
                    <a:pt x="582" y="714"/>
                    <a:pt x="622" y="754"/>
                  </a:cubicBezTo>
                  <a:lnTo>
                    <a:pt x="725" y="857"/>
                  </a:lnTo>
                  <a:cubicBezTo>
                    <a:pt x="644" y="945"/>
                    <a:pt x="573" y="1040"/>
                    <a:pt x="509" y="1138"/>
                  </a:cubicBezTo>
                  <a:lnTo>
                    <a:pt x="471" y="1116"/>
                  </a:lnTo>
                  <a:cubicBezTo>
                    <a:pt x="455" y="1107"/>
                    <a:pt x="437" y="1102"/>
                    <a:pt x="420" y="1102"/>
                  </a:cubicBezTo>
                  <a:cubicBezTo>
                    <a:pt x="385" y="1102"/>
                    <a:pt x="351" y="1120"/>
                    <a:pt x="332" y="1152"/>
                  </a:cubicBezTo>
                  <a:cubicBezTo>
                    <a:pt x="303" y="1201"/>
                    <a:pt x="319" y="1263"/>
                    <a:pt x="367" y="1292"/>
                  </a:cubicBezTo>
                  <a:lnTo>
                    <a:pt x="408" y="1316"/>
                  </a:lnTo>
                  <a:cubicBezTo>
                    <a:pt x="357" y="1418"/>
                    <a:pt x="314" y="1521"/>
                    <a:pt x="281" y="1626"/>
                  </a:cubicBezTo>
                  <a:lnTo>
                    <a:pt x="140" y="1588"/>
                  </a:lnTo>
                  <a:cubicBezTo>
                    <a:pt x="131" y="1586"/>
                    <a:pt x="122" y="1585"/>
                    <a:pt x="113" y="1585"/>
                  </a:cubicBezTo>
                  <a:cubicBezTo>
                    <a:pt x="68" y="1585"/>
                    <a:pt x="27" y="1616"/>
                    <a:pt x="15" y="1661"/>
                  </a:cubicBezTo>
                  <a:cubicBezTo>
                    <a:pt x="0" y="1716"/>
                    <a:pt x="33" y="1771"/>
                    <a:pt x="87" y="1786"/>
                  </a:cubicBezTo>
                  <a:lnTo>
                    <a:pt x="229" y="1824"/>
                  </a:lnTo>
                  <a:cubicBezTo>
                    <a:pt x="204" y="1937"/>
                    <a:pt x="189" y="2053"/>
                    <a:pt x="183" y="2168"/>
                  </a:cubicBezTo>
                  <a:lnTo>
                    <a:pt x="143" y="2168"/>
                  </a:lnTo>
                  <a:cubicBezTo>
                    <a:pt x="142" y="2168"/>
                    <a:pt x="142" y="2168"/>
                    <a:pt x="141" y="2168"/>
                  </a:cubicBezTo>
                  <a:cubicBezTo>
                    <a:pt x="86" y="2168"/>
                    <a:pt x="41" y="2213"/>
                    <a:pt x="40" y="2268"/>
                  </a:cubicBezTo>
                  <a:cubicBezTo>
                    <a:pt x="40" y="2325"/>
                    <a:pt x="84" y="2370"/>
                    <a:pt x="140" y="2371"/>
                  </a:cubicBezTo>
                  <a:lnTo>
                    <a:pt x="183" y="2371"/>
                  </a:lnTo>
                  <a:cubicBezTo>
                    <a:pt x="189" y="2485"/>
                    <a:pt x="204" y="2599"/>
                    <a:pt x="229" y="2711"/>
                  </a:cubicBezTo>
                  <a:lnTo>
                    <a:pt x="87" y="2749"/>
                  </a:lnTo>
                  <a:cubicBezTo>
                    <a:pt x="33" y="2763"/>
                    <a:pt x="0" y="2820"/>
                    <a:pt x="15" y="2874"/>
                  </a:cubicBezTo>
                  <a:cubicBezTo>
                    <a:pt x="28" y="2920"/>
                    <a:pt x="68" y="2950"/>
                    <a:pt x="112" y="2950"/>
                  </a:cubicBezTo>
                  <a:cubicBezTo>
                    <a:pt x="121" y="2950"/>
                    <a:pt x="131" y="2948"/>
                    <a:pt x="139" y="2946"/>
                  </a:cubicBezTo>
                  <a:lnTo>
                    <a:pt x="280" y="2908"/>
                  </a:lnTo>
                  <a:cubicBezTo>
                    <a:pt x="314" y="3016"/>
                    <a:pt x="359" y="3122"/>
                    <a:pt x="411" y="3224"/>
                  </a:cubicBezTo>
                  <a:lnTo>
                    <a:pt x="381" y="3240"/>
                  </a:lnTo>
                  <a:cubicBezTo>
                    <a:pt x="332" y="3268"/>
                    <a:pt x="314" y="3331"/>
                    <a:pt x="341" y="3379"/>
                  </a:cubicBezTo>
                  <a:cubicBezTo>
                    <a:pt x="360" y="3411"/>
                    <a:pt x="394" y="3431"/>
                    <a:pt x="430" y="3431"/>
                  </a:cubicBezTo>
                  <a:cubicBezTo>
                    <a:pt x="446" y="3431"/>
                    <a:pt x="464" y="3426"/>
                    <a:pt x="480" y="3418"/>
                  </a:cubicBezTo>
                  <a:lnTo>
                    <a:pt x="512" y="3399"/>
                  </a:lnTo>
                  <a:cubicBezTo>
                    <a:pt x="573" y="3495"/>
                    <a:pt x="643" y="3587"/>
                    <a:pt x="722" y="3674"/>
                  </a:cubicBezTo>
                  <a:lnTo>
                    <a:pt x="618" y="3778"/>
                  </a:lnTo>
                  <a:cubicBezTo>
                    <a:pt x="579" y="3817"/>
                    <a:pt x="579" y="3882"/>
                    <a:pt x="618" y="3921"/>
                  </a:cubicBezTo>
                  <a:cubicBezTo>
                    <a:pt x="639" y="3942"/>
                    <a:pt x="665" y="3952"/>
                    <a:pt x="691" y="3952"/>
                  </a:cubicBezTo>
                  <a:cubicBezTo>
                    <a:pt x="716" y="3952"/>
                    <a:pt x="742" y="3942"/>
                    <a:pt x="763" y="3921"/>
                  </a:cubicBezTo>
                  <a:lnTo>
                    <a:pt x="2026" y="2664"/>
                  </a:lnTo>
                  <a:cubicBezTo>
                    <a:pt x="2066" y="2625"/>
                    <a:pt x="2066" y="2560"/>
                    <a:pt x="2026" y="2520"/>
                  </a:cubicBezTo>
                  <a:cubicBezTo>
                    <a:pt x="1885" y="2380"/>
                    <a:pt x="1885" y="2153"/>
                    <a:pt x="2026" y="2012"/>
                  </a:cubicBezTo>
                  <a:cubicBezTo>
                    <a:pt x="2094" y="1945"/>
                    <a:pt x="2183" y="1908"/>
                    <a:pt x="2279" y="1908"/>
                  </a:cubicBezTo>
                  <a:cubicBezTo>
                    <a:pt x="2374" y="1908"/>
                    <a:pt x="2465" y="1945"/>
                    <a:pt x="2531" y="2012"/>
                  </a:cubicBezTo>
                  <a:cubicBezTo>
                    <a:pt x="2551" y="2032"/>
                    <a:pt x="2577" y="2043"/>
                    <a:pt x="2604" y="2043"/>
                  </a:cubicBezTo>
                  <a:cubicBezTo>
                    <a:pt x="2632" y="2043"/>
                    <a:pt x="2657" y="2032"/>
                    <a:pt x="2676" y="2012"/>
                  </a:cubicBezTo>
                  <a:lnTo>
                    <a:pt x="3259" y="1429"/>
                  </a:lnTo>
                  <a:cubicBezTo>
                    <a:pt x="3298" y="1390"/>
                    <a:pt x="3298" y="1325"/>
                    <a:pt x="3259" y="1285"/>
                  </a:cubicBezTo>
                  <a:cubicBezTo>
                    <a:pt x="3240" y="1265"/>
                    <a:pt x="3213" y="1255"/>
                    <a:pt x="3187" y="1255"/>
                  </a:cubicBezTo>
                  <a:cubicBezTo>
                    <a:pt x="3161" y="1255"/>
                    <a:pt x="3135" y="1265"/>
                    <a:pt x="3116" y="1285"/>
                  </a:cubicBezTo>
                  <a:lnTo>
                    <a:pt x="2597" y="1804"/>
                  </a:lnTo>
                  <a:cubicBezTo>
                    <a:pt x="2504" y="1739"/>
                    <a:pt x="2393" y="1705"/>
                    <a:pt x="2278" y="1705"/>
                  </a:cubicBezTo>
                  <a:cubicBezTo>
                    <a:pt x="2128" y="1705"/>
                    <a:pt x="1987" y="1762"/>
                    <a:pt x="1881" y="1869"/>
                  </a:cubicBezTo>
                  <a:cubicBezTo>
                    <a:pt x="1686" y="2064"/>
                    <a:pt x="1665" y="2366"/>
                    <a:pt x="1816" y="2586"/>
                  </a:cubicBezTo>
                  <a:lnTo>
                    <a:pt x="871" y="3530"/>
                  </a:lnTo>
                  <a:cubicBezTo>
                    <a:pt x="782" y="3431"/>
                    <a:pt x="706" y="3324"/>
                    <a:pt x="641" y="3214"/>
                  </a:cubicBezTo>
                  <a:lnTo>
                    <a:pt x="641" y="3213"/>
                  </a:lnTo>
                  <a:lnTo>
                    <a:pt x="639" y="3212"/>
                  </a:lnTo>
                  <a:cubicBezTo>
                    <a:pt x="222" y="2489"/>
                    <a:pt x="322" y="1546"/>
                    <a:pt x="941" y="929"/>
                  </a:cubicBezTo>
                  <a:cubicBezTo>
                    <a:pt x="1310" y="560"/>
                    <a:pt x="1795" y="376"/>
                    <a:pt x="2279" y="376"/>
                  </a:cubicBezTo>
                  <a:cubicBezTo>
                    <a:pt x="2732" y="376"/>
                    <a:pt x="3185" y="537"/>
                    <a:pt x="3543" y="858"/>
                  </a:cubicBezTo>
                  <a:lnTo>
                    <a:pt x="3458" y="944"/>
                  </a:lnTo>
                  <a:cubicBezTo>
                    <a:pt x="3418" y="984"/>
                    <a:pt x="3418" y="1049"/>
                    <a:pt x="3458" y="1088"/>
                  </a:cubicBezTo>
                  <a:cubicBezTo>
                    <a:pt x="3478" y="1108"/>
                    <a:pt x="3504" y="1118"/>
                    <a:pt x="3530" y="1118"/>
                  </a:cubicBezTo>
                  <a:cubicBezTo>
                    <a:pt x="3556" y="1118"/>
                    <a:pt x="3582" y="1108"/>
                    <a:pt x="3602" y="1088"/>
                  </a:cubicBezTo>
                  <a:lnTo>
                    <a:pt x="3935" y="755"/>
                  </a:lnTo>
                  <a:cubicBezTo>
                    <a:pt x="3975" y="716"/>
                    <a:pt x="3975" y="651"/>
                    <a:pt x="3935" y="612"/>
                  </a:cubicBezTo>
                  <a:cubicBezTo>
                    <a:pt x="3915" y="591"/>
                    <a:pt x="3889" y="581"/>
                    <a:pt x="3863" y="581"/>
                  </a:cubicBezTo>
                  <a:cubicBezTo>
                    <a:pt x="3837" y="581"/>
                    <a:pt x="3811" y="591"/>
                    <a:pt x="3791" y="612"/>
                  </a:cubicBezTo>
                  <a:lnTo>
                    <a:pt x="3688" y="715"/>
                  </a:lnTo>
                  <a:cubicBezTo>
                    <a:pt x="3594" y="629"/>
                    <a:pt x="3494" y="554"/>
                    <a:pt x="3390" y="489"/>
                  </a:cubicBezTo>
                  <a:lnTo>
                    <a:pt x="3406" y="461"/>
                  </a:lnTo>
                  <a:cubicBezTo>
                    <a:pt x="3434" y="412"/>
                    <a:pt x="3418" y="350"/>
                    <a:pt x="3371" y="321"/>
                  </a:cubicBezTo>
                  <a:cubicBezTo>
                    <a:pt x="3355" y="312"/>
                    <a:pt x="3337" y="307"/>
                    <a:pt x="3319" y="307"/>
                  </a:cubicBezTo>
                  <a:cubicBezTo>
                    <a:pt x="3284" y="307"/>
                    <a:pt x="3250" y="325"/>
                    <a:pt x="3231" y="357"/>
                  </a:cubicBezTo>
                  <a:lnTo>
                    <a:pt x="3211" y="390"/>
                  </a:lnTo>
                  <a:cubicBezTo>
                    <a:pt x="3117" y="342"/>
                    <a:pt x="3019" y="303"/>
                    <a:pt x="2919" y="271"/>
                  </a:cubicBezTo>
                  <a:lnTo>
                    <a:pt x="2958" y="130"/>
                  </a:lnTo>
                  <a:cubicBezTo>
                    <a:pt x="2972" y="75"/>
                    <a:pt x="2939" y="20"/>
                    <a:pt x="2885" y="5"/>
                  </a:cubicBezTo>
                  <a:cubicBezTo>
                    <a:pt x="2876" y="2"/>
                    <a:pt x="2867" y="1"/>
                    <a:pt x="2858" y="1"/>
                  </a:cubicBezTo>
                  <a:cubicBezTo>
                    <a:pt x="2813" y="1"/>
                    <a:pt x="2773" y="31"/>
                    <a:pt x="2760" y="76"/>
                  </a:cubicBezTo>
                  <a:lnTo>
                    <a:pt x="2722" y="218"/>
                  </a:lnTo>
                  <a:cubicBezTo>
                    <a:pt x="2601" y="193"/>
                    <a:pt x="2478" y="178"/>
                    <a:pt x="2356" y="173"/>
                  </a:cubicBezTo>
                  <a:lnTo>
                    <a:pt x="2356" y="133"/>
                  </a:lnTo>
                  <a:cubicBezTo>
                    <a:pt x="2356" y="76"/>
                    <a:pt x="2312" y="31"/>
                    <a:pt x="2255" y="30"/>
                  </a:cubicBezTo>
                  <a:lnTo>
                    <a:pt x="2254" y="30"/>
                  </a:lnTo>
                  <a:cubicBezTo>
                    <a:pt x="2199" y="30"/>
                    <a:pt x="2152" y="74"/>
                    <a:pt x="2152" y="130"/>
                  </a:cubicBezTo>
                  <a:lnTo>
                    <a:pt x="2152" y="174"/>
                  </a:lnTo>
                  <a:cubicBezTo>
                    <a:pt x="2046" y="182"/>
                    <a:pt x="1940" y="195"/>
                    <a:pt x="1835" y="218"/>
                  </a:cubicBezTo>
                  <a:lnTo>
                    <a:pt x="1797" y="76"/>
                  </a:lnTo>
                  <a:cubicBezTo>
                    <a:pt x="1785" y="31"/>
                    <a:pt x="1744" y="1"/>
                    <a:pt x="1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7" name="Google Shape;2197;p49">
              <a:extLst>
                <a:ext uri="{FF2B5EF4-FFF2-40B4-BE49-F238E27FC236}">
                  <a16:creationId xmlns:a16="http://schemas.microsoft.com/office/drawing/2014/main" id="{B08FD2E3-5BBD-8BEA-5566-7AF275C1B2DB}"/>
                </a:ext>
              </a:extLst>
            </p:cNvPr>
            <p:cNvSpPr/>
            <p:nvPr/>
          </p:nvSpPr>
          <p:spPr>
            <a:xfrm>
              <a:off x="1646272" y="3296620"/>
              <a:ext cx="266157" cy="290296"/>
            </a:xfrm>
            <a:custGeom>
              <a:avLst/>
              <a:gdLst/>
              <a:ahLst/>
              <a:cxnLst/>
              <a:rect l="l" t="t" r="r" b="b"/>
              <a:pathLst>
                <a:path w="5910" h="6446" extrusionOk="0">
                  <a:moveTo>
                    <a:pt x="2274" y="0"/>
                  </a:moveTo>
                  <a:cubicBezTo>
                    <a:pt x="1447" y="0"/>
                    <a:pt x="659" y="303"/>
                    <a:pt x="46" y="857"/>
                  </a:cubicBezTo>
                  <a:cubicBezTo>
                    <a:pt x="3" y="895"/>
                    <a:pt x="0" y="958"/>
                    <a:pt x="38" y="1001"/>
                  </a:cubicBezTo>
                  <a:cubicBezTo>
                    <a:pt x="58" y="1023"/>
                    <a:pt x="86" y="1034"/>
                    <a:pt x="113" y="1034"/>
                  </a:cubicBezTo>
                  <a:cubicBezTo>
                    <a:pt x="138" y="1034"/>
                    <a:pt x="163" y="1025"/>
                    <a:pt x="183" y="1007"/>
                  </a:cubicBezTo>
                  <a:cubicBezTo>
                    <a:pt x="777" y="469"/>
                    <a:pt x="1524" y="202"/>
                    <a:pt x="2270" y="202"/>
                  </a:cubicBezTo>
                  <a:cubicBezTo>
                    <a:pt x="3070" y="202"/>
                    <a:pt x="3870" y="509"/>
                    <a:pt x="4479" y="1118"/>
                  </a:cubicBezTo>
                  <a:cubicBezTo>
                    <a:pt x="4498" y="1137"/>
                    <a:pt x="4524" y="1148"/>
                    <a:pt x="4551" y="1148"/>
                  </a:cubicBezTo>
                  <a:cubicBezTo>
                    <a:pt x="4578" y="1148"/>
                    <a:pt x="4604" y="1137"/>
                    <a:pt x="4623" y="1118"/>
                  </a:cubicBezTo>
                  <a:lnTo>
                    <a:pt x="4941" y="800"/>
                  </a:lnTo>
                  <a:lnTo>
                    <a:pt x="5665" y="1523"/>
                  </a:lnTo>
                  <a:lnTo>
                    <a:pt x="5094" y="2094"/>
                  </a:lnTo>
                  <a:lnTo>
                    <a:pt x="4991" y="1992"/>
                  </a:lnTo>
                  <a:cubicBezTo>
                    <a:pt x="4972" y="1972"/>
                    <a:pt x="4946" y="1962"/>
                    <a:pt x="4920" y="1962"/>
                  </a:cubicBezTo>
                  <a:cubicBezTo>
                    <a:pt x="4893" y="1962"/>
                    <a:pt x="4867" y="1972"/>
                    <a:pt x="4848" y="1992"/>
                  </a:cubicBezTo>
                  <a:cubicBezTo>
                    <a:pt x="4808" y="2032"/>
                    <a:pt x="4808" y="2097"/>
                    <a:pt x="4848" y="2136"/>
                  </a:cubicBezTo>
                  <a:lnTo>
                    <a:pt x="4949" y="2239"/>
                  </a:lnTo>
                  <a:lnTo>
                    <a:pt x="4442" y="2745"/>
                  </a:lnTo>
                  <a:lnTo>
                    <a:pt x="4340" y="2643"/>
                  </a:lnTo>
                  <a:cubicBezTo>
                    <a:pt x="4320" y="2624"/>
                    <a:pt x="4294" y="2614"/>
                    <a:pt x="4268" y="2614"/>
                  </a:cubicBezTo>
                  <a:cubicBezTo>
                    <a:pt x="4242" y="2614"/>
                    <a:pt x="4216" y="2624"/>
                    <a:pt x="4196" y="2643"/>
                  </a:cubicBezTo>
                  <a:cubicBezTo>
                    <a:pt x="4157" y="2682"/>
                    <a:pt x="4157" y="2748"/>
                    <a:pt x="4196" y="2788"/>
                  </a:cubicBezTo>
                  <a:lnTo>
                    <a:pt x="4299" y="2889"/>
                  </a:lnTo>
                  <a:lnTo>
                    <a:pt x="3791" y="3397"/>
                  </a:lnTo>
                  <a:lnTo>
                    <a:pt x="3689" y="3295"/>
                  </a:lnTo>
                  <a:cubicBezTo>
                    <a:pt x="3669" y="3275"/>
                    <a:pt x="3643" y="3265"/>
                    <a:pt x="3617" y="3265"/>
                  </a:cubicBezTo>
                  <a:cubicBezTo>
                    <a:pt x="3590" y="3265"/>
                    <a:pt x="3564" y="3275"/>
                    <a:pt x="3545" y="3295"/>
                  </a:cubicBezTo>
                  <a:cubicBezTo>
                    <a:pt x="3506" y="3334"/>
                    <a:pt x="3506" y="3399"/>
                    <a:pt x="3545" y="3438"/>
                  </a:cubicBezTo>
                  <a:lnTo>
                    <a:pt x="3647" y="3541"/>
                  </a:lnTo>
                  <a:lnTo>
                    <a:pt x="3140" y="4047"/>
                  </a:lnTo>
                  <a:lnTo>
                    <a:pt x="3038" y="3946"/>
                  </a:lnTo>
                  <a:cubicBezTo>
                    <a:pt x="3018" y="3926"/>
                    <a:pt x="2992" y="3916"/>
                    <a:pt x="2966" y="3916"/>
                  </a:cubicBezTo>
                  <a:cubicBezTo>
                    <a:pt x="2940" y="3916"/>
                    <a:pt x="2913" y="3926"/>
                    <a:pt x="2893" y="3946"/>
                  </a:cubicBezTo>
                  <a:cubicBezTo>
                    <a:pt x="2854" y="3985"/>
                    <a:pt x="2854" y="4051"/>
                    <a:pt x="2893" y="4090"/>
                  </a:cubicBezTo>
                  <a:lnTo>
                    <a:pt x="2996" y="4192"/>
                  </a:lnTo>
                  <a:lnTo>
                    <a:pt x="2489" y="4699"/>
                  </a:lnTo>
                  <a:lnTo>
                    <a:pt x="2386" y="4597"/>
                  </a:lnTo>
                  <a:cubicBezTo>
                    <a:pt x="2367" y="4577"/>
                    <a:pt x="2341" y="4567"/>
                    <a:pt x="2315" y="4567"/>
                  </a:cubicBezTo>
                  <a:cubicBezTo>
                    <a:pt x="2289" y="4567"/>
                    <a:pt x="2262" y="4577"/>
                    <a:pt x="2243" y="4597"/>
                  </a:cubicBezTo>
                  <a:cubicBezTo>
                    <a:pt x="2203" y="4637"/>
                    <a:pt x="2203" y="4702"/>
                    <a:pt x="2243" y="4741"/>
                  </a:cubicBezTo>
                  <a:lnTo>
                    <a:pt x="2344" y="4844"/>
                  </a:lnTo>
                  <a:lnTo>
                    <a:pt x="1837" y="5350"/>
                  </a:lnTo>
                  <a:lnTo>
                    <a:pt x="1735" y="5248"/>
                  </a:lnTo>
                  <a:cubicBezTo>
                    <a:pt x="1715" y="5229"/>
                    <a:pt x="1689" y="5219"/>
                    <a:pt x="1663" y="5219"/>
                  </a:cubicBezTo>
                  <a:cubicBezTo>
                    <a:pt x="1637" y="5219"/>
                    <a:pt x="1611" y="5229"/>
                    <a:pt x="1591" y="5248"/>
                  </a:cubicBezTo>
                  <a:cubicBezTo>
                    <a:pt x="1551" y="5287"/>
                    <a:pt x="1551" y="5353"/>
                    <a:pt x="1591" y="5393"/>
                  </a:cubicBezTo>
                  <a:lnTo>
                    <a:pt x="1694" y="5494"/>
                  </a:lnTo>
                  <a:lnTo>
                    <a:pt x="1186" y="6002"/>
                  </a:lnTo>
                  <a:lnTo>
                    <a:pt x="1083" y="5900"/>
                  </a:lnTo>
                  <a:cubicBezTo>
                    <a:pt x="1064" y="5880"/>
                    <a:pt x="1038" y="5870"/>
                    <a:pt x="1012" y="5870"/>
                  </a:cubicBezTo>
                  <a:cubicBezTo>
                    <a:pt x="985" y="5870"/>
                    <a:pt x="959" y="5880"/>
                    <a:pt x="940" y="5900"/>
                  </a:cubicBezTo>
                  <a:cubicBezTo>
                    <a:pt x="901" y="5939"/>
                    <a:pt x="901" y="6004"/>
                    <a:pt x="940" y="6043"/>
                  </a:cubicBezTo>
                  <a:lnTo>
                    <a:pt x="1042" y="6145"/>
                  </a:lnTo>
                  <a:lnTo>
                    <a:pt x="915" y="6272"/>
                  </a:lnTo>
                  <a:cubicBezTo>
                    <a:pt x="876" y="6312"/>
                    <a:pt x="876" y="6377"/>
                    <a:pt x="915" y="6416"/>
                  </a:cubicBezTo>
                  <a:cubicBezTo>
                    <a:pt x="935" y="6437"/>
                    <a:pt x="962" y="6446"/>
                    <a:pt x="988" y="6446"/>
                  </a:cubicBezTo>
                  <a:cubicBezTo>
                    <a:pt x="1014" y="6446"/>
                    <a:pt x="1039" y="6437"/>
                    <a:pt x="1059" y="6416"/>
                  </a:cubicBezTo>
                  <a:lnTo>
                    <a:pt x="1259" y="6217"/>
                  </a:lnTo>
                  <a:lnTo>
                    <a:pt x="5878" y="1598"/>
                  </a:lnTo>
                  <a:cubicBezTo>
                    <a:pt x="5897" y="1578"/>
                    <a:pt x="5908" y="1553"/>
                    <a:pt x="5908" y="1526"/>
                  </a:cubicBezTo>
                  <a:cubicBezTo>
                    <a:pt x="5909" y="1496"/>
                    <a:pt x="5899" y="1470"/>
                    <a:pt x="5879" y="1451"/>
                  </a:cubicBezTo>
                  <a:lnTo>
                    <a:pt x="5012" y="583"/>
                  </a:lnTo>
                  <a:cubicBezTo>
                    <a:pt x="4992" y="564"/>
                    <a:pt x="4966" y="554"/>
                    <a:pt x="4940" y="554"/>
                  </a:cubicBezTo>
                  <a:cubicBezTo>
                    <a:pt x="4914" y="554"/>
                    <a:pt x="4888" y="564"/>
                    <a:pt x="4867" y="583"/>
                  </a:cubicBezTo>
                  <a:lnTo>
                    <a:pt x="4549" y="903"/>
                  </a:lnTo>
                  <a:cubicBezTo>
                    <a:pt x="3950" y="341"/>
                    <a:pt x="3174" y="21"/>
                    <a:pt x="2352" y="1"/>
                  </a:cubicBezTo>
                  <a:cubicBezTo>
                    <a:pt x="2326" y="1"/>
                    <a:pt x="2300" y="0"/>
                    <a:pt x="2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98" name="Google Shape;2198;p49">
            <a:extLst>
              <a:ext uri="{FF2B5EF4-FFF2-40B4-BE49-F238E27FC236}">
                <a16:creationId xmlns:a16="http://schemas.microsoft.com/office/drawing/2014/main" id="{081CFB63-E2F7-50D4-D507-B144F5705B73}"/>
              </a:ext>
            </a:extLst>
          </p:cNvPr>
          <p:cNvGrpSpPr/>
          <p:nvPr/>
        </p:nvGrpSpPr>
        <p:grpSpPr>
          <a:xfrm>
            <a:off x="512515" y="3174544"/>
            <a:ext cx="837866" cy="836742"/>
            <a:chOff x="734584" y="3235508"/>
            <a:chExt cx="436434" cy="435849"/>
          </a:xfrm>
        </p:grpSpPr>
        <p:sp>
          <p:nvSpPr>
            <p:cNvPr id="2199" name="Google Shape;2199;p49">
              <a:extLst>
                <a:ext uri="{FF2B5EF4-FFF2-40B4-BE49-F238E27FC236}">
                  <a16:creationId xmlns:a16="http://schemas.microsoft.com/office/drawing/2014/main" id="{48D34994-B970-84D9-B6CD-41BF6FB91E00}"/>
                </a:ext>
              </a:extLst>
            </p:cNvPr>
            <p:cNvSpPr/>
            <p:nvPr/>
          </p:nvSpPr>
          <p:spPr>
            <a:xfrm>
              <a:off x="734584" y="3235508"/>
              <a:ext cx="436434" cy="435849"/>
            </a:xfrm>
            <a:custGeom>
              <a:avLst/>
              <a:gdLst/>
              <a:ahLst/>
              <a:cxnLst/>
              <a:rect l="l" t="t" r="r" b="b"/>
              <a:pathLst>
                <a:path w="9691" h="9678" extrusionOk="0">
                  <a:moveTo>
                    <a:pt x="2439" y="1"/>
                  </a:moveTo>
                  <a:cubicBezTo>
                    <a:pt x="2243" y="1"/>
                    <a:pt x="2053" y="39"/>
                    <a:pt x="1872" y="115"/>
                  </a:cubicBezTo>
                  <a:cubicBezTo>
                    <a:pt x="1328" y="343"/>
                    <a:pt x="978" y="872"/>
                    <a:pt x="978" y="1462"/>
                  </a:cubicBezTo>
                  <a:lnTo>
                    <a:pt x="978" y="2305"/>
                  </a:lnTo>
                  <a:cubicBezTo>
                    <a:pt x="409" y="2505"/>
                    <a:pt x="0" y="3047"/>
                    <a:pt x="0" y="3684"/>
                  </a:cubicBezTo>
                  <a:lnTo>
                    <a:pt x="0" y="4572"/>
                  </a:lnTo>
                  <a:cubicBezTo>
                    <a:pt x="0" y="5209"/>
                    <a:pt x="409" y="5751"/>
                    <a:pt x="978" y="5951"/>
                  </a:cubicBezTo>
                  <a:lnTo>
                    <a:pt x="978" y="6794"/>
                  </a:lnTo>
                  <a:cubicBezTo>
                    <a:pt x="978" y="7600"/>
                    <a:pt x="1633" y="8255"/>
                    <a:pt x="2439" y="8255"/>
                  </a:cubicBezTo>
                  <a:lnTo>
                    <a:pt x="3037" y="8255"/>
                  </a:lnTo>
                  <a:cubicBezTo>
                    <a:pt x="3058" y="9044"/>
                    <a:pt x="3705" y="9678"/>
                    <a:pt x="4499" y="9678"/>
                  </a:cubicBezTo>
                  <a:cubicBezTo>
                    <a:pt x="4575" y="9678"/>
                    <a:pt x="4649" y="9672"/>
                    <a:pt x="4721" y="9662"/>
                  </a:cubicBezTo>
                  <a:cubicBezTo>
                    <a:pt x="4793" y="9672"/>
                    <a:pt x="4868" y="9678"/>
                    <a:pt x="4943" y="9678"/>
                  </a:cubicBezTo>
                  <a:cubicBezTo>
                    <a:pt x="5735" y="9678"/>
                    <a:pt x="6382" y="9043"/>
                    <a:pt x="6403" y="8255"/>
                  </a:cubicBezTo>
                  <a:lnTo>
                    <a:pt x="7891" y="8255"/>
                  </a:lnTo>
                  <a:cubicBezTo>
                    <a:pt x="8489" y="8255"/>
                    <a:pt x="9019" y="7898"/>
                    <a:pt x="9243" y="7346"/>
                  </a:cubicBezTo>
                  <a:cubicBezTo>
                    <a:pt x="9341" y="7105"/>
                    <a:pt x="9373" y="6851"/>
                    <a:pt x="9340" y="6605"/>
                  </a:cubicBezTo>
                  <a:cubicBezTo>
                    <a:pt x="9690" y="6037"/>
                    <a:pt x="9614" y="5281"/>
                    <a:pt x="9117" y="4795"/>
                  </a:cubicBezTo>
                  <a:lnTo>
                    <a:pt x="7527" y="3240"/>
                  </a:lnTo>
                  <a:cubicBezTo>
                    <a:pt x="7528" y="3211"/>
                    <a:pt x="7529" y="3179"/>
                    <a:pt x="7529" y="3150"/>
                  </a:cubicBezTo>
                  <a:cubicBezTo>
                    <a:pt x="7529" y="2221"/>
                    <a:pt x="6773" y="1466"/>
                    <a:pt x="5847" y="1466"/>
                  </a:cubicBezTo>
                  <a:cubicBezTo>
                    <a:pt x="5803" y="1466"/>
                    <a:pt x="5760" y="1467"/>
                    <a:pt x="5717" y="1471"/>
                  </a:cubicBezTo>
                  <a:lnTo>
                    <a:pt x="4640" y="417"/>
                  </a:lnTo>
                  <a:cubicBezTo>
                    <a:pt x="4366" y="149"/>
                    <a:pt x="4003" y="2"/>
                    <a:pt x="3619" y="2"/>
                  </a:cubicBezTo>
                  <a:cubicBezTo>
                    <a:pt x="3417" y="2"/>
                    <a:pt x="3217" y="45"/>
                    <a:pt x="3034" y="126"/>
                  </a:cubicBezTo>
                  <a:cubicBezTo>
                    <a:pt x="2849" y="44"/>
                    <a:pt x="2648" y="1"/>
                    <a:pt x="2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0" name="Google Shape;2200;p49">
              <a:extLst>
                <a:ext uri="{FF2B5EF4-FFF2-40B4-BE49-F238E27FC236}">
                  <a16:creationId xmlns:a16="http://schemas.microsoft.com/office/drawing/2014/main" id="{A68CEDC4-0E7B-5448-1B8D-6A9005FF921F}"/>
                </a:ext>
              </a:extLst>
            </p:cNvPr>
            <p:cNvSpPr/>
            <p:nvPr/>
          </p:nvSpPr>
          <p:spPr>
            <a:xfrm>
              <a:off x="844334" y="3301214"/>
              <a:ext cx="245666" cy="240307"/>
            </a:xfrm>
            <a:custGeom>
              <a:avLst/>
              <a:gdLst/>
              <a:ahLst/>
              <a:cxnLst/>
              <a:rect l="l" t="t" r="r" b="b"/>
              <a:pathLst>
                <a:path w="5455" h="5336" extrusionOk="0">
                  <a:moveTo>
                    <a:pt x="1" y="0"/>
                  </a:moveTo>
                  <a:lnTo>
                    <a:pt x="1" y="5335"/>
                  </a:lnTo>
                  <a:lnTo>
                    <a:pt x="5454" y="5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1" name="Google Shape;2201;p49">
              <a:extLst>
                <a:ext uri="{FF2B5EF4-FFF2-40B4-BE49-F238E27FC236}">
                  <a16:creationId xmlns:a16="http://schemas.microsoft.com/office/drawing/2014/main" id="{A805F58B-1CA5-6F3D-F061-D2E46DBFB871}"/>
                </a:ext>
              </a:extLst>
            </p:cNvPr>
            <p:cNvSpPr/>
            <p:nvPr/>
          </p:nvSpPr>
          <p:spPr>
            <a:xfrm>
              <a:off x="844334" y="3301214"/>
              <a:ext cx="245666" cy="240307"/>
            </a:xfrm>
            <a:custGeom>
              <a:avLst/>
              <a:gdLst/>
              <a:ahLst/>
              <a:cxnLst/>
              <a:rect l="l" t="t" r="r" b="b"/>
              <a:pathLst>
                <a:path w="5455" h="5336" extrusionOk="0">
                  <a:moveTo>
                    <a:pt x="1" y="0"/>
                  </a:moveTo>
                  <a:lnTo>
                    <a:pt x="1" y="447"/>
                  </a:lnTo>
                  <a:lnTo>
                    <a:pt x="4998" y="5335"/>
                  </a:lnTo>
                  <a:lnTo>
                    <a:pt x="5454" y="5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2" name="Google Shape;2202;p49">
              <a:extLst>
                <a:ext uri="{FF2B5EF4-FFF2-40B4-BE49-F238E27FC236}">
                  <a16:creationId xmlns:a16="http://schemas.microsoft.com/office/drawing/2014/main" id="{64754421-4615-CE75-B834-FA8A0E11EDEC}"/>
                </a:ext>
              </a:extLst>
            </p:cNvPr>
            <p:cNvSpPr/>
            <p:nvPr/>
          </p:nvSpPr>
          <p:spPr>
            <a:xfrm>
              <a:off x="1029878" y="3499458"/>
              <a:ext cx="60122" cy="42063"/>
            </a:xfrm>
            <a:custGeom>
              <a:avLst/>
              <a:gdLst/>
              <a:ahLst/>
              <a:cxnLst/>
              <a:rect l="l" t="t" r="r" b="b"/>
              <a:pathLst>
                <a:path w="1335" h="934" extrusionOk="0">
                  <a:moveTo>
                    <a:pt x="382" y="0"/>
                  </a:moveTo>
                  <a:cubicBezTo>
                    <a:pt x="146" y="242"/>
                    <a:pt x="1" y="570"/>
                    <a:pt x="1" y="933"/>
                  </a:cubicBezTo>
                  <a:lnTo>
                    <a:pt x="1334" y="933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3" name="Google Shape;2203;p49">
              <a:extLst>
                <a:ext uri="{FF2B5EF4-FFF2-40B4-BE49-F238E27FC236}">
                  <a16:creationId xmlns:a16="http://schemas.microsoft.com/office/drawing/2014/main" id="{753634F2-CC86-F1EB-1CCB-C6DD8BBAC75B}"/>
                </a:ext>
              </a:extLst>
            </p:cNvPr>
            <p:cNvSpPr/>
            <p:nvPr/>
          </p:nvSpPr>
          <p:spPr>
            <a:xfrm>
              <a:off x="1038165" y="3499458"/>
              <a:ext cx="51835" cy="42063"/>
            </a:xfrm>
            <a:custGeom>
              <a:avLst/>
              <a:gdLst/>
              <a:ahLst/>
              <a:cxnLst/>
              <a:rect l="l" t="t" r="r" b="b"/>
              <a:pathLst>
                <a:path w="1151" h="934" extrusionOk="0">
                  <a:moveTo>
                    <a:pt x="198" y="0"/>
                  </a:moveTo>
                  <a:cubicBezTo>
                    <a:pt x="123" y="76"/>
                    <a:pt x="55" y="162"/>
                    <a:pt x="1" y="256"/>
                  </a:cubicBezTo>
                  <a:lnTo>
                    <a:pt x="694" y="933"/>
                  </a:lnTo>
                  <a:lnTo>
                    <a:pt x="1150" y="93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4" name="Google Shape;2204;p49">
              <a:extLst>
                <a:ext uri="{FF2B5EF4-FFF2-40B4-BE49-F238E27FC236}">
                  <a16:creationId xmlns:a16="http://schemas.microsoft.com/office/drawing/2014/main" id="{10012513-D4D8-D504-C165-392FB4987155}"/>
                </a:ext>
              </a:extLst>
            </p:cNvPr>
            <p:cNvSpPr/>
            <p:nvPr/>
          </p:nvSpPr>
          <p:spPr>
            <a:xfrm>
              <a:off x="844334" y="3509365"/>
              <a:ext cx="32110" cy="32110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1" y="1"/>
                  </a:moveTo>
                  <a:lnTo>
                    <a:pt x="1" y="712"/>
                  </a:lnTo>
                  <a:lnTo>
                    <a:pt x="712" y="712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5" name="Google Shape;2205;p49">
              <a:extLst>
                <a:ext uri="{FF2B5EF4-FFF2-40B4-BE49-F238E27FC236}">
                  <a16:creationId xmlns:a16="http://schemas.microsoft.com/office/drawing/2014/main" id="{0EF53C1D-CBB8-D392-6AAE-44C503FE6FEA}"/>
                </a:ext>
              </a:extLst>
            </p:cNvPr>
            <p:cNvSpPr/>
            <p:nvPr/>
          </p:nvSpPr>
          <p:spPr>
            <a:xfrm>
              <a:off x="1011774" y="3413486"/>
              <a:ext cx="92412" cy="89620"/>
            </a:xfrm>
            <a:custGeom>
              <a:avLst/>
              <a:gdLst/>
              <a:ahLst/>
              <a:cxnLst/>
              <a:rect l="l" t="t" r="r" b="b"/>
              <a:pathLst>
                <a:path w="2052" h="1990" extrusionOk="0">
                  <a:moveTo>
                    <a:pt x="113" y="0"/>
                  </a:moveTo>
                  <a:cubicBezTo>
                    <a:pt x="86" y="0"/>
                    <a:pt x="60" y="11"/>
                    <a:pt x="40" y="31"/>
                  </a:cubicBezTo>
                  <a:cubicBezTo>
                    <a:pt x="0" y="71"/>
                    <a:pt x="2" y="135"/>
                    <a:pt x="41" y="174"/>
                  </a:cubicBezTo>
                  <a:lnTo>
                    <a:pt x="1868" y="1961"/>
                  </a:lnTo>
                  <a:cubicBezTo>
                    <a:pt x="1889" y="1980"/>
                    <a:pt x="1915" y="1990"/>
                    <a:pt x="1939" y="1990"/>
                  </a:cubicBezTo>
                  <a:cubicBezTo>
                    <a:pt x="1965" y="1990"/>
                    <a:pt x="1992" y="1979"/>
                    <a:pt x="2013" y="1958"/>
                  </a:cubicBezTo>
                  <a:cubicBezTo>
                    <a:pt x="2052" y="1919"/>
                    <a:pt x="2052" y="1855"/>
                    <a:pt x="2010" y="1816"/>
                  </a:cubicBezTo>
                  <a:lnTo>
                    <a:pt x="183" y="30"/>
                  </a:lnTo>
                  <a:cubicBezTo>
                    <a:pt x="163" y="10"/>
                    <a:pt x="138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6" name="Google Shape;2206;p49">
              <a:extLst>
                <a:ext uri="{FF2B5EF4-FFF2-40B4-BE49-F238E27FC236}">
                  <a16:creationId xmlns:a16="http://schemas.microsoft.com/office/drawing/2014/main" id="{EF2AEC17-BC6A-7F94-33DE-5EF66F909A8C}"/>
                </a:ext>
              </a:extLst>
            </p:cNvPr>
            <p:cNvSpPr/>
            <p:nvPr/>
          </p:nvSpPr>
          <p:spPr>
            <a:xfrm>
              <a:off x="892386" y="3296620"/>
              <a:ext cx="81964" cy="79442"/>
            </a:xfrm>
            <a:custGeom>
              <a:avLst/>
              <a:gdLst/>
              <a:ahLst/>
              <a:cxnLst/>
              <a:rect l="l" t="t" r="r" b="b"/>
              <a:pathLst>
                <a:path w="1820" h="1764" extrusionOk="0">
                  <a:moveTo>
                    <a:pt x="114" y="1"/>
                  </a:moveTo>
                  <a:cubicBezTo>
                    <a:pt x="88" y="1"/>
                    <a:pt x="61" y="11"/>
                    <a:pt x="41" y="32"/>
                  </a:cubicBezTo>
                  <a:cubicBezTo>
                    <a:pt x="1" y="72"/>
                    <a:pt x="3" y="136"/>
                    <a:pt x="42" y="175"/>
                  </a:cubicBezTo>
                  <a:lnTo>
                    <a:pt x="1636" y="1735"/>
                  </a:lnTo>
                  <a:cubicBezTo>
                    <a:pt x="1656" y="1755"/>
                    <a:pt x="1681" y="1763"/>
                    <a:pt x="1706" y="1763"/>
                  </a:cubicBezTo>
                  <a:cubicBezTo>
                    <a:pt x="1732" y="1763"/>
                    <a:pt x="1760" y="1752"/>
                    <a:pt x="1779" y="1733"/>
                  </a:cubicBezTo>
                  <a:cubicBezTo>
                    <a:pt x="1819" y="1691"/>
                    <a:pt x="1817" y="1627"/>
                    <a:pt x="1778" y="1588"/>
                  </a:cubicBezTo>
                  <a:lnTo>
                    <a:pt x="185" y="30"/>
                  </a:lnTo>
                  <a:cubicBezTo>
                    <a:pt x="165" y="10"/>
                    <a:pt x="139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7" name="Google Shape;2207;p49">
              <a:extLst>
                <a:ext uri="{FF2B5EF4-FFF2-40B4-BE49-F238E27FC236}">
                  <a16:creationId xmlns:a16="http://schemas.microsoft.com/office/drawing/2014/main" id="{3530A995-8380-C978-7B76-D7F04DA5ADD9}"/>
                </a:ext>
              </a:extLst>
            </p:cNvPr>
            <p:cNvSpPr/>
            <p:nvPr/>
          </p:nvSpPr>
          <p:spPr>
            <a:xfrm>
              <a:off x="839741" y="3449784"/>
              <a:ext cx="255213" cy="96240"/>
            </a:xfrm>
            <a:custGeom>
              <a:avLst/>
              <a:gdLst/>
              <a:ahLst/>
              <a:cxnLst/>
              <a:rect l="l" t="t" r="r" b="b"/>
              <a:pathLst>
                <a:path w="5667" h="2137" extrusionOk="0">
                  <a:moveTo>
                    <a:pt x="712" y="1426"/>
                  </a:moveTo>
                  <a:lnTo>
                    <a:pt x="712" y="1933"/>
                  </a:lnTo>
                  <a:lnTo>
                    <a:pt x="205" y="1933"/>
                  </a:lnTo>
                  <a:lnTo>
                    <a:pt x="205" y="1426"/>
                  </a:lnTo>
                  <a:close/>
                  <a:moveTo>
                    <a:pt x="4607" y="1250"/>
                  </a:moveTo>
                  <a:lnTo>
                    <a:pt x="5306" y="1934"/>
                  </a:lnTo>
                  <a:lnTo>
                    <a:pt x="4328" y="1934"/>
                  </a:lnTo>
                  <a:cubicBezTo>
                    <a:pt x="4349" y="1683"/>
                    <a:pt x="4446" y="1445"/>
                    <a:pt x="4607" y="1250"/>
                  </a:cubicBezTo>
                  <a:close/>
                  <a:moveTo>
                    <a:pt x="3580" y="1"/>
                  </a:moveTo>
                  <a:cubicBezTo>
                    <a:pt x="3553" y="1"/>
                    <a:pt x="3527" y="11"/>
                    <a:pt x="3507" y="31"/>
                  </a:cubicBezTo>
                  <a:cubicBezTo>
                    <a:pt x="3468" y="72"/>
                    <a:pt x="3469" y="135"/>
                    <a:pt x="3508" y="175"/>
                  </a:cubicBezTo>
                  <a:lnTo>
                    <a:pt x="4460" y="1106"/>
                  </a:lnTo>
                  <a:cubicBezTo>
                    <a:pt x="4262" y="1340"/>
                    <a:pt x="4145" y="1627"/>
                    <a:pt x="4123" y="1933"/>
                  </a:cubicBezTo>
                  <a:lnTo>
                    <a:pt x="916" y="1933"/>
                  </a:lnTo>
                  <a:lnTo>
                    <a:pt x="916" y="1324"/>
                  </a:lnTo>
                  <a:cubicBezTo>
                    <a:pt x="916" y="1269"/>
                    <a:pt x="870" y="1222"/>
                    <a:pt x="814" y="1222"/>
                  </a:cubicBezTo>
                  <a:lnTo>
                    <a:pt x="205" y="1222"/>
                  </a:lnTo>
                  <a:lnTo>
                    <a:pt x="205" y="769"/>
                  </a:lnTo>
                  <a:cubicBezTo>
                    <a:pt x="205" y="714"/>
                    <a:pt x="158" y="667"/>
                    <a:pt x="103" y="667"/>
                  </a:cubicBezTo>
                  <a:cubicBezTo>
                    <a:pt x="47" y="667"/>
                    <a:pt x="1" y="714"/>
                    <a:pt x="1" y="769"/>
                  </a:cubicBezTo>
                  <a:lnTo>
                    <a:pt x="1" y="2035"/>
                  </a:lnTo>
                  <a:cubicBezTo>
                    <a:pt x="1" y="2091"/>
                    <a:pt x="47" y="2136"/>
                    <a:pt x="103" y="2136"/>
                  </a:cubicBezTo>
                  <a:lnTo>
                    <a:pt x="5556" y="2136"/>
                  </a:lnTo>
                  <a:cubicBezTo>
                    <a:pt x="5597" y="2136"/>
                    <a:pt x="5635" y="2113"/>
                    <a:pt x="5650" y="2073"/>
                  </a:cubicBezTo>
                  <a:cubicBezTo>
                    <a:pt x="5666" y="2035"/>
                    <a:pt x="5656" y="1990"/>
                    <a:pt x="5627" y="1961"/>
                  </a:cubicBezTo>
                  <a:lnTo>
                    <a:pt x="3652" y="30"/>
                  </a:lnTo>
                  <a:cubicBezTo>
                    <a:pt x="3632" y="10"/>
                    <a:pt x="3606" y="1"/>
                    <a:pt x="3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8" name="Google Shape;2208;p49">
              <a:extLst>
                <a:ext uri="{FF2B5EF4-FFF2-40B4-BE49-F238E27FC236}">
                  <a16:creationId xmlns:a16="http://schemas.microsoft.com/office/drawing/2014/main" id="{0EDA58B1-B499-0600-D437-474365310631}"/>
                </a:ext>
              </a:extLst>
            </p:cNvPr>
            <p:cNvSpPr/>
            <p:nvPr/>
          </p:nvSpPr>
          <p:spPr>
            <a:xfrm>
              <a:off x="839741" y="3296575"/>
              <a:ext cx="151002" cy="170998"/>
            </a:xfrm>
            <a:custGeom>
              <a:avLst/>
              <a:gdLst/>
              <a:ahLst/>
              <a:cxnLst/>
              <a:rect l="l" t="t" r="r" b="b"/>
              <a:pathLst>
                <a:path w="3353" h="3797" extrusionOk="0">
                  <a:moveTo>
                    <a:pt x="102" y="0"/>
                  </a:moveTo>
                  <a:cubicBezTo>
                    <a:pt x="89" y="0"/>
                    <a:pt x="76" y="3"/>
                    <a:pt x="64" y="8"/>
                  </a:cubicBezTo>
                  <a:cubicBezTo>
                    <a:pt x="26" y="24"/>
                    <a:pt x="1" y="61"/>
                    <a:pt x="1" y="101"/>
                  </a:cubicBezTo>
                  <a:lnTo>
                    <a:pt x="1" y="3693"/>
                  </a:lnTo>
                  <a:cubicBezTo>
                    <a:pt x="1" y="3749"/>
                    <a:pt x="46" y="3796"/>
                    <a:pt x="103" y="3796"/>
                  </a:cubicBezTo>
                  <a:cubicBezTo>
                    <a:pt x="158" y="3796"/>
                    <a:pt x="205" y="3749"/>
                    <a:pt x="205" y="3694"/>
                  </a:cubicBezTo>
                  <a:lnTo>
                    <a:pt x="205" y="345"/>
                  </a:lnTo>
                  <a:lnTo>
                    <a:pt x="3169" y="3243"/>
                  </a:lnTo>
                  <a:cubicBezTo>
                    <a:pt x="3189" y="3263"/>
                    <a:pt x="3214" y="3272"/>
                    <a:pt x="3240" y="3272"/>
                  </a:cubicBezTo>
                  <a:cubicBezTo>
                    <a:pt x="3266" y="3272"/>
                    <a:pt x="3293" y="3262"/>
                    <a:pt x="3313" y="3242"/>
                  </a:cubicBezTo>
                  <a:cubicBezTo>
                    <a:pt x="3353" y="3201"/>
                    <a:pt x="3351" y="3138"/>
                    <a:pt x="3311" y="3098"/>
                  </a:cubicBezTo>
                  <a:lnTo>
                    <a:pt x="175" y="29"/>
                  </a:lnTo>
                  <a:cubicBezTo>
                    <a:pt x="155" y="10"/>
                    <a:pt x="129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9" name="Google Shape;2209;p49">
              <a:extLst>
                <a:ext uri="{FF2B5EF4-FFF2-40B4-BE49-F238E27FC236}">
                  <a16:creationId xmlns:a16="http://schemas.microsoft.com/office/drawing/2014/main" id="{5CB71C9F-814D-DC41-4C5E-64128A1F26AD}"/>
                </a:ext>
              </a:extLst>
            </p:cNvPr>
            <p:cNvSpPr/>
            <p:nvPr/>
          </p:nvSpPr>
          <p:spPr>
            <a:xfrm>
              <a:off x="932513" y="3560885"/>
              <a:ext cx="29228" cy="49223"/>
            </a:xfrm>
            <a:custGeom>
              <a:avLst/>
              <a:gdLst/>
              <a:ahLst/>
              <a:cxnLst/>
              <a:rect l="l" t="t" r="r" b="b"/>
              <a:pathLst>
                <a:path w="649" h="1093" extrusionOk="0">
                  <a:moveTo>
                    <a:pt x="325" y="206"/>
                  </a:moveTo>
                  <a:cubicBezTo>
                    <a:pt x="389" y="206"/>
                    <a:pt x="443" y="260"/>
                    <a:pt x="443" y="325"/>
                  </a:cubicBezTo>
                  <a:lnTo>
                    <a:pt x="443" y="445"/>
                  </a:lnTo>
                  <a:lnTo>
                    <a:pt x="205" y="445"/>
                  </a:lnTo>
                  <a:lnTo>
                    <a:pt x="205" y="325"/>
                  </a:lnTo>
                  <a:cubicBezTo>
                    <a:pt x="205" y="259"/>
                    <a:pt x="259" y="206"/>
                    <a:pt x="325" y="206"/>
                  </a:cubicBezTo>
                  <a:close/>
                  <a:moveTo>
                    <a:pt x="325" y="0"/>
                  </a:moveTo>
                  <a:cubicBezTo>
                    <a:pt x="145" y="0"/>
                    <a:pt x="1" y="146"/>
                    <a:pt x="1" y="324"/>
                  </a:cubicBezTo>
                  <a:lnTo>
                    <a:pt x="1" y="990"/>
                  </a:lnTo>
                  <a:cubicBezTo>
                    <a:pt x="1" y="1045"/>
                    <a:pt x="47" y="1092"/>
                    <a:pt x="103" y="1092"/>
                  </a:cubicBezTo>
                  <a:cubicBezTo>
                    <a:pt x="158" y="1092"/>
                    <a:pt x="205" y="1045"/>
                    <a:pt x="205" y="990"/>
                  </a:cubicBezTo>
                  <a:lnTo>
                    <a:pt x="205" y="647"/>
                  </a:lnTo>
                  <a:lnTo>
                    <a:pt x="445" y="647"/>
                  </a:lnTo>
                  <a:lnTo>
                    <a:pt x="445" y="990"/>
                  </a:lnTo>
                  <a:cubicBezTo>
                    <a:pt x="445" y="1045"/>
                    <a:pt x="491" y="1092"/>
                    <a:pt x="548" y="1092"/>
                  </a:cubicBezTo>
                  <a:cubicBezTo>
                    <a:pt x="603" y="1092"/>
                    <a:pt x="649" y="1045"/>
                    <a:pt x="649" y="990"/>
                  </a:cubicBezTo>
                  <a:lnTo>
                    <a:pt x="649" y="324"/>
                  </a:lnTo>
                  <a:cubicBezTo>
                    <a:pt x="649" y="146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0" name="Google Shape;2210;p49">
              <a:extLst>
                <a:ext uri="{FF2B5EF4-FFF2-40B4-BE49-F238E27FC236}">
                  <a16:creationId xmlns:a16="http://schemas.microsoft.com/office/drawing/2014/main" id="{C04C1A97-5704-D3D7-E523-08C8782362EB}"/>
                </a:ext>
              </a:extLst>
            </p:cNvPr>
            <p:cNvSpPr/>
            <p:nvPr/>
          </p:nvSpPr>
          <p:spPr>
            <a:xfrm>
              <a:off x="795741" y="3396733"/>
              <a:ext cx="29228" cy="49268"/>
            </a:xfrm>
            <a:custGeom>
              <a:avLst/>
              <a:gdLst/>
              <a:ahLst/>
              <a:cxnLst/>
              <a:rect l="l" t="t" r="r" b="b"/>
              <a:pathLst>
                <a:path w="649" h="1094" extrusionOk="0">
                  <a:moveTo>
                    <a:pt x="324" y="204"/>
                  </a:moveTo>
                  <a:cubicBezTo>
                    <a:pt x="390" y="204"/>
                    <a:pt x="444" y="258"/>
                    <a:pt x="444" y="323"/>
                  </a:cubicBezTo>
                  <a:cubicBezTo>
                    <a:pt x="444" y="391"/>
                    <a:pt x="389" y="443"/>
                    <a:pt x="324" y="443"/>
                  </a:cubicBezTo>
                  <a:lnTo>
                    <a:pt x="204" y="443"/>
                  </a:lnTo>
                  <a:lnTo>
                    <a:pt x="204" y="204"/>
                  </a:lnTo>
                  <a:close/>
                  <a:moveTo>
                    <a:pt x="324" y="649"/>
                  </a:moveTo>
                  <a:cubicBezTo>
                    <a:pt x="390" y="649"/>
                    <a:pt x="444" y="703"/>
                    <a:pt x="444" y="768"/>
                  </a:cubicBezTo>
                  <a:cubicBezTo>
                    <a:pt x="444" y="835"/>
                    <a:pt x="390" y="889"/>
                    <a:pt x="324" y="889"/>
                  </a:cubicBezTo>
                  <a:lnTo>
                    <a:pt x="204" y="889"/>
                  </a:lnTo>
                  <a:lnTo>
                    <a:pt x="204" y="649"/>
                  </a:lnTo>
                  <a:close/>
                  <a:moveTo>
                    <a:pt x="102" y="0"/>
                  </a:moveTo>
                  <a:cubicBezTo>
                    <a:pt x="47" y="0"/>
                    <a:pt x="1" y="46"/>
                    <a:pt x="1" y="103"/>
                  </a:cubicBezTo>
                  <a:lnTo>
                    <a:pt x="1" y="991"/>
                  </a:lnTo>
                  <a:cubicBezTo>
                    <a:pt x="1" y="1047"/>
                    <a:pt x="47" y="1093"/>
                    <a:pt x="102" y="1093"/>
                  </a:cubicBezTo>
                  <a:lnTo>
                    <a:pt x="324" y="1093"/>
                  </a:lnTo>
                  <a:cubicBezTo>
                    <a:pt x="503" y="1093"/>
                    <a:pt x="648" y="948"/>
                    <a:pt x="648" y="769"/>
                  </a:cubicBezTo>
                  <a:cubicBezTo>
                    <a:pt x="648" y="684"/>
                    <a:pt x="613" y="605"/>
                    <a:pt x="559" y="549"/>
                  </a:cubicBezTo>
                  <a:cubicBezTo>
                    <a:pt x="613" y="490"/>
                    <a:pt x="648" y="413"/>
                    <a:pt x="648" y="327"/>
                  </a:cubicBezTo>
                  <a:cubicBezTo>
                    <a:pt x="648" y="146"/>
                    <a:pt x="502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1" name="Google Shape;2211;p49">
              <a:extLst>
                <a:ext uri="{FF2B5EF4-FFF2-40B4-BE49-F238E27FC236}">
                  <a16:creationId xmlns:a16="http://schemas.microsoft.com/office/drawing/2014/main" id="{59011D82-588A-5C58-311F-CE07992F3252}"/>
                </a:ext>
              </a:extLst>
            </p:cNvPr>
            <p:cNvSpPr/>
            <p:nvPr/>
          </p:nvSpPr>
          <p:spPr>
            <a:xfrm>
              <a:off x="983222" y="3362731"/>
              <a:ext cx="29228" cy="49223"/>
            </a:xfrm>
            <a:custGeom>
              <a:avLst/>
              <a:gdLst/>
              <a:ahLst/>
              <a:cxnLst/>
              <a:rect l="l" t="t" r="r" b="b"/>
              <a:pathLst>
                <a:path w="649" h="1093" extrusionOk="0">
                  <a:moveTo>
                    <a:pt x="326" y="0"/>
                  </a:moveTo>
                  <a:cubicBezTo>
                    <a:pt x="147" y="0"/>
                    <a:pt x="1" y="146"/>
                    <a:pt x="1" y="325"/>
                  </a:cubicBezTo>
                  <a:lnTo>
                    <a:pt x="1" y="768"/>
                  </a:lnTo>
                  <a:cubicBezTo>
                    <a:pt x="0" y="947"/>
                    <a:pt x="146" y="1093"/>
                    <a:pt x="326" y="1093"/>
                  </a:cubicBezTo>
                  <a:cubicBezTo>
                    <a:pt x="505" y="1093"/>
                    <a:pt x="649" y="947"/>
                    <a:pt x="649" y="768"/>
                  </a:cubicBezTo>
                  <a:cubicBezTo>
                    <a:pt x="649" y="713"/>
                    <a:pt x="603" y="667"/>
                    <a:pt x="547" y="667"/>
                  </a:cubicBezTo>
                  <a:cubicBezTo>
                    <a:pt x="491" y="667"/>
                    <a:pt x="445" y="713"/>
                    <a:pt x="445" y="768"/>
                  </a:cubicBezTo>
                  <a:cubicBezTo>
                    <a:pt x="445" y="835"/>
                    <a:pt x="391" y="888"/>
                    <a:pt x="326" y="888"/>
                  </a:cubicBezTo>
                  <a:cubicBezTo>
                    <a:pt x="259" y="888"/>
                    <a:pt x="206" y="834"/>
                    <a:pt x="206" y="768"/>
                  </a:cubicBezTo>
                  <a:lnTo>
                    <a:pt x="206" y="325"/>
                  </a:lnTo>
                  <a:cubicBezTo>
                    <a:pt x="206" y="257"/>
                    <a:pt x="260" y="205"/>
                    <a:pt x="326" y="205"/>
                  </a:cubicBezTo>
                  <a:cubicBezTo>
                    <a:pt x="392" y="205"/>
                    <a:pt x="445" y="259"/>
                    <a:pt x="445" y="325"/>
                  </a:cubicBezTo>
                  <a:cubicBezTo>
                    <a:pt x="445" y="380"/>
                    <a:pt x="491" y="426"/>
                    <a:pt x="547" y="426"/>
                  </a:cubicBezTo>
                  <a:cubicBezTo>
                    <a:pt x="603" y="426"/>
                    <a:pt x="649" y="380"/>
                    <a:pt x="649" y="325"/>
                  </a:cubicBezTo>
                  <a:cubicBezTo>
                    <a:pt x="649" y="146"/>
                    <a:pt x="504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12" name="Google Shape;2212;p49">
            <a:extLst>
              <a:ext uri="{FF2B5EF4-FFF2-40B4-BE49-F238E27FC236}">
                <a16:creationId xmlns:a16="http://schemas.microsoft.com/office/drawing/2014/main" id="{4CB544F1-E958-314A-1D01-25A88D7DA37D}"/>
              </a:ext>
            </a:extLst>
          </p:cNvPr>
          <p:cNvGrpSpPr/>
          <p:nvPr/>
        </p:nvGrpSpPr>
        <p:grpSpPr>
          <a:xfrm>
            <a:off x="7418186" y="121459"/>
            <a:ext cx="612729" cy="837088"/>
            <a:chOff x="789211" y="2692836"/>
            <a:chExt cx="319163" cy="436029"/>
          </a:xfrm>
        </p:grpSpPr>
        <p:sp>
          <p:nvSpPr>
            <p:cNvPr id="2213" name="Google Shape;2213;p49">
              <a:extLst>
                <a:ext uri="{FF2B5EF4-FFF2-40B4-BE49-F238E27FC236}">
                  <a16:creationId xmlns:a16="http://schemas.microsoft.com/office/drawing/2014/main" id="{394F2254-82BA-8CA5-A193-075C58CA5EC3}"/>
                </a:ext>
              </a:extLst>
            </p:cNvPr>
            <p:cNvSpPr/>
            <p:nvPr/>
          </p:nvSpPr>
          <p:spPr>
            <a:xfrm>
              <a:off x="789211" y="2692836"/>
              <a:ext cx="319163" cy="436029"/>
            </a:xfrm>
            <a:custGeom>
              <a:avLst/>
              <a:gdLst/>
              <a:ahLst/>
              <a:cxnLst/>
              <a:rect l="l" t="t" r="r" b="b"/>
              <a:pathLst>
                <a:path w="7087" h="9682" extrusionOk="0">
                  <a:moveTo>
                    <a:pt x="3564" y="0"/>
                  </a:moveTo>
                  <a:cubicBezTo>
                    <a:pt x="2877" y="0"/>
                    <a:pt x="2204" y="95"/>
                    <a:pt x="1671" y="269"/>
                  </a:cubicBezTo>
                  <a:cubicBezTo>
                    <a:pt x="202" y="747"/>
                    <a:pt x="44" y="1743"/>
                    <a:pt x="44" y="2149"/>
                  </a:cubicBezTo>
                  <a:cubicBezTo>
                    <a:pt x="44" y="3688"/>
                    <a:pt x="23" y="5260"/>
                    <a:pt x="54" y="6814"/>
                  </a:cubicBezTo>
                  <a:cubicBezTo>
                    <a:pt x="66" y="7412"/>
                    <a:pt x="0" y="8000"/>
                    <a:pt x="349" y="8513"/>
                  </a:cubicBezTo>
                  <a:cubicBezTo>
                    <a:pt x="659" y="8965"/>
                    <a:pt x="1158" y="9246"/>
                    <a:pt x="1671" y="9413"/>
                  </a:cubicBezTo>
                  <a:cubicBezTo>
                    <a:pt x="2204" y="9587"/>
                    <a:pt x="2877" y="9682"/>
                    <a:pt x="3564" y="9682"/>
                  </a:cubicBezTo>
                  <a:cubicBezTo>
                    <a:pt x="4253" y="9682"/>
                    <a:pt x="4925" y="9587"/>
                    <a:pt x="5458" y="9413"/>
                  </a:cubicBezTo>
                  <a:cubicBezTo>
                    <a:pt x="6927" y="8936"/>
                    <a:pt x="7086" y="7940"/>
                    <a:pt x="7086" y="7534"/>
                  </a:cubicBezTo>
                  <a:lnTo>
                    <a:pt x="7086" y="2149"/>
                  </a:lnTo>
                  <a:cubicBezTo>
                    <a:pt x="7086" y="1742"/>
                    <a:pt x="6927" y="747"/>
                    <a:pt x="5458" y="269"/>
                  </a:cubicBezTo>
                  <a:cubicBezTo>
                    <a:pt x="4925" y="95"/>
                    <a:pt x="4253" y="0"/>
                    <a:pt x="3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4" name="Google Shape;2214;p49">
              <a:extLst>
                <a:ext uri="{FF2B5EF4-FFF2-40B4-BE49-F238E27FC236}">
                  <a16:creationId xmlns:a16="http://schemas.microsoft.com/office/drawing/2014/main" id="{36FC1BE5-362A-5C07-75B0-A343DAD038E7}"/>
                </a:ext>
              </a:extLst>
            </p:cNvPr>
            <p:cNvSpPr/>
            <p:nvPr/>
          </p:nvSpPr>
          <p:spPr>
            <a:xfrm>
              <a:off x="856989" y="2789571"/>
              <a:ext cx="185544" cy="242513"/>
            </a:xfrm>
            <a:custGeom>
              <a:avLst/>
              <a:gdLst/>
              <a:ahLst/>
              <a:cxnLst/>
              <a:rect l="l" t="t" r="r" b="b"/>
              <a:pathLst>
                <a:path w="4120" h="5385" extrusionOk="0">
                  <a:moveTo>
                    <a:pt x="0" y="1"/>
                  </a:moveTo>
                  <a:lnTo>
                    <a:pt x="0" y="5385"/>
                  </a:lnTo>
                  <a:cubicBezTo>
                    <a:pt x="0" y="5005"/>
                    <a:pt x="922" y="4698"/>
                    <a:pt x="2059" y="4698"/>
                  </a:cubicBezTo>
                  <a:cubicBezTo>
                    <a:pt x="3198" y="4698"/>
                    <a:pt x="4119" y="5005"/>
                    <a:pt x="4119" y="5385"/>
                  </a:cubicBezTo>
                  <a:lnTo>
                    <a:pt x="4119" y="1"/>
                  </a:lnTo>
                  <a:cubicBezTo>
                    <a:pt x="4119" y="380"/>
                    <a:pt x="3198" y="687"/>
                    <a:pt x="2059" y="687"/>
                  </a:cubicBezTo>
                  <a:cubicBezTo>
                    <a:pt x="922" y="687"/>
                    <a:pt x="0" y="38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5" name="Google Shape;2215;p49">
              <a:extLst>
                <a:ext uri="{FF2B5EF4-FFF2-40B4-BE49-F238E27FC236}">
                  <a16:creationId xmlns:a16="http://schemas.microsoft.com/office/drawing/2014/main" id="{60CFF5E4-5075-FB4E-76E4-73927740462E}"/>
                </a:ext>
              </a:extLst>
            </p:cNvPr>
            <p:cNvSpPr/>
            <p:nvPr/>
          </p:nvSpPr>
          <p:spPr>
            <a:xfrm>
              <a:off x="856944" y="2762490"/>
              <a:ext cx="185589" cy="61833"/>
            </a:xfrm>
            <a:custGeom>
              <a:avLst/>
              <a:gdLst/>
              <a:ahLst/>
              <a:cxnLst/>
              <a:rect l="l" t="t" r="r" b="b"/>
              <a:pathLst>
                <a:path w="4121" h="1373" extrusionOk="0">
                  <a:moveTo>
                    <a:pt x="2060" y="0"/>
                  </a:moveTo>
                  <a:cubicBezTo>
                    <a:pt x="923" y="0"/>
                    <a:pt x="0" y="307"/>
                    <a:pt x="0" y="687"/>
                  </a:cubicBezTo>
                  <a:cubicBezTo>
                    <a:pt x="0" y="1065"/>
                    <a:pt x="923" y="1373"/>
                    <a:pt x="2060" y="1373"/>
                  </a:cubicBezTo>
                  <a:cubicBezTo>
                    <a:pt x="3198" y="1373"/>
                    <a:pt x="4120" y="1065"/>
                    <a:pt x="4120" y="687"/>
                  </a:cubicBezTo>
                  <a:cubicBezTo>
                    <a:pt x="4120" y="307"/>
                    <a:pt x="3198" y="0"/>
                    <a:pt x="2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6" name="Google Shape;2216;p49">
              <a:extLst>
                <a:ext uri="{FF2B5EF4-FFF2-40B4-BE49-F238E27FC236}">
                  <a16:creationId xmlns:a16="http://schemas.microsoft.com/office/drawing/2014/main" id="{F43D81BC-73B5-78A5-6D0C-2BD5E598B767}"/>
                </a:ext>
              </a:extLst>
            </p:cNvPr>
            <p:cNvSpPr/>
            <p:nvPr/>
          </p:nvSpPr>
          <p:spPr>
            <a:xfrm>
              <a:off x="1030734" y="2789571"/>
              <a:ext cx="11799" cy="242513"/>
            </a:xfrm>
            <a:custGeom>
              <a:avLst/>
              <a:gdLst/>
              <a:ahLst/>
              <a:cxnLst/>
              <a:rect l="l" t="t" r="r" b="b"/>
              <a:pathLst>
                <a:path w="262" h="5385" extrusionOk="0">
                  <a:moveTo>
                    <a:pt x="261" y="1"/>
                  </a:moveTo>
                  <a:cubicBezTo>
                    <a:pt x="261" y="121"/>
                    <a:pt x="167" y="236"/>
                    <a:pt x="0" y="335"/>
                  </a:cubicBezTo>
                  <a:lnTo>
                    <a:pt x="0" y="5050"/>
                  </a:lnTo>
                  <a:cubicBezTo>
                    <a:pt x="167" y="5150"/>
                    <a:pt x="261" y="5264"/>
                    <a:pt x="261" y="5385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7" name="Google Shape;2217;p49">
              <a:extLst>
                <a:ext uri="{FF2B5EF4-FFF2-40B4-BE49-F238E27FC236}">
                  <a16:creationId xmlns:a16="http://schemas.microsoft.com/office/drawing/2014/main" id="{9E1BEC1A-E7D5-BCAB-0674-CD8DA730789D}"/>
                </a:ext>
              </a:extLst>
            </p:cNvPr>
            <p:cNvSpPr/>
            <p:nvPr/>
          </p:nvSpPr>
          <p:spPr>
            <a:xfrm>
              <a:off x="942015" y="2758677"/>
              <a:ext cx="100518" cy="61833"/>
            </a:xfrm>
            <a:custGeom>
              <a:avLst/>
              <a:gdLst/>
              <a:ahLst/>
              <a:cxnLst/>
              <a:rect l="l" t="t" r="r" b="b"/>
              <a:pathLst>
                <a:path w="2232" h="1373" extrusionOk="0">
                  <a:moveTo>
                    <a:pt x="171" y="0"/>
                  </a:moveTo>
                  <a:cubicBezTo>
                    <a:pt x="114" y="0"/>
                    <a:pt x="56" y="1"/>
                    <a:pt x="1" y="2"/>
                  </a:cubicBezTo>
                  <a:cubicBezTo>
                    <a:pt x="1058" y="31"/>
                    <a:pt x="1889" y="328"/>
                    <a:pt x="1889" y="687"/>
                  </a:cubicBezTo>
                  <a:cubicBezTo>
                    <a:pt x="1889" y="1047"/>
                    <a:pt x="1058" y="1341"/>
                    <a:pt x="1" y="1371"/>
                  </a:cubicBezTo>
                  <a:cubicBezTo>
                    <a:pt x="57" y="1372"/>
                    <a:pt x="115" y="1373"/>
                    <a:pt x="171" y="1373"/>
                  </a:cubicBezTo>
                  <a:cubicBezTo>
                    <a:pt x="1310" y="1373"/>
                    <a:pt x="2231" y="1066"/>
                    <a:pt x="2231" y="687"/>
                  </a:cubicBezTo>
                  <a:cubicBezTo>
                    <a:pt x="2231" y="307"/>
                    <a:pt x="1310" y="0"/>
                    <a:pt x="171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8" name="Google Shape;2218;p49">
              <a:extLst>
                <a:ext uri="{FF2B5EF4-FFF2-40B4-BE49-F238E27FC236}">
                  <a16:creationId xmlns:a16="http://schemas.microsoft.com/office/drawing/2014/main" id="{2F1B6CD0-688B-6D63-A7D2-AF640CC426E9}"/>
                </a:ext>
              </a:extLst>
            </p:cNvPr>
            <p:cNvSpPr/>
            <p:nvPr/>
          </p:nvSpPr>
          <p:spPr>
            <a:xfrm>
              <a:off x="856944" y="3001145"/>
              <a:ext cx="185589" cy="61833"/>
            </a:xfrm>
            <a:custGeom>
              <a:avLst/>
              <a:gdLst/>
              <a:ahLst/>
              <a:cxnLst/>
              <a:rect l="l" t="t" r="r" b="b"/>
              <a:pathLst>
                <a:path w="4121" h="1373" extrusionOk="0">
                  <a:moveTo>
                    <a:pt x="2060" y="0"/>
                  </a:moveTo>
                  <a:cubicBezTo>
                    <a:pt x="923" y="0"/>
                    <a:pt x="0" y="307"/>
                    <a:pt x="0" y="687"/>
                  </a:cubicBezTo>
                  <a:cubicBezTo>
                    <a:pt x="0" y="1065"/>
                    <a:pt x="923" y="1373"/>
                    <a:pt x="2060" y="1373"/>
                  </a:cubicBezTo>
                  <a:cubicBezTo>
                    <a:pt x="3198" y="1373"/>
                    <a:pt x="4120" y="1065"/>
                    <a:pt x="4120" y="687"/>
                  </a:cubicBezTo>
                  <a:cubicBezTo>
                    <a:pt x="4120" y="307"/>
                    <a:pt x="3198" y="0"/>
                    <a:pt x="2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9" name="Google Shape;2219;p49">
              <a:extLst>
                <a:ext uri="{FF2B5EF4-FFF2-40B4-BE49-F238E27FC236}">
                  <a16:creationId xmlns:a16="http://schemas.microsoft.com/office/drawing/2014/main" id="{9523CB6D-EE6B-3450-CB8D-E4081434FE0D}"/>
                </a:ext>
              </a:extLst>
            </p:cNvPr>
            <p:cNvSpPr/>
            <p:nvPr/>
          </p:nvSpPr>
          <p:spPr>
            <a:xfrm>
              <a:off x="852395" y="2754083"/>
              <a:ext cx="194731" cy="203783"/>
            </a:xfrm>
            <a:custGeom>
              <a:avLst/>
              <a:gdLst/>
              <a:ahLst/>
              <a:cxnLst/>
              <a:rect l="l" t="t" r="r" b="b"/>
              <a:pathLst>
                <a:path w="4324" h="4525" extrusionOk="0">
                  <a:moveTo>
                    <a:pt x="2160" y="203"/>
                  </a:moveTo>
                  <a:cubicBezTo>
                    <a:pt x="2700" y="203"/>
                    <a:pt x="3206" y="273"/>
                    <a:pt x="3585" y="399"/>
                  </a:cubicBezTo>
                  <a:cubicBezTo>
                    <a:pt x="3915" y="510"/>
                    <a:pt x="4119" y="658"/>
                    <a:pt x="4119" y="789"/>
                  </a:cubicBezTo>
                  <a:cubicBezTo>
                    <a:pt x="4119" y="918"/>
                    <a:pt x="3916" y="1067"/>
                    <a:pt x="3585" y="1177"/>
                  </a:cubicBezTo>
                  <a:cubicBezTo>
                    <a:pt x="3231" y="1295"/>
                    <a:pt x="2764" y="1364"/>
                    <a:pt x="2263" y="1372"/>
                  </a:cubicBezTo>
                  <a:lnTo>
                    <a:pt x="2263" y="1239"/>
                  </a:lnTo>
                  <a:cubicBezTo>
                    <a:pt x="2263" y="1182"/>
                    <a:pt x="2216" y="1137"/>
                    <a:pt x="2160" y="1137"/>
                  </a:cubicBezTo>
                  <a:cubicBezTo>
                    <a:pt x="2105" y="1137"/>
                    <a:pt x="2058" y="1182"/>
                    <a:pt x="2058" y="1239"/>
                  </a:cubicBezTo>
                  <a:lnTo>
                    <a:pt x="2058" y="1372"/>
                  </a:lnTo>
                  <a:cubicBezTo>
                    <a:pt x="1557" y="1364"/>
                    <a:pt x="1090" y="1295"/>
                    <a:pt x="735" y="1177"/>
                  </a:cubicBezTo>
                  <a:cubicBezTo>
                    <a:pt x="407" y="1067"/>
                    <a:pt x="201" y="919"/>
                    <a:pt x="201" y="789"/>
                  </a:cubicBezTo>
                  <a:cubicBezTo>
                    <a:pt x="201" y="658"/>
                    <a:pt x="405" y="510"/>
                    <a:pt x="735" y="399"/>
                  </a:cubicBezTo>
                  <a:cubicBezTo>
                    <a:pt x="1115" y="273"/>
                    <a:pt x="1621" y="203"/>
                    <a:pt x="2160" y="203"/>
                  </a:cubicBezTo>
                  <a:close/>
                  <a:moveTo>
                    <a:pt x="2161" y="0"/>
                  </a:moveTo>
                  <a:cubicBezTo>
                    <a:pt x="1114" y="0"/>
                    <a:pt x="0" y="276"/>
                    <a:pt x="0" y="789"/>
                  </a:cubicBezTo>
                  <a:lnTo>
                    <a:pt x="0" y="4423"/>
                  </a:lnTo>
                  <a:cubicBezTo>
                    <a:pt x="0" y="4478"/>
                    <a:pt x="46" y="4525"/>
                    <a:pt x="102" y="4525"/>
                  </a:cubicBezTo>
                  <a:cubicBezTo>
                    <a:pt x="158" y="4525"/>
                    <a:pt x="204" y="4478"/>
                    <a:pt x="204" y="4423"/>
                  </a:cubicBezTo>
                  <a:lnTo>
                    <a:pt x="204" y="1138"/>
                  </a:lnTo>
                  <a:cubicBezTo>
                    <a:pt x="572" y="1425"/>
                    <a:pt x="1386" y="1577"/>
                    <a:pt x="2161" y="1577"/>
                  </a:cubicBezTo>
                  <a:cubicBezTo>
                    <a:pt x="2938" y="1577"/>
                    <a:pt x="3752" y="1425"/>
                    <a:pt x="4119" y="1138"/>
                  </a:cubicBezTo>
                  <a:lnTo>
                    <a:pt x="4119" y="3122"/>
                  </a:lnTo>
                  <a:cubicBezTo>
                    <a:pt x="4119" y="3177"/>
                    <a:pt x="4166" y="3224"/>
                    <a:pt x="4221" y="3224"/>
                  </a:cubicBezTo>
                  <a:cubicBezTo>
                    <a:pt x="4277" y="3224"/>
                    <a:pt x="4324" y="3177"/>
                    <a:pt x="4324" y="3122"/>
                  </a:cubicBezTo>
                  <a:lnTo>
                    <a:pt x="4324" y="789"/>
                  </a:lnTo>
                  <a:cubicBezTo>
                    <a:pt x="4324" y="276"/>
                    <a:pt x="3210" y="0"/>
                    <a:pt x="2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0" name="Google Shape;2220;p49">
              <a:extLst>
                <a:ext uri="{FF2B5EF4-FFF2-40B4-BE49-F238E27FC236}">
                  <a16:creationId xmlns:a16="http://schemas.microsoft.com/office/drawing/2014/main" id="{AC0D334D-AF87-5C08-7C82-892776C8C2C2}"/>
                </a:ext>
              </a:extLst>
            </p:cNvPr>
            <p:cNvSpPr/>
            <p:nvPr/>
          </p:nvSpPr>
          <p:spPr>
            <a:xfrm>
              <a:off x="852395" y="2911796"/>
              <a:ext cx="194731" cy="155866"/>
            </a:xfrm>
            <a:custGeom>
              <a:avLst/>
              <a:gdLst/>
              <a:ahLst/>
              <a:cxnLst/>
              <a:rect l="l" t="t" r="r" b="b"/>
              <a:pathLst>
                <a:path w="4324" h="3461" extrusionOk="0">
                  <a:moveTo>
                    <a:pt x="4221" y="0"/>
                  </a:moveTo>
                  <a:cubicBezTo>
                    <a:pt x="4166" y="0"/>
                    <a:pt x="4119" y="46"/>
                    <a:pt x="4119" y="103"/>
                  </a:cubicBezTo>
                  <a:lnTo>
                    <a:pt x="4119" y="2321"/>
                  </a:lnTo>
                  <a:cubicBezTo>
                    <a:pt x="4047" y="2264"/>
                    <a:pt x="3950" y="2207"/>
                    <a:pt x="3822" y="2153"/>
                  </a:cubicBezTo>
                  <a:cubicBezTo>
                    <a:pt x="3809" y="2147"/>
                    <a:pt x="3796" y="2145"/>
                    <a:pt x="3782" y="2145"/>
                  </a:cubicBezTo>
                  <a:cubicBezTo>
                    <a:pt x="3743" y="2145"/>
                    <a:pt x="3705" y="2168"/>
                    <a:pt x="3688" y="2207"/>
                  </a:cubicBezTo>
                  <a:cubicBezTo>
                    <a:pt x="3667" y="2258"/>
                    <a:pt x="3692" y="2318"/>
                    <a:pt x="3743" y="2340"/>
                  </a:cubicBezTo>
                  <a:cubicBezTo>
                    <a:pt x="3982" y="2442"/>
                    <a:pt x="4121" y="2562"/>
                    <a:pt x="4121" y="2671"/>
                  </a:cubicBezTo>
                  <a:cubicBezTo>
                    <a:pt x="4121" y="2801"/>
                    <a:pt x="3917" y="2949"/>
                    <a:pt x="3586" y="3059"/>
                  </a:cubicBezTo>
                  <a:cubicBezTo>
                    <a:pt x="3208" y="3186"/>
                    <a:pt x="2702" y="3255"/>
                    <a:pt x="2161" y="3255"/>
                  </a:cubicBezTo>
                  <a:cubicBezTo>
                    <a:pt x="1622" y="3255"/>
                    <a:pt x="1116" y="3186"/>
                    <a:pt x="737" y="3059"/>
                  </a:cubicBezTo>
                  <a:cubicBezTo>
                    <a:pt x="408" y="2949"/>
                    <a:pt x="203" y="2801"/>
                    <a:pt x="203" y="2671"/>
                  </a:cubicBezTo>
                  <a:cubicBezTo>
                    <a:pt x="203" y="2540"/>
                    <a:pt x="407" y="2392"/>
                    <a:pt x="737" y="2281"/>
                  </a:cubicBezTo>
                  <a:cubicBezTo>
                    <a:pt x="1092" y="2164"/>
                    <a:pt x="1558" y="2095"/>
                    <a:pt x="2060" y="2088"/>
                  </a:cubicBezTo>
                  <a:lnTo>
                    <a:pt x="2060" y="2220"/>
                  </a:lnTo>
                  <a:cubicBezTo>
                    <a:pt x="2060" y="2276"/>
                    <a:pt x="2106" y="2323"/>
                    <a:pt x="2161" y="2323"/>
                  </a:cubicBezTo>
                  <a:cubicBezTo>
                    <a:pt x="2218" y="2323"/>
                    <a:pt x="2264" y="2276"/>
                    <a:pt x="2264" y="2220"/>
                  </a:cubicBezTo>
                  <a:lnTo>
                    <a:pt x="2264" y="2088"/>
                  </a:lnTo>
                  <a:cubicBezTo>
                    <a:pt x="2376" y="2089"/>
                    <a:pt x="2486" y="2094"/>
                    <a:pt x="2594" y="2102"/>
                  </a:cubicBezTo>
                  <a:cubicBezTo>
                    <a:pt x="2597" y="2102"/>
                    <a:pt x="2600" y="2102"/>
                    <a:pt x="2602" y="2102"/>
                  </a:cubicBezTo>
                  <a:cubicBezTo>
                    <a:pt x="2654" y="2102"/>
                    <a:pt x="2699" y="2061"/>
                    <a:pt x="2703" y="2008"/>
                  </a:cubicBezTo>
                  <a:cubicBezTo>
                    <a:pt x="2707" y="1953"/>
                    <a:pt x="2665" y="1904"/>
                    <a:pt x="2610" y="1899"/>
                  </a:cubicBezTo>
                  <a:cubicBezTo>
                    <a:pt x="2464" y="1889"/>
                    <a:pt x="2313" y="1883"/>
                    <a:pt x="2161" y="1883"/>
                  </a:cubicBezTo>
                  <a:cubicBezTo>
                    <a:pt x="1386" y="1883"/>
                    <a:pt x="572" y="2035"/>
                    <a:pt x="204" y="2323"/>
                  </a:cubicBezTo>
                  <a:lnTo>
                    <a:pt x="204" y="1409"/>
                  </a:lnTo>
                  <a:cubicBezTo>
                    <a:pt x="204" y="1353"/>
                    <a:pt x="158" y="1307"/>
                    <a:pt x="101" y="1307"/>
                  </a:cubicBezTo>
                  <a:cubicBezTo>
                    <a:pt x="46" y="1307"/>
                    <a:pt x="0" y="1353"/>
                    <a:pt x="0" y="1409"/>
                  </a:cubicBezTo>
                  <a:lnTo>
                    <a:pt x="0" y="2672"/>
                  </a:lnTo>
                  <a:cubicBezTo>
                    <a:pt x="0" y="3184"/>
                    <a:pt x="1114" y="3460"/>
                    <a:pt x="2161" y="3460"/>
                  </a:cubicBezTo>
                  <a:cubicBezTo>
                    <a:pt x="3210" y="3460"/>
                    <a:pt x="4324" y="3184"/>
                    <a:pt x="4324" y="2672"/>
                  </a:cubicBezTo>
                  <a:lnTo>
                    <a:pt x="4324" y="104"/>
                  </a:lnTo>
                  <a:cubicBezTo>
                    <a:pt x="4324" y="45"/>
                    <a:pt x="4277" y="0"/>
                    <a:pt x="4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1" name="Google Shape;2221;p49">
              <a:extLst>
                <a:ext uri="{FF2B5EF4-FFF2-40B4-BE49-F238E27FC236}">
                  <a16:creationId xmlns:a16="http://schemas.microsoft.com/office/drawing/2014/main" id="{7A67F7B9-04E4-C027-2667-48D6071F0EDE}"/>
                </a:ext>
              </a:extLst>
            </p:cNvPr>
            <p:cNvSpPr/>
            <p:nvPr/>
          </p:nvSpPr>
          <p:spPr>
            <a:xfrm>
              <a:off x="945167" y="2784977"/>
              <a:ext cx="9187" cy="12925"/>
            </a:xfrm>
            <a:custGeom>
              <a:avLst/>
              <a:gdLst/>
              <a:ahLst/>
              <a:cxnLst/>
              <a:rect l="l" t="t" r="r" b="b"/>
              <a:pathLst>
                <a:path w="204" h="287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lnTo>
                    <a:pt x="0" y="184"/>
                  </a:lnTo>
                  <a:cubicBezTo>
                    <a:pt x="0" y="240"/>
                    <a:pt x="46" y="286"/>
                    <a:pt x="101" y="286"/>
                  </a:cubicBezTo>
                  <a:cubicBezTo>
                    <a:pt x="158" y="286"/>
                    <a:pt x="204" y="240"/>
                    <a:pt x="204" y="184"/>
                  </a:cubicBezTo>
                  <a:lnTo>
                    <a:pt x="204" y="103"/>
                  </a:lnTo>
                  <a:cubicBezTo>
                    <a:pt x="204" y="45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2" name="Google Shape;2222;p49">
              <a:extLst>
                <a:ext uri="{FF2B5EF4-FFF2-40B4-BE49-F238E27FC236}">
                  <a16:creationId xmlns:a16="http://schemas.microsoft.com/office/drawing/2014/main" id="{1815E1FF-7E34-55AD-8D66-260D7AE04494}"/>
                </a:ext>
              </a:extLst>
            </p:cNvPr>
            <p:cNvSpPr/>
            <p:nvPr/>
          </p:nvSpPr>
          <p:spPr>
            <a:xfrm>
              <a:off x="945167" y="2926703"/>
              <a:ext cx="9187" cy="16843"/>
            </a:xfrm>
            <a:custGeom>
              <a:avLst/>
              <a:gdLst/>
              <a:ahLst/>
              <a:cxnLst/>
              <a:rect l="l" t="t" r="r" b="b"/>
              <a:pathLst>
                <a:path w="204" h="374" extrusionOk="0">
                  <a:moveTo>
                    <a:pt x="101" y="0"/>
                  </a:moveTo>
                  <a:cubicBezTo>
                    <a:pt x="46" y="0"/>
                    <a:pt x="0" y="46"/>
                    <a:pt x="0" y="101"/>
                  </a:cubicBezTo>
                  <a:lnTo>
                    <a:pt x="0" y="272"/>
                  </a:lnTo>
                  <a:cubicBezTo>
                    <a:pt x="0" y="327"/>
                    <a:pt x="46" y="373"/>
                    <a:pt x="101" y="373"/>
                  </a:cubicBezTo>
                  <a:cubicBezTo>
                    <a:pt x="158" y="373"/>
                    <a:pt x="204" y="327"/>
                    <a:pt x="204" y="272"/>
                  </a:cubicBezTo>
                  <a:lnTo>
                    <a:pt x="204" y="101"/>
                  </a:lnTo>
                  <a:cubicBezTo>
                    <a:pt x="204" y="46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3" name="Google Shape;2223;p49">
              <a:extLst>
                <a:ext uri="{FF2B5EF4-FFF2-40B4-BE49-F238E27FC236}">
                  <a16:creationId xmlns:a16="http://schemas.microsoft.com/office/drawing/2014/main" id="{9280C11A-A777-2EBE-2CBC-AB3AB1BF309A}"/>
                </a:ext>
              </a:extLst>
            </p:cNvPr>
            <p:cNvSpPr/>
            <p:nvPr/>
          </p:nvSpPr>
          <p:spPr>
            <a:xfrm>
              <a:off x="945167" y="2853791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1"/>
                  </a:moveTo>
                  <a:cubicBezTo>
                    <a:pt x="46" y="1"/>
                    <a:pt x="0" y="46"/>
                    <a:pt x="0" y="103"/>
                  </a:cubicBezTo>
                  <a:lnTo>
                    <a:pt x="0" y="272"/>
                  </a:lnTo>
                  <a:cubicBezTo>
                    <a:pt x="0" y="328"/>
                    <a:pt x="46" y="375"/>
                    <a:pt x="101" y="375"/>
                  </a:cubicBezTo>
                  <a:cubicBezTo>
                    <a:pt x="158" y="375"/>
                    <a:pt x="204" y="328"/>
                    <a:pt x="204" y="272"/>
                  </a:cubicBezTo>
                  <a:lnTo>
                    <a:pt x="204" y="103"/>
                  </a:lnTo>
                  <a:cubicBezTo>
                    <a:pt x="204" y="46"/>
                    <a:pt x="158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4" name="Google Shape;2224;p49">
              <a:extLst>
                <a:ext uri="{FF2B5EF4-FFF2-40B4-BE49-F238E27FC236}">
                  <a16:creationId xmlns:a16="http://schemas.microsoft.com/office/drawing/2014/main" id="{C5AB579A-8D9D-D335-A43D-85D87FFF6231}"/>
                </a:ext>
              </a:extLst>
            </p:cNvPr>
            <p:cNvSpPr/>
            <p:nvPr/>
          </p:nvSpPr>
          <p:spPr>
            <a:xfrm>
              <a:off x="945167" y="2975205"/>
              <a:ext cx="9187" cy="16933"/>
            </a:xfrm>
            <a:custGeom>
              <a:avLst/>
              <a:gdLst/>
              <a:ahLst/>
              <a:cxnLst/>
              <a:rect l="l" t="t" r="r" b="b"/>
              <a:pathLst>
                <a:path w="204" h="376" extrusionOk="0">
                  <a:moveTo>
                    <a:pt x="101" y="1"/>
                  </a:moveTo>
                  <a:cubicBezTo>
                    <a:pt x="46" y="1"/>
                    <a:pt x="0" y="47"/>
                    <a:pt x="0" y="103"/>
                  </a:cubicBezTo>
                  <a:lnTo>
                    <a:pt x="0" y="273"/>
                  </a:lnTo>
                  <a:cubicBezTo>
                    <a:pt x="0" y="328"/>
                    <a:pt x="46" y="375"/>
                    <a:pt x="101" y="375"/>
                  </a:cubicBezTo>
                  <a:cubicBezTo>
                    <a:pt x="158" y="375"/>
                    <a:pt x="204" y="328"/>
                    <a:pt x="204" y="273"/>
                  </a:cubicBezTo>
                  <a:lnTo>
                    <a:pt x="204" y="103"/>
                  </a:lnTo>
                  <a:cubicBezTo>
                    <a:pt x="204" y="47"/>
                    <a:pt x="158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5" name="Google Shape;2225;p49">
              <a:extLst>
                <a:ext uri="{FF2B5EF4-FFF2-40B4-BE49-F238E27FC236}">
                  <a16:creationId xmlns:a16="http://schemas.microsoft.com/office/drawing/2014/main" id="{96C3658D-8C75-3FC6-9C8E-2291E1B38ECE}"/>
                </a:ext>
              </a:extLst>
            </p:cNvPr>
            <p:cNvSpPr/>
            <p:nvPr/>
          </p:nvSpPr>
          <p:spPr>
            <a:xfrm>
              <a:off x="945167" y="2902339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lnTo>
                    <a:pt x="0" y="272"/>
                  </a:lnTo>
                  <a:cubicBezTo>
                    <a:pt x="0" y="329"/>
                    <a:pt x="46" y="375"/>
                    <a:pt x="101" y="375"/>
                  </a:cubicBezTo>
                  <a:cubicBezTo>
                    <a:pt x="158" y="375"/>
                    <a:pt x="204" y="329"/>
                    <a:pt x="204" y="272"/>
                  </a:cubicBezTo>
                  <a:lnTo>
                    <a:pt x="204" y="103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6" name="Google Shape;2226;p49">
              <a:extLst>
                <a:ext uri="{FF2B5EF4-FFF2-40B4-BE49-F238E27FC236}">
                  <a16:creationId xmlns:a16="http://schemas.microsoft.com/office/drawing/2014/main" id="{C51B052A-3D1A-21E6-1FE6-753A63181724}"/>
                </a:ext>
              </a:extLst>
            </p:cNvPr>
            <p:cNvSpPr/>
            <p:nvPr/>
          </p:nvSpPr>
          <p:spPr>
            <a:xfrm>
              <a:off x="945167" y="2950931"/>
              <a:ext cx="9187" cy="16843"/>
            </a:xfrm>
            <a:custGeom>
              <a:avLst/>
              <a:gdLst/>
              <a:ahLst/>
              <a:cxnLst/>
              <a:rect l="l" t="t" r="r" b="b"/>
              <a:pathLst>
                <a:path w="204" h="374" extrusionOk="0">
                  <a:moveTo>
                    <a:pt x="101" y="0"/>
                  </a:moveTo>
                  <a:cubicBezTo>
                    <a:pt x="46" y="0"/>
                    <a:pt x="0" y="46"/>
                    <a:pt x="0" y="102"/>
                  </a:cubicBezTo>
                  <a:lnTo>
                    <a:pt x="0" y="272"/>
                  </a:lnTo>
                  <a:cubicBezTo>
                    <a:pt x="0" y="328"/>
                    <a:pt x="46" y="374"/>
                    <a:pt x="101" y="374"/>
                  </a:cubicBezTo>
                  <a:cubicBezTo>
                    <a:pt x="158" y="374"/>
                    <a:pt x="204" y="328"/>
                    <a:pt x="204" y="272"/>
                  </a:cubicBezTo>
                  <a:lnTo>
                    <a:pt x="204" y="102"/>
                  </a:lnTo>
                  <a:cubicBezTo>
                    <a:pt x="204" y="46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7" name="Google Shape;2227;p49">
              <a:extLst>
                <a:ext uri="{FF2B5EF4-FFF2-40B4-BE49-F238E27FC236}">
                  <a16:creationId xmlns:a16="http://schemas.microsoft.com/office/drawing/2014/main" id="{9C3FDEA3-745D-5DDA-E4F9-988058FCC5AD}"/>
                </a:ext>
              </a:extLst>
            </p:cNvPr>
            <p:cNvSpPr/>
            <p:nvPr/>
          </p:nvSpPr>
          <p:spPr>
            <a:xfrm>
              <a:off x="945167" y="2829562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272"/>
                  </a:lnTo>
                  <a:cubicBezTo>
                    <a:pt x="0" y="328"/>
                    <a:pt x="45" y="374"/>
                    <a:pt x="101" y="374"/>
                  </a:cubicBezTo>
                  <a:cubicBezTo>
                    <a:pt x="158" y="374"/>
                    <a:pt x="204" y="328"/>
                    <a:pt x="204" y="272"/>
                  </a:cubicBezTo>
                  <a:lnTo>
                    <a:pt x="204" y="102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8" name="Google Shape;2228;p49">
              <a:extLst>
                <a:ext uri="{FF2B5EF4-FFF2-40B4-BE49-F238E27FC236}">
                  <a16:creationId xmlns:a16="http://schemas.microsoft.com/office/drawing/2014/main" id="{4ADF2B43-4199-CA9D-B73B-8940C425B9D4}"/>
                </a:ext>
              </a:extLst>
            </p:cNvPr>
            <p:cNvSpPr/>
            <p:nvPr/>
          </p:nvSpPr>
          <p:spPr>
            <a:xfrm>
              <a:off x="945167" y="2878110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272"/>
                  </a:lnTo>
                  <a:cubicBezTo>
                    <a:pt x="0" y="329"/>
                    <a:pt x="46" y="374"/>
                    <a:pt x="101" y="374"/>
                  </a:cubicBezTo>
                  <a:cubicBezTo>
                    <a:pt x="158" y="374"/>
                    <a:pt x="204" y="329"/>
                    <a:pt x="204" y="272"/>
                  </a:cubicBezTo>
                  <a:lnTo>
                    <a:pt x="204" y="102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9" name="Google Shape;2229;p49">
              <a:extLst>
                <a:ext uri="{FF2B5EF4-FFF2-40B4-BE49-F238E27FC236}">
                  <a16:creationId xmlns:a16="http://schemas.microsoft.com/office/drawing/2014/main" id="{D67FCA6C-B4D4-C6C9-7453-FAEB32E928BF}"/>
                </a:ext>
              </a:extLst>
            </p:cNvPr>
            <p:cNvSpPr/>
            <p:nvPr/>
          </p:nvSpPr>
          <p:spPr>
            <a:xfrm>
              <a:off x="945167" y="3023753"/>
              <a:ext cx="12880" cy="129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01" y="1"/>
                  </a:moveTo>
                  <a:cubicBezTo>
                    <a:pt x="46" y="1"/>
                    <a:pt x="0" y="48"/>
                    <a:pt x="0" y="103"/>
                  </a:cubicBezTo>
                  <a:lnTo>
                    <a:pt x="0" y="185"/>
                  </a:lnTo>
                  <a:cubicBezTo>
                    <a:pt x="0" y="240"/>
                    <a:pt x="46" y="287"/>
                    <a:pt x="101" y="287"/>
                  </a:cubicBezTo>
                  <a:lnTo>
                    <a:pt x="183" y="287"/>
                  </a:lnTo>
                  <a:cubicBezTo>
                    <a:pt x="240" y="287"/>
                    <a:pt x="285" y="240"/>
                    <a:pt x="285" y="185"/>
                  </a:cubicBezTo>
                  <a:cubicBezTo>
                    <a:pt x="285" y="135"/>
                    <a:pt x="250" y="93"/>
                    <a:pt x="203" y="83"/>
                  </a:cubicBezTo>
                  <a:cubicBezTo>
                    <a:pt x="193" y="37"/>
                    <a:pt x="15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0" name="Google Shape;2230;p49">
              <a:extLst>
                <a:ext uri="{FF2B5EF4-FFF2-40B4-BE49-F238E27FC236}">
                  <a16:creationId xmlns:a16="http://schemas.microsoft.com/office/drawing/2014/main" id="{EDDA3807-E656-BDE4-3659-33A3082E8F3C}"/>
                </a:ext>
              </a:extLst>
            </p:cNvPr>
            <p:cNvSpPr/>
            <p:nvPr/>
          </p:nvSpPr>
          <p:spPr>
            <a:xfrm>
              <a:off x="964668" y="3027446"/>
              <a:ext cx="16573" cy="9232"/>
            </a:xfrm>
            <a:custGeom>
              <a:avLst/>
              <a:gdLst/>
              <a:ahLst/>
              <a:cxnLst/>
              <a:rect l="l" t="t" r="r" b="b"/>
              <a:pathLst>
                <a:path w="368" h="205" extrusionOk="0">
                  <a:moveTo>
                    <a:pt x="102" y="0"/>
                  </a:moveTo>
                  <a:cubicBezTo>
                    <a:pt x="46" y="0"/>
                    <a:pt x="0" y="45"/>
                    <a:pt x="0" y="103"/>
                  </a:cubicBezTo>
                  <a:cubicBezTo>
                    <a:pt x="0" y="158"/>
                    <a:pt x="47" y="205"/>
                    <a:pt x="102" y="205"/>
                  </a:cubicBezTo>
                  <a:lnTo>
                    <a:pt x="266" y="205"/>
                  </a:lnTo>
                  <a:cubicBezTo>
                    <a:pt x="321" y="205"/>
                    <a:pt x="368" y="158"/>
                    <a:pt x="368" y="103"/>
                  </a:cubicBezTo>
                  <a:cubicBezTo>
                    <a:pt x="368" y="47"/>
                    <a:pt x="321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1" name="Google Shape;2231;p49">
              <a:extLst>
                <a:ext uri="{FF2B5EF4-FFF2-40B4-BE49-F238E27FC236}">
                  <a16:creationId xmlns:a16="http://schemas.microsoft.com/office/drawing/2014/main" id="{BD827D25-774F-7217-5385-61CCDEF5CD10}"/>
                </a:ext>
              </a:extLst>
            </p:cNvPr>
            <p:cNvSpPr/>
            <p:nvPr/>
          </p:nvSpPr>
          <p:spPr>
            <a:xfrm>
              <a:off x="1011054" y="3027446"/>
              <a:ext cx="16528" cy="9232"/>
            </a:xfrm>
            <a:custGeom>
              <a:avLst/>
              <a:gdLst/>
              <a:ahLst/>
              <a:cxnLst/>
              <a:rect l="l" t="t" r="r" b="b"/>
              <a:pathLst>
                <a:path w="367" h="205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cubicBezTo>
                    <a:pt x="0" y="158"/>
                    <a:pt x="46" y="205"/>
                    <a:pt x="101" y="205"/>
                  </a:cubicBezTo>
                  <a:lnTo>
                    <a:pt x="264" y="205"/>
                  </a:lnTo>
                  <a:cubicBezTo>
                    <a:pt x="321" y="205"/>
                    <a:pt x="367" y="158"/>
                    <a:pt x="367" y="103"/>
                  </a:cubicBezTo>
                  <a:cubicBezTo>
                    <a:pt x="367" y="47"/>
                    <a:pt x="321" y="0"/>
                    <a:pt x="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2" name="Google Shape;2232;p49">
              <a:extLst>
                <a:ext uri="{FF2B5EF4-FFF2-40B4-BE49-F238E27FC236}">
                  <a16:creationId xmlns:a16="http://schemas.microsoft.com/office/drawing/2014/main" id="{96BC7C98-97EF-9931-6F8E-10B311494F29}"/>
                </a:ext>
              </a:extLst>
            </p:cNvPr>
            <p:cNvSpPr/>
            <p:nvPr/>
          </p:nvSpPr>
          <p:spPr>
            <a:xfrm>
              <a:off x="987816" y="3027446"/>
              <a:ext cx="16573" cy="9232"/>
            </a:xfrm>
            <a:custGeom>
              <a:avLst/>
              <a:gdLst/>
              <a:ahLst/>
              <a:cxnLst/>
              <a:rect l="l" t="t" r="r" b="b"/>
              <a:pathLst>
                <a:path w="368" h="205" extrusionOk="0">
                  <a:moveTo>
                    <a:pt x="103" y="0"/>
                  </a:moveTo>
                  <a:cubicBezTo>
                    <a:pt x="46" y="0"/>
                    <a:pt x="1" y="47"/>
                    <a:pt x="1" y="103"/>
                  </a:cubicBezTo>
                  <a:cubicBezTo>
                    <a:pt x="1" y="158"/>
                    <a:pt x="46" y="205"/>
                    <a:pt x="103" y="205"/>
                  </a:cubicBezTo>
                  <a:lnTo>
                    <a:pt x="266" y="205"/>
                  </a:lnTo>
                  <a:cubicBezTo>
                    <a:pt x="321" y="205"/>
                    <a:pt x="367" y="158"/>
                    <a:pt x="367" y="103"/>
                  </a:cubicBezTo>
                  <a:cubicBezTo>
                    <a:pt x="367" y="47"/>
                    <a:pt x="323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3" name="Google Shape;2233;p49">
              <a:extLst>
                <a:ext uri="{FF2B5EF4-FFF2-40B4-BE49-F238E27FC236}">
                  <a16:creationId xmlns:a16="http://schemas.microsoft.com/office/drawing/2014/main" id="{D8A09991-BF2B-2B68-EAC6-0E70AA84029A}"/>
                </a:ext>
              </a:extLst>
            </p:cNvPr>
            <p:cNvSpPr/>
            <p:nvPr/>
          </p:nvSpPr>
          <p:spPr>
            <a:xfrm>
              <a:off x="904321" y="2877750"/>
              <a:ext cx="27742" cy="46341"/>
            </a:xfrm>
            <a:custGeom>
              <a:avLst/>
              <a:gdLst/>
              <a:ahLst/>
              <a:cxnLst/>
              <a:rect l="l" t="t" r="r" b="b"/>
              <a:pathLst>
                <a:path w="616" h="1029" extrusionOk="0">
                  <a:moveTo>
                    <a:pt x="102" y="0"/>
                  </a:moveTo>
                  <a:cubicBezTo>
                    <a:pt x="46" y="0"/>
                    <a:pt x="0" y="46"/>
                    <a:pt x="0" y="103"/>
                  </a:cubicBezTo>
                  <a:lnTo>
                    <a:pt x="0" y="514"/>
                  </a:lnTo>
                  <a:lnTo>
                    <a:pt x="0" y="926"/>
                  </a:lnTo>
                  <a:cubicBezTo>
                    <a:pt x="0" y="982"/>
                    <a:pt x="46" y="1028"/>
                    <a:pt x="102" y="1028"/>
                  </a:cubicBezTo>
                  <a:cubicBezTo>
                    <a:pt x="158" y="1028"/>
                    <a:pt x="204" y="982"/>
                    <a:pt x="204" y="926"/>
                  </a:cubicBezTo>
                  <a:lnTo>
                    <a:pt x="204" y="616"/>
                  </a:lnTo>
                  <a:lnTo>
                    <a:pt x="376" y="616"/>
                  </a:lnTo>
                  <a:cubicBezTo>
                    <a:pt x="396" y="616"/>
                    <a:pt x="412" y="632"/>
                    <a:pt x="412" y="652"/>
                  </a:cubicBezTo>
                  <a:lnTo>
                    <a:pt x="412" y="926"/>
                  </a:lnTo>
                  <a:cubicBezTo>
                    <a:pt x="412" y="982"/>
                    <a:pt x="458" y="1028"/>
                    <a:pt x="514" y="1028"/>
                  </a:cubicBezTo>
                  <a:cubicBezTo>
                    <a:pt x="570" y="1028"/>
                    <a:pt x="616" y="982"/>
                    <a:pt x="616" y="926"/>
                  </a:cubicBezTo>
                  <a:lnTo>
                    <a:pt x="616" y="652"/>
                  </a:lnTo>
                  <a:cubicBezTo>
                    <a:pt x="616" y="519"/>
                    <a:pt x="508" y="413"/>
                    <a:pt x="376" y="413"/>
                  </a:cubicBezTo>
                  <a:lnTo>
                    <a:pt x="204" y="413"/>
                  </a:lnTo>
                  <a:lnTo>
                    <a:pt x="204" y="103"/>
                  </a:lnTo>
                  <a:cubicBezTo>
                    <a:pt x="204" y="46"/>
                    <a:pt x="15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4" name="Google Shape;2234;p49">
              <a:extLst>
                <a:ext uri="{FF2B5EF4-FFF2-40B4-BE49-F238E27FC236}">
                  <a16:creationId xmlns:a16="http://schemas.microsoft.com/office/drawing/2014/main" id="{FE0EF1E6-CF25-D099-A72B-410F8C1CA61A}"/>
                </a:ext>
              </a:extLst>
            </p:cNvPr>
            <p:cNvSpPr/>
            <p:nvPr/>
          </p:nvSpPr>
          <p:spPr>
            <a:xfrm>
              <a:off x="984663" y="2979123"/>
              <a:ext cx="27787" cy="40171"/>
            </a:xfrm>
            <a:custGeom>
              <a:avLst/>
              <a:gdLst/>
              <a:ahLst/>
              <a:cxnLst/>
              <a:rect l="l" t="t" r="r" b="b"/>
              <a:pathLst>
                <a:path w="617" h="892" extrusionOk="0">
                  <a:moveTo>
                    <a:pt x="103" y="1"/>
                  </a:moveTo>
                  <a:cubicBezTo>
                    <a:pt x="48" y="1"/>
                    <a:pt x="1" y="47"/>
                    <a:pt x="1" y="103"/>
                  </a:cubicBezTo>
                  <a:lnTo>
                    <a:pt x="1" y="514"/>
                  </a:lnTo>
                  <a:lnTo>
                    <a:pt x="1" y="789"/>
                  </a:lnTo>
                  <a:cubicBezTo>
                    <a:pt x="1" y="845"/>
                    <a:pt x="48" y="892"/>
                    <a:pt x="103" y="892"/>
                  </a:cubicBezTo>
                  <a:cubicBezTo>
                    <a:pt x="159" y="892"/>
                    <a:pt x="205" y="845"/>
                    <a:pt x="205" y="789"/>
                  </a:cubicBezTo>
                  <a:lnTo>
                    <a:pt x="205" y="516"/>
                  </a:lnTo>
                  <a:lnTo>
                    <a:pt x="205" y="289"/>
                  </a:lnTo>
                  <a:lnTo>
                    <a:pt x="323" y="289"/>
                  </a:lnTo>
                  <a:cubicBezTo>
                    <a:pt x="374" y="289"/>
                    <a:pt x="413" y="329"/>
                    <a:pt x="413" y="378"/>
                  </a:cubicBezTo>
                  <a:cubicBezTo>
                    <a:pt x="413" y="435"/>
                    <a:pt x="459" y="481"/>
                    <a:pt x="515" y="481"/>
                  </a:cubicBezTo>
                  <a:cubicBezTo>
                    <a:pt x="571" y="481"/>
                    <a:pt x="617" y="435"/>
                    <a:pt x="617" y="378"/>
                  </a:cubicBezTo>
                  <a:cubicBezTo>
                    <a:pt x="617" y="215"/>
                    <a:pt x="485" y="84"/>
                    <a:pt x="323" y="84"/>
                  </a:cubicBezTo>
                  <a:lnTo>
                    <a:pt x="203" y="84"/>
                  </a:lnTo>
                  <a:cubicBezTo>
                    <a:pt x="195" y="36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35" name="Google Shape;2235;p49">
            <a:extLst>
              <a:ext uri="{FF2B5EF4-FFF2-40B4-BE49-F238E27FC236}">
                <a16:creationId xmlns:a16="http://schemas.microsoft.com/office/drawing/2014/main" id="{507760B5-83B1-38C4-A1D9-34E3028F3996}"/>
              </a:ext>
            </a:extLst>
          </p:cNvPr>
          <p:cNvGrpSpPr/>
          <p:nvPr/>
        </p:nvGrpSpPr>
        <p:grpSpPr>
          <a:xfrm>
            <a:off x="6123079" y="371164"/>
            <a:ext cx="717825" cy="454556"/>
            <a:chOff x="4630833" y="1899419"/>
            <a:chExt cx="595705" cy="377225"/>
          </a:xfrm>
        </p:grpSpPr>
        <p:sp>
          <p:nvSpPr>
            <p:cNvPr id="2236" name="Google Shape;2236;p49">
              <a:extLst>
                <a:ext uri="{FF2B5EF4-FFF2-40B4-BE49-F238E27FC236}">
                  <a16:creationId xmlns:a16="http://schemas.microsoft.com/office/drawing/2014/main" id="{71ABFB4D-2E81-8AD1-4427-C63FD5A845A9}"/>
                </a:ext>
              </a:extLst>
            </p:cNvPr>
            <p:cNvSpPr/>
            <p:nvPr/>
          </p:nvSpPr>
          <p:spPr>
            <a:xfrm>
              <a:off x="4706305" y="1899419"/>
              <a:ext cx="520233" cy="377225"/>
            </a:xfrm>
            <a:custGeom>
              <a:avLst/>
              <a:gdLst/>
              <a:ahLst/>
              <a:cxnLst/>
              <a:rect l="l" t="t" r="r" b="b"/>
              <a:pathLst>
                <a:path w="16330" h="11841" extrusionOk="0">
                  <a:moveTo>
                    <a:pt x="14854" y="492"/>
                  </a:moveTo>
                  <a:cubicBezTo>
                    <a:pt x="14887" y="2158"/>
                    <a:pt x="14921" y="3822"/>
                    <a:pt x="14954" y="5489"/>
                  </a:cubicBezTo>
                  <a:cubicBezTo>
                    <a:pt x="14638" y="5567"/>
                    <a:pt x="14317" y="5611"/>
                    <a:pt x="13998" y="5611"/>
                  </a:cubicBezTo>
                  <a:cubicBezTo>
                    <a:pt x="13383" y="5611"/>
                    <a:pt x="12774" y="5449"/>
                    <a:pt x="12226" y="5067"/>
                  </a:cubicBezTo>
                  <a:cubicBezTo>
                    <a:pt x="11580" y="4616"/>
                    <a:pt x="11181" y="3953"/>
                    <a:pt x="11046" y="3222"/>
                  </a:cubicBezTo>
                  <a:cubicBezTo>
                    <a:pt x="12326" y="2326"/>
                    <a:pt x="13595" y="1415"/>
                    <a:pt x="14854" y="492"/>
                  </a:cubicBezTo>
                  <a:close/>
                  <a:moveTo>
                    <a:pt x="10810" y="3386"/>
                  </a:moveTo>
                  <a:cubicBezTo>
                    <a:pt x="10955" y="4142"/>
                    <a:pt x="11394" y="4839"/>
                    <a:pt x="12041" y="5304"/>
                  </a:cubicBezTo>
                  <a:cubicBezTo>
                    <a:pt x="12632" y="5731"/>
                    <a:pt x="13325" y="5920"/>
                    <a:pt x="14024" y="5920"/>
                  </a:cubicBezTo>
                  <a:cubicBezTo>
                    <a:pt x="14337" y="5920"/>
                    <a:pt x="14651" y="5882"/>
                    <a:pt x="14958" y="5811"/>
                  </a:cubicBezTo>
                  <a:cubicBezTo>
                    <a:pt x="14981" y="6864"/>
                    <a:pt x="15001" y="7915"/>
                    <a:pt x="15023" y="8967"/>
                  </a:cubicBezTo>
                  <a:cubicBezTo>
                    <a:pt x="14474" y="8955"/>
                    <a:pt x="13924" y="8941"/>
                    <a:pt x="13376" y="8941"/>
                  </a:cubicBezTo>
                  <a:cubicBezTo>
                    <a:pt x="13270" y="8941"/>
                    <a:pt x="13164" y="8941"/>
                    <a:pt x="13058" y="8943"/>
                  </a:cubicBezTo>
                  <a:cubicBezTo>
                    <a:pt x="13070" y="8777"/>
                    <a:pt x="13081" y="8610"/>
                    <a:pt x="13094" y="8444"/>
                  </a:cubicBezTo>
                  <a:cubicBezTo>
                    <a:pt x="13100" y="8381"/>
                    <a:pt x="13055" y="8350"/>
                    <a:pt x="13006" y="8350"/>
                  </a:cubicBezTo>
                  <a:cubicBezTo>
                    <a:pt x="12957" y="8350"/>
                    <a:pt x="12904" y="8382"/>
                    <a:pt x="12898" y="8444"/>
                  </a:cubicBezTo>
                  <a:cubicBezTo>
                    <a:pt x="12879" y="8610"/>
                    <a:pt x="12865" y="8778"/>
                    <a:pt x="12852" y="8947"/>
                  </a:cubicBezTo>
                  <a:cubicBezTo>
                    <a:pt x="12647" y="8950"/>
                    <a:pt x="12441" y="8956"/>
                    <a:pt x="12235" y="8964"/>
                  </a:cubicBezTo>
                  <a:cubicBezTo>
                    <a:pt x="12132" y="8970"/>
                    <a:pt x="12133" y="9117"/>
                    <a:pt x="12235" y="9125"/>
                  </a:cubicBezTo>
                  <a:cubicBezTo>
                    <a:pt x="12437" y="9142"/>
                    <a:pt x="12640" y="9155"/>
                    <a:pt x="12842" y="9167"/>
                  </a:cubicBezTo>
                  <a:cubicBezTo>
                    <a:pt x="12819" y="9623"/>
                    <a:pt x="12819" y="10080"/>
                    <a:pt x="12865" y="10535"/>
                  </a:cubicBezTo>
                  <a:cubicBezTo>
                    <a:pt x="11112" y="10456"/>
                    <a:pt x="9337" y="10485"/>
                    <a:pt x="7603" y="10429"/>
                  </a:cubicBezTo>
                  <a:cubicBezTo>
                    <a:pt x="7359" y="10422"/>
                    <a:pt x="7116" y="10410"/>
                    <a:pt x="6872" y="10400"/>
                  </a:cubicBezTo>
                  <a:cubicBezTo>
                    <a:pt x="7172" y="9064"/>
                    <a:pt x="6585" y="7738"/>
                    <a:pt x="5461" y="6971"/>
                  </a:cubicBezTo>
                  <a:cubicBezTo>
                    <a:pt x="7268" y="5813"/>
                    <a:pt x="9050" y="4614"/>
                    <a:pt x="10810" y="3386"/>
                  </a:cubicBezTo>
                  <a:close/>
                  <a:moveTo>
                    <a:pt x="13045" y="9177"/>
                  </a:moveTo>
                  <a:cubicBezTo>
                    <a:pt x="13705" y="9212"/>
                    <a:pt x="14370" y="9222"/>
                    <a:pt x="15033" y="9235"/>
                  </a:cubicBezTo>
                  <a:cubicBezTo>
                    <a:pt x="15043" y="9726"/>
                    <a:pt x="15053" y="10217"/>
                    <a:pt x="15064" y="10708"/>
                  </a:cubicBezTo>
                  <a:cubicBezTo>
                    <a:pt x="15050" y="10707"/>
                    <a:pt x="15040" y="10701"/>
                    <a:pt x="15027" y="10700"/>
                  </a:cubicBezTo>
                  <a:cubicBezTo>
                    <a:pt x="14347" y="10621"/>
                    <a:pt x="13658" y="10572"/>
                    <a:pt x="12965" y="10538"/>
                  </a:cubicBezTo>
                  <a:cubicBezTo>
                    <a:pt x="12997" y="10085"/>
                    <a:pt x="13018" y="9633"/>
                    <a:pt x="13045" y="9177"/>
                  </a:cubicBezTo>
                  <a:close/>
                  <a:moveTo>
                    <a:pt x="15010" y="1"/>
                  </a:moveTo>
                  <a:cubicBezTo>
                    <a:pt x="14983" y="1"/>
                    <a:pt x="14956" y="9"/>
                    <a:pt x="14931" y="28"/>
                  </a:cubicBezTo>
                  <a:cubicBezTo>
                    <a:pt x="13632" y="986"/>
                    <a:pt x="12322" y="1922"/>
                    <a:pt x="11000" y="2840"/>
                  </a:cubicBezTo>
                  <a:cubicBezTo>
                    <a:pt x="10983" y="2564"/>
                    <a:pt x="11003" y="2283"/>
                    <a:pt x="11061" y="2002"/>
                  </a:cubicBezTo>
                  <a:cubicBezTo>
                    <a:pt x="11074" y="1941"/>
                    <a:pt x="11027" y="1902"/>
                    <a:pt x="10979" y="1902"/>
                  </a:cubicBezTo>
                  <a:cubicBezTo>
                    <a:pt x="10948" y="1902"/>
                    <a:pt x="10917" y="1919"/>
                    <a:pt x="10903" y="1959"/>
                  </a:cubicBezTo>
                  <a:cubicBezTo>
                    <a:pt x="10789" y="2300"/>
                    <a:pt x="10747" y="2654"/>
                    <a:pt x="10767" y="3000"/>
                  </a:cubicBezTo>
                  <a:cubicBezTo>
                    <a:pt x="8907" y="4289"/>
                    <a:pt x="7024" y="5541"/>
                    <a:pt x="5124" y="6766"/>
                  </a:cubicBezTo>
                  <a:cubicBezTo>
                    <a:pt x="4753" y="6567"/>
                    <a:pt x="4338" y="6424"/>
                    <a:pt x="3884" y="6355"/>
                  </a:cubicBezTo>
                  <a:cubicBezTo>
                    <a:pt x="3879" y="6354"/>
                    <a:pt x="3875" y="6354"/>
                    <a:pt x="3870" y="6354"/>
                  </a:cubicBezTo>
                  <a:cubicBezTo>
                    <a:pt x="3791" y="6354"/>
                    <a:pt x="3761" y="6468"/>
                    <a:pt x="3845" y="6491"/>
                  </a:cubicBezTo>
                  <a:cubicBezTo>
                    <a:pt x="4229" y="6587"/>
                    <a:pt x="4581" y="6730"/>
                    <a:pt x="4898" y="6909"/>
                  </a:cubicBezTo>
                  <a:cubicBezTo>
                    <a:pt x="3318" y="7927"/>
                    <a:pt x="1726" y="8933"/>
                    <a:pt x="122" y="9921"/>
                  </a:cubicBezTo>
                  <a:cubicBezTo>
                    <a:pt x="0" y="9996"/>
                    <a:pt x="74" y="10169"/>
                    <a:pt x="190" y="10169"/>
                  </a:cubicBezTo>
                  <a:cubicBezTo>
                    <a:pt x="211" y="10169"/>
                    <a:pt x="234" y="10163"/>
                    <a:pt x="257" y="10150"/>
                  </a:cubicBezTo>
                  <a:cubicBezTo>
                    <a:pt x="1937" y="9177"/>
                    <a:pt x="3593" y="8164"/>
                    <a:pt x="5230" y="7117"/>
                  </a:cubicBezTo>
                  <a:cubicBezTo>
                    <a:pt x="6301" y="7876"/>
                    <a:pt x="6852" y="9106"/>
                    <a:pt x="6534" y="10383"/>
                  </a:cubicBezTo>
                  <a:cubicBezTo>
                    <a:pt x="5005" y="10314"/>
                    <a:pt x="3458" y="10213"/>
                    <a:pt x="1925" y="10213"/>
                  </a:cubicBezTo>
                  <a:cubicBezTo>
                    <a:pt x="1341" y="10213"/>
                    <a:pt x="758" y="10228"/>
                    <a:pt x="180" y="10264"/>
                  </a:cubicBezTo>
                  <a:cubicBezTo>
                    <a:pt x="12" y="10274"/>
                    <a:pt x="19" y="10501"/>
                    <a:pt x="180" y="10519"/>
                  </a:cubicBezTo>
                  <a:cubicBezTo>
                    <a:pt x="2223" y="10778"/>
                    <a:pt x="4328" y="10767"/>
                    <a:pt x="6400" y="10801"/>
                  </a:cubicBezTo>
                  <a:cubicBezTo>
                    <a:pt x="6292" y="11073"/>
                    <a:pt x="6142" y="11342"/>
                    <a:pt x="5950" y="11612"/>
                  </a:cubicBezTo>
                  <a:cubicBezTo>
                    <a:pt x="5865" y="11730"/>
                    <a:pt x="5975" y="11841"/>
                    <a:pt x="6091" y="11841"/>
                  </a:cubicBezTo>
                  <a:cubicBezTo>
                    <a:pt x="6140" y="11841"/>
                    <a:pt x="6190" y="11820"/>
                    <a:pt x="6227" y="11772"/>
                  </a:cubicBezTo>
                  <a:cubicBezTo>
                    <a:pt x="6463" y="11460"/>
                    <a:pt x="6635" y="11136"/>
                    <a:pt x="6754" y="10808"/>
                  </a:cubicBezTo>
                  <a:cubicBezTo>
                    <a:pt x="7038" y="10814"/>
                    <a:pt x="7322" y="10820"/>
                    <a:pt x="7604" y="10830"/>
                  </a:cubicBezTo>
                  <a:cubicBezTo>
                    <a:pt x="9572" y="10891"/>
                    <a:pt x="11584" y="11067"/>
                    <a:pt x="13567" y="11067"/>
                  </a:cubicBezTo>
                  <a:cubicBezTo>
                    <a:pt x="14055" y="11067"/>
                    <a:pt x="14543" y="11056"/>
                    <a:pt x="15027" y="11030"/>
                  </a:cubicBezTo>
                  <a:cubicBezTo>
                    <a:pt x="15084" y="11026"/>
                    <a:pt x="15126" y="11003"/>
                    <a:pt x="15153" y="10970"/>
                  </a:cubicBezTo>
                  <a:cubicBezTo>
                    <a:pt x="15184" y="10988"/>
                    <a:pt x="15220" y="10997"/>
                    <a:pt x="15256" y="10997"/>
                  </a:cubicBezTo>
                  <a:cubicBezTo>
                    <a:pt x="15346" y="10997"/>
                    <a:pt x="15432" y="10941"/>
                    <a:pt x="15429" y="10824"/>
                  </a:cubicBezTo>
                  <a:cubicBezTo>
                    <a:pt x="15396" y="9119"/>
                    <a:pt x="15355" y="7415"/>
                    <a:pt x="15313" y="5708"/>
                  </a:cubicBezTo>
                  <a:cubicBezTo>
                    <a:pt x="15620" y="5611"/>
                    <a:pt x="15916" y="5478"/>
                    <a:pt x="16194" y="5317"/>
                  </a:cubicBezTo>
                  <a:cubicBezTo>
                    <a:pt x="16330" y="5239"/>
                    <a:pt x="16247" y="5054"/>
                    <a:pt x="16119" y="5054"/>
                  </a:cubicBezTo>
                  <a:cubicBezTo>
                    <a:pt x="16097" y="5054"/>
                    <a:pt x="16073" y="5060"/>
                    <a:pt x="16049" y="5072"/>
                  </a:cubicBezTo>
                  <a:cubicBezTo>
                    <a:pt x="15809" y="5195"/>
                    <a:pt x="15561" y="5301"/>
                    <a:pt x="15306" y="5387"/>
                  </a:cubicBezTo>
                  <a:cubicBezTo>
                    <a:pt x="15263" y="3649"/>
                    <a:pt x="15219" y="1909"/>
                    <a:pt x="15179" y="171"/>
                  </a:cubicBezTo>
                  <a:cubicBezTo>
                    <a:pt x="15177" y="84"/>
                    <a:pt x="15095" y="1"/>
                    <a:pt x="15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7" name="Google Shape;2237;p49">
              <a:extLst>
                <a:ext uri="{FF2B5EF4-FFF2-40B4-BE49-F238E27FC236}">
                  <a16:creationId xmlns:a16="http://schemas.microsoft.com/office/drawing/2014/main" id="{396ABEE7-C254-A753-80E8-ABB6565B3DD2}"/>
                </a:ext>
              </a:extLst>
            </p:cNvPr>
            <p:cNvSpPr/>
            <p:nvPr/>
          </p:nvSpPr>
          <p:spPr>
            <a:xfrm>
              <a:off x="4630833" y="2197389"/>
              <a:ext cx="47372" cy="47850"/>
            </a:xfrm>
            <a:custGeom>
              <a:avLst/>
              <a:gdLst/>
              <a:ahLst/>
              <a:cxnLst/>
              <a:rect l="l" t="t" r="r" b="b"/>
              <a:pathLst>
                <a:path w="1487" h="1502" extrusionOk="0">
                  <a:moveTo>
                    <a:pt x="1329" y="1"/>
                  </a:moveTo>
                  <a:cubicBezTo>
                    <a:pt x="1303" y="1"/>
                    <a:pt x="1275" y="11"/>
                    <a:pt x="1250" y="36"/>
                  </a:cubicBezTo>
                  <a:cubicBezTo>
                    <a:pt x="1078" y="202"/>
                    <a:pt x="914" y="379"/>
                    <a:pt x="752" y="558"/>
                  </a:cubicBezTo>
                  <a:cubicBezTo>
                    <a:pt x="577" y="406"/>
                    <a:pt x="392" y="261"/>
                    <a:pt x="200" y="128"/>
                  </a:cubicBezTo>
                  <a:cubicBezTo>
                    <a:pt x="193" y="122"/>
                    <a:pt x="184" y="120"/>
                    <a:pt x="176" y="120"/>
                  </a:cubicBezTo>
                  <a:cubicBezTo>
                    <a:pt x="136" y="120"/>
                    <a:pt x="101" y="179"/>
                    <a:pt x="137" y="211"/>
                  </a:cubicBezTo>
                  <a:cubicBezTo>
                    <a:pt x="308" y="367"/>
                    <a:pt x="471" y="526"/>
                    <a:pt x="634" y="689"/>
                  </a:cubicBezTo>
                  <a:cubicBezTo>
                    <a:pt x="437" y="911"/>
                    <a:pt x="245" y="1136"/>
                    <a:pt x="54" y="1358"/>
                  </a:cubicBezTo>
                  <a:cubicBezTo>
                    <a:pt x="0" y="1420"/>
                    <a:pt x="54" y="1502"/>
                    <a:pt x="116" y="1502"/>
                  </a:cubicBezTo>
                  <a:cubicBezTo>
                    <a:pt x="135" y="1502"/>
                    <a:pt x="154" y="1494"/>
                    <a:pt x="172" y="1477"/>
                  </a:cubicBezTo>
                  <a:cubicBezTo>
                    <a:pt x="379" y="1272"/>
                    <a:pt x="591" y="1069"/>
                    <a:pt x="799" y="858"/>
                  </a:cubicBezTo>
                  <a:cubicBezTo>
                    <a:pt x="945" y="1026"/>
                    <a:pt x="1084" y="1212"/>
                    <a:pt x="1251" y="1345"/>
                  </a:cubicBezTo>
                  <a:cubicBezTo>
                    <a:pt x="1272" y="1361"/>
                    <a:pt x="1296" y="1368"/>
                    <a:pt x="1319" y="1368"/>
                  </a:cubicBezTo>
                  <a:cubicBezTo>
                    <a:pt x="1387" y="1368"/>
                    <a:pt x="1449" y="1304"/>
                    <a:pt x="1406" y="1228"/>
                  </a:cubicBezTo>
                  <a:cubicBezTo>
                    <a:pt x="1293" y="1033"/>
                    <a:pt x="1107" y="868"/>
                    <a:pt x="935" y="717"/>
                  </a:cubicBezTo>
                  <a:cubicBezTo>
                    <a:pt x="1100" y="548"/>
                    <a:pt x="1260" y="376"/>
                    <a:pt x="1413" y="198"/>
                  </a:cubicBezTo>
                  <a:cubicBezTo>
                    <a:pt x="1487" y="112"/>
                    <a:pt x="1415" y="1"/>
                    <a:pt x="1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38" name="Google Shape;2238;p49">
            <a:extLst>
              <a:ext uri="{FF2B5EF4-FFF2-40B4-BE49-F238E27FC236}">
                <a16:creationId xmlns:a16="http://schemas.microsoft.com/office/drawing/2014/main" id="{6F95C9B1-1AFA-594C-01E4-DC9B72F05C2A}"/>
              </a:ext>
            </a:extLst>
          </p:cNvPr>
          <p:cNvGrpSpPr/>
          <p:nvPr/>
        </p:nvGrpSpPr>
        <p:grpSpPr>
          <a:xfrm>
            <a:off x="929616" y="4346547"/>
            <a:ext cx="970708" cy="191059"/>
            <a:chOff x="2990386" y="2661501"/>
            <a:chExt cx="805567" cy="158555"/>
          </a:xfrm>
        </p:grpSpPr>
        <p:sp>
          <p:nvSpPr>
            <p:cNvPr id="2239" name="Google Shape;2239;p49">
              <a:extLst>
                <a:ext uri="{FF2B5EF4-FFF2-40B4-BE49-F238E27FC236}">
                  <a16:creationId xmlns:a16="http://schemas.microsoft.com/office/drawing/2014/main" id="{AD2F6506-3403-D50B-28D5-07D7D48053DE}"/>
                </a:ext>
              </a:extLst>
            </p:cNvPr>
            <p:cNvSpPr/>
            <p:nvPr/>
          </p:nvSpPr>
          <p:spPr>
            <a:xfrm>
              <a:off x="2990386" y="2673256"/>
              <a:ext cx="76840" cy="126825"/>
            </a:xfrm>
            <a:custGeom>
              <a:avLst/>
              <a:gdLst/>
              <a:ahLst/>
              <a:cxnLst/>
              <a:rect l="l" t="t" r="r" b="b"/>
              <a:pathLst>
                <a:path w="2412" h="3981" extrusionOk="0">
                  <a:moveTo>
                    <a:pt x="704" y="397"/>
                  </a:moveTo>
                  <a:cubicBezTo>
                    <a:pt x="913" y="397"/>
                    <a:pt x="1308" y="514"/>
                    <a:pt x="1418" y="607"/>
                  </a:cubicBezTo>
                  <a:cubicBezTo>
                    <a:pt x="1751" y="1239"/>
                    <a:pt x="1711" y="1577"/>
                    <a:pt x="1300" y="1620"/>
                  </a:cubicBezTo>
                  <a:cubicBezTo>
                    <a:pt x="1094" y="1668"/>
                    <a:pt x="887" y="1699"/>
                    <a:pt x="678" y="1719"/>
                  </a:cubicBezTo>
                  <a:cubicBezTo>
                    <a:pt x="639" y="1725"/>
                    <a:pt x="609" y="1741"/>
                    <a:pt x="582" y="1759"/>
                  </a:cubicBezTo>
                  <a:cubicBezTo>
                    <a:pt x="566" y="1662"/>
                    <a:pt x="551" y="1566"/>
                    <a:pt x="539" y="1469"/>
                  </a:cubicBezTo>
                  <a:cubicBezTo>
                    <a:pt x="510" y="1254"/>
                    <a:pt x="484" y="1039"/>
                    <a:pt x="463" y="823"/>
                  </a:cubicBezTo>
                  <a:cubicBezTo>
                    <a:pt x="430" y="509"/>
                    <a:pt x="348" y="482"/>
                    <a:pt x="620" y="406"/>
                  </a:cubicBezTo>
                  <a:cubicBezTo>
                    <a:pt x="642" y="400"/>
                    <a:pt x="671" y="397"/>
                    <a:pt x="704" y="397"/>
                  </a:cubicBezTo>
                  <a:close/>
                  <a:moveTo>
                    <a:pt x="557" y="0"/>
                  </a:moveTo>
                  <a:cubicBezTo>
                    <a:pt x="83" y="0"/>
                    <a:pt x="1" y="240"/>
                    <a:pt x="69" y="823"/>
                  </a:cubicBezTo>
                  <a:cubicBezTo>
                    <a:pt x="186" y="1849"/>
                    <a:pt x="279" y="2991"/>
                    <a:pt x="718" y="3934"/>
                  </a:cubicBezTo>
                  <a:cubicBezTo>
                    <a:pt x="733" y="3967"/>
                    <a:pt x="762" y="3981"/>
                    <a:pt x="791" y="3981"/>
                  </a:cubicBezTo>
                  <a:cubicBezTo>
                    <a:pt x="841" y="3981"/>
                    <a:pt x="893" y="3943"/>
                    <a:pt x="892" y="3888"/>
                  </a:cubicBezTo>
                  <a:cubicBezTo>
                    <a:pt x="878" y="3290"/>
                    <a:pt x="752" y="2691"/>
                    <a:pt x="643" y="2097"/>
                  </a:cubicBezTo>
                  <a:lnTo>
                    <a:pt x="643" y="2097"/>
                  </a:lnTo>
                  <a:cubicBezTo>
                    <a:pt x="656" y="2099"/>
                    <a:pt x="665" y="2101"/>
                    <a:pt x="679" y="2101"/>
                  </a:cubicBezTo>
                  <a:cubicBezTo>
                    <a:pt x="1239" y="2071"/>
                    <a:pt x="2205" y="2014"/>
                    <a:pt x="2306" y="1295"/>
                  </a:cubicBezTo>
                  <a:cubicBezTo>
                    <a:pt x="2412" y="525"/>
                    <a:pt x="1489" y="113"/>
                    <a:pt x="881" y="27"/>
                  </a:cubicBezTo>
                  <a:cubicBezTo>
                    <a:pt x="757" y="9"/>
                    <a:pt x="649" y="0"/>
                    <a:pt x="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0" name="Google Shape;2240;p49">
              <a:extLst>
                <a:ext uri="{FF2B5EF4-FFF2-40B4-BE49-F238E27FC236}">
                  <a16:creationId xmlns:a16="http://schemas.microsoft.com/office/drawing/2014/main" id="{FC990737-0911-1625-80F1-FC27D072C05E}"/>
                </a:ext>
              </a:extLst>
            </p:cNvPr>
            <p:cNvSpPr/>
            <p:nvPr/>
          </p:nvSpPr>
          <p:spPr>
            <a:xfrm>
              <a:off x="3068280" y="2757394"/>
              <a:ext cx="55113" cy="13253"/>
            </a:xfrm>
            <a:custGeom>
              <a:avLst/>
              <a:gdLst/>
              <a:ahLst/>
              <a:cxnLst/>
              <a:rect l="l" t="t" r="r" b="b"/>
              <a:pathLst>
                <a:path w="1730" h="416" extrusionOk="0">
                  <a:moveTo>
                    <a:pt x="1513" y="0"/>
                  </a:moveTo>
                  <a:cubicBezTo>
                    <a:pt x="1512" y="0"/>
                    <a:pt x="1510" y="0"/>
                    <a:pt x="1509" y="0"/>
                  </a:cubicBezTo>
                  <a:cubicBezTo>
                    <a:pt x="1264" y="3"/>
                    <a:pt x="1022" y="63"/>
                    <a:pt x="777" y="79"/>
                  </a:cubicBezTo>
                  <a:cubicBezTo>
                    <a:pt x="556" y="93"/>
                    <a:pt x="334" y="79"/>
                    <a:pt x="117" y="113"/>
                  </a:cubicBezTo>
                  <a:cubicBezTo>
                    <a:pt x="1" y="131"/>
                    <a:pt x="18" y="301"/>
                    <a:pt x="117" y="330"/>
                  </a:cubicBezTo>
                  <a:cubicBezTo>
                    <a:pt x="316" y="387"/>
                    <a:pt x="569" y="416"/>
                    <a:pt x="822" y="416"/>
                  </a:cubicBezTo>
                  <a:cubicBezTo>
                    <a:pt x="1084" y="416"/>
                    <a:pt x="1347" y="385"/>
                    <a:pt x="1554" y="325"/>
                  </a:cubicBezTo>
                  <a:cubicBezTo>
                    <a:pt x="1729" y="276"/>
                    <a:pt x="1700" y="0"/>
                    <a:pt x="1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Google Shape;2241;p49">
              <a:extLst>
                <a:ext uri="{FF2B5EF4-FFF2-40B4-BE49-F238E27FC236}">
                  <a16:creationId xmlns:a16="http://schemas.microsoft.com/office/drawing/2014/main" id="{D51B93BB-ADB5-BB7D-DCE1-B856A533640F}"/>
                </a:ext>
              </a:extLst>
            </p:cNvPr>
            <p:cNvSpPr/>
            <p:nvPr/>
          </p:nvSpPr>
          <p:spPr>
            <a:xfrm>
              <a:off x="3069522" y="2730123"/>
              <a:ext cx="60211" cy="12233"/>
            </a:xfrm>
            <a:custGeom>
              <a:avLst/>
              <a:gdLst/>
              <a:ahLst/>
              <a:cxnLst/>
              <a:rect l="l" t="t" r="r" b="b"/>
              <a:pathLst>
                <a:path w="1890" h="384" extrusionOk="0">
                  <a:moveTo>
                    <a:pt x="816" y="1"/>
                  </a:moveTo>
                  <a:cubicBezTo>
                    <a:pt x="601" y="1"/>
                    <a:pt x="386" y="7"/>
                    <a:pt x="172" y="17"/>
                  </a:cubicBezTo>
                  <a:cubicBezTo>
                    <a:pt x="2" y="26"/>
                    <a:pt x="1" y="282"/>
                    <a:pt x="172" y="282"/>
                  </a:cubicBezTo>
                  <a:cubicBezTo>
                    <a:pt x="675" y="284"/>
                    <a:pt x="1172" y="322"/>
                    <a:pt x="1670" y="382"/>
                  </a:cubicBezTo>
                  <a:cubicBezTo>
                    <a:pt x="1678" y="383"/>
                    <a:pt x="1685" y="384"/>
                    <a:pt x="1692" y="384"/>
                  </a:cubicBezTo>
                  <a:cubicBezTo>
                    <a:pt x="1889" y="384"/>
                    <a:pt x="1887" y="55"/>
                    <a:pt x="1670" y="36"/>
                  </a:cubicBezTo>
                  <a:cubicBezTo>
                    <a:pt x="1387" y="11"/>
                    <a:pt x="1101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2" name="Google Shape;2242;p49">
              <a:extLst>
                <a:ext uri="{FF2B5EF4-FFF2-40B4-BE49-F238E27FC236}">
                  <a16:creationId xmlns:a16="http://schemas.microsoft.com/office/drawing/2014/main" id="{F1AB0E28-C7D4-7066-E778-5BCC58A69A02}"/>
                </a:ext>
              </a:extLst>
            </p:cNvPr>
            <p:cNvSpPr/>
            <p:nvPr/>
          </p:nvSpPr>
          <p:spPr>
            <a:xfrm>
              <a:off x="3153182" y="2661501"/>
              <a:ext cx="73750" cy="120899"/>
            </a:xfrm>
            <a:custGeom>
              <a:avLst/>
              <a:gdLst/>
              <a:ahLst/>
              <a:cxnLst/>
              <a:rect l="l" t="t" r="r" b="b"/>
              <a:pathLst>
                <a:path w="2315" h="3795" extrusionOk="0">
                  <a:moveTo>
                    <a:pt x="1077" y="436"/>
                  </a:moveTo>
                  <a:cubicBezTo>
                    <a:pt x="1164" y="436"/>
                    <a:pt x="1258" y="458"/>
                    <a:pt x="1357" y="507"/>
                  </a:cubicBezTo>
                  <a:cubicBezTo>
                    <a:pt x="1792" y="725"/>
                    <a:pt x="1798" y="1245"/>
                    <a:pt x="1397" y="1501"/>
                  </a:cubicBezTo>
                  <a:cubicBezTo>
                    <a:pt x="1139" y="1667"/>
                    <a:pt x="841" y="1666"/>
                    <a:pt x="543" y="1681"/>
                  </a:cubicBezTo>
                  <a:cubicBezTo>
                    <a:pt x="525" y="1684"/>
                    <a:pt x="512" y="1689"/>
                    <a:pt x="496" y="1694"/>
                  </a:cubicBezTo>
                  <a:cubicBezTo>
                    <a:pt x="485" y="1557"/>
                    <a:pt x="473" y="1417"/>
                    <a:pt x="463" y="1279"/>
                  </a:cubicBezTo>
                  <a:cubicBezTo>
                    <a:pt x="437" y="870"/>
                    <a:pt x="691" y="436"/>
                    <a:pt x="1077" y="436"/>
                  </a:cubicBezTo>
                  <a:close/>
                  <a:moveTo>
                    <a:pt x="932" y="0"/>
                  </a:moveTo>
                  <a:cubicBezTo>
                    <a:pt x="541" y="0"/>
                    <a:pt x="202" y="206"/>
                    <a:pt x="94" y="636"/>
                  </a:cubicBezTo>
                  <a:cubicBezTo>
                    <a:pt x="1" y="1009"/>
                    <a:pt x="89" y="1431"/>
                    <a:pt x="129" y="1803"/>
                  </a:cubicBezTo>
                  <a:cubicBezTo>
                    <a:pt x="191" y="2416"/>
                    <a:pt x="257" y="3029"/>
                    <a:pt x="334" y="3640"/>
                  </a:cubicBezTo>
                  <a:cubicBezTo>
                    <a:pt x="348" y="3742"/>
                    <a:pt x="435" y="3795"/>
                    <a:pt x="516" y="3795"/>
                  </a:cubicBezTo>
                  <a:cubicBezTo>
                    <a:pt x="594" y="3795"/>
                    <a:pt x="667" y="3745"/>
                    <a:pt x="661" y="3640"/>
                  </a:cubicBezTo>
                  <a:cubicBezTo>
                    <a:pt x="626" y="3118"/>
                    <a:pt x="575" y="2595"/>
                    <a:pt x="529" y="2072"/>
                  </a:cubicBezTo>
                  <a:cubicBezTo>
                    <a:pt x="533" y="2072"/>
                    <a:pt x="538" y="2075"/>
                    <a:pt x="543" y="2075"/>
                  </a:cubicBezTo>
                  <a:cubicBezTo>
                    <a:pt x="1145" y="2068"/>
                    <a:pt x="1941" y="1959"/>
                    <a:pt x="2141" y="1272"/>
                  </a:cubicBezTo>
                  <a:cubicBezTo>
                    <a:pt x="2315" y="679"/>
                    <a:pt x="1786" y="185"/>
                    <a:pt x="1256" y="45"/>
                  </a:cubicBezTo>
                  <a:cubicBezTo>
                    <a:pt x="1147" y="15"/>
                    <a:pt x="1037" y="0"/>
                    <a:pt x="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3" name="Google Shape;2243;p49">
              <a:extLst>
                <a:ext uri="{FF2B5EF4-FFF2-40B4-BE49-F238E27FC236}">
                  <a16:creationId xmlns:a16="http://schemas.microsoft.com/office/drawing/2014/main" id="{534C3EE7-4E38-7A39-BC3C-D47E4A0BE831}"/>
                </a:ext>
              </a:extLst>
            </p:cNvPr>
            <p:cNvSpPr/>
            <p:nvPr/>
          </p:nvSpPr>
          <p:spPr>
            <a:xfrm>
              <a:off x="3212215" y="2754495"/>
              <a:ext cx="31284" cy="21026"/>
            </a:xfrm>
            <a:custGeom>
              <a:avLst/>
              <a:gdLst/>
              <a:ahLst/>
              <a:cxnLst/>
              <a:rect l="l" t="t" r="r" b="b"/>
              <a:pathLst>
                <a:path w="982" h="660" extrusionOk="0">
                  <a:moveTo>
                    <a:pt x="599" y="0"/>
                  </a:moveTo>
                  <a:cubicBezTo>
                    <a:pt x="551" y="0"/>
                    <a:pt x="503" y="8"/>
                    <a:pt x="456" y="23"/>
                  </a:cubicBezTo>
                  <a:cubicBezTo>
                    <a:pt x="439" y="28"/>
                    <a:pt x="420" y="35"/>
                    <a:pt x="403" y="44"/>
                  </a:cubicBezTo>
                  <a:cubicBezTo>
                    <a:pt x="381" y="28"/>
                    <a:pt x="356" y="15"/>
                    <a:pt x="324" y="15"/>
                  </a:cubicBezTo>
                  <a:cubicBezTo>
                    <a:pt x="46" y="18"/>
                    <a:pt x="0" y="369"/>
                    <a:pt x="154" y="544"/>
                  </a:cubicBezTo>
                  <a:cubicBezTo>
                    <a:pt x="227" y="627"/>
                    <a:pt x="312" y="659"/>
                    <a:pt x="399" y="659"/>
                  </a:cubicBezTo>
                  <a:cubicBezTo>
                    <a:pt x="585" y="659"/>
                    <a:pt x="783" y="511"/>
                    <a:pt x="905" y="379"/>
                  </a:cubicBezTo>
                  <a:cubicBezTo>
                    <a:pt x="970" y="312"/>
                    <a:pt x="981" y="187"/>
                    <a:pt x="904" y="120"/>
                  </a:cubicBezTo>
                  <a:cubicBezTo>
                    <a:pt x="817" y="41"/>
                    <a:pt x="710" y="0"/>
                    <a:pt x="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4" name="Google Shape;2244;p49">
              <a:extLst>
                <a:ext uri="{FF2B5EF4-FFF2-40B4-BE49-F238E27FC236}">
                  <a16:creationId xmlns:a16="http://schemas.microsoft.com/office/drawing/2014/main" id="{2FD8D4F0-922B-E3DE-54BD-CEE15735C093}"/>
                </a:ext>
              </a:extLst>
            </p:cNvPr>
            <p:cNvSpPr/>
            <p:nvPr/>
          </p:nvSpPr>
          <p:spPr>
            <a:xfrm>
              <a:off x="3262838" y="2727543"/>
              <a:ext cx="64798" cy="12775"/>
            </a:xfrm>
            <a:custGeom>
              <a:avLst/>
              <a:gdLst/>
              <a:ahLst/>
              <a:cxnLst/>
              <a:rect l="l" t="t" r="r" b="b"/>
              <a:pathLst>
                <a:path w="2034" h="401" extrusionOk="0">
                  <a:moveTo>
                    <a:pt x="898" y="0"/>
                  </a:moveTo>
                  <a:cubicBezTo>
                    <a:pt x="651" y="0"/>
                    <a:pt x="405" y="11"/>
                    <a:pt x="167" y="35"/>
                  </a:cubicBezTo>
                  <a:cubicBezTo>
                    <a:pt x="1" y="52"/>
                    <a:pt x="1" y="277"/>
                    <a:pt x="167" y="293"/>
                  </a:cubicBezTo>
                  <a:cubicBezTo>
                    <a:pt x="705" y="349"/>
                    <a:pt x="1258" y="372"/>
                    <a:pt x="1801" y="400"/>
                  </a:cubicBezTo>
                  <a:cubicBezTo>
                    <a:pt x="1805" y="401"/>
                    <a:pt x="1809" y="401"/>
                    <a:pt x="1813" y="401"/>
                  </a:cubicBezTo>
                  <a:cubicBezTo>
                    <a:pt x="2034" y="401"/>
                    <a:pt x="2024" y="62"/>
                    <a:pt x="1801" y="42"/>
                  </a:cubicBezTo>
                  <a:cubicBezTo>
                    <a:pt x="1508" y="16"/>
                    <a:pt x="1202" y="0"/>
                    <a:pt x="8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5" name="Google Shape;2245;p49">
              <a:extLst>
                <a:ext uri="{FF2B5EF4-FFF2-40B4-BE49-F238E27FC236}">
                  <a16:creationId xmlns:a16="http://schemas.microsoft.com/office/drawing/2014/main" id="{F5450A38-3B2C-7D97-372C-BD411488F17E}"/>
                </a:ext>
              </a:extLst>
            </p:cNvPr>
            <p:cNvSpPr/>
            <p:nvPr/>
          </p:nvSpPr>
          <p:spPr>
            <a:xfrm>
              <a:off x="3339298" y="2674594"/>
              <a:ext cx="48423" cy="121728"/>
            </a:xfrm>
            <a:custGeom>
              <a:avLst/>
              <a:gdLst/>
              <a:ahLst/>
              <a:cxnLst/>
              <a:rect l="l" t="t" r="r" b="b"/>
              <a:pathLst>
                <a:path w="1520" h="3821" extrusionOk="0">
                  <a:moveTo>
                    <a:pt x="1193" y="0"/>
                  </a:moveTo>
                  <a:cubicBezTo>
                    <a:pt x="1162" y="0"/>
                    <a:pt x="1130" y="11"/>
                    <a:pt x="1105" y="38"/>
                  </a:cubicBezTo>
                  <a:cubicBezTo>
                    <a:pt x="549" y="605"/>
                    <a:pt x="1" y="1292"/>
                    <a:pt x="29" y="2130"/>
                  </a:cubicBezTo>
                  <a:cubicBezTo>
                    <a:pt x="54" y="2843"/>
                    <a:pt x="595" y="3496"/>
                    <a:pt x="1218" y="3802"/>
                  </a:cubicBezTo>
                  <a:cubicBezTo>
                    <a:pt x="1243" y="3815"/>
                    <a:pt x="1268" y="3820"/>
                    <a:pt x="1293" y="3820"/>
                  </a:cubicBezTo>
                  <a:cubicBezTo>
                    <a:pt x="1421" y="3820"/>
                    <a:pt x="1519" y="3664"/>
                    <a:pt x="1411" y="3547"/>
                  </a:cubicBezTo>
                  <a:cubicBezTo>
                    <a:pt x="906" y="3010"/>
                    <a:pt x="311" y="2685"/>
                    <a:pt x="417" y="1832"/>
                  </a:cubicBezTo>
                  <a:cubicBezTo>
                    <a:pt x="496" y="1190"/>
                    <a:pt x="941" y="696"/>
                    <a:pt x="1319" y="204"/>
                  </a:cubicBezTo>
                  <a:cubicBezTo>
                    <a:pt x="1392" y="109"/>
                    <a:pt x="1292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6" name="Google Shape;2246;p49">
              <a:extLst>
                <a:ext uri="{FF2B5EF4-FFF2-40B4-BE49-F238E27FC236}">
                  <a16:creationId xmlns:a16="http://schemas.microsoft.com/office/drawing/2014/main" id="{2E673395-7BCF-BA90-54B3-F84AA2D9382F}"/>
                </a:ext>
              </a:extLst>
            </p:cNvPr>
            <p:cNvSpPr/>
            <p:nvPr/>
          </p:nvSpPr>
          <p:spPr>
            <a:xfrm>
              <a:off x="3391418" y="2688899"/>
              <a:ext cx="62027" cy="95796"/>
            </a:xfrm>
            <a:custGeom>
              <a:avLst/>
              <a:gdLst/>
              <a:ahLst/>
              <a:cxnLst/>
              <a:rect l="l" t="t" r="r" b="b"/>
              <a:pathLst>
                <a:path w="1947" h="3007" extrusionOk="0">
                  <a:moveTo>
                    <a:pt x="1725" y="0"/>
                  </a:moveTo>
                  <a:cubicBezTo>
                    <a:pt x="1652" y="0"/>
                    <a:pt x="1580" y="41"/>
                    <a:pt x="1552" y="133"/>
                  </a:cubicBezTo>
                  <a:cubicBezTo>
                    <a:pt x="1425" y="549"/>
                    <a:pt x="1323" y="975"/>
                    <a:pt x="1213" y="1394"/>
                  </a:cubicBezTo>
                  <a:cubicBezTo>
                    <a:pt x="1157" y="1606"/>
                    <a:pt x="1055" y="2375"/>
                    <a:pt x="870" y="2640"/>
                  </a:cubicBezTo>
                  <a:cubicBezTo>
                    <a:pt x="644" y="2189"/>
                    <a:pt x="452" y="1724"/>
                    <a:pt x="273" y="1251"/>
                  </a:cubicBezTo>
                  <a:cubicBezTo>
                    <a:pt x="252" y="1193"/>
                    <a:pt x="201" y="1167"/>
                    <a:pt x="151" y="1167"/>
                  </a:cubicBezTo>
                  <a:cubicBezTo>
                    <a:pt x="75" y="1167"/>
                    <a:pt x="1" y="1226"/>
                    <a:pt x="34" y="1318"/>
                  </a:cubicBezTo>
                  <a:cubicBezTo>
                    <a:pt x="235" y="1865"/>
                    <a:pt x="468" y="2399"/>
                    <a:pt x="694" y="2936"/>
                  </a:cubicBezTo>
                  <a:cubicBezTo>
                    <a:pt x="715" y="2983"/>
                    <a:pt x="771" y="3007"/>
                    <a:pt x="822" y="3007"/>
                  </a:cubicBezTo>
                  <a:cubicBezTo>
                    <a:pt x="834" y="3007"/>
                    <a:pt x="846" y="3005"/>
                    <a:pt x="858" y="3002"/>
                  </a:cubicBezTo>
                  <a:cubicBezTo>
                    <a:pt x="1234" y="2903"/>
                    <a:pt x="1286" y="2501"/>
                    <a:pt x="1380" y="2172"/>
                  </a:cubicBezTo>
                  <a:cubicBezTo>
                    <a:pt x="1565" y="1529"/>
                    <a:pt x="1761" y="883"/>
                    <a:pt x="1914" y="232"/>
                  </a:cubicBezTo>
                  <a:cubicBezTo>
                    <a:pt x="1946" y="91"/>
                    <a:pt x="1835" y="0"/>
                    <a:pt x="17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7" name="Google Shape;2247;p49">
              <a:extLst>
                <a:ext uri="{FF2B5EF4-FFF2-40B4-BE49-F238E27FC236}">
                  <a16:creationId xmlns:a16="http://schemas.microsoft.com/office/drawing/2014/main" id="{0EFD5328-D000-629F-7E40-AF438D68F792}"/>
                </a:ext>
              </a:extLst>
            </p:cNvPr>
            <p:cNvSpPr/>
            <p:nvPr/>
          </p:nvSpPr>
          <p:spPr>
            <a:xfrm>
              <a:off x="3459053" y="2739649"/>
              <a:ext cx="59637" cy="13253"/>
            </a:xfrm>
            <a:custGeom>
              <a:avLst/>
              <a:gdLst/>
              <a:ahLst/>
              <a:cxnLst/>
              <a:rect l="l" t="t" r="r" b="b"/>
              <a:pathLst>
                <a:path w="1872" h="416" extrusionOk="0">
                  <a:moveTo>
                    <a:pt x="201" y="0"/>
                  </a:moveTo>
                  <a:cubicBezTo>
                    <a:pt x="0" y="0"/>
                    <a:pt x="5" y="303"/>
                    <a:pt x="207" y="317"/>
                  </a:cubicBezTo>
                  <a:cubicBezTo>
                    <a:pt x="682" y="353"/>
                    <a:pt x="1160" y="388"/>
                    <a:pt x="1636" y="416"/>
                  </a:cubicBezTo>
                  <a:cubicBezTo>
                    <a:pt x="1640" y="416"/>
                    <a:pt x="1644" y="416"/>
                    <a:pt x="1649" y="416"/>
                  </a:cubicBezTo>
                  <a:cubicBezTo>
                    <a:pt x="1872" y="416"/>
                    <a:pt x="1870" y="57"/>
                    <a:pt x="1636" y="48"/>
                  </a:cubicBezTo>
                  <a:cubicBezTo>
                    <a:pt x="1160" y="26"/>
                    <a:pt x="682" y="13"/>
                    <a:pt x="207" y="0"/>
                  </a:cubicBezTo>
                  <a:cubicBezTo>
                    <a:pt x="205" y="0"/>
                    <a:pt x="203" y="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8" name="Google Shape;2248;p49">
              <a:extLst>
                <a:ext uri="{FF2B5EF4-FFF2-40B4-BE49-F238E27FC236}">
                  <a16:creationId xmlns:a16="http://schemas.microsoft.com/office/drawing/2014/main" id="{91E48BFB-ABDD-813C-7A67-AEBC31F8C17A}"/>
                </a:ext>
              </a:extLst>
            </p:cNvPr>
            <p:cNvSpPr/>
            <p:nvPr/>
          </p:nvSpPr>
          <p:spPr>
            <a:xfrm>
              <a:off x="3550964" y="2698424"/>
              <a:ext cx="25390" cy="112999"/>
            </a:xfrm>
            <a:custGeom>
              <a:avLst/>
              <a:gdLst/>
              <a:ahLst/>
              <a:cxnLst/>
              <a:rect l="l" t="t" r="r" b="b"/>
              <a:pathLst>
                <a:path w="797" h="3547" extrusionOk="0">
                  <a:moveTo>
                    <a:pt x="608" y="1"/>
                  </a:moveTo>
                  <a:cubicBezTo>
                    <a:pt x="588" y="1"/>
                    <a:pt x="567" y="6"/>
                    <a:pt x="548" y="18"/>
                  </a:cubicBezTo>
                  <a:cubicBezTo>
                    <a:pt x="267" y="197"/>
                    <a:pt x="412" y="687"/>
                    <a:pt x="407" y="958"/>
                  </a:cubicBezTo>
                  <a:cubicBezTo>
                    <a:pt x="390" y="1751"/>
                    <a:pt x="268" y="2534"/>
                    <a:pt x="39" y="3293"/>
                  </a:cubicBezTo>
                  <a:cubicBezTo>
                    <a:pt x="1" y="3422"/>
                    <a:pt x="125" y="3546"/>
                    <a:pt x="243" y="3546"/>
                  </a:cubicBezTo>
                  <a:cubicBezTo>
                    <a:pt x="288" y="3546"/>
                    <a:pt x="333" y="3528"/>
                    <a:pt x="367" y="3485"/>
                  </a:cubicBezTo>
                  <a:cubicBezTo>
                    <a:pt x="417" y="3422"/>
                    <a:pt x="467" y="3359"/>
                    <a:pt x="517" y="3299"/>
                  </a:cubicBezTo>
                  <a:cubicBezTo>
                    <a:pt x="591" y="3210"/>
                    <a:pt x="568" y="3100"/>
                    <a:pt x="505" y="3034"/>
                  </a:cubicBezTo>
                  <a:cubicBezTo>
                    <a:pt x="589" y="2669"/>
                    <a:pt x="655" y="2299"/>
                    <a:pt x="695" y="1924"/>
                  </a:cubicBezTo>
                  <a:cubicBezTo>
                    <a:pt x="719" y="1684"/>
                    <a:pt x="737" y="1443"/>
                    <a:pt x="739" y="1200"/>
                  </a:cubicBezTo>
                  <a:cubicBezTo>
                    <a:pt x="741" y="1072"/>
                    <a:pt x="643" y="437"/>
                    <a:pt x="686" y="259"/>
                  </a:cubicBezTo>
                  <a:cubicBezTo>
                    <a:pt x="751" y="233"/>
                    <a:pt x="797" y="163"/>
                    <a:pt x="744" y="91"/>
                  </a:cubicBezTo>
                  <a:cubicBezTo>
                    <a:pt x="737" y="83"/>
                    <a:pt x="729" y="74"/>
                    <a:pt x="724" y="64"/>
                  </a:cubicBezTo>
                  <a:cubicBezTo>
                    <a:pt x="696" y="28"/>
                    <a:pt x="653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9" name="Google Shape;2249;p49">
              <a:extLst>
                <a:ext uri="{FF2B5EF4-FFF2-40B4-BE49-F238E27FC236}">
                  <a16:creationId xmlns:a16="http://schemas.microsoft.com/office/drawing/2014/main" id="{3C2D9479-02A5-3F46-708B-15CB73B6CCB0}"/>
                </a:ext>
              </a:extLst>
            </p:cNvPr>
            <p:cNvSpPr/>
            <p:nvPr/>
          </p:nvSpPr>
          <p:spPr>
            <a:xfrm>
              <a:off x="3585594" y="2712060"/>
              <a:ext cx="100893" cy="60943"/>
            </a:xfrm>
            <a:custGeom>
              <a:avLst/>
              <a:gdLst/>
              <a:ahLst/>
              <a:cxnLst/>
              <a:rect l="l" t="t" r="r" b="b"/>
              <a:pathLst>
                <a:path w="3167" h="1913" extrusionOk="0">
                  <a:moveTo>
                    <a:pt x="613" y="578"/>
                  </a:moveTo>
                  <a:cubicBezTo>
                    <a:pt x="953" y="606"/>
                    <a:pt x="1437" y="1438"/>
                    <a:pt x="928" y="1509"/>
                  </a:cubicBezTo>
                  <a:cubicBezTo>
                    <a:pt x="913" y="1511"/>
                    <a:pt x="898" y="1512"/>
                    <a:pt x="883" y="1512"/>
                  </a:cubicBezTo>
                  <a:cubicBezTo>
                    <a:pt x="656" y="1512"/>
                    <a:pt x="503" y="1261"/>
                    <a:pt x="496" y="1060"/>
                  </a:cubicBezTo>
                  <a:cubicBezTo>
                    <a:pt x="494" y="987"/>
                    <a:pt x="539" y="772"/>
                    <a:pt x="613" y="578"/>
                  </a:cubicBezTo>
                  <a:close/>
                  <a:moveTo>
                    <a:pt x="2243" y="814"/>
                  </a:moveTo>
                  <a:cubicBezTo>
                    <a:pt x="2287" y="814"/>
                    <a:pt x="2332" y="820"/>
                    <a:pt x="2379" y="832"/>
                  </a:cubicBezTo>
                  <a:cubicBezTo>
                    <a:pt x="2602" y="893"/>
                    <a:pt x="2721" y="1103"/>
                    <a:pt x="2667" y="1326"/>
                  </a:cubicBezTo>
                  <a:cubicBezTo>
                    <a:pt x="2631" y="1473"/>
                    <a:pt x="2532" y="1539"/>
                    <a:pt x="2421" y="1539"/>
                  </a:cubicBezTo>
                  <a:cubicBezTo>
                    <a:pt x="2330" y="1539"/>
                    <a:pt x="2232" y="1494"/>
                    <a:pt x="2155" y="1412"/>
                  </a:cubicBezTo>
                  <a:cubicBezTo>
                    <a:pt x="1999" y="1247"/>
                    <a:pt x="2005" y="1040"/>
                    <a:pt x="2067" y="842"/>
                  </a:cubicBezTo>
                  <a:cubicBezTo>
                    <a:pt x="2123" y="825"/>
                    <a:pt x="2181" y="814"/>
                    <a:pt x="2243" y="814"/>
                  </a:cubicBezTo>
                  <a:close/>
                  <a:moveTo>
                    <a:pt x="847" y="1"/>
                  </a:moveTo>
                  <a:cubicBezTo>
                    <a:pt x="710" y="1"/>
                    <a:pt x="587" y="92"/>
                    <a:pt x="483" y="226"/>
                  </a:cubicBezTo>
                  <a:cubicBezTo>
                    <a:pt x="219" y="265"/>
                    <a:pt x="0" y="437"/>
                    <a:pt x="10" y="763"/>
                  </a:cubicBezTo>
                  <a:cubicBezTo>
                    <a:pt x="15" y="866"/>
                    <a:pt x="93" y="932"/>
                    <a:pt x="179" y="945"/>
                  </a:cubicBezTo>
                  <a:cubicBezTo>
                    <a:pt x="165" y="1022"/>
                    <a:pt x="159" y="1094"/>
                    <a:pt x="162" y="1147"/>
                  </a:cubicBezTo>
                  <a:cubicBezTo>
                    <a:pt x="189" y="1531"/>
                    <a:pt x="534" y="1885"/>
                    <a:pt x="916" y="1885"/>
                  </a:cubicBezTo>
                  <a:cubicBezTo>
                    <a:pt x="999" y="1885"/>
                    <a:pt x="1084" y="1868"/>
                    <a:pt x="1167" y="1831"/>
                  </a:cubicBezTo>
                  <a:cubicBezTo>
                    <a:pt x="1507" y="1681"/>
                    <a:pt x="1563" y="1333"/>
                    <a:pt x="1478" y="1002"/>
                  </a:cubicBezTo>
                  <a:lnTo>
                    <a:pt x="1478" y="1002"/>
                  </a:lnTo>
                  <a:cubicBezTo>
                    <a:pt x="1514" y="1027"/>
                    <a:pt x="1559" y="1043"/>
                    <a:pt x="1604" y="1043"/>
                  </a:cubicBezTo>
                  <a:cubicBezTo>
                    <a:pt x="1630" y="1043"/>
                    <a:pt x="1656" y="1037"/>
                    <a:pt x="1680" y="1025"/>
                  </a:cubicBezTo>
                  <a:lnTo>
                    <a:pt x="1701" y="1015"/>
                  </a:lnTo>
                  <a:lnTo>
                    <a:pt x="1701" y="1015"/>
                  </a:lnTo>
                  <a:cubicBezTo>
                    <a:pt x="1676" y="1257"/>
                    <a:pt x="1734" y="1501"/>
                    <a:pt x="1926" y="1694"/>
                  </a:cubicBezTo>
                  <a:cubicBezTo>
                    <a:pt x="2067" y="1836"/>
                    <a:pt x="2256" y="1912"/>
                    <a:pt x="2440" y="1912"/>
                  </a:cubicBezTo>
                  <a:cubicBezTo>
                    <a:pt x="2651" y="1912"/>
                    <a:pt x="2855" y="1813"/>
                    <a:pt x="2973" y="1601"/>
                  </a:cubicBezTo>
                  <a:cubicBezTo>
                    <a:pt x="3166" y="1251"/>
                    <a:pt x="3062" y="767"/>
                    <a:pt x="2718" y="553"/>
                  </a:cubicBezTo>
                  <a:cubicBezTo>
                    <a:pt x="2581" y="467"/>
                    <a:pt x="2410" y="424"/>
                    <a:pt x="2238" y="421"/>
                  </a:cubicBezTo>
                  <a:cubicBezTo>
                    <a:pt x="2228" y="353"/>
                    <a:pt x="2164" y="296"/>
                    <a:pt x="2099" y="296"/>
                  </a:cubicBezTo>
                  <a:cubicBezTo>
                    <a:pt x="2069" y="296"/>
                    <a:pt x="2038" y="308"/>
                    <a:pt x="2012" y="338"/>
                  </a:cubicBezTo>
                  <a:cubicBezTo>
                    <a:pt x="1978" y="378"/>
                    <a:pt x="1946" y="420"/>
                    <a:pt x="1916" y="462"/>
                  </a:cubicBezTo>
                  <a:cubicBezTo>
                    <a:pt x="1721" y="515"/>
                    <a:pt x="1544" y="620"/>
                    <a:pt x="1429" y="777"/>
                  </a:cubicBezTo>
                  <a:cubicBezTo>
                    <a:pt x="1421" y="789"/>
                    <a:pt x="1418" y="800"/>
                    <a:pt x="1414" y="810"/>
                  </a:cubicBezTo>
                  <a:cubicBezTo>
                    <a:pt x="1349" y="659"/>
                    <a:pt x="1260" y="523"/>
                    <a:pt x="1160" y="424"/>
                  </a:cubicBezTo>
                  <a:cubicBezTo>
                    <a:pt x="1071" y="338"/>
                    <a:pt x="955" y="278"/>
                    <a:pt x="832" y="245"/>
                  </a:cubicBezTo>
                  <a:cubicBezTo>
                    <a:pt x="857" y="231"/>
                    <a:pt x="882" y="222"/>
                    <a:pt x="909" y="222"/>
                  </a:cubicBezTo>
                  <a:cubicBezTo>
                    <a:pt x="914" y="222"/>
                    <a:pt x="920" y="223"/>
                    <a:pt x="925" y="223"/>
                  </a:cubicBezTo>
                  <a:cubicBezTo>
                    <a:pt x="931" y="224"/>
                    <a:pt x="937" y="225"/>
                    <a:pt x="943" y="225"/>
                  </a:cubicBezTo>
                  <a:cubicBezTo>
                    <a:pt x="1038" y="225"/>
                    <a:pt x="1106" y="91"/>
                    <a:pt x="1003" y="40"/>
                  </a:cubicBezTo>
                  <a:cubicBezTo>
                    <a:pt x="949" y="13"/>
                    <a:pt x="897" y="1"/>
                    <a:pt x="8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0" name="Google Shape;2250;p49">
              <a:extLst>
                <a:ext uri="{FF2B5EF4-FFF2-40B4-BE49-F238E27FC236}">
                  <a16:creationId xmlns:a16="http://schemas.microsoft.com/office/drawing/2014/main" id="{E218764C-4908-2EF3-76D8-4D9A356F596D}"/>
                </a:ext>
              </a:extLst>
            </p:cNvPr>
            <p:cNvSpPr/>
            <p:nvPr/>
          </p:nvSpPr>
          <p:spPr>
            <a:xfrm>
              <a:off x="3667120" y="2677366"/>
              <a:ext cx="44218" cy="142690"/>
            </a:xfrm>
            <a:custGeom>
              <a:avLst/>
              <a:gdLst/>
              <a:ahLst/>
              <a:cxnLst/>
              <a:rect l="l" t="t" r="r" b="b"/>
              <a:pathLst>
                <a:path w="1388" h="4479" extrusionOk="0">
                  <a:moveTo>
                    <a:pt x="284" y="0"/>
                  </a:moveTo>
                  <a:cubicBezTo>
                    <a:pt x="234" y="0"/>
                    <a:pt x="183" y="13"/>
                    <a:pt x="130" y="42"/>
                  </a:cubicBezTo>
                  <a:cubicBezTo>
                    <a:pt x="21" y="102"/>
                    <a:pt x="78" y="273"/>
                    <a:pt x="189" y="273"/>
                  </a:cubicBezTo>
                  <a:cubicBezTo>
                    <a:pt x="201" y="273"/>
                    <a:pt x="213" y="271"/>
                    <a:pt x="226" y="267"/>
                  </a:cubicBezTo>
                  <a:cubicBezTo>
                    <a:pt x="247" y="260"/>
                    <a:pt x="267" y="257"/>
                    <a:pt x="287" y="257"/>
                  </a:cubicBezTo>
                  <a:cubicBezTo>
                    <a:pt x="760" y="257"/>
                    <a:pt x="858" y="2202"/>
                    <a:pt x="816" y="2448"/>
                  </a:cubicBezTo>
                  <a:cubicBezTo>
                    <a:pt x="725" y="2991"/>
                    <a:pt x="494" y="3486"/>
                    <a:pt x="221" y="3957"/>
                  </a:cubicBezTo>
                  <a:cubicBezTo>
                    <a:pt x="206" y="3968"/>
                    <a:pt x="192" y="3983"/>
                    <a:pt x="181" y="4003"/>
                  </a:cubicBezTo>
                  <a:cubicBezTo>
                    <a:pt x="149" y="4064"/>
                    <a:pt x="115" y="4125"/>
                    <a:pt x="83" y="4186"/>
                  </a:cubicBezTo>
                  <a:cubicBezTo>
                    <a:pt x="0" y="4339"/>
                    <a:pt x="130" y="4479"/>
                    <a:pt x="262" y="4479"/>
                  </a:cubicBezTo>
                  <a:cubicBezTo>
                    <a:pt x="321" y="4479"/>
                    <a:pt x="381" y="4450"/>
                    <a:pt x="421" y="4382"/>
                  </a:cubicBezTo>
                  <a:cubicBezTo>
                    <a:pt x="974" y="3459"/>
                    <a:pt x="1388" y="2401"/>
                    <a:pt x="1138" y="1309"/>
                  </a:cubicBezTo>
                  <a:cubicBezTo>
                    <a:pt x="1073" y="1019"/>
                    <a:pt x="726" y="0"/>
                    <a:pt x="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1" name="Google Shape;2251;p49">
              <a:extLst>
                <a:ext uri="{FF2B5EF4-FFF2-40B4-BE49-F238E27FC236}">
                  <a16:creationId xmlns:a16="http://schemas.microsoft.com/office/drawing/2014/main" id="{ED06D850-5CFF-8334-EC87-5CB8BDDA9A8B}"/>
                </a:ext>
              </a:extLst>
            </p:cNvPr>
            <p:cNvSpPr/>
            <p:nvPr/>
          </p:nvSpPr>
          <p:spPr>
            <a:xfrm>
              <a:off x="3718571" y="2700113"/>
              <a:ext cx="77382" cy="97006"/>
            </a:xfrm>
            <a:custGeom>
              <a:avLst/>
              <a:gdLst/>
              <a:ahLst/>
              <a:cxnLst/>
              <a:rect l="l" t="t" r="r" b="b"/>
              <a:pathLst>
                <a:path w="2429" h="3045" extrusionOk="0">
                  <a:moveTo>
                    <a:pt x="513" y="1"/>
                  </a:moveTo>
                  <a:cubicBezTo>
                    <a:pt x="414" y="1"/>
                    <a:pt x="312" y="64"/>
                    <a:pt x="305" y="189"/>
                  </a:cubicBezTo>
                  <a:cubicBezTo>
                    <a:pt x="245" y="938"/>
                    <a:pt x="151" y="1682"/>
                    <a:pt x="17" y="2421"/>
                  </a:cubicBezTo>
                  <a:cubicBezTo>
                    <a:pt x="0" y="2519"/>
                    <a:pt x="53" y="2626"/>
                    <a:pt x="139" y="2662"/>
                  </a:cubicBezTo>
                  <a:cubicBezTo>
                    <a:pt x="150" y="2732"/>
                    <a:pt x="220" y="2773"/>
                    <a:pt x="285" y="2773"/>
                  </a:cubicBezTo>
                  <a:cubicBezTo>
                    <a:pt x="342" y="2773"/>
                    <a:pt x="395" y="2743"/>
                    <a:pt x="404" y="2675"/>
                  </a:cubicBezTo>
                  <a:cubicBezTo>
                    <a:pt x="408" y="2653"/>
                    <a:pt x="410" y="2630"/>
                    <a:pt x="413" y="2609"/>
                  </a:cubicBezTo>
                  <a:cubicBezTo>
                    <a:pt x="510" y="2574"/>
                    <a:pt x="606" y="2540"/>
                    <a:pt x="698" y="2501"/>
                  </a:cubicBezTo>
                  <a:cubicBezTo>
                    <a:pt x="1172" y="2589"/>
                    <a:pt x="1614" y="2759"/>
                    <a:pt x="2034" y="3014"/>
                  </a:cubicBezTo>
                  <a:cubicBezTo>
                    <a:pt x="2069" y="3035"/>
                    <a:pt x="2105" y="3045"/>
                    <a:pt x="2138" y="3045"/>
                  </a:cubicBezTo>
                  <a:cubicBezTo>
                    <a:pt x="2313" y="3045"/>
                    <a:pt x="2428" y="2779"/>
                    <a:pt x="2241" y="2666"/>
                  </a:cubicBezTo>
                  <a:cubicBezTo>
                    <a:pt x="1923" y="2474"/>
                    <a:pt x="1598" y="2329"/>
                    <a:pt x="1256" y="2226"/>
                  </a:cubicBezTo>
                  <a:cubicBezTo>
                    <a:pt x="1530" y="2069"/>
                    <a:pt x="1792" y="1886"/>
                    <a:pt x="2038" y="1675"/>
                  </a:cubicBezTo>
                  <a:cubicBezTo>
                    <a:pt x="2173" y="1560"/>
                    <a:pt x="2059" y="1329"/>
                    <a:pt x="1900" y="1329"/>
                  </a:cubicBezTo>
                  <a:cubicBezTo>
                    <a:pt x="1881" y="1329"/>
                    <a:pt x="1862" y="1332"/>
                    <a:pt x="1843" y="1339"/>
                  </a:cubicBezTo>
                  <a:cubicBezTo>
                    <a:pt x="1365" y="1506"/>
                    <a:pt x="920" y="1722"/>
                    <a:pt x="494" y="1992"/>
                  </a:cubicBezTo>
                  <a:cubicBezTo>
                    <a:pt x="496" y="1980"/>
                    <a:pt x="496" y="1970"/>
                    <a:pt x="497" y="1957"/>
                  </a:cubicBezTo>
                  <a:cubicBezTo>
                    <a:pt x="585" y="1370"/>
                    <a:pt x="652" y="782"/>
                    <a:pt x="696" y="189"/>
                  </a:cubicBezTo>
                  <a:cubicBezTo>
                    <a:pt x="705" y="64"/>
                    <a:pt x="611" y="1"/>
                    <a:pt x="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52" name="Google Shape;2252;p49">
            <a:extLst>
              <a:ext uri="{FF2B5EF4-FFF2-40B4-BE49-F238E27FC236}">
                <a16:creationId xmlns:a16="http://schemas.microsoft.com/office/drawing/2014/main" id="{DAF9C151-2EBB-87CF-3ABA-19209E60040A}"/>
              </a:ext>
            </a:extLst>
          </p:cNvPr>
          <p:cNvGrpSpPr/>
          <p:nvPr/>
        </p:nvGrpSpPr>
        <p:grpSpPr>
          <a:xfrm>
            <a:off x="7611460" y="4470504"/>
            <a:ext cx="543206" cy="265997"/>
            <a:chOff x="4380713" y="3520718"/>
            <a:chExt cx="450793" cy="220744"/>
          </a:xfrm>
        </p:grpSpPr>
        <p:sp>
          <p:nvSpPr>
            <p:cNvPr id="2253" name="Google Shape;2253;p49">
              <a:extLst>
                <a:ext uri="{FF2B5EF4-FFF2-40B4-BE49-F238E27FC236}">
                  <a16:creationId xmlns:a16="http://schemas.microsoft.com/office/drawing/2014/main" id="{1A7FDC27-99AF-AD0D-7ED9-E096953C3557}"/>
                </a:ext>
              </a:extLst>
            </p:cNvPr>
            <p:cNvSpPr/>
            <p:nvPr/>
          </p:nvSpPr>
          <p:spPr>
            <a:xfrm>
              <a:off x="4380713" y="3574304"/>
              <a:ext cx="83530" cy="139345"/>
            </a:xfrm>
            <a:custGeom>
              <a:avLst/>
              <a:gdLst/>
              <a:ahLst/>
              <a:cxnLst/>
              <a:rect l="l" t="t" r="r" b="b"/>
              <a:pathLst>
                <a:path w="2622" h="4374" extrusionOk="0">
                  <a:moveTo>
                    <a:pt x="817" y="1"/>
                  </a:moveTo>
                  <a:cubicBezTo>
                    <a:pt x="764" y="1"/>
                    <a:pt x="712" y="29"/>
                    <a:pt x="699" y="89"/>
                  </a:cubicBezTo>
                  <a:cubicBezTo>
                    <a:pt x="683" y="168"/>
                    <a:pt x="670" y="248"/>
                    <a:pt x="654" y="327"/>
                  </a:cubicBezTo>
                  <a:cubicBezTo>
                    <a:pt x="639" y="352"/>
                    <a:pt x="633" y="384"/>
                    <a:pt x="639" y="413"/>
                  </a:cubicBezTo>
                  <a:cubicBezTo>
                    <a:pt x="402" y="1643"/>
                    <a:pt x="219" y="2884"/>
                    <a:pt x="19" y="4121"/>
                  </a:cubicBezTo>
                  <a:cubicBezTo>
                    <a:pt x="1" y="4232"/>
                    <a:pt x="63" y="4374"/>
                    <a:pt x="195" y="4374"/>
                  </a:cubicBezTo>
                  <a:cubicBezTo>
                    <a:pt x="200" y="4374"/>
                    <a:pt x="206" y="4374"/>
                    <a:pt x="212" y="4373"/>
                  </a:cubicBezTo>
                  <a:cubicBezTo>
                    <a:pt x="849" y="4320"/>
                    <a:pt x="1486" y="4250"/>
                    <a:pt x="2108" y="4093"/>
                  </a:cubicBezTo>
                  <a:cubicBezTo>
                    <a:pt x="2335" y="4035"/>
                    <a:pt x="2247" y="3734"/>
                    <a:pt x="2040" y="3734"/>
                  </a:cubicBezTo>
                  <a:cubicBezTo>
                    <a:pt x="2030" y="3734"/>
                    <a:pt x="2019" y="3735"/>
                    <a:pt x="2009" y="3736"/>
                  </a:cubicBezTo>
                  <a:cubicBezTo>
                    <a:pt x="1486" y="3810"/>
                    <a:pt x="968" y="3893"/>
                    <a:pt x="444" y="3949"/>
                  </a:cubicBezTo>
                  <a:cubicBezTo>
                    <a:pt x="513" y="3450"/>
                    <a:pt x="584" y="2948"/>
                    <a:pt x="654" y="2447"/>
                  </a:cubicBezTo>
                  <a:cubicBezTo>
                    <a:pt x="866" y="2471"/>
                    <a:pt x="1093" y="2490"/>
                    <a:pt x="1316" y="2490"/>
                  </a:cubicBezTo>
                  <a:cubicBezTo>
                    <a:pt x="1516" y="2490"/>
                    <a:pt x="1713" y="2475"/>
                    <a:pt x="1892" y="2436"/>
                  </a:cubicBezTo>
                  <a:cubicBezTo>
                    <a:pt x="2086" y="2393"/>
                    <a:pt x="2035" y="2104"/>
                    <a:pt x="1844" y="2096"/>
                  </a:cubicBezTo>
                  <a:cubicBezTo>
                    <a:pt x="1827" y="2096"/>
                    <a:pt x="1809" y="2096"/>
                    <a:pt x="1791" y="2096"/>
                  </a:cubicBezTo>
                  <a:cubicBezTo>
                    <a:pt x="1584" y="2096"/>
                    <a:pt x="1373" y="2139"/>
                    <a:pt x="1163" y="2149"/>
                  </a:cubicBezTo>
                  <a:cubicBezTo>
                    <a:pt x="1007" y="2157"/>
                    <a:pt x="852" y="2158"/>
                    <a:pt x="694" y="2158"/>
                  </a:cubicBezTo>
                  <a:cubicBezTo>
                    <a:pt x="768" y="1620"/>
                    <a:pt x="835" y="1080"/>
                    <a:pt x="895" y="540"/>
                  </a:cubicBezTo>
                  <a:cubicBezTo>
                    <a:pt x="1097" y="567"/>
                    <a:pt x="1304" y="560"/>
                    <a:pt x="1506" y="564"/>
                  </a:cubicBezTo>
                  <a:cubicBezTo>
                    <a:pt x="1720" y="570"/>
                    <a:pt x="1936" y="582"/>
                    <a:pt x="2150" y="582"/>
                  </a:cubicBezTo>
                  <a:cubicBezTo>
                    <a:pt x="2229" y="582"/>
                    <a:pt x="2308" y="580"/>
                    <a:pt x="2387" y="576"/>
                  </a:cubicBezTo>
                  <a:cubicBezTo>
                    <a:pt x="2622" y="563"/>
                    <a:pt x="2622" y="225"/>
                    <a:pt x="2387" y="211"/>
                  </a:cubicBezTo>
                  <a:cubicBezTo>
                    <a:pt x="2305" y="206"/>
                    <a:pt x="2222" y="205"/>
                    <a:pt x="2139" y="205"/>
                  </a:cubicBezTo>
                  <a:cubicBezTo>
                    <a:pt x="1928" y="205"/>
                    <a:pt x="1717" y="216"/>
                    <a:pt x="1506" y="221"/>
                  </a:cubicBezTo>
                  <a:cubicBezTo>
                    <a:pt x="1314" y="226"/>
                    <a:pt x="1120" y="221"/>
                    <a:pt x="928" y="241"/>
                  </a:cubicBezTo>
                  <a:cubicBezTo>
                    <a:pt x="932" y="202"/>
                    <a:pt x="938" y="161"/>
                    <a:pt x="942" y="121"/>
                  </a:cubicBezTo>
                  <a:cubicBezTo>
                    <a:pt x="950" y="44"/>
                    <a:pt x="883" y="1"/>
                    <a:pt x="8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4" name="Google Shape;2254;p49">
              <a:extLst>
                <a:ext uri="{FF2B5EF4-FFF2-40B4-BE49-F238E27FC236}">
                  <a16:creationId xmlns:a16="http://schemas.microsoft.com/office/drawing/2014/main" id="{528740BB-6422-0014-55D8-C3E86D551A53}"/>
                </a:ext>
              </a:extLst>
            </p:cNvPr>
            <p:cNvSpPr/>
            <p:nvPr/>
          </p:nvSpPr>
          <p:spPr>
            <a:xfrm>
              <a:off x="4477467" y="3666533"/>
              <a:ext cx="52342" cy="55496"/>
            </a:xfrm>
            <a:custGeom>
              <a:avLst/>
              <a:gdLst/>
              <a:ahLst/>
              <a:cxnLst/>
              <a:rect l="l" t="t" r="r" b="b"/>
              <a:pathLst>
                <a:path w="1643" h="1742" extrusionOk="0">
                  <a:moveTo>
                    <a:pt x="241" y="1"/>
                  </a:moveTo>
                  <a:cubicBezTo>
                    <a:pt x="208" y="1"/>
                    <a:pt x="175" y="20"/>
                    <a:pt x="159" y="63"/>
                  </a:cubicBezTo>
                  <a:cubicBezTo>
                    <a:pt x="0" y="510"/>
                    <a:pt x="23" y="1189"/>
                    <a:pt x="189" y="1633"/>
                  </a:cubicBezTo>
                  <a:cubicBezTo>
                    <a:pt x="216" y="1704"/>
                    <a:pt x="293" y="1742"/>
                    <a:pt x="364" y="1742"/>
                  </a:cubicBezTo>
                  <a:cubicBezTo>
                    <a:pt x="445" y="1742"/>
                    <a:pt x="519" y="1693"/>
                    <a:pt x="505" y="1590"/>
                  </a:cubicBezTo>
                  <a:cubicBezTo>
                    <a:pt x="487" y="1445"/>
                    <a:pt x="454" y="1305"/>
                    <a:pt x="424" y="1163"/>
                  </a:cubicBezTo>
                  <a:cubicBezTo>
                    <a:pt x="431" y="1156"/>
                    <a:pt x="437" y="1149"/>
                    <a:pt x="441" y="1145"/>
                  </a:cubicBezTo>
                  <a:cubicBezTo>
                    <a:pt x="451" y="1150"/>
                    <a:pt x="461" y="1159"/>
                    <a:pt x="474" y="1163"/>
                  </a:cubicBezTo>
                  <a:cubicBezTo>
                    <a:pt x="720" y="1255"/>
                    <a:pt x="1041" y="1326"/>
                    <a:pt x="1321" y="1326"/>
                  </a:cubicBezTo>
                  <a:cubicBezTo>
                    <a:pt x="1369" y="1326"/>
                    <a:pt x="1416" y="1324"/>
                    <a:pt x="1461" y="1319"/>
                  </a:cubicBezTo>
                  <a:cubicBezTo>
                    <a:pt x="1642" y="1299"/>
                    <a:pt x="1640" y="1060"/>
                    <a:pt x="1461" y="1039"/>
                  </a:cubicBezTo>
                  <a:cubicBezTo>
                    <a:pt x="1302" y="1019"/>
                    <a:pt x="1138" y="1031"/>
                    <a:pt x="977" y="1019"/>
                  </a:cubicBezTo>
                  <a:cubicBezTo>
                    <a:pt x="848" y="1010"/>
                    <a:pt x="723" y="990"/>
                    <a:pt x="594" y="976"/>
                  </a:cubicBezTo>
                  <a:cubicBezTo>
                    <a:pt x="760" y="791"/>
                    <a:pt x="924" y="600"/>
                    <a:pt x="1073" y="404"/>
                  </a:cubicBezTo>
                  <a:cubicBezTo>
                    <a:pt x="1141" y="316"/>
                    <a:pt x="1042" y="205"/>
                    <a:pt x="948" y="205"/>
                  </a:cubicBezTo>
                  <a:cubicBezTo>
                    <a:pt x="918" y="205"/>
                    <a:pt x="888" y="216"/>
                    <a:pt x="865" y="244"/>
                  </a:cubicBezTo>
                  <a:cubicBezTo>
                    <a:pt x="694" y="443"/>
                    <a:pt x="528" y="653"/>
                    <a:pt x="372" y="870"/>
                  </a:cubicBezTo>
                  <a:cubicBezTo>
                    <a:pt x="369" y="861"/>
                    <a:pt x="368" y="852"/>
                    <a:pt x="368" y="844"/>
                  </a:cubicBezTo>
                  <a:cubicBezTo>
                    <a:pt x="342" y="590"/>
                    <a:pt x="359" y="337"/>
                    <a:pt x="331" y="86"/>
                  </a:cubicBezTo>
                  <a:cubicBezTo>
                    <a:pt x="324" y="32"/>
                    <a:pt x="283" y="1"/>
                    <a:pt x="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5" name="Google Shape;2255;p49">
              <a:extLst>
                <a:ext uri="{FF2B5EF4-FFF2-40B4-BE49-F238E27FC236}">
                  <a16:creationId xmlns:a16="http://schemas.microsoft.com/office/drawing/2014/main" id="{72220CCB-7BBB-C4C6-9ADF-7EB357D87BA3}"/>
                </a:ext>
              </a:extLst>
            </p:cNvPr>
            <p:cNvSpPr/>
            <p:nvPr/>
          </p:nvSpPr>
          <p:spPr>
            <a:xfrm>
              <a:off x="4501488" y="3642385"/>
              <a:ext cx="66359" cy="12233"/>
            </a:xfrm>
            <a:custGeom>
              <a:avLst/>
              <a:gdLst/>
              <a:ahLst/>
              <a:cxnLst/>
              <a:rect l="l" t="t" r="r" b="b"/>
              <a:pathLst>
                <a:path w="2083" h="384" extrusionOk="0">
                  <a:moveTo>
                    <a:pt x="1855" y="0"/>
                  </a:moveTo>
                  <a:cubicBezTo>
                    <a:pt x="1844" y="0"/>
                    <a:pt x="1833" y="1"/>
                    <a:pt x="1822" y="2"/>
                  </a:cubicBezTo>
                  <a:cubicBezTo>
                    <a:pt x="1266" y="81"/>
                    <a:pt x="722" y="107"/>
                    <a:pt x="162" y="107"/>
                  </a:cubicBezTo>
                  <a:cubicBezTo>
                    <a:pt x="1" y="107"/>
                    <a:pt x="8" y="338"/>
                    <a:pt x="162" y="352"/>
                  </a:cubicBezTo>
                  <a:cubicBezTo>
                    <a:pt x="382" y="373"/>
                    <a:pt x="605" y="383"/>
                    <a:pt x="829" y="383"/>
                  </a:cubicBezTo>
                  <a:cubicBezTo>
                    <a:pt x="1176" y="383"/>
                    <a:pt x="1524" y="359"/>
                    <a:pt x="1865" y="317"/>
                  </a:cubicBezTo>
                  <a:cubicBezTo>
                    <a:pt x="2083" y="290"/>
                    <a:pt x="2057" y="0"/>
                    <a:pt x="18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6" name="Google Shape;2256;p49">
              <a:extLst>
                <a:ext uri="{FF2B5EF4-FFF2-40B4-BE49-F238E27FC236}">
                  <a16:creationId xmlns:a16="http://schemas.microsoft.com/office/drawing/2014/main" id="{065D0231-B804-473E-C263-80A7AA2DAAC4}"/>
                </a:ext>
              </a:extLst>
            </p:cNvPr>
            <p:cNvSpPr/>
            <p:nvPr/>
          </p:nvSpPr>
          <p:spPr>
            <a:xfrm>
              <a:off x="4503909" y="3622410"/>
              <a:ext cx="69672" cy="11278"/>
            </a:xfrm>
            <a:custGeom>
              <a:avLst/>
              <a:gdLst/>
              <a:ahLst/>
              <a:cxnLst/>
              <a:rect l="l" t="t" r="r" b="b"/>
              <a:pathLst>
                <a:path w="2187" h="354" extrusionOk="0">
                  <a:moveTo>
                    <a:pt x="1398" y="1"/>
                  </a:moveTo>
                  <a:cubicBezTo>
                    <a:pt x="981" y="1"/>
                    <a:pt x="553" y="32"/>
                    <a:pt x="154" y="57"/>
                  </a:cubicBezTo>
                  <a:cubicBezTo>
                    <a:pt x="1" y="67"/>
                    <a:pt x="1" y="286"/>
                    <a:pt x="154" y="297"/>
                  </a:cubicBezTo>
                  <a:cubicBezTo>
                    <a:pt x="553" y="322"/>
                    <a:pt x="981" y="354"/>
                    <a:pt x="1398" y="354"/>
                  </a:cubicBezTo>
                  <a:cubicBezTo>
                    <a:pt x="1600" y="354"/>
                    <a:pt x="1800" y="346"/>
                    <a:pt x="1992" y="327"/>
                  </a:cubicBezTo>
                  <a:cubicBezTo>
                    <a:pt x="2186" y="310"/>
                    <a:pt x="2187" y="47"/>
                    <a:pt x="1992" y="27"/>
                  </a:cubicBezTo>
                  <a:cubicBezTo>
                    <a:pt x="1800" y="8"/>
                    <a:pt x="1600" y="1"/>
                    <a:pt x="1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7" name="Google Shape;2257;p49">
              <a:extLst>
                <a:ext uri="{FF2B5EF4-FFF2-40B4-BE49-F238E27FC236}">
                  <a16:creationId xmlns:a16="http://schemas.microsoft.com/office/drawing/2014/main" id="{460CF1ED-BDAD-D8BF-4C10-4E848638F712}"/>
                </a:ext>
              </a:extLst>
            </p:cNvPr>
            <p:cNvSpPr/>
            <p:nvPr/>
          </p:nvSpPr>
          <p:spPr>
            <a:xfrm>
              <a:off x="4601491" y="3645284"/>
              <a:ext cx="184391" cy="20198"/>
            </a:xfrm>
            <a:custGeom>
              <a:avLst/>
              <a:gdLst/>
              <a:ahLst/>
              <a:cxnLst/>
              <a:rect l="l" t="t" r="r" b="b"/>
              <a:pathLst>
                <a:path w="5788" h="634" extrusionOk="0">
                  <a:moveTo>
                    <a:pt x="1084" y="1"/>
                  </a:moveTo>
                  <a:cubicBezTo>
                    <a:pt x="773" y="1"/>
                    <a:pt x="463" y="8"/>
                    <a:pt x="155" y="25"/>
                  </a:cubicBezTo>
                  <a:cubicBezTo>
                    <a:pt x="40" y="30"/>
                    <a:pt x="0" y="215"/>
                    <a:pt x="126" y="236"/>
                  </a:cubicBezTo>
                  <a:cubicBezTo>
                    <a:pt x="1888" y="534"/>
                    <a:pt x="3755" y="530"/>
                    <a:pt x="5537" y="633"/>
                  </a:cubicBezTo>
                  <a:cubicBezTo>
                    <a:pt x="5542" y="633"/>
                    <a:pt x="5546" y="634"/>
                    <a:pt x="5551" y="634"/>
                  </a:cubicBezTo>
                  <a:cubicBezTo>
                    <a:pt x="5788" y="634"/>
                    <a:pt x="5782" y="258"/>
                    <a:pt x="5537" y="245"/>
                  </a:cubicBezTo>
                  <a:cubicBezTo>
                    <a:pt x="4075" y="163"/>
                    <a:pt x="2564" y="1"/>
                    <a:pt x="1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8" name="Google Shape;2258;p49">
              <a:extLst>
                <a:ext uri="{FF2B5EF4-FFF2-40B4-BE49-F238E27FC236}">
                  <a16:creationId xmlns:a16="http://schemas.microsoft.com/office/drawing/2014/main" id="{85C5DC7A-91BC-C81C-8577-623F03FEDE54}"/>
                </a:ext>
              </a:extLst>
            </p:cNvPr>
            <p:cNvSpPr/>
            <p:nvPr/>
          </p:nvSpPr>
          <p:spPr>
            <a:xfrm>
              <a:off x="4611845" y="3573412"/>
              <a:ext cx="72285" cy="49666"/>
            </a:xfrm>
            <a:custGeom>
              <a:avLst/>
              <a:gdLst/>
              <a:ahLst/>
              <a:cxnLst/>
              <a:rect l="l" t="t" r="r" b="b"/>
              <a:pathLst>
                <a:path w="2269" h="1559" extrusionOk="0">
                  <a:moveTo>
                    <a:pt x="882" y="1"/>
                  </a:moveTo>
                  <a:cubicBezTo>
                    <a:pt x="865" y="1"/>
                    <a:pt x="848" y="2"/>
                    <a:pt x="831" y="4"/>
                  </a:cubicBezTo>
                  <a:cubicBezTo>
                    <a:pt x="599" y="33"/>
                    <a:pt x="424" y="220"/>
                    <a:pt x="308" y="452"/>
                  </a:cubicBezTo>
                  <a:cubicBezTo>
                    <a:pt x="301" y="375"/>
                    <a:pt x="294" y="296"/>
                    <a:pt x="291" y="216"/>
                  </a:cubicBezTo>
                  <a:cubicBezTo>
                    <a:pt x="288" y="137"/>
                    <a:pt x="234" y="99"/>
                    <a:pt x="178" y="99"/>
                  </a:cubicBezTo>
                  <a:cubicBezTo>
                    <a:pt x="120" y="99"/>
                    <a:pt x="59" y="139"/>
                    <a:pt x="49" y="216"/>
                  </a:cubicBezTo>
                  <a:cubicBezTo>
                    <a:pt x="0" y="610"/>
                    <a:pt x="33" y="1036"/>
                    <a:pt x="141" y="1420"/>
                  </a:cubicBezTo>
                  <a:cubicBezTo>
                    <a:pt x="164" y="1504"/>
                    <a:pt x="230" y="1540"/>
                    <a:pt x="298" y="1540"/>
                  </a:cubicBezTo>
                  <a:cubicBezTo>
                    <a:pt x="401" y="1540"/>
                    <a:pt x="506" y="1457"/>
                    <a:pt x="470" y="1328"/>
                  </a:cubicBezTo>
                  <a:cubicBezTo>
                    <a:pt x="436" y="1204"/>
                    <a:pt x="407" y="1079"/>
                    <a:pt x="381" y="956"/>
                  </a:cubicBezTo>
                  <a:cubicBezTo>
                    <a:pt x="437" y="733"/>
                    <a:pt x="537" y="484"/>
                    <a:pt x="706" y="413"/>
                  </a:cubicBezTo>
                  <a:cubicBezTo>
                    <a:pt x="794" y="428"/>
                    <a:pt x="881" y="442"/>
                    <a:pt x="968" y="459"/>
                  </a:cubicBezTo>
                  <a:cubicBezTo>
                    <a:pt x="997" y="547"/>
                    <a:pt x="1021" y="634"/>
                    <a:pt x="1038" y="724"/>
                  </a:cubicBezTo>
                  <a:cubicBezTo>
                    <a:pt x="1067" y="856"/>
                    <a:pt x="1079" y="990"/>
                    <a:pt x="1086" y="1125"/>
                  </a:cubicBezTo>
                  <a:cubicBezTo>
                    <a:pt x="1086" y="1161"/>
                    <a:pt x="1087" y="1197"/>
                    <a:pt x="1093" y="1227"/>
                  </a:cubicBezTo>
                  <a:cubicBezTo>
                    <a:pt x="1105" y="1331"/>
                    <a:pt x="1194" y="1386"/>
                    <a:pt x="1276" y="1386"/>
                  </a:cubicBezTo>
                  <a:cubicBezTo>
                    <a:pt x="1357" y="1386"/>
                    <a:pt x="1431" y="1334"/>
                    <a:pt x="1425" y="1227"/>
                  </a:cubicBezTo>
                  <a:cubicBezTo>
                    <a:pt x="1411" y="1051"/>
                    <a:pt x="1416" y="883"/>
                    <a:pt x="1477" y="717"/>
                  </a:cubicBezTo>
                  <a:cubicBezTo>
                    <a:pt x="1518" y="602"/>
                    <a:pt x="1580" y="498"/>
                    <a:pt x="1660" y="406"/>
                  </a:cubicBezTo>
                  <a:cubicBezTo>
                    <a:pt x="1797" y="454"/>
                    <a:pt x="1870" y="541"/>
                    <a:pt x="1882" y="673"/>
                  </a:cubicBezTo>
                  <a:cubicBezTo>
                    <a:pt x="1962" y="962"/>
                    <a:pt x="1749" y="1204"/>
                    <a:pt x="1863" y="1472"/>
                  </a:cubicBezTo>
                  <a:cubicBezTo>
                    <a:pt x="1890" y="1533"/>
                    <a:pt x="1962" y="1558"/>
                    <a:pt x="2026" y="1558"/>
                  </a:cubicBezTo>
                  <a:cubicBezTo>
                    <a:pt x="2040" y="1558"/>
                    <a:pt x="2054" y="1557"/>
                    <a:pt x="2067" y="1555"/>
                  </a:cubicBezTo>
                  <a:cubicBezTo>
                    <a:pt x="2168" y="1535"/>
                    <a:pt x="2204" y="1479"/>
                    <a:pt x="2240" y="1386"/>
                  </a:cubicBezTo>
                  <a:cubicBezTo>
                    <a:pt x="2261" y="1328"/>
                    <a:pt x="2234" y="1263"/>
                    <a:pt x="2190" y="1220"/>
                  </a:cubicBezTo>
                  <a:cubicBezTo>
                    <a:pt x="2205" y="1125"/>
                    <a:pt x="2253" y="1018"/>
                    <a:pt x="2256" y="935"/>
                  </a:cubicBezTo>
                  <a:cubicBezTo>
                    <a:pt x="2268" y="774"/>
                    <a:pt x="2248" y="611"/>
                    <a:pt x="2197" y="456"/>
                  </a:cubicBezTo>
                  <a:cubicBezTo>
                    <a:pt x="2131" y="260"/>
                    <a:pt x="1999" y="38"/>
                    <a:pt x="1776" y="5"/>
                  </a:cubicBezTo>
                  <a:cubicBezTo>
                    <a:pt x="1755" y="2"/>
                    <a:pt x="1734" y="1"/>
                    <a:pt x="1714" y="1"/>
                  </a:cubicBezTo>
                  <a:cubicBezTo>
                    <a:pt x="1515" y="1"/>
                    <a:pt x="1369" y="137"/>
                    <a:pt x="1269" y="325"/>
                  </a:cubicBezTo>
                  <a:cubicBezTo>
                    <a:pt x="1190" y="139"/>
                    <a:pt x="1069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9" name="Google Shape;2259;p49">
              <a:extLst>
                <a:ext uri="{FF2B5EF4-FFF2-40B4-BE49-F238E27FC236}">
                  <a16:creationId xmlns:a16="http://schemas.microsoft.com/office/drawing/2014/main" id="{DDBDBCE3-6560-986D-C211-7347A6C21295}"/>
                </a:ext>
              </a:extLst>
            </p:cNvPr>
            <p:cNvSpPr/>
            <p:nvPr/>
          </p:nvSpPr>
          <p:spPr>
            <a:xfrm>
              <a:off x="4684546" y="3530276"/>
              <a:ext cx="87608" cy="106595"/>
            </a:xfrm>
            <a:custGeom>
              <a:avLst/>
              <a:gdLst/>
              <a:ahLst/>
              <a:cxnLst/>
              <a:rect l="l" t="t" r="r" b="b"/>
              <a:pathLst>
                <a:path w="2750" h="3346" extrusionOk="0">
                  <a:moveTo>
                    <a:pt x="2479" y="1"/>
                  </a:moveTo>
                  <a:cubicBezTo>
                    <a:pt x="2419" y="1"/>
                    <a:pt x="2361" y="30"/>
                    <a:pt x="2323" y="99"/>
                  </a:cubicBezTo>
                  <a:cubicBezTo>
                    <a:pt x="1907" y="865"/>
                    <a:pt x="1633" y="1699"/>
                    <a:pt x="1526" y="2561"/>
                  </a:cubicBezTo>
                  <a:cubicBezTo>
                    <a:pt x="1070" y="1772"/>
                    <a:pt x="652" y="963"/>
                    <a:pt x="247" y="148"/>
                  </a:cubicBezTo>
                  <a:cubicBezTo>
                    <a:pt x="226" y="105"/>
                    <a:pt x="192" y="87"/>
                    <a:pt x="157" y="87"/>
                  </a:cubicBezTo>
                  <a:cubicBezTo>
                    <a:pt x="81" y="87"/>
                    <a:pt x="1" y="174"/>
                    <a:pt x="42" y="268"/>
                  </a:cubicBezTo>
                  <a:cubicBezTo>
                    <a:pt x="480" y="1286"/>
                    <a:pt x="984" y="2273"/>
                    <a:pt x="1500" y="3254"/>
                  </a:cubicBezTo>
                  <a:cubicBezTo>
                    <a:pt x="1534" y="3319"/>
                    <a:pt x="1589" y="3346"/>
                    <a:pt x="1645" y="3346"/>
                  </a:cubicBezTo>
                  <a:cubicBezTo>
                    <a:pt x="1740" y="3346"/>
                    <a:pt x="1838" y="3268"/>
                    <a:pt x="1846" y="3161"/>
                  </a:cubicBezTo>
                  <a:cubicBezTo>
                    <a:pt x="1928" y="2140"/>
                    <a:pt x="2187" y="1208"/>
                    <a:pt x="2667" y="303"/>
                  </a:cubicBezTo>
                  <a:cubicBezTo>
                    <a:pt x="2749" y="145"/>
                    <a:pt x="2612" y="1"/>
                    <a:pt x="24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0" name="Google Shape;2260;p49">
              <a:extLst>
                <a:ext uri="{FF2B5EF4-FFF2-40B4-BE49-F238E27FC236}">
                  <a16:creationId xmlns:a16="http://schemas.microsoft.com/office/drawing/2014/main" id="{E33C9E6A-8129-B41A-63B0-EC4614EE0DA3}"/>
                </a:ext>
              </a:extLst>
            </p:cNvPr>
            <p:cNvSpPr/>
            <p:nvPr/>
          </p:nvSpPr>
          <p:spPr>
            <a:xfrm>
              <a:off x="4778146" y="3520718"/>
              <a:ext cx="53361" cy="57407"/>
            </a:xfrm>
            <a:custGeom>
              <a:avLst/>
              <a:gdLst/>
              <a:ahLst/>
              <a:cxnLst/>
              <a:rect l="l" t="t" r="r" b="b"/>
              <a:pathLst>
                <a:path w="1675" h="1802" extrusionOk="0">
                  <a:moveTo>
                    <a:pt x="505" y="0"/>
                  </a:moveTo>
                  <a:cubicBezTo>
                    <a:pt x="405" y="0"/>
                    <a:pt x="302" y="34"/>
                    <a:pt x="206" y="113"/>
                  </a:cubicBezTo>
                  <a:cubicBezTo>
                    <a:pt x="96" y="202"/>
                    <a:pt x="197" y="353"/>
                    <a:pt x="314" y="353"/>
                  </a:cubicBezTo>
                  <a:cubicBezTo>
                    <a:pt x="335" y="353"/>
                    <a:pt x="358" y="348"/>
                    <a:pt x="379" y="336"/>
                  </a:cubicBezTo>
                  <a:cubicBezTo>
                    <a:pt x="433" y="308"/>
                    <a:pt x="477" y="295"/>
                    <a:pt x="515" y="295"/>
                  </a:cubicBezTo>
                  <a:cubicBezTo>
                    <a:pt x="747" y="295"/>
                    <a:pt x="685" y="787"/>
                    <a:pt x="621" y="926"/>
                  </a:cubicBezTo>
                  <a:cubicBezTo>
                    <a:pt x="528" y="1127"/>
                    <a:pt x="378" y="1257"/>
                    <a:pt x="186" y="1359"/>
                  </a:cubicBezTo>
                  <a:cubicBezTo>
                    <a:pt x="1" y="1457"/>
                    <a:pt x="101" y="1714"/>
                    <a:pt x="286" y="1725"/>
                  </a:cubicBezTo>
                  <a:cubicBezTo>
                    <a:pt x="664" y="1754"/>
                    <a:pt x="1043" y="1800"/>
                    <a:pt x="1420" y="1801"/>
                  </a:cubicBezTo>
                  <a:cubicBezTo>
                    <a:pt x="1422" y="1801"/>
                    <a:pt x="1424" y="1801"/>
                    <a:pt x="1426" y="1801"/>
                  </a:cubicBezTo>
                  <a:cubicBezTo>
                    <a:pt x="1675" y="1801"/>
                    <a:pt x="1656" y="1450"/>
                    <a:pt x="1419" y="1419"/>
                  </a:cubicBezTo>
                  <a:cubicBezTo>
                    <a:pt x="1208" y="1390"/>
                    <a:pt x="995" y="1376"/>
                    <a:pt x="780" y="1363"/>
                  </a:cubicBezTo>
                  <a:cubicBezTo>
                    <a:pt x="972" y="1121"/>
                    <a:pt x="1079" y="813"/>
                    <a:pt x="1031" y="504"/>
                  </a:cubicBezTo>
                  <a:cubicBezTo>
                    <a:pt x="985" y="221"/>
                    <a:pt x="757" y="0"/>
                    <a:pt x="5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1" name="Google Shape;2261;p49">
              <a:extLst>
                <a:ext uri="{FF2B5EF4-FFF2-40B4-BE49-F238E27FC236}">
                  <a16:creationId xmlns:a16="http://schemas.microsoft.com/office/drawing/2014/main" id="{082B866F-9A10-3003-7132-94C1F8160A50}"/>
                </a:ext>
              </a:extLst>
            </p:cNvPr>
            <p:cNvSpPr/>
            <p:nvPr/>
          </p:nvSpPr>
          <p:spPr>
            <a:xfrm>
              <a:off x="4649725" y="3669369"/>
              <a:ext cx="99714" cy="72094"/>
            </a:xfrm>
            <a:custGeom>
              <a:avLst/>
              <a:gdLst/>
              <a:ahLst/>
              <a:cxnLst/>
              <a:rect l="l" t="t" r="r" b="b"/>
              <a:pathLst>
                <a:path w="3130" h="2263" extrusionOk="0">
                  <a:moveTo>
                    <a:pt x="1460" y="1"/>
                  </a:moveTo>
                  <a:cubicBezTo>
                    <a:pt x="941" y="1"/>
                    <a:pt x="0" y="407"/>
                    <a:pt x="565" y="771"/>
                  </a:cubicBezTo>
                  <a:cubicBezTo>
                    <a:pt x="584" y="783"/>
                    <a:pt x="604" y="788"/>
                    <a:pt x="623" y="788"/>
                  </a:cubicBezTo>
                  <a:cubicBezTo>
                    <a:pt x="720" y="788"/>
                    <a:pt x="805" y="652"/>
                    <a:pt x="714" y="579"/>
                  </a:cubicBezTo>
                  <a:cubicBezTo>
                    <a:pt x="632" y="513"/>
                    <a:pt x="1215" y="326"/>
                    <a:pt x="1323" y="326"/>
                  </a:cubicBezTo>
                  <a:cubicBezTo>
                    <a:pt x="1326" y="326"/>
                    <a:pt x="1329" y="326"/>
                    <a:pt x="1331" y="327"/>
                  </a:cubicBezTo>
                  <a:cubicBezTo>
                    <a:pt x="1861" y="395"/>
                    <a:pt x="1758" y="844"/>
                    <a:pt x="1605" y="1141"/>
                  </a:cubicBezTo>
                  <a:cubicBezTo>
                    <a:pt x="1457" y="1429"/>
                    <a:pt x="1246" y="1696"/>
                    <a:pt x="1065" y="1965"/>
                  </a:cubicBezTo>
                  <a:cubicBezTo>
                    <a:pt x="981" y="2088"/>
                    <a:pt x="1091" y="2263"/>
                    <a:pt x="1233" y="2263"/>
                  </a:cubicBezTo>
                  <a:cubicBezTo>
                    <a:pt x="1235" y="2263"/>
                    <a:pt x="1236" y="2263"/>
                    <a:pt x="1237" y="2263"/>
                  </a:cubicBezTo>
                  <a:cubicBezTo>
                    <a:pt x="1784" y="2254"/>
                    <a:pt x="2338" y="2263"/>
                    <a:pt x="2884" y="2218"/>
                  </a:cubicBezTo>
                  <a:cubicBezTo>
                    <a:pt x="3126" y="2197"/>
                    <a:pt x="3130" y="1846"/>
                    <a:pt x="2884" y="1837"/>
                  </a:cubicBezTo>
                  <a:cubicBezTo>
                    <a:pt x="2760" y="1833"/>
                    <a:pt x="2637" y="1831"/>
                    <a:pt x="2513" y="1831"/>
                  </a:cubicBezTo>
                  <a:cubicBezTo>
                    <a:pt x="2214" y="1831"/>
                    <a:pt x="1914" y="1842"/>
                    <a:pt x="1615" y="1853"/>
                  </a:cubicBezTo>
                  <a:cubicBezTo>
                    <a:pt x="1994" y="1270"/>
                    <a:pt x="2484" y="370"/>
                    <a:pt x="1667" y="33"/>
                  </a:cubicBezTo>
                  <a:cubicBezTo>
                    <a:pt x="1613" y="11"/>
                    <a:pt x="1542" y="1"/>
                    <a:pt x="1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62" name="Google Shape;2262;p49">
            <a:extLst>
              <a:ext uri="{FF2B5EF4-FFF2-40B4-BE49-F238E27FC236}">
                <a16:creationId xmlns:a16="http://schemas.microsoft.com/office/drawing/2014/main" id="{A787DE29-D6DF-8B0C-7F2A-7975BF6A3DAD}"/>
              </a:ext>
            </a:extLst>
          </p:cNvPr>
          <p:cNvGrpSpPr/>
          <p:nvPr/>
        </p:nvGrpSpPr>
        <p:grpSpPr>
          <a:xfrm>
            <a:off x="6401019" y="4206741"/>
            <a:ext cx="788667" cy="719665"/>
            <a:chOff x="3533729" y="3269898"/>
            <a:chExt cx="654495" cy="597233"/>
          </a:xfrm>
        </p:grpSpPr>
        <p:sp>
          <p:nvSpPr>
            <p:cNvPr id="2263" name="Google Shape;2263;p49">
              <a:extLst>
                <a:ext uri="{FF2B5EF4-FFF2-40B4-BE49-F238E27FC236}">
                  <a16:creationId xmlns:a16="http://schemas.microsoft.com/office/drawing/2014/main" id="{F07D7192-9041-DE64-7563-9DEA84F1569D}"/>
                </a:ext>
              </a:extLst>
            </p:cNvPr>
            <p:cNvSpPr/>
            <p:nvPr/>
          </p:nvSpPr>
          <p:spPr>
            <a:xfrm>
              <a:off x="3533729" y="3269898"/>
              <a:ext cx="621508" cy="597233"/>
            </a:xfrm>
            <a:custGeom>
              <a:avLst/>
              <a:gdLst/>
              <a:ahLst/>
              <a:cxnLst/>
              <a:rect l="l" t="t" r="r" b="b"/>
              <a:pathLst>
                <a:path w="19509" h="18747" extrusionOk="0">
                  <a:moveTo>
                    <a:pt x="9641" y="411"/>
                  </a:moveTo>
                  <a:cubicBezTo>
                    <a:pt x="11851" y="411"/>
                    <a:pt x="14037" y="1235"/>
                    <a:pt x="15727" y="2805"/>
                  </a:cubicBezTo>
                  <a:cubicBezTo>
                    <a:pt x="17605" y="4552"/>
                    <a:pt x="18562" y="7059"/>
                    <a:pt x="18489" y="9557"/>
                  </a:cubicBezTo>
                  <a:cubicBezTo>
                    <a:pt x="18470" y="9504"/>
                    <a:pt x="18433" y="9458"/>
                    <a:pt x="18368" y="9435"/>
                  </a:cubicBezTo>
                  <a:cubicBezTo>
                    <a:pt x="18257" y="9392"/>
                    <a:pt x="18145" y="9346"/>
                    <a:pt x="18033" y="9303"/>
                  </a:cubicBezTo>
                  <a:cubicBezTo>
                    <a:pt x="18006" y="9256"/>
                    <a:pt x="17960" y="9224"/>
                    <a:pt x="17889" y="9224"/>
                  </a:cubicBezTo>
                  <a:cubicBezTo>
                    <a:pt x="17885" y="9224"/>
                    <a:pt x="17881" y="9224"/>
                    <a:pt x="17876" y="9224"/>
                  </a:cubicBezTo>
                  <a:cubicBezTo>
                    <a:pt x="17866" y="9227"/>
                    <a:pt x="17853" y="9227"/>
                    <a:pt x="17842" y="9229"/>
                  </a:cubicBezTo>
                  <a:cubicBezTo>
                    <a:pt x="12877" y="7303"/>
                    <a:pt x="7924" y="5262"/>
                    <a:pt x="2883" y="3546"/>
                  </a:cubicBezTo>
                  <a:cubicBezTo>
                    <a:pt x="3650" y="2639"/>
                    <a:pt x="4601" y="1878"/>
                    <a:pt x="5706" y="1332"/>
                  </a:cubicBezTo>
                  <a:cubicBezTo>
                    <a:pt x="6958" y="713"/>
                    <a:pt x="8304" y="411"/>
                    <a:pt x="9641" y="411"/>
                  </a:cubicBezTo>
                  <a:close/>
                  <a:moveTo>
                    <a:pt x="11315" y="7211"/>
                  </a:moveTo>
                  <a:cubicBezTo>
                    <a:pt x="13184" y="7914"/>
                    <a:pt x="15054" y="8613"/>
                    <a:pt x="16918" y="9316"/>
                  </a:cubicBezTo>
                  <a:cubicBezTo>
                    <a:pt x="15343" y="9478"/>
                    <a:pt x="13746" y="9723"/>
                    <a:pt x="12184" y="10072"/>
                  </a:cubicBezTo>
                  <a:cubicBezTo>
                    <a:pt x="12346" y="9143"/>
                    <a:pt x="11331" y="8716"/>
                    <a:pt x="10558" y="8577"/>
                  </a:cubicBezTo>
                  <a:cubicBezTo>
                    <a:pt x="10811" y="8129"/>
                    <a:pt x="11062" y="7678"/>
                    <a:pt x="11309" y="7230"/>
                  </a:cubicBezTo>
                  <a:cubicBezTo>
                    <a:pt x="11312" y="7223"/>
                    <a:pt x="11312" y="7217"/>
                    <a:pt x="11315" y="7211"/>
                  </a:cubicBezTo>
                  <a:close/>
                  <a:moveTo>
                    <a:pt x="10450" y="8766"/>
                  </a:moveTo>
                  <a:cubicBezTo>
                    <a:pt x="11137" y="8970"/>
                    <a:pt x="11833" y="9199"/>
                    <a:pt x="11891" y="10038"/>
                  </a:cubicBezTo>
                  <a:cubicBezTo>
                    <a:pt x="11892" y="10075"/>
                    <a:pt x="11911" y="10107"/>
                    <a:pt x="11934" y="10131"/>
                  </a:cubicBezTo>
                  <a:cubicBezTo>
                    <a:pt x="11054" y="10333"/>
                    <a:pt x="10185" y="10568"/>
                    <a:pt x="9340" y="10841"/>
                  </a:cubicBezTo>
                  <a:cubicBezTo>
                    <a:pt x="9320" y="10802"/>
                    <a:pt x="9296" y="10767"/>
                    <a:pt x="9265" y="10735"/>
                  </a:cubicBezTo>
                  <a:cubicBezTo>
                    <a:pt x="9678" y="10094"/>
                    <a:pt x="10071" y="9432"/>
                    <a:pt x="10450" y="8766"/>
                  </a:cubicBezTo>
                  <a:close/>
                  <a:moveTo>
                    <a:pt x="2687" y="3783"/>
                  </a:moveTo>
                  <a:cubicBezTo>
                    <a:pt x="5424" y="4956"/>
                    <a:pt x="8206" y="6036"/>
                    <a:pt x="10999" y="7090"/>
                  </a:cubicBezTo>
                  <a:cubicBezTo>
                    <a:pt x="10321" y="8244"/>
                    <a:pt x="9643" y="9415"/>
                    <a:pt x="9047" y="10613"/>
                  </a:cubicBezTo>
                  <a:cubicBezTo>
                    <a:pt x="9009" y="10604"/>
                    <a:pt x="8970" y="10599"/>
                    <a:pt x="8931" y="10599"/>
                  </a:cubicBezTo>
                  <a:cubicBezTo>
                    <a:pt x="8872" y="10599"/>
                    <a:pt x="8812" y="10611"/>
                    <a:pt x="8756" y="10638"/>
                  </a:cubicBezTo>
                  <a:cubicBezTo>
                    <a:pt x="8737" y="10621"/>
                    <a:pt x="8713" y="10611"/>
                    <a:pt x="8688" y="10611"/>
                  </a:cubicBezTo>
                  <a:cubicBezTo>
                    <a:pt x="8665" y="10611"/>
                    <a:pt x="8641" y="10619"/>
                    <a:pt x="8620" y="10639"/>
                  </a:cubicBezTo>
                  <a:cubicBezTo>
                    <a:pt x="8364" y="10864"/>
                    <a:pt x="8354" y="11268"/>
                    <a:pt x="8672" y="11444"/>
                  </a:cubicBezTo>
                  <a:cubicBezTo>
                    <a:pt x="8748" y="11486"/>
                    <a:pt x="8829" y="11506"/>
                    <a:pt x="8908" y="11506"/>
                  </a:cubicBezTo>
                  <a:cubicBezTo>
                    <a:pt x="9129" y="11506"/>
                    <a:pt x="9332" y="11352"/>
                    <a:pt x="9376" y="11120"/>
                  </a:cubicBezTo>
                  <a:cubicBezTo>
                    <a:pt x="12168" y="10555"/>
                    <a:pt x="14918" y="9998"/>
                    <a:pt x="17748" y="9625"/>
                  </a:cubicBezTo>
                  <a:cubicBezTo>
                    <a:pt x="17919" y="9690"/>
                    <a:pt x="18091" y="9754"/>
                    <a:pt x="18263" y="9819"/>
                  </a:cubicBezTo>
                  <a:cubicBezTo>
                    <a:pt x="18288" y="9828"/>
                    <a:pt x="18311" y="9833"/>
                    <a:pt x="18333" y="9833"/>
                  </a:cubicBezTo>
                  <a:cubicBezTo>
                    <a:pt x="18405" y="9833"/>
                    <a:pt x="18458" y="9784"/>
                    <a:pt x="18484" y="9721"/>
                  </a:cubicBezTo>
                  <a:lnTo>
                    <a:pt x="18484" y="9721"/>
                  </a:lnTo>
                  <a:cubicBezTo>
                    <a:pt x="18426" y="10904"/>
                    <a:pt x="18139" y="12078"/>
                    <a:pt x="17610" y="13165"/>
                  </a:cubicBezTo>
                  <a:cubicBezTo>
                    <a:pt x="16086" y="16292"/>
                    <a:pt x="12763" y="18341"/>
                    <a:pt x="9353" y="18341"/>
                  </a:cubicBezTo>
                  <a:cubicBezTo>
                    <a:pt x="8530" y="18341"/>
                    <a:pt x="7701" y="18222"/>
                    <a:pt x="6892" y="17969"/>
                  </a:cubicBezTo>
                  <a:cubicBezTo>
                    <a:pt x="6869" y="17962"/>
                    <a:pt x="6848" y="17959"/>
                    <a:pt x="6828" y="17959"/>
                  </a:cubicBezTo>
                  <a:cubicBezTo>
                    <a:pt x="6756" y="17959"/>
                    <a:pt x="6702" y="18002"/>
                    <a:pt x="6673" y="18059"/>
                  </a:cubicBezTo>
                  <a:cubicBezTo>
                    <a:pt x="3520" y="16669"/>
                    <a:pt x="1086" y="13849"/>
                    <a:pt x="756" y="10327"/>
                  </a:cubicBezTo>
                  <a:cubicBezTo>
                    <a:pt x="532" y="7943"/>
                    <a:pt x="1255" y="5598"/>
                    <a:pt x="2687" y="3783"/>
                  </a:cubicBezTo>
                  <a:close/>
                  <a:moveTo>
                    <a:pt x="9625" y="0"/>
                  </a:moveTo>
                  <a:cubicBezTo>
                    <a:pt x="8747" y="0"/>
                    <a:pt x="7862" y="126"/>
                    <a:pt x="6998" y="388"/>
                  </a:cubicBezTo>
                  <a:cubicBezTo>
                    <a:pt x="3265" y="1520"/>
                    <a:pt x="643" y="4842"/>
                    <a:pt x="341" y="8719"/>
                  </a:cubicBezTo>
                  <a:cubicBezTo>
                    <a:pt x="0" y="13066"/>
                    <a:pt x="2841" y="17289"/>
                    <a:pt x="7057" y="18480"/>
                  </a:cubicBezTo>
                  <a:cubicBezTo>
                    <a:pt x="7070" y="18484"/>
                    <a:pt x="7082" y="18486"/>
                    <a:pt x="7093" y="18486"/>
                  </a:cubicBezTo>
                  <a:cubicBezTo>
                    <a:pt x="7118" y="18486"/>
                    <a:pt x="7139" y="18477"/>
                    <a:pt x="7157" y="18464"/>
                  </a:cubicBezTo>
                  <a:cubicBezTo>
                    <a:pt x="7885" y="18656"/>
                    <a:pt x="8623" y="18747"/>
                    <a:pt x="9357" y="18747"/>
                  </a:cubicBezTo>
                  <a:cubicBezTo>
                    <a:pt x="12413" y="18747"/>
                    <a:pt x="15387" y="17164"/>
                    <a:pt x="17196" y="14630"/>
                  </a:cubicBezTo>
                  <a:cubicBezTo>
                    <a:pt x="19508" y="11397"/>
                    <a:pt x="19465" y="6800"/>
                    <a:pt x="17033" y="3640"/>
                  </a:cubicBezTo>
                  <a:cubicBezTo>
                    <a:pt x="15249" y="1325"/>
                    <a:pt x="12472" y="0"/>
                    <a:pt x="9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4" name="Google Shape;2264;p49">
              <a:extLst>
                <a:ext uri="{FF2B5EF4-FFF2-40B4-BE49-F238E27FC236}">
                  <a16:creationId xmlns:a16="http://schemas.microsoft.com/office/drawing/2014/main" id="{43118B84-D33B-DA6F-B53F-91CA4135FA81}"/>
                </a:ext>
              </a:extLst>
            </p:cNvPr>
            <p:cNvSpPr/>
            <p:nvPr/>
          </p:nvSpPr>
          <p:spPr>
            <a:xfrm>
              <a:off x="3549690" y="3319533"/>
              <a:ext cx="48774" cy="56515"/>
            </a:xfrm>
            <a:custGeom>
              <a:avLst/>
              <a:gdLst/>
              <a:ahLst/>
              <a:cxnLst/>
              <a:rect l="l" t="t" r="r" b="b"/>
              <a:pathLst>
                <a:path w="1531" h="1774" extrusionOk="0">
                  <a:moveTo>
                    <a:pt x="493" y="653"/>
                  </a:moveTo>
                  <a:cubicBezTo>
                    <a:pt x="550" y="708"/>
                    <a:pt x="606" y="763"/>
                    <a:pt x="663" y="819"/>
                  </a:cubicBezTo>
                  <a:cubicBezTo>
                    <a:pt x="623" y="839"/>
                    <a:pt x="586" y="858"/>
                    <a:pt x="550" y="884"/>
                  </a:cubicBezTo>
                  <a:cubicBezTo>
                    <a:pt x="530" y="806"/>
                    <a:pt x="513" y="729"/>
                    <a:pt x="493" y="653"/>
                  </a:cubicBezTo>
                  <a:close/>
                  <a:moveTo>
                    <a:pt x="202" y="0"/>
                  </a:moveTo>
                  <a:cubicBezTo>
                    <a:pt x="99" y="0"/>
                    <a:pt x="1" y="78"/>
                    <a:pt x="41" y="205"/>
                  </a:cubicBezTo>
                  <a:cubicBezTo>
                    <a:pt x="132" y="500"/>
                    <a:pt x="204" y="809"/>
                    <a:pt x="288" y="1113"/>
                  </a:cubicBezTo>
                  <a:cubicBezTo>
                    <a:pt x="263" y="1143"/>
                    <a:pt x="231" y="1172"/>
                    <a:pt x="207" y="1206"/>
                  </a:cubicBezTo>
                  <a:cubicBezTo>
                    <a:pt x="151" y="1278"/>
                    <a:pt x="228" y="1362"/>
                    <a:pt x="304" y="1362"/>
                  </a:cubicBezTo>
                  <a:cubicBezTo>
                    <a:pt x="322" y="1362"/>
                    <a:pt x="341" y="1357"/>
                    <a:pt x="357" y="1346"/>
                  </a:cubicBezTo>
                  <a:cubicBezTo>
                    <a:pt x="399" y="1475"/>
                    <a:pt x="444" y="1601"/>
                    <a:pt x="500" y="1723"/>
                  </a:cubicBezTo>
                  <a:cubicBezTo>
                    <a:pt x="516" y="1758"/>
                    <a:pt x="548" y="1773"/>
                    <a:pt x="583" y="1773"/>
                  </a:cubicBezTo>
                  <a:cubicBezTo>
                    <a:pt x="639" y="1773"/>
                    <a:pt x="699" y="1732"/>
                    <a:pt x="694" y="1671"/>
                  </a:cubicBezTo>
                  <a:cubicBezTo>
                    <a:pt x="679" y="1492"/>
                    <a:pt x="649" y="1315"/>
                    <a:pt x="610" y="1137"/>
                  </a:cubicBezTo>
                  <a:cubicBezTo>
                    <a:pt x="688" y="1086"/>
                    <a:pt x="768" y="1041"/>
                    <a:pt x="854" y="1005"/>
                  </a:cubicBezTo>
                  <a:cubicBezTo>
                    <a:pt x="964" y="1109"/>
                    <a:pt x="1073" y="1210"/>
                    <a:pt x="1189" y="1306"/>
                  </a:cubicBezTo>
                  <a:cubicBezTo>
                    <a:pt x="1222" y="1333"/>
                    <a:pt x="1260" y="1344"/>
                    <a:pt x="1299" y="1344"/>
                  </a:cubicBezTo>
                  <a:cubicBezTo>
                    <a:pt x="1417" y="1344"/>
                    <a:pt x="1531" y="1234"/>
                    <a:pt x="1447" y="1107"/>
                  </a:cubicBezTo>
                  <a:cubicBezTo>
                    <a:pt x="1172" y="690"/>
                    <a:pt x="715" y="344"/>
                    <a:pt x="323" y="40"/>
                  </a:cubicBezTo>
                  <a:cubicBezTo>
                    <a:pt x="288" y="13"/>
                    <a:pt x="245" y="0"/>
                    <a:pt x="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5" name="Google Shape;2265;p49">
              <a:extLst>
                <a:ext uri="{FF2B5EF4-FFF2-40B4-BE49-F238E27FC236}">
                  <a16:creationId xmlns:a16="http://schemas.microsoft.com/office/drawing/2014/main" id="{6CA35156-0C9A-1AF6-F720-470CEB44C479}"/>
                </a:ext>
              </a:extLst>
            </p:cNvPr>
            <p:cNvSpPr/>
            <p:nvPr/>
          </p:nvSpPr>
          <p:spPr>
            <a:xfrm>
              <a:off x="3925013" y="3443303"/>
              <a:ext cx="52214" cy="40204"/>
            </a:xfrm>
            <a:custGeom>
              <a:avLst/>
              <a:gdLst/>
              <a:ahLst/>
              <a:cxnLst/>
              <a:rect l="l" t="t" r="r" b="b"/>
              <a:pathLst>
                <a:path w="1639" h="1262" extrusionOk="0">
                  <a:moveTo>
                    <a:pt x="754" y="0"/>
                  </a:moveTo>
                  <a:cubicBezTo>
                    <a:pt x="443" y="0"/>
                    <a:pt x="37" y="304"/>
                    <a:pt x="18" y="578"/>
                  </a:cubicBezTo>
                  <a:cubicBezTo>
                    <a:pt x="1" y="846"/>
                    <a:pt x="196" y="1090"/>
                    <a:pt x="432" y="1196"/>
                  </a:cubicBezTo>
                  <a:cubicBezTo>
                    <a:pt x="538" y="1242"/>
                    <a:pt x="651" y="1262"/>
                    <a:pt x="765" y="1262"/>
                  </a:cubicBezTo>
                  <a:cubicBezTo>
                    <a:pt x="1012" y="1262"/>
                    <a:pt x="1266" y="1172"/>
                    <a:pt x="1477" y="1072"/>
                  </a:cubicBezTo>
                  <a:cubicBezTo>
                    <a:pt x="1639" y="995"/>
                    <a:pt x="1549" y="750"/>
                    <a:pt x="1393" y="750"/>
                  </a:cubicBezTo>
                  <a:cubicBezTo>
                    <a:pt x="1378" y="750"/>
                    <a:pt x="1362" y="752"/>
                    <a:pt x="1346" y="757"/>
                  </a:cubicBezTo>
                  <a:cubicBezTo>
                    <a:pt x="1166" y="814"/>
                    <a:pt x="932" y="917"/>
                    <a:pt x="724" y="917"/>
                  </a:cubicBezTo>
                  <a:cubicBezTo>
                    <a:pt x="589" y="917"/>
                    <a:pt x="465" y="874"/>
                    <a:pt x="373" y="744"/>
                  </a:cubicBezTo>
                  <a:cubicBezTo>
                    <a:pt x="194" y="491"/>
                    <a:pt x="584" y="222"/>
                    <a:pt x="796" y="222"/>
                  </a:cubicBezTo>
                  <a:cubicBezTo>
                    <a:pt x="846" y="222"/>
                    <a:pt x="886" y="237"/>
                    <a:pt x="906" y="271"/>
                  </a:cubicBezTo>
                  <a:cubicBezTo>
                    <a:pt x="923" y="298"/>
                    <a:pt x="952" y="310"/>
                    <a:pt x="981" y="310"/>
                  </a:cubicBezTo>
                  <a:cubicBezTo>
                    <a:pt x="1038" y="310"/>
                    <a:pt x="1096" y="265"/>
                    <a:pt x="1069" y="202"/>
                  </a:cubicBezTo>
                  <a:cubicBezTo>
                    <a:pt x="1009" y="58"/>
                    <a:pt x="890" y="0"/>
                    <a:pt x="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6" name="Google Shape;2266;p49">
              <a:extLst>
                <a:ext uri="{FF2B5EF4-FFF2-40B4-BE49-F238E27FC236}">
                  <a16:creationId xmlns:a16="http://schemas.microsoft.com/office/drawing/2014/main" id="{E89544BA-3530-1333-A201-849A3D6471FD}"/>
                </a:ext>
              </a:extLst>
            </p:cNvPr>
            <p:cNvSpPr/>
            <p:nvPr/>
          </p:nvSpPr>
          <p:spPr>
            <a:xfrm>
              <a:off x="4142382" y="3535691"/>
              <a:ext cx="45843" cy="62536"/>
            </a:xfrm>
            <a:custGeom>
              <a:avLst/>
              <a:gdLst/>
              <a:ahLst/>
              <a:cxnLst/>
              <a:rect l="l" t="t" r="r" b="b"/>
              <a:pathLst>
                <a:path w="1439" h="1963" extrusionOk="0">
                  <a:moveTo>
                    <a:pt x="680" y="427"/>
                  </a:moveTo>
                  <a:cubicBezTo>
                    <a:pt x="774" y="427"/>
                    <a:pt x="676" y="549"/>
                    <a:pt x="648" y="599"/>
                  </a:cubicBezTo>
                  <a:cubicBezTo>
                    <a:pt x="597" y="698"/>
                    <a:pt x="532" y="788"/>
                    <a:pt x="465" y="877"/>
                  </a:cubicBezTo>
                  <a:cubicBezTo>
                    <a:pt x="481" y="781"/>
                    <a:pt x="502" y="688"/>
                    <a:pt x="536" y="599"/>
                  </a:cubicBezTo>
                  <a:cubicBezTo>
                    <a:pt x="566" y="516"/>
                    <a:pt x="588" y="430"/>
                    <a:pt x="675" y="428"/>
                  </a:cubicBezTo>
                  <a:cubicBezTo>
                    <a:pt x="677" y="427"/>
                    <a:pt x="679" y="427"/>
                    <a:pt x="680" y="427"/>
                  </a:cubicBezTo>
                  <a:close/>
                  <a:moveTo>
                    <a:pt x="433" y="1304"/>
                  </a:moveTo>
                  <a:lnTo>
                    <a:pt x="455" y="1315"/>
                  </a:lnTo>
                  <a:cubicBezTo>
                    <a:pt x="500" y="1329"/>
                    <a:pt x="544" y="1333"/>
                    <a:pt x="587" y="1333"/>
                  </a:cubicBezTo>
                  <a:cubicBezTo>
                    <a:pt x="649" y="1333"/>
                    <a:pt x="708" y="1324"/>
                    <a:pt x="770" y="1324"/>
                  </a:cubicBezTo>
                  <a:cubicBezTo>
                    <a:pt x="794" y="1324"/>
                    <a:pt x="819" y="1326"/>
                    <a:pt x="844" y="1330"/>
                  </a:cubicBezTo>
                  <a:cubicBezTo>
                    <a:pt x="985" y="1350"/>
                    <a:pt x="1128" y="1453"/>
                    <a:pt x="889" y="1550"/>
                  </a:cubicBezTo>
                  <a:cubicBezTo>
                    <a:pt x="790" y="1589"/>
                    <a:pt x="665" y="1580"/>
                    <a:pt x="561" y="1586"/>
                  </a:cubicBezTo>
                  <a:cubicBezTo>
                    <a:pt x="511" y="1587"/>
                    <a:pt x="473" y="1609"/>
                    <a:pt x="443" y="1636"/>
                  </a:cubicBezTo>
                  <a:cubicBezTo>
                    <a:pt x="443" y="1626"/>
                    <a:pt x="446" y="1619"/>
                    <a:pt x="446" y="1609"/>
                  </a:cubicBezTo>
                  <a:cubicBezTo>
                    <a:pt x="439" y="1509"/>
                    <a:pt x="433" y="1407"/>
                    <a:pt x="433" y="1304"/>
                  </a:cubicBezTo>
                  <a:close/>
                  <a:moveTo>
                    <a:pt x="707" y="0"/>
                  </a:moveTo>
                  <a:cubicBezTo>
                    <a:pt x="701" y="0"/>
                    <a:pt x="695" y="1"/>
                    <a:pt x="688" y="1"/>
                  </a:cubicBezTo>
                  <a:cubicBezTo>
                    <a:pt x="1" y="34"/>
                    <a:pt x="50" y="1204"/>
                    <a:pt x="118" y="1652"/>
                  </a:cubicBezTo>
                  <a:cubicBezTo>
                    <a:pt x="131" y="1732"/>
                    <a:pt x="199" y="1769"/>
                    <a:pt x="270" y="1769"/>
                  </a:cubicBezTo>
                  <a:cubicBezTo>
                    <a:pt x="311" y="1769"/>
                    <a:pt x="353" y="1757"/>
                    <a:pt x="385" y="1733"/>
                  </a:cubicBezTo>
                  <a:lnTo>
                    <a:pt x="385" y="1733"/>
                  </a:lnTo>
                  <a:cubicBezTo>
                    <a:pt x="362" y="1839"/>
                    <a:pt x="418" y="1961"/>
                    <a:pt x="561" y="1963"/>
                  </a:cubicBezTo>
                  <a:cubicBezTo>
                    <a:pt x="569" y="1963"/>
                    <a:pt x="577" y="1963"/>
                    <a:pt x="586" y="1963"/>
                  </a:cubicBezTo>
                  <a:cubicBezTo>
                    <a:pt x="963" y="1963"/>
                    <a:pt x="1433" y="1834"/>
                    <a:pt x="1436" y="1374"/>
                  </a:cubicBezTo>
                  <a:cubicBezTo>
                    <a:pt x="1438" y="1209"/>
                    <a:pt x="1360" y="1063"/>
                    <a:pt x="1212" y="986"/>
                  </a:cubicBezTo>
                  <a:cubicBezTo>
                    <a:pt x="1142" y="950"/>
                    <a:pt x="1074" y="940"/>
                    <a:pt x="1005" y="940"/>
                  </a:cubicBezTo>
                  <a:cubicBezTo>
                    <a:pt x="969" y="940"/>
                    <a:pt x="933" y="943"/>
                    <a:pt x="897" y="946"/>
                  </a:cubicBezTo>
                  <a:cubicBezTo>
                    <a:pt x="1012" y="784"/>
                    <a:pt x="1103" y="602"/>
                    <a:pt x="1113" y="420"/>
                  </a:cubicBezTo>
                  <a:cubicBezTo>
                    <a:pt x="1127" y="179"/>
                    <a:pt x="942" y="0"/>
                    <a:pt x="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684945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40"/>
          <p:cNvSpPr txBox="1">
            <a:spLocks noGrp="1"/>
          </p:cNvSpPr>
          <p:nvPr>
            <p:ph type="title" idx="2"/>
          </p:nvPr>
        </p:nvSpPr>
        <p:spPr>
          <a:xfrm>
            <a:off x="1828775" y="2149025"/>
            <a:ext cx="5486100" cy="19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Definite Integrals</a:t>
            </a:r>
            <a:endParaRPr dirty="0"/>
          </a:p>
        </p:txBody>
      </p:sp>
      <p:sp>
        <p:nvSpPr>
          <p:cNvPr id="1376" name="Google Shape;1376;p40"/>
          <p:cNvSpPr txBox="1">
            <a:spLocks noGrp="1"/>
          </p:cNvSpPr>
          <p:nvPr>
            <p:ph type="title"/>
          </p:nvPr>
        </p:nvSpPr>
        <p:spPr>
          <a:xfrm>
            <a:off x="3747775" y="540000"/>
            <a:ext cx="1648800" cy="15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1377" name="Google Shape;1377;p40"/>
          <p:cNvSpPr txBox="1">
            <a:spLocks noGrp="1"/>
          </p:cNvSpPr>
          <p:nvPr>
            <p:ph type="subTitle" idx="1"/>
          </p:nvPr>
        </p:nvSpPr>
        <p:spPr>
          <a:xfrm rot="188">
            <a:off x="1829109" y="4145250"/>
            <a:ext cx="54861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Definite Integrals???</a:t>
            </a:r>
            <a:endParaRPr dirty="0"/>
          </a:p>
        </p:txBody>
      </p:sp>
      <p:grpSp>
        <p:nvGrpSpPr>
          <p:cNvPr id="1378" name="Google Shape;1378;p40"/>
          <p:cNvGrpSpPr/>
          <p:nvPr/>
        </p:nvGrpSpPr>
        <p:grpSpPr>
          <a:xfrm>
            <a:off x="7794622" y="3282536"/>
            <a:ext cx="743255" cy="646145"/>
            <a:chOff x="7984859" y="2178716"/>
            <a:chExt cx="436029" cy="379060"/>
          </a:xfrm>
        </p:grpSpPr>
        <p:sp>
          <p:nvSpPr>
            <p:cNvPr id="1379" name="Google Shape;1379;p40"/>
            <p:cNvSpPr/>
            <p:nvPr/>
          </p:nvSpPr>
          <p:spPr>
            <a:xfrm>
              <a:off x="7984859" y="2178716"/>
              <a:ext cx="436029" cy="379060"/>
            </a:xfrm>
            <a:custGeom>
              <a:avLst/>
              <a:gdLst/>
              <a:ahLst/>
              <a:cxnLst/>
              <a:rect l="l" t="t" r="r" b="b"/>
              <a:pathLst>
                <a:path w="9682" h="8417" extrusionOk="0">
                  <a:moveTo>
                    <a:pt x="1735" y="0"/>
                  </a:moveTo>
                  <a:cubicBezTo>
                    <a:pt x="779" y="0"/>
                    <a:pt x="1" y="778"/>
                    <a:pt x="1" y="1733"/>
                  </a:cubicBezTo>
                  <a:lnTo>
                    <a:pt x="1" y="6684"/>
                  </a:lnTo>
                  <a:cubicBezTo>
                    <a:pt x="1" y="7639"/>
                    <a:pt x="779" y="8417"/>
                    <a:pt x="1735" y="8417"/>
                  </a:cubicBezTo>
                  <a:lnTo>
                    <a:pt x="7945" y="8417"/>
                  </a:lnTo>
                  <a:cubicBezTo>
                    <a:pt x="8902" y="8417"/>
                    <a:pt x="9681" y="7638"/>
                    <a:pt x="9681" y="6681"/>
                  </a:cubicBezTo>
                  <a:lnTo>
                    <a:pt x="9681" y="1736"/>
                  </a:lnTo>
                  <a:cubicBezTo>
                    <a:pt x="9681" y="779"/>
                    <a:pt x="8902" y="0"/>
                    <a:pt x="7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8050700" y="2244512"/>
              <a:ext cx="152218" cy="247467"/>
            </a:xfrm>
            <a:custGeom>
              <a:avLst/>
              <a:gdLst/>
              <a:ahLst/>
              <a:cxnLst/>
              <a:rect l="l" t="t" r="r" b="b"/>
              <a:pathLst>
                <a:path w="3380" h="5495" extrusionOk="0">
                  <a:moveTo>
                    <a:pt x="273" y="0"/>
                  </a:moveTo>
                  <a:cubicBezTo>
                    <a:pt x="123" y="0"/>
                    <a:pt x="1" y="123"/>
                    <a:pt x="1" y="272"/>
                  </a:cubicBezTo>
                  <a:lnTo>
                    <a:pt x="1" y="5222"/>
                  </a:lnTo>
                  <a:cubicBezTo>
                    <a:pt x="1" y="5372"/>
                    <a:pt x="123" y="5495"/>
                    <a:pt x="273" y="5495"/>
                  </a:cubicBezTo>
                  <a:lnTo>
                    <a:pt x="3379" y="5495"/>
                  </a:lnTo>
                  <a:lnTo>
                    <a:pt x="33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8059391" y="2253204"/>
              <a:ext cx="143527" cy="230084"/>
            </a:xfrm>
            <a:custGeom>
              <a:avLst/>
              <a:gdLst/>
              <a:ahLst/>
              <a:cxnLst/>
              <a:rect l="l" t="t" r="r" b="b"/>
              <a:pathLst>
                <a:path w="3187" h="5109" extrusionOk="0">
                  <a:moveTo>
                    <a:pt x="193" y="1"/>
                  </a:moveTo>
                  <a:cubicBezTo>
                    <a:pt x="86" y="1"/>
                    <a:pt x="0" y="87"/>
                    <a:pt x="0" y="192"/>
                  </a:cubicBezTo>
                  <a:lnTo>
                    <a:pt x="0" y="4917"/>
                  </a:lnTo>
                  <a:cubicBezTo>
                    <a:pt x="0" y="5022"/>
                    <a:pt x="86" y="5108"/>
                    <a:pt x="193" y="5108"/>
                  </a:cubicBezTo>
                  <a:lnTo>
                    <a:pt x="3186" y="5108"/>
                  </a:lnTo>
                  <a:lnTo>
                    <a:pt x="3186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8065229" y="2263054"/>
              <a:ext cx="133664" cy="210358"/>
            </a:xfrm>
            <a:custGeom>
              <a:avLst/>
              <a:gdLst/>
              <a:ahLst/>
              <a:cxnLst/>
              <a:rect l="l" t="t" r="r" b="b"/>
              <a:pathLst>
                <a:path w="2968" h="4671" extrusionOk="0">
                  <a:moveTo>
                    <a:pt x="1" y="0"/>
                  </a:moveTo>
                  <a:lnTo>
                    <a:pt x="1" y="4671"/>
                  </a:lnTo>
                  <a:lnTo>
                    <a:pt x="2967" y="4671"/>
                  </a:lnTo>
                  <a:lnTo>
                    <a:pt x="2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8202873" y="2244512"/>
              <a:ext cx="152173" cy="247467"/>
            </a:xfrm>
            <a:custGeom>
              <a:avLst/>
              <a:gdLst/>
              <a:ahLst/>
              <a:cxnLst/>
              <a:rect l="l" t="t" r="r" b="b"/>
              <a:pathLst>
                <a:path w="3379" h="5495" extrusionOk="0">
                  <a:moveTo>
                    <a:pt x="0" y="0"/>
                  </a:moveTo>
                  <a:lnTo>
                    <a:pt x="0" y="5495"/>
                  </a:lnTo>
                  <a:lnTo>
                    <a:pt x="3106" y="5495"/>
                  </a:lnTo>
                  <a:cubicBezTo>
                    <a:pt x="3257" y="5495"/>
                    <a:pt x="3378" y="5372"/>
                    <a:pt x="3378" y="5222"/>
                  </a:cubicBezTo>
                  <a:lnTo>
                    <a:pt x="3378" y="272"/>
                  </a:lnTo>
                  <a:cubicBezTo>
                    <a:pt x="3378" y="123"/>
                    <a:pt x="3257" y="0"/>
                    <a:pt x="3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8202873" y="2253204"/>
              <a:ext cx="143482" cy="230084"/>
            </a:xfrm>
            <a:custGeom>
              <a:avLst/>
              <a:gdLst/>
              <a:ahLst/>
              <a:cxnLst/>
              <a:rect l="l" t="t" r="r" b="b"/>
              <a:pathLst>
                <a:path w="3186" h="5109" extrusionOk="0">
                  <a:moveTo>
                    <a:pt x="0" y="1"/>
                  </a:moveTo>
                  <a:lnTo>
                    <a:pt x="0" y="5108"/>
                  </a:lnTo>
                  <a:lnTo>
                    <a:pt x="2994" y="5108"/>
                  </a:lnTo>
                  <a:cubicBezTo>
                    <a:pt x="3100" y="5108"/>
                    <a:pt x="3186" y="5022"/>
                    <a:pt x="3186" y="4917"/>
                  </a:cubicBezTo>
                  <a:lnTo>
                    <a:pt x="3186" y="192"/>
                  </a:lnTo>
                  <a:cubicBezTo>
                    <a:pt x="3186" y="85"/>
                    <a:pt x="3100" y="1"/>
                    <a:pt x="2994" y="1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8202873" y="2263067"/>
              <a:ext cx="133664" cy="210358"/>
            </a:xfrm>
            <a:custGeom>
              <a:avLst/>
              <a:gdLst/>
              <a:ahLst/>
              <a:cxnLst/>
              <a:rect l="l" t="t" r="r" b="b"/>
              <a:pathLst>
                <a:path w="2968" h="4671" extrusionOk="0">
                  <a:moveTo>
                    <a:pt x="0" y="0"/>
                  </a:moveTo>
                  <a:lnTo>
                    <a:pt x="0" y="4671"/>
                  </a:lnTo>
                  <a:lnTo>
                    <a:pt x="2967" y="4671"/>
                  </a:lnTo>
                  <a:lnTo>
                    <a:pt x="29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8324738" y="2263067"/>
              <a:ext cx="11799" cy="210358"/>
            </a:xfrm>
            <a:custGeom>
              <a:avLst/>
              <a:gdLst/>
              <a:ahLst/>
              <a:cxnLst/>
              <a:rect l="l" t="t" r="r" b="b"/>
              <a:pathLst>
                <a:path w="262" h="4671" extrusionOk="0">
                  <a:moveTo>
                    <a:pt x="0" y="0"/>
                  </a:moveTo>
                  <a:lnTo>
                    <a:pt x="0" y="4671"/>
                  </a:lnTo>
                  <a:lnTo>
                    <a:pt x="261" y="4671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8214087" y="2343589"/>
              <a:ext cx="29273" cy="49268"/>
            </a:xfrm>
            <a:custGeom>
              <a:avLst/>
              <a:gdLst/>
              <a:ahLst/>
              <a:cxnLst/>
              <a:rect l="l" t="t" r="r" b="b"/>
              <a:pathLst>
                <a:path w="650" h="1094" extrusionOk="0">
                  <a:moveTo>
                    <a:pt x="446" y="650"/>
                  </a:moveTo>
                  <a:lnTo>
                    <a:pt x="446" y="891"/>
                  </a:lnTo>
                  <a:lnTo>
                    <a:pt x="271" y="891"/>
                  </a:lnTo>
                  <a:cubicBezTo>
                    <a:pt x="235" y="891"/>
                    <a:pt x="206" y="861"/>
                    <a:pt x="206" y="826"/>
                  </a:cubicBezTo>
                  <a:lnTo>
                    <a:pt x="206" y="713"/>
                  </a:lnTo>
                  <a:cubicBezTo>
                    <a:pt x="206" y="679"/>
                    <a:pt x="234" y="650"/>
                    <a:pt x="268" y="650"/>
                  </a:cubicBezTo>
                  <a:close/>
                  <a:moveTo>
                    <a:pt x="309" y="0"/>
                  </a:moveTo>
                  <a:cubicBezTo>
                    <a:pt x="138" y="0"/>
                    <a:pt x="0" y="139"/>
                    <a:pt x="0" y="309"/>
                  </a:cubicBezTo>
                  <a:cubicBezTo>
                    <a:pt x="0" y="365"/>
                    <a:pt x="46" y="410"/>
                    <a:pt x="102" y="410"/>
                  </a:cubicBezTo>
                  <a:cubicBezTo>
                    <a:pt x="158" y="410"/>
                    <a:pt x="204" y="365"/>
                    <a:pt x="204" y="309"/>
                  </a:cubicBezTo>
                  <a:cubicBezTo>
                    <a:pt x="204" y="252"/>
                    <a:pt x="250" y="204"/>
                    <a:pt x="309" y="204"/>
                  </a:cubicBezTo>
                  <a:cubicBezTo>
                    <a:pt x="383" y="204"/>
                    <a:pt x="445" y="266"/>
                    <a:pt x="445" y="340"/>
                  </a:cubicBezTo>
                  <a:lnTo>
                    <a:pt x="445" y="445"/>
                  </a:lnTo>
                  <a:lnTo>
                    <a:pt x="267" y="445"/>
                  </a:lnTo>
                  <a:cubicBezTo>
                    <a:pt x="120" y="445"/>
                    <a:pt x="0" y="565"/>
                    <a:pt x="0" y="712"/>
                  </a:cubicBezTo>
                  <a:lnTo>
                    <a:pt x="0" y="824"/>
                  </a:lnTo>
                  <a:cubicBezTo>
                    <a:pt x="0" y="973"/>
                    <a:pt x="121" y="1093"/>
                    <a:pt x="269" y="1093"/>
                  </a:cubicBezTo>
                  <a:lnTo>
                    <a:pt x="546" y="1093"/>
                  </a:lnTo>
                  <a:cubicBezTo>
                    <a:pt x="603" y="1093"/>
                    <a:pt x="648" y="1047"/>
                    <a:pt x="648" y="991"/>
                  </a:cubicBezTo>
                  <a:lnTo>
                    <a:pt x="648" y="340"/>
                  </a:lnTo>
                  <a:cubicBezTo>
                    <a:pt x="649" y="154"/>
                    <a:pt x="49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8295960" y="2343589"/>
              <a:ext cx="29318" cy="49268"/>
            </a:xfrm>
            <a:custGeom>
              <a:avLst/>
              <a:gdLst/>
              <a:ahLst/>
              <a:cxnLst/>
              <a:rect l="l" t="t" r="r" b="b"/>
              <a:pathLst>
                <a:path w="651" h="1094" extrusionOk="0">
                  <a:moveTo>
                    <a:pt x="327" y="650"/>
                  </a:moveTo>
                  <a:cubicBezTo>
                    <a:pt x="392" y="650"/>
                    <a:pt x="446" y="703"/>
                    <a:pt x="446" y="768"/>
                  </a:cubicBezTo>
                  <a:lnTo>
                    <a:pt x="446" y="773"/>
                  </a:lnTo>
                  <a:cubicBezTo>
                    <a:pt x="446" y="838"/>
                    <a:pt x="392" y="890"/>
                    <a:pt x="327" y="890"/>
                  </a:cubicBezTo>
                  <a:lnTo>
                    <a:pt x="205" y="890"/>
                  </a:lnTo>
                  <a:lnTo>
                    <a:pt x="205" y="650"/>
                  </a:lnTo>
                  <a:close/>
                  <a:moveTo>
                    <a:pt x="103" y="0"/>
                  </a:moveTo>
                  <a:cubicBezTo>
                    <a:pt x="47" y="0"/>
                    <a:pt x="1" y="46"/>
                    <a:pt x="1" y="103"/>
                  </a:cubicBezTo>
                  <a:lnTo>
                    <a:pt x="1" y="991"/>
                  </a:lnTo>
                  <a:cubicBezTo>
                    <a:pt x="1" y="1047"/>
                    <a:pt x="47" y="1093"/>
                    <a:pt x="103" y="1093"/>
                  </a:cubicBezTo>
                  <a:lnTo>
                    <a:pt x="327" y="1093"/>
                  </a:lnTo>
                  <a:cubicBezTo>
                    <a:pt x="505" y="1093"/>
                    <a:pt x="650" y="949"/>
                    <a:pt x="650" y="772"/>
                  </a:cubicBezTo>
                  <a:lnTo>
                    <a:pt x="650" y="767"/>
                  </a:lnTo>
                  <a:cubicBezTo>
                    <a:pt x="650" y="590"/>
                    <a:pt x="504" y="445"/>
                    <a:pt x="327" y="445"/>
                  </a:cubicBezTo>
                  <a:lnTo>
                    <a:pt x="205" y="445"/>
                  </a:lnTo>
                  <a:lnTo>
                    <a:pt x="205" y="103"/>
                  </a:lnTo>
                  <a:cubicBezTo>
                    <a:pt x="205" y="46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8250205" y="2348768"/>
              <a:ext cx="38910" cy="38910"/>
            </a:xfrm>
            <a:custGeom>
              <a:avLst/>
              <a:gdLst/>
              <a:ahLst/>
              <a:cxnLst/>
              <a:rect l="l" t="t" r="r" b="b"/>
              <a:pathLst>
                <a:path w="864" h="864" extrusionOk="0">
                  <a:moveTo>
                    <a:pt x="433" y="1"/>
                  </a:moveTo>
                  <a:cubicBezTo>
                    <a:pt x="376" y="1"/>
                    <a:pt x="330" y="47"/>
                    <a:pt x="330" y="103"/>
                  </a:cubicBezTo>
                  <a:lnTo>
                    <a:pt x="330" y="330"/>
                  </a:lnTo>
                  <a:lnTo>
                    <a:pt x="103" y="330"/>
                  </a:lnTo>
                  <a:cubicBezTo>
                    <a:pt x="48" y="330"/>
                    <a:pt x="1" y="376"/>
                    <a:pt x="1" y="431"/>
                  </a:cubicBezTo>
                  <a:cubicBezTo>
                    <a:pt x="1" y="488"/>
                    <a:pt x="48" y="534"/>
                    <a:pt x="103" y="534"/>
                  </a:cubicBezTo>
                  <a:lnTo>
                    <a:pt x="330" y="534"/>
                  </a:lnTo>
                  <a:lnTo>
                    <a:pt x="330" y="761"/>
                  </a:lnTo>
                  <a:cubicBezTo>
                    <a:pt x="330" y="816"/>
                    <a:pt x="376" y="863"/>
                    <a:pt x="433" y="863"/>
                  </a:cubicBezTo>
                  <a:cubicBezTo>
                    <a:pt x="488" y="863"/>
                    <a:pt x="535" y="816"/>
                    <a:pt x="535" y="761"/>
                  </a:cubicBezTo>
                  <a:lnTo>
                    <a:pt x="535" y="534"/>
                  </a:lnTo>
                  <a:lnTo>
                    <a:pt x="761" y="534"/>
                  </a:lnTo>
                  <a:cubicBezTo>
                    <a:pt x="818" y="534"/>
                    <a:pt x="863" y="488"/>
                    <a:pt x="863" y="431"/>
                  </a:cubicBezTo>
                  <a:cubicBezTo>
                    <a:pt x="863" y="376"/>
                    <a:pt x="818" y="330"/>
                    <a:pt x="761" y="330"/>
                  </a:cubicBezTo>
                  <a:lnTo>
                    <a:pt x="535" y="330"/>
                  </a:lnTo>
                  <a:lnTo>
                    <a:pt x="535" y="103"/>
                  </a:lnTo>
                  <a:cubicBezTo>
                    <a:pt x="535" y="47"/>
                    <a:pt x="488" y="1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8046106" y="2239919"/>
              <a:ext cx="313534" cy="256654"/>
            </a:xfrm>
            <a:custGeom>
              <a:avLst/>
              <a:gdLst/>
              <a:ahLst/>
              <a:cxnLst/>
              <a:rect l="l" t="t" r="r" b="b"/>
              <a:pathLst>
                <a:path w="6962" h="5699" extrusionOk="0">
                  <a:moveTo>
                    <a:pt x="3379" y="204"/>
                  </a:moveTo>
                  <a:lnTo>
                    <a:pt x="3379" y="412"/>
                  </a:lnTo>
                  <a:lnTo>
                    <a:pt x="515" y="412"/>
                  </a:lnTo>
                  <a:cubicBezTo>
                    <a:pt x="458" y="412"/>
                    <a:pt x="413" y="459"/>
                    <a:pt x="413" y="514"/>
                  </a:cubicBezTo>
                  <a:lnTo>
                    <a:pt x="413" y="993"/>
                  </a:lnTo>
                  <a:cubicBezTo>
                    <a:pt x="413" y="1048"/>
                    <a:pt x="458" y="1095"/>
                    <a:pt x="515" y="1095"/>
                  </a:cubicBezTo>
                  <a:cubicBezTo>
                    <a:pt x="570" y="1095"/>
                    <a:pt x="616" y="1048"/>
                    <a:pt x="616" y="993"/>
                  </a:cubicBezTo>
                  <a:lnTo>
                    <a:pt x="616" y="616"/>
                  </a:lnTo>
                  <a:lnTo>
                    <a:pt x="3379" y="616"/>
                  </a:lnTo>
                  <a:lnTo>
                    <a:pt x="3379" y="5082"/>
                  </a:lnTo>
                  <a:lnTo>
                    <a:pt x="616" y="5082"/>
                  </a:lnTo>
                  <a:lnTo>
                    <a:pt x="616" y="1470"/>
                  </a:lnTo>
                  <a:cubicBezTo>
                    <a:pt x="616" y="1414"/>
                    <a:pt x="570" y="1368"/>
                    <a:pt x="515" y="1368"/>
                  </a:cubicBezTo>
                  <a:cubicBezTo>
                    <a:pt x="458" y="1368"/>
                    <a:pt x="413" y="1414"/>
                    <a:pt x="413" y="1470"/>
                  </a:cubicBezTo>
                  <a:lnTo>
                    <a:pt x="413" y="5185"/>
                  </a:lnTo>
                  <a:cubicBezTo>
                    <a:pt x="413" y="5240"/>
                    <a:pt x="458" y="5286"/>
                    <a:pt x="515" y="5286"/>
                  </a:cubicBezTo>
                  <a:lnTo>
                    <a:pt x="3379" y="5286"/>
                  </a:lnTo>
                  <a:lnTo>
                    <a:pt x="3379" y="5495"/>
                  </a:lnTo>
                  <a:lnTo>
                    <a:pt x="375" y="5495"/>
                  </a:lnTo>
                  <a:cubicBezTo>
                    <a:pt x="281" y="5495"/>
                    <a:pt x="205" y="5419"/>
                    <a:pt x="205" y="5324"/>
                  </a:cubicBezTo>
                  <a:lnTo>
                    <a:pt x="205" y="374"/>
                  </a:lnTo>
                  <a:cubicBezTo>
                    <a:pt x="205" y="280"/>
                    <a:pt x="281" y="204"/>
                    <a:pt x="375" y="204"/>
                  </a:cubicBezTo>
                  <a:close/>
                  <a:moveTo>
                    <a:pt x="6585" y="204"/>
                  </a:moveTo>
                  <a:cubicBezTo>
                    <a:pt x="6680" y="204"/>
                    <a:pt x="6758" y="281"/>
                    <a:pt x="6758" y="377"/>
                  </a:cubicBezTo>
                  <a:lnTo>
                    <a:pt x="6758" y="5322"/>
                  </a:lnTo>
                  <a:cubicBezTo>
                    <a:pt x="6758" y="5417"/>
                    <a:pt x="6680" y="5495"/>
                    <a:pt x="6585" y="5495"/>
                  </a:cubicBezTo>
                  <a:lnTo>
                    <a:pt x="3583" y="5495"/>
                  </a:lnTo>
                  <a:lnTo>
                    <a:pt x="3583" y="5286"/>
                  </a:lnTo>
                  <a:lnTo>
                    <a:pt x="6448" y="5286"/>
                  </a:lnTo>
                  <a:cubicBezTo>
                    <a:pt x="6504" y="5286"/>
                    <a:pt x="6549" y="5240"/>
                    <a:pt x="6549" y="5185"/>
                  </a:cubicBezTo>
                  <a:lnTo>
                    <a:pt x="6549" y="4340"/>
                  </a:lnTo>
                  <a:cubicBezTo>
                    <a:pt x="6549" y="4284"/>
                    <a:pt x="6504" y="4238"/>
                    <a:pt x="6448" y="4238"/>
                  </a:cubicBezTo>
                  <a:cubicBezTo>
                    <a:pt x="6392" y="4238"/>
                    <a:pt x="6346" y="4284"/>
                    <a:pt x="6346" y="4340"/>
                  </a:cubicBezTo>
                  <a:lnTo>
                    <a:pt x="6346" y="5082"/>
                  </a:lnTo>
                  <a:lnTo>
                    <a:pt x="3583" y="5082"/>
                  </a:lnTo>
                  <a:lnTo>
                    <a:pt x="3583" y="616"/>
                  </a:lnTo>
                  <a:lnTo>
                    <a:pt x="6346" y="616"/>
                  </a:lnTo>
                  <a:lnTo>
                    <a:pt x="6346" y="3863"/>
                  </a:lnTo>
                  <a:cubicBezTo>
                    <a:pt x="6346" y="3919"/>
                    <a:pt x="6392" y="3964"/>
                    <a:pt x="6448" y="3964"/>
                  </a:cubicBezTo>
                  <a:cubicBezTo>
                    <a:pt x="6504" y="3964"/>
                    <a:pt x="6549" y="3919"/>
                    <a:pt x="6549" y="3863"/>
                  </a:cubicBezTo>
                  <a:lnTo>
                    <a:pt x="6549" y="514"/>
                  </a:lnTo>
                  <a:cubicBezTo>
                    <a:pt x="6549" y="459"/>
                    <a:pt x="6504" y="412"/>
                    <a:pt x="6448" y="412"/>
                  </a:cubicBezTo>
                  <a:lnTo>
                    <a:pt x="3583" y="412"/>
                  </a:lnTo>
                  <a:lnTo>
                    <a:pt x="3583" y="204"/>
                  </a:lnTo>
                  <a:close/>
                  <a:moveTo>
                    <a:pt x="375" y="1"/>
                  </a:moveTo>
                  <a:cubicBezTo>
                    <a:pt x="168" y="1"/>
                    <a:pt x="0" y="167"/>
                    <a:pt x="0" y="374"/>
                  </a:cubicBezTo>
                  <a:lnTo>
                    <a:pt x="0" y="5325"/>
                  </a:lnTo>
                  <a:cubicBezTo>
                    <a:pt x="0" y="5532"/>
                    <a:pt x="168" y="5698"/>
                    <a:pt x="375" y="5698"/>
                  </a:cubicBezTo>
                  <a:lnTo>
                    <a:pt x="6585" y="5698"/>
                  </a:lnTo>
                  <a:cubicBezTo>
                    <a:pt x="6793" y="5698"/>
                    <a:pt x="6962" y="5529"/>
                    <a:pt x="6962" y="5322"/>
                  </a:cubicBezTo>
                  <a:lnTo>
                    <a:pt x="6962" y="377"/>
                  </a:lnTo>
                  <a:cubicBezTo>
                    <a:pt x="6962" y="169"/>
                    <a:pt x="6792" y="1"/>
                    <a:pt x="6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8081999" y="2363630"/>
              <a:ext cx="108174" cy="9187"/>
            </a:xfrm>
            <a:custGeom>
              <a:avLst/>
              <a:gdLst/>
              <a:ahLst/>
              <a:cxnLst/>
              <a:rect l="l" t="t" r="r" b="b"/>
              <a:pathLst>
                <a:path w="2402" h="204" extrusionOk="0">
                  <a:moveTo>
                    <a:pt x="102" y="0"/>
                  </a:moveTo>
                  <a:cubicBezTo>
                    <a:pt x="46" y="0"/>
                    <a:pt x="1" y="46"/>
                    <a:pt x="1" y="101"/>
                  </a:cubicBezTo>
                  <a:cubicBezTo>
                    <a:pt x="1" y="159"/>
                    <a:pt x="45" y="204"/>
                    <a:pt x="102" y="204"/>
                  </a:cubicBezTo>
                  <a:lnTo>
                    <a:pt x="2299" y="204"/>
                  </a:lnTo>
                  <a:cubicBezTo>
                    <a:pt x="2356" y="204"/>
                    <a:pt x="2401" y="158"/>
                    <a:pt x="2401" y="101"/>
                  </a:cubicBezTo>
                  <a:cubicBezTo>
                    <a:pt x="2401" y="46"/>
                    <a:pt x="2356" y="0"/>
                    <a:pt x="2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8156802" y="2379662"/>
              <a:ext cx="27787" cy="46341"/>
            </a:xfrm>
            <a:custGeom>
              <a:avLst/>
              <a:gdLst/>
              <a:ahLst/>
              <a:cxnLst/>
              <a:rect l="l" t="t" r="r" b="b"/>
              <a:pathLst>
                <a:path w="617" h="1029" extrusionOk="0">
                  <a:moveTo>
                    <a:pt x="213" y="1"/>
                  </a:moveTo>
                  <a:cubicBezTo>
                    <a:pt x="96" y="1"/>
                    <a:pt x="1" y="97"/>
                    <a:pt x="1" y="213"/>
                  </a:cubicBezTo>
                  <a:lnTo>
                    <a:pt x="1" y="406"/>
                  </a:lnTo>
                  <a:cubicBezTo>
                    <a:pt x="1" y="522"/>
                    <a:pt x="96" y="618"/>
                    <a:pt x="213" y="618"/>
                  </a:cubicBezTo>
                  <a:lnTo>
                    <a:pt x="404" y="618"/>
                  </a:lnTo>
                  <a:cubicBezTo>
                    <a:pt x="408" y="618"/>
                    <a:pt x="413" y="621"/>
                    <a:pt x="413" y="625"/>
                  </a:cubicBezTo>
                  <a:lnTo>
                    <a:pt x="413" y="817"/>
                  </a:lnTo>
                  <a:cubicBezTo>
                    <a:pt x="413" y="821"/>
                    <a:pt x="408" y="825"/>
                    <a:pt x="404" y="825"/>
                  </a:cubicBezTo>
                  <a:lnTo>
                    <a:pt x="213" y="825"/>
                  </a:lnTo>
                  <a:cubicBezTo>
                    <a:pt x="208" y="825"/>
                    <a:pt x="205" y="821"/>
                    <a:pt x="205" y="817"/>
                  </a:cubicBezTo>
                  <a:cubicBezTo>
                    <a:pt x="205" y="761"/>
                    <a:pt x="158" y="716"/>
                    <a:pt x="103" y="716"/>
                  </a:cubicBezTo>
                  <a:cubicBezTo>
                    <a:pt x="47" y="716"/>
                    <a:pt x="1" y="761"/>
                    <a:pt x="1" y="817"/>
                  </a:cubicBezTo>
                  <a:cubicBezTo>
                    <a:pt x="1" y="934"/>
                    <a:pt x="96" y="1029"/>
                    <a:pt x="213" y="1029"/>
                  </a:cubicBezTo>
                  <a:lnTo>
                    <a:pt x="404" y="1029"/>
                  </a:lnTo>
                  <a:cubicBezTo>
                    <a:pt x="522" y="1029"/>
                    <a:pt x="616" y="934"/>
                    <a:pt x="616" y="817"/>
                  </a:cubicBezTo>
                  <a:lnTo>
                    <a:pt x="616" y="625"/>
                  </a:lnTo>
                  <a:cubicBezTo>
                    <a:pt x="616" y="508"/>
                    <a:pt x="522" y="413"/>
                    <a:pt x="404" y="413"/>
                  </a:cubicBezTo>
                  <a:lnTo>
                    <a:pt x="213" y="413"/>
                  </a:lnTo>
                  <a:cubicBezTo>
                    <a:pt x="208" y="413"/>
                    <a:pt x="205" y="409"/>
                    <a:pt x="205" y="405"/>
                  </a:cubicBezTo>
                  <a:lnTo>
                    <a:pt x="205" y="213"/>
                  </a:lnTo>
                  <a:cubicBezTo>
                    <a:pt x="205" y="209"/>
                    <a:pt x="207" y="205"/>
                    <a:pt x="213" y="205"/>
                  </a:cubicBezTo>
                  <a:lnTo>
                    <a:pt x="404" y="205"/>
                  </a:lnTo>
                  <a:cubicBezTo>
                    <a:pt x="408" y="205"/>
                    <a:pt x="413" y="210"/>
                    <a:pt x="413" y="213"/>
                  </a:cubicBezTo>
                  <a:cubicBezTo>
                    <a:pt x="413" y="270"/>
                    <a:pt x="459" y="315"/>
                    <a:pt x="515" y="315"/>
                  </a:cubicBezTo>
                  <a:cubicBezTo>
                    <a:pt x="571" y="315"/>
                    <a:pt x="616" y="270"/>
                    <a:pt x="616" y="213"/>
                  </a:cubicBezTo>
                  <a:cubicBezTo>
                    <a:pt x="616" y="97"/>
                    <a:pt x="522" y="1"/>
                    <a:pt x="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8087493" y="2379662"/>
              <a:ext cx="27877" cy="46476"/>
            </a:xfrm>
            <a:custGeom>
              <a:avLst/>
              <a:gdLst/>
              <a:ahLst/>
              <a:cxnLst/>
              <a:rect l="l" t="t" r="r" b="b"/>
              <a:pathLst>
                <a:path w="619" h="1032" extrusionOk="0">
                  <a:moveTo>
                    <a:pt x="309" y="1"/>
                  </a:moveTo>
                  <a:cubicBezTo>
                    <a:pt x="140" y="1"/>
                    <a:pt x="1" y="140"/>
                    <a:pt x="1" y="310"/>
                  </a:cubicBezTo>
                  <a:lnTo>
                    <a:pt x="1" y="722"/>
                  </a:lnTo>
                  <a:cubicBezTo>
                    <a:pt x="1" y="892"/>
                    <a:pt x="140" y="1031"/>
                    <a:pt x="309" y="1031"/>
                  </a:cubicBezTo>
                  <a:cubicBezTo>
                    <a:pt x="479" y="1031"/>
                    <a:pt x="618" y="892"/>
                    <a:pt x="618" y="722"/>
                  </a:cubicBezTo>
                  <a:cubicBezTo>
                    <a:pt x="618" y="667"/>
                    <a:pt x="572" y="620"/>
                    <a:pt x="516" y="620"/>
                  </a:cubicBezTo>
                  <a:cubicBezTo>
                    <a:pt x="461" y="620"/>
                    <a:pt x="414" y="667"/>
                    <a:pt x="414" y="722"/>
                  </a:cubicBezTo>
                  <a:cubicBezTo>
                    <a:pt x="414" y="779"/>
                    <a:pt x="368" y="827"/>
                    <a:pt x="309" y="827"/>
                  </a:cubicBezTo>
                  <a:cubicBezTo>
                    <a:pt x="252" y="827"/>
                    <a:pt x="205" y="781"/>
                    <a:pt x="205" y="722"/>
                  </a:cubicBezTo>
                  <a:lnTo>
                    <a:pt x="205" y="310"/>
                  </a:lnTo>
                  <a:cubicBezTo>
                    <a:pt x="205" y="251"/>
                    <a:pt x="252" y="205"/>
                    <a:pt x="309" y="205"/>
                  </a:cubicBezTo>
                  <a:cubicBezTo>
                    <a:pt x="366" y="205"/>
                    <a:pt x="414" y="251"/>
                    <a:pt x="414" y="310"/>
                  </a:cubicBezTo>
                  <a:cubicBezTo>
                    <a:pt x="414" y="365"/>
                    <a:pt x="461" y="412"/>
                    <a:pt x="516" y="412"/>
                  </a:cubicBezTo>
                  <a:cubicBezTo>
                    <a:pt x="572" y="412"/>
                    <a:pt x="618" y="365"/>
                    <a:pt x="618" y="310"/>
                  </a:cubicBezTo>
                  <a:cubicBezTo>
                    <a:pt x="618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8122170" y="2379662"/>
              <a:ext cx="27832" cy="46476"/>
            </a:xfrm>
            <a:custGeom>
              <a:avLst/>
              <a:gdLst/>
              <a:ahLst/>
              <a:cxnLst/>
              <a:rect l="l" t="t" r="r" b="b"/>
              <a:pathLst>
                <a:path w="618" h="1032" extrusionOk="0">
                  <a:moveTo>
                    <a:pt x="307" y="205"/>
                  </a:moveTo>
                  <a:cubicBezTo>
                    <a:pt x="365" y="205"/>
                    <a:pt x="412" y="251"/>
                    <a:pt x="412" y="310"/>
                  </a:cubicBezTo>
                  <a:lnTo>
                    <a:pt x="412" y="722"/>
                  </a:lnTo>
                  <a:cubicBezTo>
                    <a:pt x="412" y="779"/>
                    <a:pt x="366" y="827"/>
                    <a:pt x="307" y="827"/>
                  </a:cubicBezTo>
                  <a:cubicBezTo>
                    <a:pt x="251" y="827"/>
                    <a:pt x="203" y="781"/>
                    <a:pt x="203" y="722"/>
                  </a:cubicBezTo>
                  <a:lnTo>
                    <a:pt x="203" y="310"/>
                  </a:lnTo>
                  <a:cubicBezTo>
                    <a:pt x="203" y="253"/>
                    <a:pt x="249" y="205"/>
                    <a:pt x="307" y="205"/>
                  </a:cubicBezTo>
                  <a:close/>
                  <a:moveTo>
                    <a:pt x="308" y="1"/>
                  </a:moveTo>
                  <a:cubicBezTo>
                    <a:pt x="139" y="1"/>
                    <a:pt x="1" y="140"/>
                    <a:pt x="1" y="310"/>
                  </a:cubicBezTo>
                  <a:lnTo>
                    <a:pt x="1" y="722"/>
                  </a:lnTo>
                  <a:cubicBezTo>
                    <a:pt x="1" y="892"/>
                    <a:pt x="139" y="1031"/>
                    <a:pt x="308" y="1031"/>
                  </a:cubicBezTo>
                  <a:cubicBezTo>
                    <a:pt x="479" y="1031"/>
                    <a:pt x="617" y="892"/>
                    <a:pt x="617" y="722"/>
                  </a:cubicBezTo>
                  <a:lnTo>
                    <a:pt x="617" y="310"/>
                  </a:lnTo>
                  <a:cubicBezTo>
                    <a:pt x="616" y="140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8096816" y="2310444"/>
              <a:ext cx="27742" cy="46341"/>
            </a:xfrm>
            <a:custGeom>
              <a:avLst/>
              <a:gdLst/>
              <a:ahLst/>
              <a:cxnLst/>
              <a:rect l="l" t="t" r="r" b="b"/>
              <a:pathLst>
                <a:path w="616" h="1029" extrusionOk="0">
                  <a:moveTo>
                    <a:pt x="212" y="0"/>
                  </a:moveTo>
                  <a:cubicBezTo>
                    <a:pt x="96" y="0"/>
                    <a:pt x="0" y="96"/>
                    <a:pt x="0" y="212"/>
                  </a:cubicBezTo>
                  <a:lnTo>
                    <a:pt x="0" y="405"/>
                  </a:lnTo>
                  <a:cubicBezTo>
                    <a:pt x="0" y="521"/>
                    <a:pt x="96" y="617"/>
                    <a:pt x="212" y="617"/>
                  </a:cubicBezTo>
                  <a:lnTo>
                    <a:pt x="404" y="617"/>
                  </a:lnTo>
                  <a:cubicBezTo>
                    <a:pt x="408" y="617"/>
                    <a:pt x="412" y="620"/>
                    <a:pt x="412" y="624"/>
                  </a:cubicBezTo>
                  <a:lnTo>
                    <a:pt x="412" y="817"/>
                  </a:lnTo>
                  <a:cubicBezTo>
                    <a:pt x="412" y="820"/>
                    <a:pt x="408" y="824"/>
                    <a:pt x="404" y="824"/>
                  </a:cubicBezTo>
                  <a:lnTo>
                    <a:pt x="212" y="824"/>
                  </a:lnTo>
                  <a:cubicBezTo>
                    <a:pt x="208" y="824"/>
                    <a:pt x="205" y="820"/>
                    <a:pt x="205" y="817"/>
                  </a:cubicBezTo>
                  <a:cubicBezTo>
                    <a:pt x="205" y="760"/>
                    <a:pt x="158" y="715"/>
                    <a:pt x="102" y="715"/>
                  </a:cubicBezTo>
                  <a:cubicBezTo>
                    <a:pt x="47" y="715"/>
                    <a:pt x="0" y="760"/>
                    <a:pt x="0" y="817"/>
                  </a:cubicBezTo>
                  <a:cubicBezTo>
                    <a:pt x="0" y="933"/>
                    <a:pt x="96" y="1029"/>
                    <a:pt x="212" y="1029"/>
                  </a:cubicBezTo>
                  <a:lnTo>
                    <a:pt x="404" y="1029"/>
                  </a:lnTo>
                  <a:cubicBezTo>
                    <a:pt x="521" y="1029"/>
                    <a:pt x="616" y="933"/>
                    <a:pt x="616" y="817"/>
                  </a:cubicBezTo>
                  <a:lnTo>
                    <a:pt x="616" y="624"/>
                  </a:lnTo>
                  <a:cubicBezTo>
                    <a:pt x="616" y="508"/>
                    <a:pt x="521" y="412"/>
                    <a:pt x="404" y="412"/>
                  </a:cubicBezTo>
                  <a:lnTo>
                    <a:pt x="212" y="412"/>
                  </a:lnTo>
                  <a:cubicBezTo>
                    <a:pt x="208" y="412"/>
                    <a:pt x="205" y="408"/>
                    <a:pt x="205" y="405"/>
                  </a:cubicBezTo>
                  <a:lnTo>
                    <a:pt x="205" y="212"/>
                  </a:lnTo>
                  <a:cubicBezTo>
                    <a:pt x="205" y="209"/>
                    <a:pt x="208" y="204"/>
                    <a:pt x="212" y="204"/>
                  </a:cubicBezTo>
                  <a:lnTo>
                    <a:pt x="404" y="204"/>
                  </a:lnTo>
                  <a:cubicBezTo>
                    <a:pt x="408" y="204"/>
                    <a:pt x="412" y="209"/>
                    <a:pt x="412" y="212"/>
                  </a:cubicBezTo>
                  <a:cubicBezTo>
                    <a:pt x="412" y="269"/>
                    <a:pt x="458" y="314"/>
                    <a:pt x="515" y="314"/>
                  </a:cubicBezTo>
                  <a:cubicBezTo>
                    <a:pt x="570" y="314"/>
                    <a:pt x="616" y="269"/>
                    <a:pt x="616" y="212"/>
                  </a:cubicBezTo>
                  <a:cubicBezTo>
                    <a:pt x="616" y="96"/>
                    <a:pt x="521" y="0"/>
                    <a:pt x="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8131492" y="2310489"/>
              <a:ext cx="9187" cy="46296"/>
            </a:xfrm>
            <a:custGeom>
              <a:avLst/>
              <a:gdLst/>
              <a:ahLst/>
              <a:cxnLst/>
              <a:rect l="l" t="t" r="r" b="b"/>
              <a:pathLst>
                <a:path w="204" h="1028" extrusionOk="0">
                  <a:moveTo>
                    <a:pt x="101" y="0"/>
                  </a:moveTo>
                  <a:cubicBezTo>
                    <a:pt x="46" y="0"/>
                    <a:pt x="0" y="46"/>
                    <a:pt x="0" y="101"/>
                  </a:cubicBezTo>
                  <a:lnTo>
                    <a:pt x="0" y="926"/>
                  </a:lnTo>
                  <a:cubicBezTo>
                    <a:pt x="0" y="981"/>
                    <a:pt x="45" y="1028"/>
                    <a:pt x="101" y="1028"/>
                  </a:cubicBezTo>
                  <a:cubicBezTo>
                    <a:pt x="158" y="1028"/>
                    <a:pt x="204" y="981"/>
                    <a:pt x="204" y="926"/>
                  </a:cubicBezTo>
                  <a:lnTo>
                    <a:pt x="204" y="101"/>
                  </a:lnTo>
                  <a:cubicBezTo>
                    <a:pt x="204" y="46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8147480" y="2310489"/>
              <a:ext cx="27787" cy="46296"/>
            </a:xfrm>
            <a:custGeom>
              <a:avLst/>
              <a:gdLst/>
              <a:ahLst/>
              <a:cxnLst/>
              <a:rect l="l" t="t" r="r" b="b"/>
              <a:pathLst>
                <a:path w="617" h="1028" extrusionOk="0">
                  <a:moveTo>
                    <a:pt x="103" y="0"/>
                  </a:moveTo>
                  <a:cubicBezTo>
                    <a:pt x="48" y="0"/>
                    <a:pt x="1" y="46"/>
                    <a:pt x="1" y="101"/>
                  </a:cubicBezTo>
                  <a:lnTo>
                    <a:pt x="1" y="926"/>
                  </a:lnTo>
                  <a:cubicBezTo>
                    <a:pt x="1" y="981"/>
                    <a:pt x="48" y="1028"/>
                    <a:pt x="103" y="1028"/>
                  </a:cubicBezTo>
                  <a:cubicBezTo>
                    <a:pt x="159" y="1028"/>
                    <a:pt x="205" y="981"/>
                    <a:pt x="205" y="926"/>
                  </a:cubicBezTo>
                  <a:lnTo>
                    <a:pt x="205" y="552"/>
                  </a:lnTo>
                  <a:lnTo>
                    <a:pt x="413" y="899"/>
                  </a:lnTo>
                  <a:lnTo>
                    <a:pt x="413" y="926"/>
                  </a:lnTo>
                  <a:cubicBezTo>
                    <a:pt x="413" y="981"/>
                    <a:pt x="459" y="1028"/>
                    <a:pt x="515" y="1028"/>
                  </a:cubicBezTo>
                  <a:cubicBezTo>
                    <a:pt x="571" y="1028"/>
                    <a:pt x="617" y="981"/>
                    <a:pt x="617" y="926"/>
                  </a:cubicBezTo>
                  <a:lnTo>
                    <a:pt x="617" y="101"/>
                  </a:lnTo>
                  <a:cubicBezTo>
                    <a:pt x="617" y="46"/>
                    <a:pt x="571" y="0"/>
                    <a:pt x="515" y="0"/>
                  </a:cubicBezTo>
                  <a:cubicBezTo>
                    <a:pt x="459" y="0"/>
                    <a:pt x="413" y="46"/>
                    <a:pt x="413" y="101"/>
                  </a:cubicBezTo>
                  <a:lnTo>
                    <a:pt x="413" y="503"/>
                  </a:lnTo>
                  <a:lnTo>
                    <a:pt x="205" y="156"/>
                  </a:lnTo>
                  <a:lnTo>
                    <a:pt x="205" y="101"/>
                  </a:lnTo>
                  <a:cubicBezTo>
                    <a:pt x="205" y="46"/>
                    <a:pt x="159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98" name="Google Shape;1398;p40"/>
          <p:cNvGrpSpPr/>
          <p:nvPr/>
        </p:nvGrpSpPr>
        <p:grpSpPr>
          <a:xfrm>
            <a:off x="992688" y="1194985"/>
            <a:ext cx="531532" cy="743178"/>
            <a:chOff x="7239619" y="1607672"/>
            <a:chExt cx="311822" cy="435984"/>
          </a:xfrm>
        </p:grpSpPr>
        <p:sp>
          <p:nvSpPr>
            <p:cNvPr id="1399" name="Google Shape;1399;p40"/>
            <p:cNvSpPr/>
            <p:nvPr/>
          </p:nvSpPr>
          <p:spPr>
            <a:xfrm>
              <a:off x="7239619" y="1607672"/>
              <a:ext cx="311822" cy="435984"/>
            </a:xfrm>
            <a:custGeom>
              <a:avLst/>
              <a:gdLst/>
              <a:ahLst/>
              <a:cxnLst/>
              <a:rect l="l" t="t" r="r" b="b"/>
              <a:pathLst>
                <a:path w="6924" h="9681" extrusionOk="0">
                  <a:moveTo>
                    <a:pt x="1843" y="0"/>
                  </a:moveTo>
                  <a:cubicBezTo>
                    <a:pt x="886" y="0"/>
                    <a:pt x="109" y="778"/>
                    <a:pt x="109" y="1734"/>
                  </a:cubicBezTo>
                  <a:cubicBezTo>
                    <a:pt x="109" y="3364"/>
                    <a:pt x="37" y="4996"/>
                    <a:pt x="83" y="6625"/>
                  </a:cubicBezTo>
                  <a:cubicBezTo>
                    <a:pt x="102" y="7296"/>
                    <a:pt x="0" y="8238"/>
                    <a:pt x="351" y="8826"/>
                  </a:cubicBezTo>
                  <a:cubicBezTo>
                    <a:pt x="663" y="9348"/>
                    <a:pt x="1232" y="9680"/>
                    <a:pt x="1843" y="9680"/>
                  </a:cubicBezTo>
                  <a:lnTo>
                    <a:pt x="5144" y="9680"/>
                  </a:lnTo>
                  <a:cubicBezTo>
                    <a:pt x="6099" y="9680"/>
                    <a:pt x="6877" y="8903"/>
                    <a:pt x="6877" y="7947"/>
                  </a:cubicBezTo>
                  <a:cubicBezTo>
                    <a:pt x="6877" y="6134"/>
                    <a:pt x="6878" y="4319"/>
                    <a:pt x="6881" y="2506"/>
                  </a:cubicBezTo>
                  <a:cubicBezTo>
                    <a:pt x="6882" y="1891"/>
                    <a:pt x="6923" y="1235"/>
                    <a:pt x="6545" y="716"/>
                  </a:cubicBezTo>
                  <a:cubicBezTo>
                    <a:pt x="6221" y="271"/>
                    <a:pt x="5694" y="0"/>
                    <a:pt x="5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7310369" y="1673514"/>
              <a:ext cx="173205" cy="304301"/>
            </a:xfrm>
            <a:custGeom>
              <a:avLst/>
              <a:gdLst/>
              <a:ahLst/>
              <a:cxnLst/>
              <a:rect l="l" t="t" r="r" b="b"/>
              <a:pathLst>
                <a:path w="3846" h="6757" extrusionOk="0">
                  <a:moveTo>
                    <a:pt x="273" y="0"/>
                  </a:moveTo>
                  <a:cubicBezTo>
                    <a:pt x="124" y="0"/>
                    <a:pt x="1" y="122"/>
                    <a:pt x="1" y="272"/>
                  </a:cubicBezTo>
                  <a:lnTo>
                    <a:pt x="1" y="6485"/>
                  </a:lnTo>
                  <a:cubicBezTo>
                    <a:pt x="1" y="6635"/>
                    <a:pt x="124" y="6757"/>
                    <a:pt x="273" y="6757"/>
                  </a:cubicBezTo>
                  <a:lnTo>
                    <a:pt x="3574" y="6757"/>
                  </a:lnTo>
                  <a:cubicBezTo>
                    <a:pt x="3724" y="6757"/>
                    <a:pt x="3846" y="6636"/>
                    <a:pt x="3846" y="6485"/>
                  </a:cubicBezTo>
                  <a:lnTo>
                    <a:pt x="3846" y="272"/>
                  </a:lnTo>
                  <a:cubicBezTo>
                    <a:pt x="3846" y="122"/>
                    <a:pt x="3724" y="0"/>
                    <a:pt x="3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7452635" y="1673514"/>
              <a:ext cx="30939" cy="304301"/>
            </a:xfrm>
            <a:custGeom>
              <a:avLst/>
              <a:gdLst/>
              <a:ahLst/>
              <a:cxnLst/>
              <a:rect l="l" t="t" r="r" b="b"/>
              <a:pathLst>
                <a:path w="687" h="6757" extrusionOk="0">
                  <a:moveTo>
                    <a:pt x="0" y="0"/>
                  </a:moveTo>
                  <a:cubicBezTo>
                    <a:pt x="153" y="0"/>
                    <a:pt x="274" y="122"/>
                    <a:pt x="274" y="274"/>
                  </a:cubicBezTo>
                  <a:lnTo>
                    <a:pt x="274" y="6483"/>
                  </a:lnTo>
                  <a:cubicBezTo>
                    <a:pt x="274" y="6635"/>
                    <a:pt x="153" y="6757"/>
                    <a:pt x="0" y="6757"/>
                  </a:cubicBezTo>
                  <a:lnTo>
                    <a:pt x="413" y="6757"/>
                  </a:lnTo>
                  <a:cubicBezTo>
                    <a:pt x="565" y="6757"/>
                    <a:pt x="687" y="6635"/>
                    <a:pt x="687" y="6483"/>
                  </a:cubicBezTo>
                  <a:lnTo>
                    <a:pt x="687" y="274"/>
                  </a:lnTo>
                  <a:cubicBezTo>
                    <a:pt x="687" y="124"/>
                    <a:pt x="563" y="0"/>
                    <a:pt x="413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7310324" y="1701931"/>
              <a:ext cx="173205" cy="247467"/>
            </a:xfrm>
            <a:custGeom>
              <a:avLst/>
              <a:gdLst/>
              <a:ahLst/>
              <a:cxnLst/>
              <a:rect l="l" t="t" r="r" b="b"/>
              <a:pathLst>
                <a:path w="3846" h="5495" extrusionOk="0">
                  <a:moveTo>
                    <a:pt x="1" y="1"/>
                  </a:moveTo>
                  <a:lnTo>
                    <a:pt x="1" y="5495"/>
                  </a:lnTo>
                  <a:lnTo>
                    <a:pt x="3846" y="5495"/>
                  </a:lnTo>
                  <a:lnTo>
                    <a:pt x="3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7464974" y="1701931"/>
              <a:ext cx="18599" cy="247467"/>
            </a:xfrm>
            <a:custGeom>
              <a:avLst/>
              <a:gdLst/>
              <a:ahLst/>
              <a:cxnLst/>
              <a:rect l="l" t="t" r="r" b="b"/>
              <a:pathLst>
                <a:path w="413" h="5495" extrusionOk="0">
                  <a:moveTo>
                    <a:pt x="0" y="1"/>
                  </a:moveTo>
                  <a:lnTo>
                    <a:pt x="0" y="5495"/>
                  </a:lnTo>
                  <a:lnTo>
                    <a:pt x="413" y="5495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7364772" y="1733500"/>
              <a:ext cx="84170" cy="84125"/>
            </a:xfrm>
            <a:custGeom>
              <a:avLst/>
              <a:gdLst/>
              <a:ahLst/>
              <a:cxnLst/>
              <a:rect l="l" t="t" r="r" b="b"/>
              <a:pathLst>
                <a:path w="1869" h="1868" extrusionOk="0">
                  <a:moveTo>
                    <a:pt x="272" y="0"/>
                  </a:moveTo>
                  <a:cubicBezTo>
                    <a:pt x="123" y="0"/>
                    <a:pt x="0" y="122"/>
                    <a:pt x="0" y="272"/>
                  </a:cubicBezTo>
                  <a:lnTo>
                    <a:pt x="0" y="1596"/>
                  </a:lnTo>
                  <a:cubicBezTo>
                    <a:pt x="0" y="1746"/>
                    <a:pt x="123" y="1868"/>
                    <a:pt x="272" y="1868"/>
                  </a:cubicBezTo>
                  <a:lnTo>
                    <a:pt x="1597" y="1868"/>
                  </a:lnTo>
                  <a:cubicBezTo>
                    <a:pt x="1746" y="1868"/>
                    <a:pt x="1869" y="1746"/>
                    <a:pt x="1869" y="1596"/>
                  </a:cubicBezTo>
                  <a:lnTo>
                    <a:pt x="1869" y="272"/>
                  </a:lnTo>
                  <a:cubicBezTo>
                    <a:pt x="1869" y="122"/>
                    <a:pt x="1746" y="0"/>
                    <a:pt x="1597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7354864" y="1723548"/>
              <a:ext cx="84125" cy="84215"/>
            </a:xfrm>
            <a:custGeom>
              <a:avLst/>
              <a:gdLst/>
              <a:ahLst/>
              <a:cxnLst/>
              <a:rect l="l" t="t" r="r" b="b"/>
              <a:pathLst>
                <a:path w="1868" h="1870" extrusionOk="0">
                  <a:moveTo>
                    <a:pt x="272" y="1"/>
                  </a:moveTo>
                  <a:cubicBezTo>
                    <a:pt x="122" y="1"/>
                    <a:pt x="0" y="124"/>
                    <a:pt x="0" y="273"/>
                  </a:cubicBezTo>
                  <a:lnTo>
                    <a:pt x="0" y="1597"/>
                  </a:lnTo>
                  <a:cubicBezTo>
                    <a:pt x="0" y="1746"/>
                    <a:pt x="122" y="1869"/>
                    <a:pt x="272" y="1869"/>
                  </a:cubicBezTo>
                  <a:lnTo>
                    <a:pt x="1596" y="1869"/>
                  </a:lnTo>
                  <a:cubicBezTo>
                    <a:pt x="1747" y="1869"/>
                    <a:pt x="1868" y="1748"/>
                    <a:pt x="1868" y="1597"/>
                  </a:cubicBezTo>
                  <a:lnTo>
                    <a:pt x="1868" y="273"/>
                  </a:lnTo>
                  <a:cubicBezTo>
                    <a:pt x="1868" y="124"/>
                    <a:pt x="1746" y="1"/>
                    <a:pt x="1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7305776" y="1668875"/>
              <a:ext cx="182392" cy="235083"/>
            </a:xfrm>
            <a:custGeom>
              <a:avLst/>
              <a:gdLst/>
              <a:ahLst/>
              <a:cxnLst/>
              <a:rect l="l" t="t" r="r" b="b"/>
              <a:pathLst>
                <a:path w="4050" h="5220" extrusionOk="0">
                  <a:moveTo>
                    <a:pt x="3675" y="205"/>
                  </a:moveTo>
                  <a:cubicBezTo>
                    <a:pt x="3768" y="205"/>
                    <a:pt x="3844" y="281"/>
                    <a:pt x="3844" y="375"/>
                  </a:cubicBezTo>
                  <a:lnTo>
                    <a:pt x="3844" y="633"/>
                  </a:lnTo>
                  <a:lnTo>
                    <a:pt x="204" y="633"/>
                  </a:lnTo>
                  <a:lnTo>
                    <a:pt x="204" y="375"/>
                  </a:lnTo>
                  <a:cubicBezTo>
                    <a:pt x="204" y="281"/>
                    <a:pt x="280" y="205"/>
                    <a:pt x="374" y="205"/>
                  </a:cubicBezTo>
                  <a:close/>
                  <a:moveTo>
                    <a:pt x="375" y="1"/>
                  </a:moveTo>
                  <a:cubicBezTo>
                    <a:pt x="168" y="1"/>
                    <a:pt x="0" y="168"/>
                    <a:pt x="0" y="375"/>
                  </a:cubicBezTo>
                  <a:lnTo>
                    <a:pt x="0" y="5117"/>
                  </a:lnTo>
                  <a:cubicBezTo>
                    <a:pt x="0" y="5173"/>
                    <a:pt x="47" y="5219"/>
                    <a:pt x="103" y="5219"/>
                  </a:cubicBezTo>
                  <a:cubicBezTo>
                    <a:pt x="158" y="5219"/>
                    <a:pt x="205" y="5173"/>
                    <a:pt x="205" y="5117"/>
                  </a:cubicBezTo>
                  <a:lnTo>
                    <a:pt x="205" y="836"/>
                  </a:lnTo>
                  <a:lnTo>
                    <a:pt x="3845" y="836"/>
                  </a:lnTo>
                  <a:lnTo>
                    <a:pt x="3845" y="1902"/>
                  </a:lnTo>
                  <a:cubicBezTo>
                    <a:pt x="3845" y="1957"/>
                    <a:pt x="3892" y="2003"/>
                    <a:pt x="3948" y="2003"/>
                  </a:cubicBezTo>
                  <a:cubicBezTo>
                    <a:pt x="4003" y="2003"/>
                    <a:pt x="4050" y="1957"/>
                    <a:pt x="4050" y="1902"/>
                  </a:cubicBezTo>
                  <a:lnTo>
                    <a:pt x="4050" y="374"/>
                  </a:lnTo>
                  <a:cubicBezTo>
                    <a:pt x="4050" y="169"/>
                    <a:pt x="3881" y="1"/>
                    <a:pt x="3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7305776" y="1771555"/>
              <a:ext cx="182392" cy="210854"/>
            </a:xfrm>
            <a:custGeom>
              <a:avLst/>
              <a:gdLst/>
              <a:ahLst/>
              <a:cxnLst/>
              <a:rect l="l" t="t" r="r" b="b"/>
              <a:pathLst>
                <a:path w="4050" h="4682" extrusionOk="0">
                  <a:moveTo>
                    <a:pt x="3845" y="4050"/>
                  </a:moveTo>
                  <a:lnTo>
                    <a:pt x="3845" y="4308"/>
                  </a:lnTo>
                  <a:cubicBezTo>
                    <a:pt x="3845" y="4402"/>
                    <a:pt x="3769" y="4478"/>
                    <a:pt x="3676" y="4478"/>
                  </a:cubicBezTo>
                  <a:lnTo>
                    <a:pt x="375" y="4478"/>
                  </a:lnTo>
                  <a:cubicBezTo>
                    <a:pt x="281" y="4478"/>
                    <a:pt x="205" y="4401"/>
                    <a:pt x="205" y="4308"/>
                  </a:cubicBezTo>
                  <a:lnTo>
                    <a:pt x="205" y="4050"/>
                  </a:lnTo>
                  <a:close/>
                  <a:moveTo>
                    <a:pt x="3948" y="1"/>
                  </a:moveTo>
                  <a:cubicBezTo>
                    <a:pt x="3892" y="1"/>
                    <a:pt x="3845" y="47"/>
                    <a:pt x="3845" y="103"/>
                  </a:cubicBezTo>
                  <a:lnTo>
                    <a:pt x="3845" y="3848"/>
                  </a:lnTo>
                  <a:lnTo>
                    <a:pt x="205" y="3848"/>
                  </a:lnTo>
                  <a:lnTo>
                    <a:pt x="205" y="3315"/>
                  </a:lnTo>
                  <a:cubicBezTo>
                    <a:pt x="205" y="3258"/>
                    <a:pt x="158" y="3212"/>
                    <a:pt x="103" y="3212"/>
                  </a:cubicBezTo>
                  <a:cubicBezTo>
                    <a:pt x="47" y="3212"/>
                    <a:pt x="0" y="3258"/>
                    <a:pt x="0" y="3315"/>
                  </a:cubicBezTo>
                  <a:lnTo>
                    <a:pt x="0" y="4308"/>
                  </a:lnTo>
                  <a:cubicBezTo>
                    <a:pt x="0" y="4514"/>
                    <a:pt x="168" y="4682"/>
                    <a:pt x="375" y="4682"/>
                  </a:cubicBezTo>
                  <a:lnTo>
                    <a:pt x="3676" y="4682"/>
                  </a:lnTo>
                  <a:cubicBezTo>
                    <a:pt x="3882" y="4682"/>
                    <a:pt x="4050" y="4514"/>
                    <a:pt x="4050" y="4308"/>
                  </a:cubicBezTo>
                  <a:lnTo>
                    <a:pt x="4050" y="102"/>
                  </a:lnTo>
                  <a:cubicBezTo>
                    <a:pt x="4050" y="46"/>
                    <a:pt x="4003" y="1"/>
                    <a:pt x="3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7350270" y="1719044"/>
              <a:ext cx="93358" cy="93358"/>
            </a:xfrm>
            <a:custGeom>
              <a:avLst/>
              <a:gdLst/>
              <a:ahLst/>
              <a:cxnLst/>
              <a:rect l="l" t="t" r="r" b="b"/>
              <a:pathLst>
                <a:path w="2073" h="2073" extrusionOk="0">
                  <a:moveTo>
                    <a:pt x="1698" y="203"/>
                  </a:moveTo>
                  <a:cubicBezTo>
                    <a:pt x="1791" y="203"/>
                    <a:pt x="1868" y="279"/>
                    <a:pt x="1868" y="373"/>
                  </a:cubicBezTo>
                  <a:lnTo>
                    <a:pt x="1868" y="1697"/>
                  </a:lnTo>
                  <a:cubicBezTo>
                    <a:pt x="1868" y="1791"/>
                    <a:pt x="1791" y="1867"/>
                    <a:pt x="1698" y="1867"/>
                  </a:cubicBezTo>
                  <a:lnTo>
                    <a:pt x="374" y="1867"/>
                  </a:lnTo>
                  <a:cubicBezTo>
                    <a:pt x="280" y="1867"/>
                    <a:pt x="203" y="1791"/>
                    <a:pt x="203" y="1697"/>
                  </a:cubicBezTo>
                  <a:lnTo>
                    <a:pt x="203" y="373"/>
                  </a:lnTo>
                  <a:cubicBezTo>
                    <a:pt x="203" y="279"/>
                    <a:pt x="280" y="203"/>
                    <a:pt x="374" y="203"/>
                  </a:cubicBezTo>
                  <a:close/>
                  <a:moveTo>
                    <a:pt x="374" y="1"/>
                  </a:moveTo>
                  <a:cubicBezTo>
                    <a:pt x="168" y="1"/>
                    <a:pt x="0" y="168"/>
                    <a:pt x="0" y="375"/>
                  </a:cubicBezTo>
                  <a:lnTo>
                    <a:pt x="0" y="1698"/>
                  </a:lnTo>
                  <a:cubicBezTo>
                    <a:pt x="0" y="1905"/>
                    <a:pt x="168" y="2073"/>
                    <a:pt x="374" y="2073"/>
                  </a:cubicBezTo>
                  <a:lnTo>
                    <a:pt x="1698" y="2073"/>
                  </a:lnTo>
                  <a:cubicBezTo>
                    <a:pt x="1905" y="2073"/>
                    <a:pt x="2072" y="1905"/>
                    <a:pt x="2072" y="1698"/>
                  </a:cubicBezTo>
                  <a:lnTo>
                    <a:pt x="2072" y="375"/>
                  </a:lnTo>
                  <a:cubicBezTo>
                    <a:pt x="2072" y="168"/>
                    <a:pt x="1905" y="1"/>
                    <a:pt x="1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7366393" y="1745299"/>
              <a:ext cx="60572" cy="40712"/>
            </a:xfrm>
            <a:custGeom>
              <a:avLst/>
              <a:gdLst/>
              <a:ahLst/>
              <a:cxnLst/>
              <a:rect l="l" t="t" r="r" b="b"/>
              <a:pathLst>
                <a:path w="1345" h="904" extrusionOk="0">
                  <a:moveTo>
                    <a:pt x="652" y="1"/>
                  </a:moveTo>
                  <a:cubicBezTo>
                    <a:pt x="612" y="1"/>
                    <a:pt x="576" y="23"/>
                    <a:pt x="560" y="60"/>
                  </a:cubicBezTo>
                  <a:lnTo>
                    <a:pt x="323" y="586"/>
                  </a:lnTo>
                  <a:lnTo>
                    <a:pt x="203" y="392"/>
                  </a:lnTo>
                  <a:cubicBezTo>
                    <a:pt x="184" y="361"/>
                    <a:pt x="150" y="344"/>
                    <a:pt x="116" y="344"/>
                  </a:cubicBezTo>
                  <a:cubicBezTo>
                    <a:pt x="98" y="344"/>
                    <a:pt x="80" y="349"/>
                    <a:pt x="63" y="358"/>
                  </a:cubicBezTo>
                  <a:cubicBezTo>
                    <a:pt x="16" y="388"/>
                    <a:pt x="1" y="451"/>
                    <a:pt x="29" y="499"/>
                  </a:cubicBezTo>
                  <a:lnTo>
                    <a:pt x="250" y="855"/>
                  </a:lnTo>
                  <a:cubicBezTo>
                    <a:pt x="269" y="888"/>
                    <a:pt x="303" y="903"/>
                    <a:pt x="336" y="903"/>
                  </a:cubicBezTo>
                  <a:cubicBezTo>
                    <a:pt x="374" y="903"/>
                    <a:pt x="412" y="883"/>
                    <a:pt x="430" y="845"/>
                  </a:cubicBezTo>
                  <a:lnTo>
                    <a:pt x="718" y="205"/>
                  </a:lnTo>
                  <a:lnTo>
                    <a:pt x="1242" y="205"/>
                  </a:lnTo>
                  <a:cubicBezTo>
                    <a:pt x="1297" y="205"/>
                    <a:pt x="1344" y="158"/>
                    <a:pt x="1344" y="103"/>
                  </a:cubicBezTo>
                  <a:cubicBezTo>
                    <a:pt x="1344" y="47"/>
                    <a:pt x="1297" y="1"/>
                    <a:pt x="1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7401250" y="1760746"/>
              <a:ext cx="26165" cy="25265"/>
            </a:xfrm>
            <a:custGeom>
              <a:avLst/>
              <a:gdLst/>
              <a:ahLst/>
              <a:cxnLst/>
              <a:rect l="l" t="t" r="r" b="b"/>
              <a:pathLst>
                <a:path w="581" h="561" extrusionOk="0">
                  <a:moveTo>
                    <a:pt x="112" y="0"/>
                  </a:moveTo>
                  <a:cubicBezTo>
                    <a:pt x="86" y="0"/>
                    <a:pt x="60" y="10"/>
                    <a:pt x="39" y="31"/>
                  </a:cubicBezTo>
                  <a:cubicBezTo>
                    <a:pt x="0" y="70"/>
                    <a:pt x="0" y="135"/>
                    <a:pt x="39" y="174"/>
                  </a:cubicBezTo>
                  <a:lnTo>
                    <a:pt x="146" y="281"/>
                  </a:lnTo>
                  <a:lnTo>
                    <a:pt x="39" y="386"/>
                  </a:lnTo>
                  <a:cubicBezTo>
                    <a:pt x="0" y="425"/>
                    <a:pt x="0" y="491"/>
                    <a:pt x="39" y="531"/>
                  </a:cubicBezTo>
                  <a:cubicBezTo>
                    <a:pt x="60" y="551"/>
                    <a:pt x="86" y="560"/>
                    <a:pt x="112" y="560"/>
                  </a:cubicBezTo>
                  <a:cubicBezTo>
                    <a:pt x="137" y="560"/>
                    <a:pt x="163" y="551"/>
                    <a:pt x="184" y="531"/>
                  </a:cubicBezTo>
                  <a:lnTo>
                    <a:pt x="290" y="424"/>
                  </a:lnTo>
                  <a:lnTo>
                    <a:pt x="396" y="531"/>
                  </a:lnTo>
                  <a:cubicBezTo>
                    <a:pt x="416" y="551"/>
                    <a:pt x="442" y="560"/>
                    <a:pt x="468" y="560"/>
                  </a:cubicBezTo>
                  <a:cubicBezTo>
                    <a:pt x="494" y="560"/>
                    <a:pt x="519" y="551"/>
                    <a:pt x="540" y="531"/>
                  </a:cubicBezTo>
                  <a:cubicBezTo>
                    <a:pt x="579" y="491"/>
                    <a:pt x="579" y="425"/>
                    <a:pt x="540" y="386"/>
                  </a:cubicBezTo>
                  <a:lnTo>
                    <a:pt x="434" y="281"/>
                  </a:lnTo>
                  <a:lnTo>
                    <a:pt x="540" y="174"/>
                  </a:lnTo>
                  <a:cubicBezTo>
                    <a:pt x="580" y="135"/>
                    <a:pt x="580" y="71"/>
                    <a:pt x="540" y="31"/>
                  </a:cubicBezTo>
                  <a:cubicBezTo>
                    <a:pt x="520" y="10"/>
                    <a:pt x="494" y="0"/>
                    <a:pt x="468" y="0"/>
                  </a:cubicBezTo>
                  <a:cubicBezTo>
                    <a:pt x="442" y="0"/>
                    <a:pt x="416" y="10"/>
                    <a:pt x="396" y="31"/>
                  </a:cubicBezTo>
                  <a:lnTo>
                    <a:pt x="290" y="136"/>
                  </a:lnTo>
                  <a:lnTo>
                    <a:pt x="184" y="31"/>
                  </a:lnTo>
                  <a:cubicBezTo>
                    <a:pt x="165" y="10"/>
                    <a:pt x="138" y="0"/>
                    <a:pt x="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7340137" y="1829740"/>
              <a:ext cx="16798" cy="33686"/>
            </a:xfrm>
            <a:custGeom>
              <a:avLst/>
              <a:gdLst/>
              <a:ahLst/>
              <a:cxnLst/>
              <a:rect l="l" t="t" r="r" b="b"/>
              <a:pathLst>
                <a:path w="373" h="748" extrusionOk="0">
                  <a:moveTo>
                    <a:pt x="261" y="1"/>
                  </a:moveTo>
                  <a:cubicBezTo>
                    <a:pt x="235" y="1"/>
                    <a:pt x="209" y="10"/>
                    <a:pt x="189" y="30"/>
                  </a:cubicBezTo>
                  <a:cubicBezTo>
                    <a:pt x="1" y="219"/>
                    <a:pt x="1" y="528"/>
                    <a:pt x="189" y="719"/>
                  </a:cubicBezTo>
                  <a:cubicBezTo>
                    <a:pt x="210" y="739"/>
                    <a:pt x="236" y="748"/>
                    <a:pt x="262" y="748"/>
                  </a:cubicBezTo>
                  <a:cubicBezTo>
                    <a:pt x="287" y="748"/>
                    <a:pt x="313" y="739"/>
                    <a:pt x="334" y="719"/>
                  </a:cubicBezTo>
                  <a:cubicBezTo>
                    <a:pt x="373" y="679"/>
                    <a:pt x="373" y="614"/>
                    <a:pt x="334" y="574"/>
                  </a:cubicBezTo>
                  <a:cubicBezTo>
                    <a:pt x="223" y="464"/>
                    <a:pt x="223" y="285"/>
                    <a:pt x="334" y="175"/>
                  </a:cubicBezTo>
                  <a:cubicBezTo>
                    <a:pt x="373" y="136"/>
                    <a:pt x="373" y="70"/>
                    <a:pt x="334" y="30"/>
                  </a:cubicBezTo>
                  <a:cubicBezTo>
                    <a:pt x="314" y="10"/>
                    <a:pt x="288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7388820" y="1829740"/>
              <a:ext cx="16888" cy="33686"/>
            </a:xfrm>
            <a:custGeom>
              <a:avLst/>
              <a:gdLst/>
              <a:ahLst/>
              <a:cxnLst/>
              <a:rect l="l" t="t" r="r" b="b"/>
              <a:pathLst>
                <a:path w="375" h="748" extrusionOk="0">
                  <a:moveTo>
                    <a:pt x="112" y="1"/>
                  </a:moveTo>
                  <a:cubicBezTo>
                    <a:pt x="86" y="1"/>
                    <a:pt x="59" y="10"/>
                    <a:pt x="39" y="30"/>
                  </a:cubicBezTo>
                  <a:cubicBezTo>
                    <a:pt x="0" y="69"/>
                    <a:pt x="0" y="134"/>
                    <a:pt x="39" y="175"/>
                  </a:cubicBezTo>
                  <a:cubicBezTo>
                    <a:pt x="150" y="285"/>
                    <a:pt x="150" y="464"/>
                    <a:pt x="39" y="574"/>
                  </a:cubicBezTo>
                  <a:cubicBezTo>
                    <a:pt x="0" y="614"/>
                    <a:pt x="0" y="677"/>
                    <a:pt x="40" y="719"/>
                  </a:cubicBezTo>
                  <a:cubicBezTo>
                    <a:pt x="60" y="739"/>
                    <a:pt x="86" y="748"/>
                    <a:pt x="112" y="748"/>
                  </a:cubicBezTo>
                  <a:cubicBezTo>
                    <a:pt x="138" y="748"/>
                    <a:pt x="163" y="739"/>
                    <a:pt x="184" y="719"/>
                  </a:cubicBezTo>
                  <a:cubicBezTo>
                    <a:pt x="374" y="528"/>
                    <a:pt x="374" y="219"/>
                    <a:pt x="184" y="30"/>
                  </a:cubicBezTo>
                  <a:cubicBezTo>
                    <a:pt x="164" y="10"/>
                    <a:pt x="138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7361304" y="1835414"/>
              <a:ext cx="23238" cy="22337"/>
            </a:xfrm>
            <a:custGeom>
              <a:avLst/>
              <a:gdLst/>
              <a:ahLst/>
              <a:cxnLst/>
              <a:rect l="l" t="t" r="r" b="b"/>
              <a:pathLst>
                <a:path w="516" h="496" extrusionOk="0">
                  <a:moveTo>
                    <a:pt x="113" y="1"/>
                  </a:moveTo>
                  <a:cubicBezTo>
                    <a:pt x="87" y="1"/>
                    <a:pt x="60" y="11"/>
                    <a:pt x="40" y="30"/>
                  </a:cubicBezTo>
                  <a:cubicBezTo>
                    <a:pt x="1" y="70"/>
                    <a:pt x="1" y="136"/>
                    <a:pt x="40" y="175"/>
                  </a:cubicBezTo>
                  <a:lnTo>
                    <a:pt x="114" y="248"/>
                  </a:lnTo>
                  <a:lnTo>
                    <a:pt x="40" y="322"/>
                  </a:lnTo>
                  <a:cubicBezTo>
                    <a:pt x="1" y="361"/>
                    <a:pt x="1" y="426"/>
                    <a:pt x="40" y="465"/>
                  </a:cubicBezTo>
                  <a:cubicBezTo>
                    <a:pt x="61" y="486"/>
                    <a:pt x="87" y="496"/>
                    <a:pt x="113" y="496"/>
                  </a:cubicBezTo>
                  <a:cubicBezTo>
                    <a:pt x="138" y="496"/>
                    <a:pt x="164" y="486"/>
                    <a:pt x="185" y="465"/>
                  </a:cubicBezTo>
                  <a:lnTo>
                    <a:pt x="258" y="392"/>
                  </a:lnTo>
                  <a:lnTo>
                    <a:pt x="332" y="465"/>
                  </a:lnTo>
                  <a:cubicBezTo>
                    <a:pt x="351" y="486"/>
                    <a:pt x="377" y="496"/>
                    <a:pt x="403" y="496"/>
                  </a:cubicBezTo>
                  <a:cubicBezTo>
                    <a:pt x="429" y="496"/>
                    <a:pt x="454" y="486"/>
                    <a:pt x="475" y="465"/>
                  </a:cubicBezTo>
                  <a:cubicBezTo>
                    <a:pt x="514" y="426"/>
                    <a:pt x="514" y="361"/>
                    <a:pt x="475" y="322"/>
                  </a:cubicBezTo>
                  <a:lnTo>
                    <a:pt x="402" y="248"/>
                  </a:lnTo>
                  <a:lnTo>
                    <a:pt x="475" y="175"/>
                  </a:lnTo>
                  <a:cubicBezTo>
                    <a:pt x="515" y="135"/>
                    <a:pt x="515" y="70"/>
                    <a:pt x="475" y="30"/>
                  </a:cubicBezTo>
                  <a:cubicBezTo>
                    <a:pt x="456" y="11"/>
                    <a:pt x="429" y="1"/>
                    <a:pt x="403" y="1"/>
                  </a:cubicBezTo>
                  <a:cubicBezTo>
                    <a:pt x="377" y="1"/>
                    <a:pt x="351" y="11"/>
                    <a:pt x="332" y="30"/>
                  </a:cubicBezTo>
                  <a:lnTo>
                    <a:pt x="258" y="104"/>
                  </a:lnTo>
                  <a:lnTo>
                    <a:pt x="185" y="30"/>
                  </a:lnTo>
                  <a:cubicBezTo>
                    <a:pt x="165" y="11"/>
                    <a:pt x="139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7442457" y="1832667"/>
              <a:ext cx="9232" cy="27787"/>
            </a:xfrm>
            <a:custGeom>
              <a:avLst/>
              <a:gdLst/>
              <a:ahLst/>
              <a:cxnLst/>
              <a:rect l="l" t="t" r="r" b="b"/>
              <a:pathLst>
                <a:path w="205" h="617" extrusionOk="0"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lnTo>
                    <a:pt x="0" y="514"/>
                  </a:lnTo>
                  <a:cubicBezTo>
                    <a:pt x="0" y="571"/>
                    <a:pt x="47" y="617"/>
                    <a:pt x="102" y="617"/>
                  </a:cubicBezTo>
                  <a:cubicBezTo>
                    <a:pt x="158" y="617"/>
                    <a:pt x="205" y="571"/>
                    <a:pt x="205" y="514"/>
                  </a:cubicBezTo>
                  <a:lnTo>
                    <a:pt x="205" y="103"/>
                  </a:lnTo>
                  <a:cubicBezTo>
                    <a:pt x="20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7412689" y="1834018"/>
              <a:ext cx="19185" cy="9232"/>
            </a:xfrm>
            <a:custGeom>
              <a:avLst/>
              <a:gdLst/>
              <a:ahLst/>
              <a:cxnLst/>
              <a:rect l="l" t="t" r="r" b="b"/>
              <a:pathLst>
                <a:path w="426" h="205" extrusionOk="0">
                  <a:moveTo>
                    <a:pt x="102" y="0"/>
                  </a:moveTo>
                  <a:cubicBezTo>
                    <a:pt x="47" y="0"/>
                    <a:pt x="1" y="47"/>
                    <a:pt x="1" y="103"/>
                  </a:cubicBezTo>
                  <a:cubicBezTo>
                    <a:pt x="1" y="158"/>
                    <a:pt x="47" y="205"/>
                    <a:pt x="102" y="205"/>
                  </a:cubicBezTo>
                  <a:lnTo>
                    <a:pt x="323" y="205"/>
                  </a:lnTo>
                  <a:cubicBezTo>
                    <a:pt x="378" y="205"/>
                    <a:pt x="425" y="158"/>
                    <a:pt x="425" y="103"/>
                  </a:cubicBezTo>
                  <a:cubicBezTo>
                    <a:pt x="425" y="47"/>
                    <a:pt x="380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7412689" y="1849871"/>
              <a:ext cx="19185" cy="9277"/>
            </a:xfrm>
            <a:custGeom>
              <a:avLst/>
              <a:gdLst/>
              <a:ahLst/>
              <a:cxnLst/>
              <a:rect l="l" t="t" r="r" b="b"/>
              <a:pathLst>
                <a:path w="426" h="206" extrusionOk="0">
                  <a:moveTo>
                    <a:pt x="102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205"/>
                    <a:pt x="102" y="205"/>
                  </a:cubicBezTo>
                  <a:lnTo>
                    <a:pt x="323" y="205"/>
                  </a:lnTo>
                  <a:cubicBezTo>
                    <a:pt x="378" y="205"/>
                    <a:pt x="425" y="158"/>
                    <a:pt x="425" y="103"/>
                  </a:cubicBezTo>
                  <a:cubicBezTo>
                    <a:pt x="425" y="47"/>
                    <a:pt x="380" y="1"/>
                    <a:pt x="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7342209" y="1878603"/>
              <a:ext cx="109435" cy="9232"/>
            </a:xfrm>
            <a:custGeom>
              <a:avLst/>
              <a:gdLst/>
              <a:ahLst/>
              <a:cxnLst/>
              <a:rect l="l" t="t" r="r" b="b"/>
              <a:pathLst>
                <a:path w="2430" h="205" extrusionOk="0"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cubicBezTo>
                    <a:pt x="1" y="158"/>
                    <a:pt x="47" y="205"/>
                    <a:pt x="103" y="205"/>
                  </a:cubicBezTo>
                  <a:lnTo>
                    <a:pt x="2327" y="205"/>
                  </a:lnTo>
                  <a:cubicBezTo>
                    <a:pt x="2383" y="205"/>
                    <a:pt x="2429" y="158"/>
                    <a:pt x="2429" y="102"/>
                  </a:cubicBezTo>
                  <a:cubicBezTo>
                    <a:pt x="2429" y="47"/>
                    <a:pt x="2383" y="0"/>
                    <a:pt x="2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7342209" y="1899589"/>
              <a:ext cx="38325" cy="9277"/>
            </a:xfrm>
            <a:custGeom>
              <a:avLst/>
              <a:gdLst/>
              <a:ahLst/>
              <a:cxnLst/>
              <a:rect l="l" t="t" r="r" b="b"/>
              <a:pathLst>
                <a:path w="851" h="206" extrusionOk="0">
                  <a:moveTo>
                    <a:pt x="103" y="1"/>
                  </a:moveTo>
                  <a:cubicBezTo>
                    <a:pt x="47" y="1"/>
                    <a:pt x="1" y="46"/>
                    <a:pt x="1" y="103"/>
                  </a:cubicBezTo>
                  <a:cubicBezTo>
                    <a:pt x="1" y="158"/>
                    <a:pt x="47" y="205"/>
                    <a:pt x="103" y="205"/>
                  </a:cubicBezTo>
                  <a:lnTo>
                    <a:pt x="749" y="205"/>
                  </a:lnTo>
                  <a:cubicBezTo>
                    <a:pt x="804" y="205"/>
                    <a:pt x="850" y="158"/>
                    <a:pt x="850" y="103"/>
                  </a:cubicBezTo>
                  <a:cubicBezTo>
                    <a:pt x="850" y="46"/>
                    <a:pt x="804" y="1"/>
                    <a:pt x="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7413409" y="1899589"/>
              <a:ext cx="38280" cy="9277"/>
            </a:xfrm>
            <a:custGeom>
              <a:avLst/>
              <a:gdLst/>
              <a:ahLst/>
              <a:cxnLst/>
              <a:rect l="l" t="t" r="r" b="b"/>
              <a:pathLst>
                <a:path w="850" h="206" extrusionOk="0">
                  <a:moveTo>
                    <a:pt x="101" y="1"/>
                  </a:moveTo>
                  <a:cubicBezTo>
                    <a:pt x="46" y="1"/>
                    <a:pt x="0" y="46"/>
                    <a:pt x="0" y="103"/>
                  </a:cubicBezTo>
                  <a:cubicBezTo>
                    <a:pt x="0" y="158"/>
                    <a:pt x="46" y="205"/>
                    <a:pt x="101" y="205"/>
                  </a:cubicBezTo>
                  <a:lnTo>
                    <a:pt x="747" y="205"/>
                  </a:lnTo>
                  <a:cubicBezTo>
                    <a:pt x="803" y="205"/>
                    <a:pt x="850" y="158"/>
                    <a:pt x="850" y="103"/>
                  </a:cubicBezTo>
                  <a:cubicBezTo>
                    <a:pt x="850" y="46"/>
                    <a:pt x="803" y="1"/>
                    <a:pt x="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7342209" y="1919405"/>
              <a:ext cx="38325" cy="9187"/>
            </a:xfrm>
            <a:custGeom>
              <a:avLst/>
              <a:gdLst/>
              <a:ahLst/>
              <a:cxnLst/>
              <a:rect l="l" t="t" r="r" b="b"/>
              <a:pathLst>
                <a:path w="851" h="204" extrusionOk="0">
                  <a:moveTo>
                    <a:pt x="103" y="0"/>
                  </a:moveTo>
                  <a:cubicBezTo>
                    <a:pt x="47" y="0"/>
                    <a:pt x="1" y="46"/>
                    <a:pt x="1" y="102"/>
                  </a:cubicBezTo>
                  <a:cubicBezTo>
                    <a:pt x="1" y="159"/>
                    <a:pt x="47" y="204"/>
                    <a:pt x="103" y="204"/>
                  </a:cubicBezTo>
                  <a:lnTo>
                    <a:pt x="749" y="204"/>
                  </a:lnTo>
                  <a:cubicBezTo>
                    <a:pt x="804" y="204"/>
                    <a:pt x="850" y="158"/>
                    <a:pt x="850" y="102"/>
                  </a:cubicBezTo>
                  <a:cubicBezTo>
                    <a:pt x="850" y="46"/>
                    <a:pt x="804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1" name="Google Shape;1421;p40"/>
            <p:cNvSpPr/>
            <p:nvPr/>
          </p:nvSpPr>
          <p:spPr>
            <a:xfrm>
              <a:off x="7413409" y="1919405"/>
              <a:ext cx="38280" cy="9187"/>
            </a:xfrm>
            <a:custGeom>
              <a:avLst/>
              <a:gdLst/>
              <a:ahLst/>
              <a:cxnLst/>
              <a:rect l="l" t="t" r="r" b="b"/>
              <a:pathLst>
                <a:path w="850" h="204" extrusionOk="0">
                  <a:moveTo>
                    <a:pt x="101" y="0"/>
                  </a:moveTo>
                  <a:cubicBezTo>
                    <a:pt x="46" y="0"/>
                    <a:pt x="0" y="46"/>
                    <a:pt x="0" y="102"/>
                  </a:cubicBezTo>
                  <a:cubicBezTo>
                    <a:pt x="0" y="158"/>
                    <a:pt x="46" y="204"/>
                    <a:pt x="101" y="204"/>
                  </a:cubicBezTo>
                  <a:lnTo>
                    <a:pt x="747" y="204"/>
                  </a:lnTo>
                  <a:cubicBezTo>
                    <a:pt x="803" y="204"/>
                    <a:pt x="850" y="158"/>
                    <a:pt x="850" y="102"/>
                  </a:cubicBezTo>
                  <a:cubicBezTo>
                    <a:pt x="850" y="46"/>
                    <a:pt x="803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22" name="Google Shape;1422;p40"/>
          <p:cNvSpPr/>
          <p:nvPr/>
        </p:nvSpPr>
        <p:spPr>
          <a:xfrm>
            <a:off x="766727" y="3501395"/>
            <a:ext cx="708511" cy="546261"/>
          </a:xfrm>
          <a:custGeom>
            <a:avLst/>
            <a:gdLst/>
            <a:ahLst/>
            <a:cxnLst/>
            <a:rect l="l" t="t" r="r" b="b"/>
            <a:pathLst>
              <a:path w="22240" h="17147" extrusionOk="0">
                <a:moveTo>
                  <a:pt x="2882" y="13396"/>
                </a:moveTo>
                <a:cubicBezTo>
                  <a:pt x="2888" y="14283"/>
                  <a:pt x="2896" y="15178"/>
                  <a:pt x="2966" y="16062"/>
                </a:cubicBezTo>
                <a:cubicBezTo>
                  <a:pt x="2769" y="16060"/>
                  <a:pt x="2574" y="16059"/>
                  <a:pt x="2379" y="16056"/>
                </a:cubicBezTo>
                <a:cubicBezTo>
                  <a:pt x="2395" y="15559"/>
                  <a:pt x="2408" y="15061"/>
                  <a:pt x="2418" y="14565"/>
                </a:cubicBezTo>
                <a:cubicBezTo>
                  <a:pt x="2544" y="14197"/>
                  <a:pt x="2699" y="13789"/>
                  <a:pt x="2882" y="13396"/>
                </a:cubicBezTo>
                <a:close/>
                <a:moveTo>
                  <a:pt x="3559" y="12219"/>
                </a:moveTo>
                <a:cubicBezTo>
                  <a:pt x="3498" y="13499"/>
                  <a:pt x="3505" y="14786"/>
                  <a:pt x="3545" y="16063"/>
                </a:cubicBezTo>
                <a:cubicBezTo>
                  <a:pt x="3413" y="16063"/>
                  <a:pt x="3281" y="16062"/>
                  <a:pt x="3148" y="16062"/>
                </a:cubicBezTo>
                <a:cubicBezTo>
                  <a:pt x="3155" y="15075"/>
                  <a:pt x="3085" y="14084"/>
                  <a:pt x="3022" y="13099"/>
                </a:cubicBezTo>
                <a:cubicBezTo>
                  <a:pt x="3184" y="12778"/>
                  <a:pt x="3364" y="12476"/>
                  <a:pt x="3559" y="12219"/>
                </a:cubicBezTo>
                <a:close/>
                <a:moveTo>
                  <a:pt x="4213" y="11606"/>
                </a:moveTo>
                <a:lnTo>
                  <a:pt x="4213" y="11606"/>
                </a:lnTo>
                <a:cubicBezTo>
                  <a:pt x="4192" y="13095"/>
                  <a:pt x="4198" y="14578"/>
                  <a:pt x="4123" y="16068"/>
                </a:cubicBezTo>
                <a:cubicBezTo>
                  <a:pt x="4009" y="16068"/>
                  <a:pt x="3897" y="16066"/>
                  <a:pt x="3782" y="16066"/>
                </a:cubicBezTo>
                <a:cubicBezTo>
                  <a:pt x="3764" y="14717"/>
                  <a:pt x="3760" y="13368"/>
                  <a:pt x="3721" y="12022"/>
                </a:cubicBezTo>
                <a:cubicBezTo>
                  <a:pt x="3877" y="11846"/>
                  <a:pt x="4042" y="11706"/>
                  <a:pt x="4213" y="11606"/>
                </a:cubicBezTo>
                <a:close/>
                <a:moveTo>
                  <a:pt x="4748" y="11452"/>
                </a:moveTo>
                <a:cubicBezTo>
                  <a:pt x="4798" y="11452"/>
                  <a:pt x="4848" y="11456"/>
                  <a:pt x="4899" y="11464"/>
                </a:cubicBezTo>
                <a:cubicBezTo>
                  <a:pt x="4972" y="12975"/>
                  <a:pt x="5000" y="14494"/>
                  <a:pt x="5091" y="16002"/>
                </a:cubicBezTo>
                <a:cubicBezTo>
                  <a:pt x="5094" y="16032"/>
                  <a:pt x="5106" y="16055"/>
                  <a:pt x="5123" y="16075"/>
                </a:cubicBezTo>
                <a:cubicBezTo>
                  <a:pt x="4875" y="16073"/>
                  <a:pt x="4630" y="16070"/>
                  <a:pt x="4384" y="16069"/>
                </a:cubicBezTo>
                <a:cubicBezTo>
                  <a:pt x="4481" y="14565"/>
                  <a:pt x="4514" y="13031"/>
                  <a:pt x="4365" y="11530"/>
                </a:cubicBezTo>
                <a:cubicBezTo>
                  <a:pt x="4489" y="11479"/>
                  <a:pt x="4617" y="11452"/>
                  <a:pt x="4748" y="11452"/>
                </a:cubicBezTo>
                <a:close/>
                <a:moveTo>
                  <a:pt x="5073" y="11507"/>
                </a:moveTo>
                <a:cubicBezTo>
                  <a:pt x="5289" y="11580"/>
                  <a:pt x="5516" y="11735"/>
                  <a:pt x="5748" y="11981"/>
                </a:cubicBezTo>
                <a:cubicBezTo>
                  <a:pt x="5744" y="11980"/>
                  <a:pt x="5740" y="11980"/>
                  <a:pt x="5735" y="11980"/>
                </a:cubicBezTo>
                <a:cubicBezTo>
                  <a:pt x="5698" y="11980"/>
                  <a:pt x="5663" y="12002"/>
                  <a:pt x="5663" y="12053"/>
                </a:cubicBezTo>
                <a:cubicBezTo>
                  <a:pt x="5674" y="13396"/>
                  <a:pt x="5746" y="14750"/>
                  <a:pt x="5919" y="16082"/>
                </a:cubicBezTo>
                <a:cubicBezTo>
                  <a:pt x="5713" y="16080"/>
                  <a:pt x="5508" y="16078"/>
                  <a:pt x="5299" y="16076"/>
                </a:cubicBezTo>
                <a:cubicBezTo>
                  <a:pt x="5316" y="16059"/>
                  <a:pt x="5329" y="16033"/>
                  <a:pt x="5332" y="16002"/>
                </a:cubicBezTo>
                <a:cubicBezTo>
                  <a:pt x="5435" y="14531"/>
                  <a:pt x="5306" y="12969"/>
                  <a:pt x="5073" y="11507"/>
                </a:cubicBezTo>
                <a:close/>
                <a:moveTo>
                  <a:pt x="5817" y="12050"/>
                </a:moveTo>
                <a:cubicBezTo>
                  <a:pt x="6078" y="12346"/>
                  <a:pt x="6283" y="12819"/>
                  <a:pt x="6572" y="13164"/>
                </a:cubicBezTo>
                <a:cubicBezTo>
                  <a:pt x="6421" y="14107"/>
                  <a:pt x="6337" y="15150"/>
                  <a:pt x="6490" y="16085"/>
                </a:cubicBezTo>
                <a:lnTo>
                  <a:pt x="6154" y="16082"/>
                </a:lnTo>
                <a:cubicBezTo>
                  <a:pt x="6041" y="14737"/>
                  <a:pt x="5912" y="13397"/>
                  <a:pt x="5817" y="12051"/>
                </a:cubicBezTo>
                <a:lnTo>
                  <a:pt x="5817" y="12050"/>
                </a:lnTo>
                <a:close/>
                <a:moveTo>
                  <a:pt x="6726" y="13331"/>
                </a:moveTo>
                <a:lnTo>
                  <a:pt x="6726" y="13331"/>
                </a:lnTo>
                <a:cubicBezTo>
                  <a:pt x="6887" y="13477"/>
                  <a:pt x="7073" y="13579"/>
                  <a:pt x="7306" y="13599"/>
                </a:cubicBezTo>
                <a:cubicBezTo>
                  <a:pt x="7288" y="14140"/>
                  <a:pt x="7281" y="14684"/>
                  <a:pt x="7276" y="15228"/>
                </a:cubicBezTo>
                <a:cubicBezTo>
                  <a:pt x="7273" y="15439"/>
                  <a:pt x="7195" y="15820"/>
                  <a:pt x="7249" y="16092"/>
                </a:cubicBezTo>
                <a:cubicBezTo>
                  <a:pt x="7066" y="16090"/>
                  <a:pt x="6884" y="16089"/>
                  <a:pt x="6701" y="16089"/>
                </a:cubicBezTo>
                <a:cubicBezTo>
                  <a:pt x="6735" y="15171"/>
                  <a:pt x="6696" y="14252"/>
                  <a:pt x="6726" y="13331"/>
                </a:cubicBezTo>
                <a:close/>
                <a:moveTo>
                  <a:pt x="7922" y="13431"/>
                </a:moveTo>
                <a:cubicBezTo>
                  <a:pt x="7892" y="14316"/>
                  <a:pt x="7913" y="15216"/>
                  <a:pt x="7949" y="16098"/>
                </a:cubicBezTo>
                <a:cubicBezTo>
                  <a:pt x="7805" y="16096"/>
                  <a:pt x="7659" y="16096"/>
                  <a:pt x="7514" y="16095"/>
                </a:cubicBezTo>
                <a:cubicBezTo>
                  <a:pt x="7493" y="16079"/>
                  <a:pt x="7471" y="16072"/>
                  <a:pt x="7450" y="16072"/>
                </a:cubicBezTo>
                <a:cubicBezTo>
                  <a:pt x="7442" y="16072"/>
                  <a:pt x="7435" y="16073"/>
                  <a:pt x="7428" y="16075"/>
                </a:cubicBezTo>
                <a:cubicBezTo>
                  <a:pt x="7465" y="15860"/>
                  <a:pt x="7500" y="15519"/>
                  <a:pt x="7500" y="15452"/>
                </a:cubicBezTo>
                <a:cubicBezTo>
                  <a:pt x="7498" y="15190"/>
                  <a:pt x="7494" y="14929"/>
                  <a:pt x="7491" y="14667"/>
                </a:cubicBezTo>
                <a:cubicBezTo>
                  <a:pt x="7487" y="14309"/>
                  <a:pt x="7481" y="13954"/>
                  <a:pt x="7471" y="13596"/>
                </a:cubicBezTo>
                <a:cubicBezTo>
                  <a:pt x="7500" y="13593"/>
                  <a:pt x="7527" y="13592"/>
                  <a:pt x="7555" y="13586"/>
                </a:cubicBezTo>
                <a:cubicBezTo>
                  <a:pt x="7694" y="13565"/>
                  <a:pt x="7815" y="13507"/>
                  <a:pt x="7922" y="13431"/>
                </a:cubicBezTo>
                <a:close/>
                <a:moveTo>
                  <a:pt x="8493" y="12526"/>
                </a:moveTo>
                <a:lnTo>
                  <a:pt x="8493" y="12526"/>
                </a:lnTo>
                <a:cubicBezTo>
                  <a:pt x="8466" y="13270"/>
                  <a:pt x="8469" y="14014"/>
                  <a:pt x="8466" y="14756"/>
                </a:cubicBezTo>
                <a:cubicBezTo>
                  <a:pt x="8465" y="15067"/>
                  <a:pt x="8324" y="15734"/>
                  <a:pt x="8460" y="16102"/>
                </a:cubicBezTo>
                <a:cubicBezTo>
                  <a:pt x="8376" y="16102"/>
                  <a:pt x="8293" y="16099"/>
                  <a:pt x="8210" y="16099"/>
                </a:cubicBezTo>
                <a:cubicBezTo>
                  <a:pt x="8203" y="15163"/>
                  <a:pt x="8180" y="14212"/>
                  <a:pt x="8095" y="13275"/>
                </a:cubicBezTo>
                <a:cubicBezTo>
                  <a:pt x="8269" y="13078"/>
                  <a:pt x="8396" y="12811"/>
                  <a:pt x="8493" y="12526"/>
                </a:cubicBezTo>
                <a:close/>
                <a:moveTo>
                  <a:pt x="8973" y="10535"/>
                </a:moveTo>
                <a:cubicBezTo>
                  <a:pt x="9049" y="12395"/>
                  <a:pt x="9148" y="14263"/>
                  <a:pt x="9352" y="16109"/>
                </a:cubicBezTo>
                <a:cubicBezTo>
                  <a:pt x="9182" y="16106"/>
                  <a:pt x="9012" y="16106"/>
                  <a:pt x="8840" y="16105"/>
                </a:cubicBezTo>
                <a:cubicBezTo>
                  <a:pt x="8837" y="16076"/>
                  <a:pt x="8827" y="16049"/>
                  <a:pt x="8803" y="16030"/>
                </a:cubicBezTo>
                <a:cubicBezTo>
                  <a:pt x="8795" y="16023"/>
                  <a:pt x="8788" y="16017"/>
                  <a:pt x="8780" y="16010"/>
                </a:cubicBezTo>
                <a:cubicBezTo>
                  <a:pt x="8810" y="15931"/>
                  <a:pt x="8803" y="15837"/>
                  <a:pt x="8761" y="15724"/>
                </a:cubicBezTo>
                <a:cubicBezTo>
                  <a:pt x="8761" y="15509"/>
                  <a:pt x="8760" y="15293"/>
                  <a:pt x="8760" y="15078"/>
                </a:cubicBezTo>
                <a:cubicBezTo>
                  <a:pt x="8758" y="14756"/>
                  <a:pt x="8758" y="14431"/>
                  <a:pt x="8754" y="14109"/>
                </a:cubicBezTo>
                <a:cubicBezTo>
                  <a:pt x="8747" y="13356"/>
                  <a:pt x="8748" y="12601"/>
                  <a:pt x="8698" y="11849"/>
                </a:cubicBezTo>
                <a:cubicBezTo>
                  <a:pt x="8697" y="11831"/>
                  <a:pt x="8691" y="11818"/>
                  <a:pt x="8684" y="11806"/>
                </a:cubicBezTo>
                <a:cubicBezTo>
                  <a:pt x="8727" y="11610"/>
                  <a:pt x="8765" y="11428"/>
                  <a:pt x="8801" y="11284"/>
                </a:cubicBezTo>
                <a:cubicBezTo>
                  <a:pt x="8863" y="11034"/>
                  <a:pt x="8919" y="10785"/>
                  <a:pt x="8973" y="10535"/>
                </a:cubicBezTo>
                <a:close/>
                <a:moveTo>
                  <a:pt x="18554" y="6561"/>
                </a:moveTo>
                <a:lnTo>
                  <a:pt x="18554" y="6561"/>
                </a:lnTo>
                <a:cubicBezTo>
                  <a:pt x="18512" y="9746"/>
                  <a:pt x="18618" y="12917"/>
                  <a:pt x="18518" y="16103"/>
                </a:cubicBezTo>
                <a:cubicBezTo>
                  <a:pt x="18285" y="16105"/>
                  <a:pt x="18053" y="16109"/>
                  <a:pt x="17819" y="16110"/>
                </a:cubicBezTo>
                <a:cubicBezTo>
                  <a:pt x="17594" y="13354"/>
                  <a:pt x="17796" y="10542"/>
                  <a:pt x="17689" y="7778"/>
                </a:cubicBezTo>
                <a:cubicBezTo>
                  <a:pt x="17772" y="7690"/>
                  <a:pt x="17848" y="7597"/>
                  <a:pt x="17922" y="7501"/>
                </a:cubicBezTo>
                <a:cubicBezTo>
                  <a:pt x="18149" y="7204"/>
                  <a:pt x="18356" y="6888"/>
                  <a:pt x="18554" y="6561"/>
                </a:cubicBezTo>
                <a:close/>
                <a:moveTo>
                  <a:pt x="9660" y="7505"/>
                </a:moveTo>
                <a:cubicBezTo>
                  <a:pt x="9669" y="7744"/>
                  <a:pt x="9693" y="7982"/>
                  <a:pt x="9698" y="8197"/>
                </a:cubicBezTo>
                <a:cubicBezTo>
                  <a:pt x="9708" y="9124"/>
                  <a:pt x="9733" y="10051"/>
                  <a:pt x="9765" y="10977"/>
                </a:cubicBezTo>
                <a:cubicBezTo>
                  <a:pt x="9824" y="12683"/>
                  <a:pt x="9845" y="14424"/>
                  <a:pt x="10106" y="16112"/>
                </a:cubicBezTo>
                <a:cubicBezTo>
                  <a:pt x="9898" y="16112"/>
                  <a:pt x="9690" y="16110"/>
                  <a:pt x="9481" y="16109"/>
                </a:cubicBezTo>
                <a:cubicBezTo>
                  <a:pt x="9467" y="13977"/>
                  <a:pt x="9308" y="11829"/>
                  <a:pt x="9145" y="9706"/>
                </a:cubicBezTo>
                <a:cubicBezTo>
                  <a:pt x="9295" y="8965"/>
                  <a:pt x="9446" y="8227"/>
                  <a:pt x="9660" y="7505"/>
                </a:cubicBezTo>
                <a:close/>
                <a:moveTo>
                  <a:pt x="10574" y="5517"/>
                </a:moveTo>
                <a:cubicBezTo>
                  <a:pt x="10643" y="9036"/>
                  <a:pt x="10661" y="12618"/>
                  <a:pt x="11015" y="16118"/>
                </a:cubicBezTo>
                <a:cubicBezTo>
                  <a:pt x="10751" y="16116"/>
                  <a:pt x="10487" y="16116"/>
                  <a:pt x="10222" y="16113"/>
                </a:cubicBezTo>
                <a:cubicBezTo>
                  <a:pt x="10237" y="14535"/>
                  <a:pt x="10084" y="12952"/>
                  <a:pt x="10030" y="11374"/>
                </a:cubicBezTo>
                <a:cubicBezTo>
                  <a:pt x="10003" y="10579"/>
                  <a:pt x="9985" y="9787"/>
                  <a:pt x="9974" y="8993"/>
                </a:cubicBezTo>
                <a:cubicBezTo>
                  <a:pt x="9965" y="8368"/>
                  <a:pt x="9742" y="7183"/>
                  <a:pt x="10081" y="6653"/>
                </a:cubicBezTo>
                <a:cubicBezTo>
                  <a:pt x="10131" y="6576"/>
                  <a:pt x="10087" y="6504"/>
                  <a:pt x="10023" y="6477"/>
                </a:cubicBezTo>
                <a:cubicBezTo>
                  <a:pt x="10162" y="6155"/>
                  <a:pt x="10345" y="5815"/>
                  <a:pt x="10574" y="5517"/>
                </a:cubicBezTo>
                <a:close/>
                <a:moveTo>
                  <a:pt x="17487" y="7986"/>
                </a:moveTo>
                <a:lnTo>
                  <a:pt x="17487" y="7986"/>
                </a:lnTo>
                <a:cubicBezTo>
                  <a:pt x="17453" y="9424"/>
                  <a:pt x="17466" y="10863"/>
                  <a:pt x="17468" y="12297"/>
                </a:cubicBezTo>
                <a:cubicBezTo>
                  <a:pt x="17471" y="13533"/>
                  <a:pt x="17325" y="14886"/>
                  <a:pt x="17518" y="16112"/>
                </a:cubicBezTo>
                <a:cubicBezTo>
                  <a:pt x="17338" y="16113"/>
                  <a:pt x="17156" y="16116"/>
                  <a:pt x="16974" y="16118"/>
                </a:cubicBezTo>
                <a:cubicBezTo>
                  <a:pt x="16994" y="13590"/>
                  <a:pt x="16831" y="11022"/>
                  <a:pt x="16543" y="8510"/>
                </a:cubicBezTo>
                <a:cubicBezTo>
                  <a:pt x="16896" y="8437"/>
                  <a:pt x="17211" y="8241"/>
                  <a:pt x="17487" y="7986"/>
                </a:cubicBezTo>
                <a:close/>
                <a:moveTo>
                  <a:pt x="12065" y="4665"/>
                </a:moveTo>
                <a:cubicBezTo>
                  <a:pt x="12181" y="4665"/>
                  <a:pt x="12302" y="4678"/>
                  <a:pt x="12428" y="4707"/>
                </a:cubicBezTo>
                <a:cubicBezTo>
                  <a:pt x="12463" y="4714"/>
                  <a:pt x="12495" y="4726"/>
                  <a:pt x="12527" y="4736"/>
                </a:cubicBezTo>
                <a:cubicBezTo>
                  <a:pt x="12478" y="4747"/>
                  <a:pt x="12432" y="4792"/>
                  <a:pt x="12441" y="4855"/>
                </a:cubicBezTo>
                <a:cubicBezTo>
                  <a:pt x="12961" y="8599"/>
                  <a:pt x="12252" y="12390"/>
                  <a:pt x="12775" y="16123"/>
                </a:cubicBezTo>
                <a:cubicBezTo>
                  <a:pt x="12687" y="16124"/>
                  <a:pt x="12601" y="16124"/>
                  <a:pt x="12514" y="16124"/>
                </a:cubicBezTo>
                <a:cubicBezTo>
                  <a:pt x="12428" y="16124"/>
                  <a:pt x="12342" y="16124"/>
                  <a:pt x="12256" y="16123"/>
                </a:cubicBezTo>
                <a:cubicBezTo>
                  <a:pt x="12109" y="12326"/>
                  <a:pt x="11825" y="8524"/>
                  <a:pt x="11633" y="4727"/>
                </a:cubicBezTo>
                <a:cubicBezTo>
                  <a:pt x="11770" y="4687"/>
                  <a:pt x="11914" y="4665"/>
                  <a:pt x="12065" y="4665"/>
                </a:cubicBezTo>
                <a:close/>
                <a:moveTo>
                  <a:pt x="11475" y="4784"/>
                </a:moveTo>
                <a:cubicBezTo>
                  <a:pt x="11475" y="8546"/>
                  <a:pt x="11580" y="12386"/>
                  <a:pt x="12004" y="16125"/>
                </a:cubicBezTo>
                <a:cubicBezTo>
                  <a:pt x="11711" y="16120"/>
                  <a:pt x="11417" y="16120"/>
                  <a:pt x="11122" y="16119"/>
                </a:cubicBezTo>
                <a:cubicBezTo>
                  <a:pt x="11200" y="12554"/>
                  <a:pt x="10966" y="8944"/>
                  <a:pt x="10837" y="5380"/>
                </a:cubicBezTo>
                <a:cubicBezTo>
                  <a:pt x="10836" y="5331"/>
                  <a:pt x="10813" y="5298"/>
                  <a:pt x="10780" y="5278"/>
                </a:cubicBezTo>
                <a:cubicBezTo>
                  <a:pt x="10982" y="5065"/>
                  <a:pt x="11215" y="4892"/>
                  <a:pt x="11475" y="4784"/>
                </a:cubicBezTo>
                <a:close/>
                <a:moveTo>
                  <a:pt x="12609" y="4766"/>
                </a:moveTo>
                <a:lnTo>
                  <a:pt x="12609" y="4766"/>
                </a:lnTo>
                <a:cubicBezTo>
                  <a:pt x="13206" y="4992"/>
                  <a:pt x="13575" y="5585"/>
                  <a:pt x="13867" y="6148"/>
                </a:cubicBezTo>
                <a:lnTo>
                  <a:pt x="13867" y="6148"/>
                </a:lnTo>
                <a:cubicBezTo>
                  <a:pt x="13850" y="6119"/>
                  <a:pt x="13819" y="6105"/>
                  <a:pt x="13788" y="6105"/>
                </a:cubicBezTo>
                <a:cubicBezTo>
                  <a:pt x="13742" y="6105"/>
                  <a:pt x="13697" y="6135"/>
                  <a:pt x="13694" y="6195"/>
                </a:cubicBezTo>
                <a:cubicBezTo>
                  <a:pt x="13574" y="9479"/>
                  <a:pt x="13498" y="12844"/>
                  <a:pt x="13654" y="16125"/>
                </a:cubicBezTo>
                <a:lnTo>
                  <a:pt x="13032" y="16125"/>
                </a:lnTo>
                <a:cubicBezTo>
                  <a:pt x="12770" y="12372"/>
                  <a:pt x="13350" y="8510"/>
                  <a:pt x="12626" y="4804"/>
                </a:cubicBezTo>
                <a:cubicBezTo>
                  <a:pt x="12621" y="4787"/>
                  <a:pt x="12616" y="4776"/>
                  <a:pt x="12609" y="4766"/>
                </a:cubicBezTo>
                <a:close/>
                <a:moveTo>
                  <a:pt x="15671" y="8430"/>
                </a:moveTo>
                <a:cubicBezTo>
                  <a:pt x="15727" y="8451"/>
                  <a:pt x="15784" y="8471"/>
                  <a:pt x="15843" y="8487"/>
                </a:cubicBezTo>
                <a:cubicBezTo>
                  <a:pt x="15979" y="8524"/>
                  <a:pt x="16109" y="8540"/>
                  <a:pt x="16237" y="8540"/>
                </a:cubicBezTo>
                <a:cubicBezTo>
                  <a:pt x="16287" y="8540"/>
                  <a:pt x="16337" y="8538"/>
                  <a:pt x="16386" y="8533"/>
                </a:cubicBezTo>
                <a:cubicBezTo>
                  <a:pt x="16498" y="11060"/>
                  <a:pt x="16583" y="13592"/>
                  <a:pt x="16692" y="16119"/>
                </a:cubicBezTo>
                <a:cubicBezTo>
                  <a:pt x="16420" y="16119"/>
                  <a:pt x="16148" y="16123"/>
                  <a:pt x="15878" y="16125"/>
                </a:cubicBezTo>
                <a:cubicBezTo>
                  <a:pt x="15829" y="13562"/>
                  <a:pt x="15820" y="10987"/>
                  <a:pt x="15671" y="8430"/>
                </a:cubicBezTo>
                <a:close/>
                <a:moveTo>
                  <a:pt x="13872" y="6156"/>
                </a:moveTo>
                <a:lnTo>
                  <a:pt x="13872" y="6156"/>
                </a:lnTo>
                <a:cubicBezTo>
                  <a:pt x="13923" y="6255"/>
                  <a:pt x="13972" y="6353"/>
                  <a:pt x="14019" y="6448"/>
                </a:cubicBezTo>
                <a:cubicBezTo>
                  <a:pt x="14165" y="6739"/>
                  <a:pt x="14320" y="7050"/>
                  <a:pt x="14503" y="7343"/>
                </a:cubicBezTo>
                <a:cubicBezTo>
                  <a:pt x="14474" y="7353"/>
                  <a:pt x="14450" y="7379"/>
                  <a:pt x="14446" y="7420"/>
                </a:cubicBezTo>
                <a:cubicBezTo>
                  <a:pt x="14311" y="10306"/>
                  <a:pt x="14334" y="13238"/>
                  <a:pt x="14408" y="16126"/>
                </a:cubicBezTo>
                <a:lnTo>
                  <a:pt x="13920" y="16126"/>
                </a:lnTo>
                <a:cubicBezTo>
                  <a:pt x="14078" y="12844"/>
                  <a:pt x="14000" y="9479"/>
                  <a:pt x="13880" y="6195"/>
                </a:cubicBezTo>
                <a:cubicBezTo>
                  <a:pt x="13880" y="6180"/>
                  <a:pt x="13877" y="6167"/>
                  <a:pt x="13872" y="6156"/>
                </a:cubicBezTo>
                <a:close/>
                <a:moveTo>
                  <a:pt x="14619" y="7522"/>
                </a:moveTo>
                <a:lnTo>
                  <a:pt x="14619" y="7522"/>
                </a:lnTo>
                <a:cubicBezTo>
                  <a:pt x="14847" y="7851"/>
                  <a:pt x="15117" y="8145"/>
                  <a:pt x="15461" y="8334"/>
                </a:cubicBezTo>
                <a:cubicBezTo>
                  <a:pt x="15416" y="10927"/>
                  <a:pt x="15518" y="13532"/>
                  <a:pt x="15581" y="16126"/>
                </a:cubicBezTo>
                <a:cubicBezTo>
                  <a:pt x="15482" y="16126"/>
                  <a:pt x="15382" y="16126"/>
                  <a:pt x="15283" y="16126"/>
                </a:cubicBezTo>
                <a:cubicBezTo>
                  <a:pt x="15084" y="16126"/>
                  <a:pt x="14885" y="16126"/>
                  <a:pt x="14686" y="16126"/>
                </a:cubicBezTo>
                <a:cubicBezTo>
                  <a:pt x="14748" y="13271"/>
                  <a:pt x="14759" y="10376"/>
                  <a:pt x="14619" y="7522"/>
                </a:cubicBezTo>
                <a:close/>
                <a:moveTo>
                  <a:pt x="2130" y="1"/>
                </a:moveTo>
                <a:cubicBezTo>
                  <a:pt x="2101" y="1"/>
                  <a:pt x="2071" y="5"/>
                  <a:pt x="2040" y="15"/>
                </a:cubicBezTo>
                <a:cubicBezTo>
                  <a:pt x="1852" y="69"/>
                  <a:pt x="1729" y="310"/>
                  <a:pt x="1615" y="452"/>
                </a:cubicBezTo>
                <a:cubicBezTo>
                  <a:pt x="1466" y="633"/>
                  <a:pt x="1290" y="807"/>
                  <a:pt x="1217" y="1034"/>
                </a:cubicBezTo>
                <a:cubicBezTo>
                  <a:pt x="1188" y="1123"/>
                  <a:pt x="1265" y="1193"/>
                  <a:pt x="1345" y="1193"/>
                </a:cubicBezTo>
                <a:cubicBezTo>
                  <a:pt x="1365" y="1193"/>
                  <a:pt x="1385" y="1189"/>
                  <a:pt x="1404" y="1179"/>
                </a:cubicBezTo>
                <a:cubicBezTo>
                  <a:pt x="1660" y="1043"/>
                  <a:pt x="1788" y="771"/>
                  <a:pt x="1984" y="575"/>
                </a:cubicBezTo>
                <a:lnTo>
                  <a:pt x="1984" y="575"/>
                </a:lnTo>
                <a:cubicBezTo>
                  <a:pt x="1890" y="3254"/>
                  <a:pt x="2080" y="5964"/>
                  <a:pt x="2083" y="8645"/>
                </a:cubicBezTo>
                <a:cubicBezTo>
                  <a:pt x="2087" y="10804"/>
                  <a:pt x="2047" y="12960"/>
                  <a:pt x="1995" y="15117"/>
                </a:cubicBezTo>
                <a:cubicBezTo>
                  <a:pt x="1954" y="15286"/>
                  <a:pt x="1920" y="15437"/>
                  <a:pt x="1894" y="15562"/>
                </a:cubicBezTo>
                <a:cubicBezTo>
                  <a:pt x="1880" y="15632"/>
                  <a:pt x="1927" y="15681"/>
                  <a:pt x="1981" y="15694"/>
                </a:cubicBezTo>
                <a:cubicBezTo>
                  <a:pt x="1977" y="15816"/>
                  <a:pt x="1975" y="15937"/>
                  <a:pt x="1973" y="16059"/>
                </a:cubicBezTo>
                <a:cubicBezTo>
                  <a:pt x="1368" y="16056"/>
                  <a:pt x="766" y="16055"/>
                  <a:pt x="163" y="16055"/>
                </a:cubicBezTo>
                <a:cubicBezTo>
                  <a:pt x="1" y="16055"/>
                  <a:pt x="5" y="16291"/>
                  <a:pt x="163" y="16302"/>
                </a:cubicBezTo>
                <a:cubicBezTo>
                  <a:pt x="763" y="16342"/>
                  <a:pt x="1361" y="16377"/>
                  <a:pt x="1963" y="16410"/>
                </a:cubicBezTo>
                <a:cubicBezTo>
                  <a:pt x="1958" y="16592"/>
                  <a:pt x="1954" y="16772"/>
                  <a:pt x="1948" y="16955"/>
                </a:cubicBezTo>
                <a:cubicBezTo>
                  <a:pt x="1945" y="17083"/>
                  <a:pt x="2041" y="17146"/>
                  <a:pt x="2139" y="17146"/>
                </a:cubicBezTo>
                <a:cubicBezTo>
                  <a:pt x="2238" y="17146"/>
                  <a:pt x="2340" y="17082"/>
                  <a:pt x="2345" y="16955"/>
                </a:cubicBezTo>
                <a:cubicBezTo>
                  <a:pt x="2352" y="16779"/>
                  <a:pt x="2355" y="16606"/>
                  <a:pt x="2361" y="16431"/>
                </a:cubicBezTo>
                <a:cubicBezTo>
                  <a:pt x="5234" y="16576"/>
                  <a:pt x="8118" y="16630"/>
                  <a:pt x="11002" y="16630"/>
                </a:cubicBezTo>
                <a:cubicBezTo>
                  <a:pt x="12533" y="16630"/>
                  <a:pt x="14064" y="16614"/>
                  <a:pt x="15594" y="16590"/>
                </a:cubicBezTo>
                <a:cubicBezTo>
                  <a:pt x="15614" y="16655"/>
                  <a:pt x="15675" y="16688"/>
                  <a:pt x="15735" y="16688"/>
                </a:cubicBezTo>
                <a:cubicBezTo>
                  <a:pt x="15796" y="16688"/>
                  <a:pt x="15857" y="16654"/>
                  <a:pt x="15872" y="16586"/>
                </a:cubicBezTo>
                <a:cubicBezTo>
                  <a:pt x="17444" y="16560"/>
                  <a:pt x="19013" y="16526"/>
                  <a:pt x="20581" y="16486"/>
                </a:cubicBezTo>
                <a:lnTo>
                  <a:pt x="20581" y="16486"/>
                </a:lnTo>
                <a:cubicBezTo>
                  <a:pt x="20533" y="16526"/>
                  <a:pt x="20505" y="16586"/>
                  <a:pt x="20531" y="16657"/>
                </a:cubicBezTo>
                <a:cubicBezTo>
                  <a:pt x="20601" y="16862"/>
                  <a:pt x="20724" y="16939"/>
                  <a:pt x="20872" y="16939"/>
                </a:cubicBezTo>
                <a:cubicBezTo>
                  <a:pt x="21145" y="16939"/>
                  <a:pt x="21504" y="16676"/>
                  <a:pt x="21775" y="16456"/>
                </a:cubicBezTo>
                <a:lnTo>
                  <a:pt x="21780" y="16456"/>
                </a:lnTo>
                <a:cubicBezTo>
                  <a:pt x="21887" y="16453"/>
                  <a:pt x="21947" y="16381"/>
                  <a:pt x="21966" y="16299"/>
                </a:cubicBezTo>
                <a:cubicBezTo>
                  <a:pt x="22012" y="16264"/>
                  <a:pt x="22050" y="16232"/>
                  <a:pt x="22083" y="16209"/>
                </a:cubicBezTo>
                <a:cubicBezTo>
                  <a:pt x="22182" y="16139"/>
                  <a:pt x="22239" y="15980"/>
                  <a:pt x="22129" y="15891"/>
                </a:cubicBezTo>
                <a:cubicBezTo>
                  <a:pt x="21857" y="15675"/>
                  <a:pt x="21575" y="15472"/>
                  <a:pt x="21281" y="15283"/>
                </a:cubicBezTo>
                <a:cubicBezTo>
                  <a:pt x="21224" y="15244"/>
                  <a:pt x="21168" y="15207"/>
                  <a:pt x="21117" y="15174"/>
                </a:cubicBezTo>
                <a:cubicBezTo>
                  <a:pt x="21082" y="15152"/>
                  <a:pt x="21048" y="15143"/>
                  <a:pt x="21016" y="15143"/>
                </a:cubicBezTo>
                <a:cubicBezTo>
                  <a:pt x="20852" y="15143"/>
                  <a:pt x="20745" y="15395"/>
                  <a:pt x="20919" y="15511"/>
                </a:cubicBezTo>
                <a:cubicBezTo>
                  <a:pt x="21012" y="15572"/>
                  <a:pt x="21102" y="15637"/>
                  <a:pt x="21194" y="15698"/>
                </a:cubicBezTo>
                <a:cubicBezTo>
                  <a:pt x="21254" y="15745"/>
                  <a:pt x="21313" y="15794"/>
                  <a:pt x="21369" y="15848"/>
                </a:cubicBezTo>
                <a:cubicBezTo>
                  <a:pt x="21436" y="15917"/>
                  <a:pt x="21498" y="15989"/>
                  <a:pt x="21564" y="16055"/>
                </a:cubicBezTo>
                <a:cubicBezTo>
                  <a:pt x="20659" y="16078"/>
                  <a:pt x="19754" y="16090"/>
                  <a:pt x="18850" y="16099"/>
                </a:cubicBezTo>
                <a:cubicBezTo>
                  <a:pt x="19056" y="12955"/>
                  <a:pt x="19128" y="9661"/>
                  <a:pt x="18723" y="6537"/>
                </a:cubicBezTo>
                <a:cubicBezTo>
                  <a:pt x="18717" y="6484"/>
                  <a:pt x="18673" y="6456"/>
                  <a:pt x="18632" y="6456"/>
                </a:cubicBezTo>
                <a:cubicBezTo>
                  <a:pt x="18626" y="6456"/>
                  <a:pt x="18620" y="6457"/>
                  <a:pt x="18614" y="6458"/>
                </a:cubicBezTo>
                <a:cubicBezTo>
                  <a:pt x="19108" y="5618"/>
                  <a:pt x="19516" y="4713"/>
                  <a:pt x="19897" y="3842"/>
                </a:cubicBezTo>
                <a:cubicBezTo>
                  <a:pt x="19955" y="3712"/>
                  <a:pt x="19840" y="3593"/>
                  <a:pt x="19735" y="3593"/>
                </a:cubicBezTo>
                <a:cubicBezTo>
                  <a:pt x="19688" y="3593"/>
                  <a:pt x="19642" y="3618"/>
                  <a:pt x="19616" y="3678"/>
                </a:cubicBezTo>
                <a:cubicBezTo>
                  <a:pt x="19041" y="5009"/>
                  <a:pt x="18379" y="6662"/>
                  <a:pt x="17331" y="7697"/>
                </a:cubicBezTo>
                <a:cubicBezTo>
                  <a:pt x="17010" y="8013"/>
                  <a:pt x="16717" y="8179"/>
                  <a:pt x="16445" y="8237"/>
                </a:cubicBezTo>
                <a:cubicBezTo>
                  <a:pt x="16432" y="8237"/>
                  <a:pt x="16420" y="8238"/>
                  <a:pt x="16407" y="8244"/>
                </a:cubicBezTo>
                <a:cubicBezTo>
                  <a:pt x="16348" y="8254"/>
                  <a:pt x="16289" y="8259"/>
                  <a:pt x="16232" y="8259"/>
                </a:cubicBezTo>
                <a:cubicBezTo>
                  <a:pt x="16023" y="8259"/>
                  <a:pt x="15829" y="8193"/>
                  <a:pt x="15647" y="8081"/>
                </a:cubicBezTo>
                <a:cubicBezTo>
                  <a:pt x="15635" y="8034"/>
                  <a:pt x="15596" y="8011"/>
                  <a:pt x="15556" y="8011"/>
                </a:cubicBezTo>
                <a:cubicBezTo>
                  <a:pt x="15551" y="8011"/>
                  <a:pt x="15547" y="8011"/>
                  <a:pt x="15543" y="8012"/>
                </a:cubicBezTo>
                <a:cubicBezTo>
                  <a:pt x="14746" y="7429"/>
                  <a:pt x="14181" y="5979"/>
                  <a:pt x="13668" y="5303"/>
                </a:cubicBezTo>
                <a:cubicBezTo>
                  <a:pt x="13197" y="4681"/>
                  <a:pt x="12663" y="4425"/>
                  <a:pt x="12137" y="4425"/>
                </a:cubicBezTo>
                <a:cubicBezTo>
                  <a:pt x="11125" y="4425"/>
                  <a:pt x="10144" y="5374"/>
                  <a:pt x="9700" y="6490"/>
                </a:cubicBezTo>
                <a:cubicBezTo>
                  <a:pt x="9099" y="8002"/>
                  <a:pt x="8934" y="9641"/>
                  <a:pt x="8549" y="11213"/>
                </a:cubicBezTo>
                <a:cubicBezTo>
                  <a:pt x="8466" y="11557"/>
                  <a:pt x="8390" y="11981"/>
                  <a:pt x="8244" y="12303"/>
                </a:cubicBezTo>
                <a:cubicBezTo>
                  <a:pt x="8164" y="12751"/>
                  <a:pt x="7924" y="12976"/>
                  <a:pt x="7524" y="12976"/>
                </a:cubicBezTo>
                <a:cubicBezTo>
                  <a:pt x="7253" y="12976"/>
                  <a:pt x="6908" y="12873"/>
                  <a:pt x="6490" y="12667"/>
                </a:cubicBezTo>
                <a:cubicBezTo>
                  <a:pt x="6440" y="12582"/>
                  <a:pt x="6390" y="12498"/>
                  <a:pt x="6341" y="12412"/>
                </a:cubicBezTo>
                <a:cubicBezTo>
                  <a:pt x="6008" y="12002"/>
                  <a:pt x="5896" y="11508"/>
                  <a:pt x="5382" y="11266"/>
                </a:cubicBezTo>
                <a:cubicBezTo>
                  <a:pt x="5150" y="11157"/>
                  <a:pt x="4931" y="11107"/>
                  <a:pt x="4724" y="11107"/>
                </a:cubicBezTo>
                <a:cubicBezTo>
                  <a:pt x="3655" y="11107"/>
                  <a:pt x="2902" y="12426"/>
                  <a:pt x="2432" y="13689"/>
                </a:cubicBezTo>
                <a:cubicBezTo>
                  <a:pt x="2464" y="12007"/>
                  <a:pt x="2475" y="10326"/>
                  <a:pt x="2469" y="8643"/>
                </a:cubicBezTo>
                <a:cubicBezTo>
                  <a:pt x="2461" y="5954"/>
                  <a:pt x="2541" y="3189"/>
                  <a:pt x="2249" y="512"/>
                </a:cubicBezTo>
                <a:lnTo>
                  <a:pt x="2249" y="512"/>
                </a:lnTo>
                <a:cubicBezTo>
                  <a:pt x="2296" y="549"/>
                  <a:pt x="2339" y="602"/>
                  <a:pt x="2381" y="639"/>
                </a:cubicBezTo>
                <a:lnTo>
                  <a:pt x="2807" y="1031"/>
                </a:lnTo>
                <a:cubicBezTo>
                  <a:pt x="2849" y="1069"/>
                  <a:pt x="2895" y="1085"/>
                  <a:pt x="2940" y="1085"/>
                </a:cubicBezTo>
                <a:cubicBezTo>
                  <a:pt x="3099" y="1085"/>
                  <a:pt x="3238" y="883"/>
                  <a:pt x="3091" y="748"/>
                </a:cubicBezTo>
                <a:cubicBezTo>
                  <a:pt x="2890" y="566"/>
                  <a:pt x="2691" y="381"/>
                  <a:pt x="2489" y="202"/>
                </a:cubicBezTo>
                <a:cubicBezTo>
                  <a:pt x="2381" y="107"/>
                  <a:pt x="2272" y="1"/>
                  <a:pt x="21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23" name="Google Shape;1423;p40"/>
          <p:cNvGrpSpPr/>
          <p:nvPr/>
        </p:nvGrpSpPr>
        <p:grpSpPr>
          <a:xfrm>
            <a:off x="7967212" y="4231564"/>
            <a:ext cx="828042" cy="539698"/>
            <a:chOff x="7486737" y="3423614"/>
            <a:chExt cx="828042" cy="539698"/>
          </a:xfrm>
        </p:grpSpPr>
        <p:sp>
          <p:nvSpPr>
            <p:cNvPr id="1424" name="Google Shape;1424;p40"/>
            <p:cNvSpPr/>
            <p:nvPr/>
          </p:nvSpPr>
          <p:spPr>
            <a:xfrm>
              <a:off x="7559565" y="3423614"/>
              <a:ext cx="755214" cy="539698"/>
            </a:xfrm>
            <a:custGeom>
              <a:avLst/>
              <a:gdLst/>
              <a:ahLst/>
              <a:cxnLst/>
              <a:rect l="l" t="t" r="r" b="b"/>
              <a:pathLst>
                <a:path w="23706" h="16941" extrusionOk="0">
                  <a:moveTo>
                    <a:pt x="11688" y="3738"/>
                  </a:moveTo>
                  <a:cubicBezTo>
                    <a:pt x="12657" y="4891"/>
                    <a:pt x="13568" y="6086"/>
                    <a:pt x="14456" y="7299"/>
                  </a:cubicBezTo>
                  <a:cubicBezTo>
                    <a:pt x="14108" y="7604"/>
                    <a:pt x="13760" y="7908"/>
                    <a:pt x="13413" y="8214"/>
                  </a:cubicBezTo>
                  <a:cubicBezTo>
                    <a:pt x="13098" y="7953"/>
                    <a:pt x="12779" y="7696"/>
                    <a:pt x="12454" y="7442"/>
                  </a:cubicBezTo>
                  <a:cubicBezTo>
                    <a:pt x="11772" y="6915"/>
                    <a:pt x="11064" y="6423"/>
                    <a:pt x="10361" y="5923"/>
                  </a:cubicBezTo>
                  <a:cubicBezTo>
                    <a:pt x="10799" y="5193"/>
                    <a:pt x="11241" y="4462"/>
                    <a:pt x="11688" y="3738"/>
                  </a:cubicBezTo>
                  <a:close/>
                  <a:moveTo>
                    <a:pt x="14692" y="7624"/>
                  </a:moveTo>
                  <a:cubicBezTo>
                    <a:pt x="15475" y="8701"/>
                    <a:pt x="16244" y="9790"/>
                    <a:pt x="17015" y="10877"/>
                  </a:cubicBezTo>
                  <a:cubicBezTo>
                    <a:pt x="16777" y="10877"/>
                    <a:pt x="16539" y="10877"/>
                    <a:pt x="16301" y="10879"/>
                  </a:cubicBezTo>
                  <a:cubicBezTo>
                    <a:pt x="15475" y="10034"/>
                    <a:pt x="14609" y="9229"/>
                    <a:pt x="13710" y="8465"/>
                  </a:cubicBezTo>
                  <a:cubicBezTo>
                    <a:pt x="14036" y="8184"/>
                    <a:pt x="14364" y="7905"/>
                    <a:pt x="14692" y="7624"/>
                  </a:cubicBezTo>
                  <a:close/>
                  <a:moveTo>
                    <a:pt x="23063" y="526"/>
                  </a:moveTo>
                  <a:cubicBezTo>
                    <a:pt x="22998" y="2287"/>
                    <a:pt x="22968" y="4049"/>
                    <a:pt x="22987" y="5813"/>
                  </a:cubicBezTo>
                  <a:cubicBezTo>
                    <a:pt x="23007" y="7468"/>
                    <a:pt x="22911" y="9268"/>
                    <a:pt x="23242" y="10900"/>
                  </a:cubicBezTo>
                  <a:cubicBezTo>
                    <a:pt x="22917" y="10902"/>
                    <a:pt x="22591" y="10903"/>
                    <a:pt x="22265" y="10903"/>
                  </a:cubicBezTo>
                  <a:cubicBezTo>
                    <a:pt x="20684" y="10903"/>
                    <a:pt x="19095" y="10883"/>
                    <a:pt x="17506" y="10879"/>
                  </a:cubicBezTo>
                  <a:cubicBezTo>
                    <a:pt x="16671" y="9707"/>
                    <a:pt x="15845" y="8528"/>
                    <a:pt x="14998" y="7362"/>
                  </a:cubicBezTo>
                  <a:cubicBezTo>
                    <a:pt x="17676" y="5071"/>
                    <a:pt x="20354" y="2780"/>
                    <a:pt x="23063" y="526"/>
                  </a:cubicBezTo>
                  <a:close/>
                  <a:moveTo>
                    <a:pt x="13399" y="8729"/>
                  </a:moveTo>
                  <a:cubicBezTo>
                    <a:pt x="14207" y="9414"/>
                    <a:pt x="14988" y="10131"/>
                    <a:pt x="15737" y="10883"/>
                  </a:cubicBezTo>
                  <a:cubicBezTo>
                    <a:pt x="14039" y="10896"/>
                    <a:pt x="12342" y="10943"/>
                    <a:pt x="10657" y="11063"/>
                  </a:cubicBezTo>
                  <a:cubicBezTo>
                    <a:pt x="11572" y="10287"/>
                    <a:pt x="12487" y="9510"/>
                    <a:pt x="13399" y="8729"/>
                  </a:cubicBezTo>
                  <a:close/>
                  <a:moveTo>
                    <a:pt x="6852" y="3580"/>
                  </a:moveTo>
                  <a:cubicBezTo>
                    <a:pt x="7752" y="4513"/>
                    <a:pt x="8780" y="5284"/>
                    <a:pt x="9828" y="6032"/>
                  </a:cubicBezTo>
                  <a:cubicBezTo>
                    <a:pt x="8549" y="8178"/>
                    <a:pt x="7311" y="10347"/>
                    <a:pt x="6126" y="12547"/>
                  </a:cubicBezTo>
                  <a:cubicBezTo>
                    <a:pt x="5479" y="12542"/>
                    <a:pt x="4832" y="12538"/>
                    <a:pt x="4184" y="12538"/>
                  </a:cubicBezTo>
                  <a:cubicBezTo>
                    <a:pt x="2962" y="12538"/>
                    <a:pt x="1740" y="12552"/>
                    <a:pt x="519" y="12596"/>
                  </a:cubicBezTo>
                  <a:cubicBezTo>
                    <a:pt x="2825" y="9760"/>
                    <a:pt x="4785" y="6593"/>
                    <a:pt x="6852" y="3580"/>
                  </a:cubicBezTo>
                  <a:close/>
                  <a:moveTo>
                    <a:pt x="10154" y="6265"/>
                  </a:moveTo>
                  <a:cubicBezTo>
                    <a:pt x="10747" y="6683"/>
                    <a:pt x="11343" y="7101"/>
                    <a:pt x="11923" y="7540"/>
                  </a:cubicBezTo>
                  <a:cubicBezTo>
                    <a:pt x="12325" y="7846"/>
                    <a:pt x="12722" y="8162"/>
                    <a:pt x="13110" y="8485"/>
                  </a:cubicBezTo>
                  <a:cubicBezTo>
                    <a:pt x="12136" y="9347"/>
                    <a:pt x="11168" y="10217"/>
                    <a:pt x="10210" y="11098"/>
                  </a:cubicBezTo>
                  <a:cubicBezTo>
                    <a:pt x="10123" y="11125"/>
                    <a:pt x="10113" y="11237"/>
                    <a:pt x="10184" y="11280"/>
                  </a:cubicBezTo>
                  <a:cubicBezTo>
                    <a:pt x="10211" y="11310"/>
                    <a:pt x="10250" y="11330"/>
                    <a:pt x="10292" y="11330"/>
                  </a:cubicBezTo>
                  <a:cubicBezTo>
                    <a:pt x="10318" y="11330"/>
                    <a:pt x="10345" y="11322"/>
                    <a:pt x="10371" y="11304"/>
                  </a:cubicBezTo>
                  <a:cubicBezTo>
                    <a:pt x="11881" y="11398"/>
                    <a:pt x="13400" y="11431"/>
                    <a:pt x="14923" y="11431"/>
                  </a:cubicBezTo>
                  <a:cubicBezTo>
                    <a:pt x="15370" y="11431"/>
                    <a:pt x="15819" y="11428"/>
                    <a:pt x="16267" y="11423"/>
                  </a:cubicBezTo>
                  <a:cubicBezTo>
                    <a:pt x="16635" y="11809"/>
                    <a:pt x="16999" y="12202"/>
                    <a:pt x="17354" y="12603"/>
                  </a:cubicBezTo>
                  <a:cubicBezTo>
                    <a:pt x="15986" y="12568"/>
                    <a:pt x="14616" y="12560"/>
                    <a:pt x="13247" y="12560"/>
                  </a:cubicBezTo>
                  <a:cubicBezTo>
                    <a:pt x="12039" y="12560"/>
                    <a:pt x="10831" y="12567"/>
                    <a:pt x="9623" y="12567"/>
                  </a:cubicBezTo>
                  <a:cubicBezTo>
                    <a:pt x="9340" y="12567"/>
                    <a:pt x="9056" y="12566"/>
                    <a:pt x="8773" y="12565"/>
                  </a:cubicBezTo>
                  <a:cubicBezTo>
                    <a:pt x="8027" y="12563"/>
                    <a:pt x="7281" y="12555"/>
                    <a:pt x="6533" y="12551"/>
                  </a:cubicBezTo>
                  <a:cubicBezTo>
                    <a:pt x="7712" y="10439"/>
                    <a:pt x="8914" y="8341"/>
                    <a:pt x="10154" y="6265"/>
                  </a:cubicBezTo>
                  <a:close/>
                  <a:moveTo>
                    <a:pt x="17393" y="11406"/>
                  </a:moveTo>
                  <a:cubicBezTo>
                    <a:pt x="18568" y="13055"/>
                    <a:pt x="19767" y="14687"/>
                    <a:pt x="21060" y="16245"/>
                  </a:cubicBezTo>
                  <a:cubicBezTo>
                    <a:pt x="18170" y="16377"/>
                    <a:pt x="15279" y="16467"/>
                    <a:pt x="12387" y="16505"/>
                  </a:cubicBezTo>
                  <a:cubicBezTo>
                    <a:pt x="11167" y="16522"/>
                    <a:pt x="9950" y="16526"/>
                    <a:pt x="8732" y="16526"/>
                  </a:cubicBezTo>
                  <a:cubicBezTo>
                    <a:pt x="8537" y="16526"/>
                    <a:pt x="8342" y="16526"/>
                    <a:pt x="8147" y="16526"/>
                  </a:cubicBezTo>
                  <a:cubicBezTo>
                    <a:pt x="7405" y="16525"/>
                    <a:pt x="6645" y="16486"/>
                    <a:pt x="5888" y="16486"/>
                  </a:cubicBezTo>
                  <a:cubicBezTo>
                    <a:pt x="5362" y="16486"/>
                    <a:pt x="4838" y="16505"/>
                    <a:pt x="4324" y="16569"/>
                  </a:cubicBezTo>
                  <a:cubicBezTo>
                    <a:pt x="4977" y="15363"/>
                    <a:pt x="5635" y="14159"/>
                    <a:pt x="6303" y="12961"/>
                  </a:cubicBezTo>
                  <a:cubicBezTo>
                    <a:pt x="6714" y="12961"/>
                    <a:pt x="7126" y="12960"/>
                    <a:pt x="7537" y="12960"/>
                  </a:cubicBezTo>
                  <a:cubicBezTo>
                    <a:pt x="7949" y="12960"/>
                    <a:pt x="8360" y="12961"/>
                    <a:pt x="8771" y="12962"/>
                  </a:cubicBezTo>
                  <a:cubicBezTo>
                    <a:pt x="10842" y="12971"/>
                    <a:pt x="12917" y="13008"/>
                    <a:pt x="14990" y="13008"/>
                  </a:cubicBezTo>
                  <a:cubicBezTo>
                    <a:pt x="15789" y="13008"/>
                    <a:pt x="16587" y="13002"/>
                    <a:pt x="17385" y="12988"/>
                  </a:cubicBezTo>
                  <a:cubicBezTo>
                    <a:pt x="17537" y="12984"/>
                    <a:pt x="17594" y="12845"/>
                    <a:pt x="17563" y="12733"/>
                  </a:cubicBezTo>
                  <a:cubicBezTo>
                    <a:pt x="17703" y="12722"/>
                    <a:pt x="17828" y="12530"/>
                    <a:pt x="17700" y="12385"/>
                  </a:cubicBezTo>
                  <a:cubicBezTo>
                    <a:pt x="17410" y="12056"/>
                    <a:pt x="17115" y="11734"/>
                    <a:pt x="16814" y="11414"/>
                  </a:cubicBezTo>
                  <a:cubicBezTo>
                    <a:pt x="17007" y="11413"/>
                    <a:pt x="17199" y="11408"/>
                    <a:pt x="17393" y="11406"/>
                  </a:cubicBezTo>
                  <a:close/>
                  <a:moveTo>
                    <a:pt x="23290" y="0"/>
                  </a:moveTo>
                  <a:cubicBezTo>
                    <a:pt x="23253" y="0"/>
                    <a:pt x="23216" y="9"/>
                    <a:pt x="23183" y="27"/>
                  </a:cubicBezTo>
                  <a:cubicBezTo>
                    <a:pt x="23162" y="20"/>
                    <a:pt x="23140" y="17"/>
                    <a:pt x="23117" y="17"/>
                  </a:cubicBezTo>
                  <a:cubicBezTo>
                    <a:pt x="23075" y="17"/>
                    <a:pt x="23031" y="30"/>
                    <a:pt x="22990" y="65"/>
                  </a:cubicBezTo>
                  <a:cubicBezTo>
                    <a:pt x="20228" y="2362"/>
                    <a:pt x="17471" y="4673"/>
                    <a:pt x="14762" y="7034"/>
                  </a:cubicBezTo>
                  <a:cubicBezTo>
                    <a:pt x="13817" y="5743"/>
                    <a:pt x="12846" y="4471"/>
                    <a:pt x="11808" y="3251"/>
                  </a:cubicBezTo>
                  <a:cubicBezTo>
                    <a:pt x="11773" y="3210"/>
                    <a:pt x="11724" y="3192"/>
                    <a:pt x="11675" y="3192"/>
                  </a:cubicBezTo>
                  <a:cubicBezTo>
                    <a:pt x="11603" y="3192"/>
                    <a:pt x="11529" y="3231"/>
                    <a:pt x="11492" y="3293"/>
                  </a:cubicBezTo>
                  <a:cubicBezTo>
                    <a:pt x="11001" y="4089"/>
                    <a:pt x="10517" y="4888"/>
                    <a:pt x="10037" y="5692"/>
                  </a:cubicBezTo>
                  <a:cubicBezTo>
                    <a:pt x="8950" y="4915"/>
                    <a:pt x="7886" y="4110"/>
                    <a:pt x="6970" y="3125"/>
                  </a:cubicBezTo>
                  <a:cubicBezTo>
                    <a:pt x="6932" y="3085"/>
                    <a:pt x="6886" y="3067"/>
                    <a:pt x="6839" y="3067"/>
                  </a:cubicBezTo>
                  <a:cubicBezTo>
                    <a:pt x="6769" y="3067"/>
                    <a:pt x="6699" y="3106"/>
                    <a:pt x="6658" y="3167"/>
                  </a:cubicBezTo>
                  <a:cubicBezTo>
                    <a:pt x="4500" y="6310"/>
                    <a:pt x="2422" y="9526"/>
                    <a:pt x="183" y="12610"/>
                  </a:cubicBezTo>
                  <a:lnTo>
                    <a:pt x="160" y="12610"/>
                  </a:lnTo>
                  <a:cubicBezTo>
                    <a:pt x="1" y="12617"/>
                    <a:pt x="1" y="12850"/>
                    <a:pt x="160" y="12858"/>
                  </a:cubicBezTo>
                  <a:cubicBezTo>
                    <a:pt x="186" y="12859"/>
                    <a:pt x="209" y="12859"/>
                    <a:pt x="233" y="12860"/>
                  </a:cubicBezTo>
                  <a:cubicBezTo>
                    <a:pt x="241" y="12863"/>
                    <a:pt x="248" y="12864"/>
                    <a:pt x="256" y="12864"/>
                  </a:cubicBezTo>
                  <a:cubicBezTo>
                    <a:pt x="262" y="12864"/>
                    <a:pt x="268" y="12863"/>
                    <a:pt x="274" y="12862"/>
                  </a:cubicBezTo>
                  <a:cubicBezTo>
                    <a:pt x="2149" y="12952"/>
                    <a:pt x="4027" y="12962"/>
                    <a:pt x="5907" y="12962"/>
                  </a:cubicBezTo>
                  <a:cubicBezTo>
                    <a:pt x="5242" y="14208"/>
                    <a:pt x="4592" y="15464"/>
                    <a:pt x="3966" y="16731"/>
                  </a:cubicBezTo>
                  <a:cubicBezTo>
                    <a:pt x="3918" y="16826"/>
                    <a:pt x="4000" y="16913"/>
                    <a:pt x="4079" y="16913"/>
                  </a:cubicBezTo>
                  <a:cubicBezTo>
                    <a:pt x="4115" y="16913"/>
                    <a:pt x="4150" y="16895"/>
                    <a:pt x="4173" y="16852"/>
                  </a:cubicBezTo>
                  <a:cubicBezTo>
                    <a:pt x="4185" y="16831"/>
                    <a:pt x="4196" y="16810"/>
                    <a:pt x="4209" y="16788"/>
                  </a:cubicBezTo>
                  <a:cubicBezTo>
                    <a:pt x="4933" y="16915"/>
                    <a:pt x="5686" y="16940"/>
                    <a:pt x="6438" y="16940"/>
                  </a:cubicBezTo>
                  <a:cubicBezTo>
                    <a:pt x="6960" y="16940"/>
                    <a:pt x="7482" y="16928"/>
                    <a:pt x="7993" y="16928"/>
                  </a:cubicBezTo>
                  <a:cubicBezTo>
                    <a:pt x="8046" y="16928"/>
                    <a:pt x="8098" y="16928"/>
                    <a:pt x="8150" y="16928"/>
                  </a:cubicBezTo>
                  <a:cubicBezTo>
                    <a:pt x="8490" y="16930"/>
                    <a:pt x="8830" y="16931"/>
                    <a:pt x="9170" y="16931"/>
                  </a:cubicBezTo>
                  <a:cubicBezTo>
                    <a:pt x="10244" y="16931"/>
                    <a:pt x="11317" y="16923"/>
                    <a:pt x="12390" y="16910"/>
                  </a:cubicBezTo>
                  <a:cubicBezTo>
                    <a:pt x="15285" y="16871"/>
                    <a:pt x="18177" y="16784"/>
                    <a:pt x="21070" y="16653"/>
                  </a:cubicBezTo>
                  <a:cubicBezTo>
                    <a:pt x="21193" y="16648"/>
                    <a:pt x="21256" y="16553"/>
                    <a:pt x="21260" y="16459"/>
                  </a:cubicBezTo>
                  <a:cubicBezTo>
                    <a:pt x="21281" y="16468"/>
                    <a:pt x="21302" y="16472"/>
                    <a:pt x="21323" y="16472"/>
                  </a:cubicBezTo>
                  <a:cubicBezTo>
                    <a:pt x="21469" y="16472"/>
                    <a:pt x="21604" y="16269"/>
                    <a:pt x="21478" y="16118"/>
                  </a:cubicBezTo>
                  <a:cubicBezTo>
                    <a:pt x="20205" y="14602"/>
                    <a:pt x="19031" y="13011"/>
                    <a:pt x="17879" y="11404"/>
                  </a:cubicBezTo>
                  <a:cubicBezTo>
                    <a:pt x="19741" y="11370"/>
                    <a:pt x="21602" y="11318"/>
                    <a:pt x="23449" y="11307"/>
                  </a:cubicBezTo>
                  <a:cubicBezTo>
                    <a:pt x="23704" y="11300"/>
                    <a:pt x="23706" y="10907"/>
                    <a:pt x="23455" y="10900"/>
                  </a:cubicBezTo>
                  <a:cubicBezTo>
                    <a:pt x="23621" y="9173"/>
                    <a:pt x="23391" y="7345"/>
                    <a:pt x="23384" y="5609"/>
                  </a:cubicBezTo>
                  <a:cubicBezTo>
                    <a:pt x="23375" y="3804"/>
                    <a:pt x="23406" y="1998"/>
                    <a:pt x="23479" y="194"/>
                  </a:cubicBezTo>
                  <a:cubicBezTo>
                    <a:pt x="23485" y="64"/>
                    <a:pt x="23389" y="0"/>
                    <a:pt x="2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5" name="Google Shape;1425;p40"/>
            <p:cNvSpPr/>
            <p:nvPr/>
          </p:nvSpPr>
          <p:spPr>
            <a:xfrm>
              <a:off x="7486737" y="3772335"/>
              <a:ext cx="47563" cy="69640"/>
            </a:xfrm>
            <a:custGeom>
              <a:avLst/>
              <a:gdLst/>
              <a:ahLst/>
              <a:cxnLst/>
              <a:rect l="l" t="t" r="r" b="b"/>
              <a:pathLst>
                <a:path w="1493" h="2186" extrusionOk="0">
                  <a:moveTo>
                    <a:pt x="632" y="646"/>
                  </a:moveTo>
                  <a:cubicBezTo>
                    <a:pt x="696" y="778"/>
                    <a:pt x="756" y="914"/>
                    <a:pt x="811" y="1052"/>
                  </a:cubicBezTo>
                  <a:cubicBezTo>
                    <a:pt x="822" y="1082"/>
                    <a:pt x="851" y="1147"/>
                    <a:pt x="884" y="1221"/>
                  </a:cubicBezTo>
                  <a:cubicBezTo>
                    <a:pt x="740" y="1234"/>
                    <a:pt x="596" y="1247"/>
                    <a:pt x="453" y="1263"/>
                  </a:cubicBezTo>
                  <a:cubicBezTo>
                    <a:pt x="504" y="1055"/>
                    <a:pt x="563" y="849"/>
                    <a:pt x="632" y="646"/>
                  </a:cubicBezTo>
                  <a:close/>
                  <a:moveTo>
                    <a:pt x="611" y="0"/>
                  </a:moveTo>
                  <a:cubicBezTo>
                    <a:pt x="532" y="0"/>
                    <a:pt x="452" y="51"/>
                    <a:pt x="421" y="136"/>
                  </a:cubicBezTo>
                  <a:cubicBezTo>
                    <a:pt x="284" y="531"/>
                    <a:pt x="168" y="932"/>
                    <a:pt x="90" y="1342"/>
                  </a:cubicBezTo>
                  <a:cubicBezTo>
                    <a:pt x="47" y="1390"/>
                    <a:pt x="37" y="1462"/>
                    <a:pt x="62" y="1518"/>
                  </a:cubicBezTo>
                  <a:cubicBezTo>
                    <a:pt x="35" y="1694"/>
                    <a:pt x="16" y="1871"/>
                    <a:pt x="5" y="2052"/>
                  </a:cubicBezTo>
                  <a:cubicBezTo>
                    <a:pt x="0" y="2136"/>
                    <a:pt x="76" y="2185"/>
                    <a:pt x="147" y="2185"/>
                  </a:cubicBezTo>
                  <a:cubicBezTo>
                    <a:pt x="204" y="2185"/>
                    <a:pt x="258" y="2155"/>
                    <a:pt x="271" y="2088"/>
                  </a:cubicBezTo>
                  <a:cubicBezTo>
                    <a:pt x="304" y="1920"/>
                    <a:pt x="338" y="1754"/>
                    <a:pt x="374" y="1589"/>
                  </a:cubicBezTo>
                  <a:cubicBezTo>
                    <a:pt x="586" y="1579"/>
                    <a:pt x="798" y="1569"/>
                    <a:pt x="1011" y="1555"/>
                  </a:cubicBezTo>
                  <a:cubicBezTo>
                    <a:pt x="1027" y="1607"/>
                    <a:pt x="1040" y="1654"/>
                    <a:pt x="1044" y="1692"/>
                  </a:cubicBezTo>
                  <a:cubicBezTo>
                    <a:pt x="1008" y="1727"/>
                    <a:pt x="985" y="1773"/>
                    <a:pt x="987" y="1818"/>
                  </a:cubicBezTo>
                  <a:cubicBezTo>
                    <a:pt x="987" y="1830"/>
                    <a:pt x="987" y="1843"/>
                    <a:pt x="990" y="1856"/>
                  </a:cubicBezTo>
                  <a:cubicBezTo>
                    <a:pt x="991" y="1916"/>
                    <a:pt x="1021" y="1983"/>
                    <a:pt x="1078" y="2012"/>
                  </a:cubicBezTo>
                  <a:lnTo>
                    <a:pt x="1108" y="2028"/>
                  </a:lnTo>
                  <a:cubicBezTo>
                    <a:pt x="1140" y="2044"/>
                    <a:pt x="1171" y="2051"/>
                    <a:pt x="1201" y="2051"/>
                  </a:cubicBezTo>
                  <a:cubicBezTo>
                    <a:pt x="1264" y="2051"/>
                    <a:pt x="1320" y="2018"/>
                    <a:pt x="1363" y="1962"/>
                  </a:cubicBezTo>
                  <a:cubicBezTo>
                    <a:pt x="1456" y="1840"/>
                    <a:pt x="1434" y="1665"/>
                    <a:pt x="1381" y="1496"/>
                  </a:cubicBezTo>
                  <a:cubicBezTo>
                    <a:pt x="1492" y="1406"/>
                    <a:pt x="1472" y="1189"/>
                    <a:pt x="1298" y="1189"/>
                  </a:cubicBezTo>
                  <a:cubicBezTo>
                    <a:pt x="1294" y="1189"/>
                    <a:pt x="1289" y="1190"/>
                    <a:pt x="1285" y="1190"/>
                  </a:cubicBezTo>
                  <a:cubicBezTo>
                    <a:pt x="1279" y="1190"/>
                    <a:pt x="1272" y="1191"/>
                    <a:pt x="1266" y="1191"/>
                  </a:cubicBezTo>
                  <a:cubicBezTo>
                    <a:pt x="1259" y="1171"/>
                    <a:pt x="1250" y="1150"/>
                    <a:pt x="1243" y="1133"/>
                  </a:cubicBezTo>
                  <a:cubicBezTo>
                    <a:pt x="1114" y="770"/>
                    <a:pt x="954" y="424"/>
                    <a:pt x="763" y="90"/>
                  </a:cubicBezTo>
                  <a:cubicBezTo>
                    <a:pt x="728" y="28"/>
                    <a:pt x="670" y="0"/>
                    <a:pt x="6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7922909" y="3874090"/>
              <a:ext cx="50048" cy="62473"/>
            </a:xfrm>
            <a:custGeom>
              <a:avLst/>
              <a:gdLst/>
              <a:ahLst/>
              <a:cxnLst/>
              <a:rect l="l" t="t" r="r" b="b"/>
              <a:pathLst>
                <a:path w="1571" h="1961" extrusionOk="0">
                  <a:moveTo>
                    <a:pt x="573" y="228"/>
                  </a:moveTo>
                  <a:cubicBezTo>
                    <a:pt x="643" y="228"/>
                    <a:pt x="712" y="253"/>
                    <a:pt x="765" y="313"/>
                  </a:cubicBezTo>
                  <a:cubicBezTo>
                    <a:pt x="897" y="462"/>
                    <a:pt x="824" y="711"/>
                    <a:pt x="631" y="771"/>
                  </a:cubicBezTo>
                  <a:cubicBezTo>
                    <a:pt x="474" y="822"/>
                    <a:pt x="484" y="1089"/>
                    <a:pt x="653" y="1089"/>
                  </a:cubicBezTo>
                  <a:cubicBezTo>
                    <a:pt x="660" y="1089"/>
                    <a:pt x="667" y="1088"/>
                    <a:pt x="674" y="1087"/>
                  </a:cubicBezTo>
                  <a:lnTo>
                    <a:pt x="717" y="1082"/>
                  </a:lnTo>
                  <a:lnTo>
                    <a:pt x="718" y="1082"/>
                  </a:lnTo>
                  <a:cubicBezTo>
                    <a:pt x="783" y="1072"/>
                    <a:pt x="855" y="1059"/>
                    <a:pt x="923" y="1059"/>
                  </a:cubicBezTo>
                  <a:cubicBezTo>
                    <a:pt x="953" y="1059"/>
                    <a:pt x="982" y="1061"/>
                    <a:pt x="1009" y="1067"/>
                  </a:cubicBezTo>
                  <a:cubicBezTo>
                    <a:pt x="1082" y="1084"/>
                    <a:pt x="1227" y="1137"/>
                    <a:pt x="1196" y="1253"/>
                  </a:cubicBezTo>
                  <a:cubicBezTo>
                    <a:pt x="1176" y="1334"/>
                    <a:pt x="1005" y="1395"/>
                    <a:pt x="944" y="1412"/>
                  </a:cubicBezTo>
                  <a:cubicBezTo>
                    <a:pt x="784" y="1457"/>
                    <a:pt x="631" y="1467"/>
                    <a:pt x="479" y="1493"/>
                  </a:cubicBezTo>
                  <a:cubicBezTo>
                    <a:pt x="466" y="1472"/>
                    <a:pt x="452" y="1457"/>
                    <a:pt x="436" y="1442"/>
                  </a:cubicBezTo>
                  <a:cubicBezTo>
                    <a:pt x="433" y="1103"/>
                    <a:pt x="375" y="741"/>
                    <a:pt x="251" y="430"/>
                  </a:cubicBezTo>
                  <a:cubicBezTo>
                    <a:pt x="253" y="426"/>
                    <a:pt x="257" y="424"/>
                    <a:pt x="259" y="420"/>
                  </a:cubicBezTo>
                  <a:cubicBezTo>
                    <a:pt x="316" y="310"/>
                    <a:pt x="447" y="228"/>
                    <a:pt x="573" y="228"/>
                  </a:cubicBezTo>
                  <a:close/>
                  <a:moveTo>
                    <a:pt x="621" y="1"/>
                  </a:moveTo>
                  <a:cubicBezTo>
                    <a:pt x="417" y="1"/>
                    <a:pt x="209" y="115"/>
                    <a:pt x="114" y="308"/>
                  </a:cubicBezTo>
                  <a:cubicBezTo>
                    <a:pt x="57" y="317"/>
                    <a:pt x="1" y="358"/>
                    <a:pt x="8" y="423"/>
                  </a:cubicBezTo>
                  <a:cubicBezTo>
                    <a:pt x="57" y="818"/>
                    <a:pt x="100" y="1182"/>
                    <a:pt x="87" y="1580"/>
                  </a:cubicBezTo>
                  <a:cubicBezTo>
                    <a:pt x="85" y="1611"/>
                    <a:pt x="92" y="1636"/>
                    <a:pt x="101" y="1657"/>
                  </a:cubicBezTo>
                  <a:cubicBezTo>
                    <a:pt x="94" y="1677"/>
                    <a:pt x="87" y="1693"/>
                    <a:pt x="80" y="1714"/>
                  </a:cubicBezTo>
                  <a:cubicBezTo>
                    <a:pt x="36" y="1839"/>
                    <a:pt x="153" y="1961"/>
                    <a:pt x="273" y="1961"/>
                  </a:cubicBezTo>
                  <a:cubicBezTo>
                    <a:pt x="304" y="1961"/>
                    <a:pt x="336" y="1952"/>
                    <a:pt x="365" y="1934"/>
                  </a:cubicBezTo>
                  <a:cubicBezTo>
                    <a:pt x="725" y="1694"/>
                    <a:pt x="1554" y="1859"/>
                    <a:pt x="1567" y="1205"/>
                  </a:cubicBezTo>
                  <a:cubicBezTo>
                    <a:pt x="1570" y="897"/>
                    <a:pt x="1332" y="768"/>
                    <a:pt x="1069" y="738"/>
                  </a:cubicBezTo>
                  <a:cubicBezTo>
                    <a:pt x="1149" y="556"/>
                    <a:pt x="1146" y="344"/>
                    <a:pt x="999" y="172"/>
                  </a:cubicBezTo>
                  <a:cubicBezTo>
                    <a:pt x="899" y="54"/>
                    <a:pt x="761" y="1"/>
                    <a:pt x="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7" name="Google Shape;1427;p40"/>
            <p:cNvSpPr/>
            <p:nvPr/>
          </p:nvSpPr>
          <p:spPr>
            <a:xfrm>
              <a:off x="8218776" y="3636013"/>
              <a:ext cx="66295" cy="57758"/>
            </a:xfrm>
            <a:custGeom>
              <a:avLst/>
              <a:gdLst/>
              <a:ahLst/>
              <a:cxnLst/>
              <a:rect l="l" t="t" r="r" b="b"/>
              <a:pathLst>
                <a:path w="2081" h="1813" extrusionOk="0">
                  <a:moveTo>
                    <a:pt x="1489" y="0"/>
                  </a:moveTo>
                  <a:cubicBezTo>
                    <a:pt x="1153" y="0"/>
                    <a:pt x="814" y="144"/>
                    <a:pt x="558" y="357"/>
                  </a:cubicBezTo>
                  <a:cubicBezTo>
                    <a:pt x="299" y="572"/>
                    <a:pt x="1" y="938"/>
                    <a:pt x="179" y="1289"/>
                  </a:cubicBezTo>
                  <a:cubicBezTo>
                    <a:pt x="346" y="1623"/>
                    <a:pt x="782" y="1812"/>
                    <a:pt x="1199" y="1812"/>
                  </a:cubicBezTo>
                  <a:cubicBezTo>
                    <a:pt x="1528" y="1812"/>
                    <a:pt x="1846" y="1694"/>
                    <a:pt x="2011" y="1437"/>
                  </a:cubicBezTo>
                  <a:cubicBezTo>
                    <a:pt x="2080" y="1333"/>
                    <a:pt x="1989" y="1168"/>
                    <a:pt x="1868" y="1168"/>
                  </a:cubicBezTo>
                  <a:cubicBezTo>
                    <a:pt x="1850" y="1168"/>
                    <a:pt x="1832" y="1171"/>
                    <a:pt x="1814" y="1179"/>
                  </a:cubicBezTo>
                  <a:cubicBezTo>
                    <a:pt x="1623" y="1258"/>
                    <a:pt x="1467" y="1382"/>
                    <a:pt x="1252" y="1404"/>
                  </a:cubicBezTo>
                  <a:cubicBezTo>
                    <a:pt x="1223" y="1407"/>
                    <a:pt x="1192" y="1408"/>
                    <a:pt x="1160" y="1408"/>
                  </a:cubicBezTo>
                  <a:cubicBezTo>
                    <a:pt x="955" y="1408"/>
                    <a:pt x="698" y="1347"/>
                    <a:pt x="581" y="1188"/>
                  </a:cubicBezTo>
                  <a:cubicBezTo>
                    <a:pt x="395" y="933"/>
                    <a:pt x="773" y="631"/>
                    <a:pt x="960" y="510"/>
                  </a:cubicBezTo>
                  <a:cubicBezTo>
                    <a:pt x="1168" y="379"/>
                    <a:pt x="1394" y="330"/>
                    <a:pt x="1632" y="288"/>
                  </a:cubicBezTo>
                  <a:cubicBezTo>
                    <a:pt x="1804" y="260"/>
                    <a:pt x="1745" y="16"/>
                    <a:pt x="1592" y="5"/>
                  </a:cubicBezTo>
                  <a:cubicBezTo>
                    <a:pt x="1558" y="2"/>
                    <a:pt x="1524" y="0"/>
                    <a:pt x="1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28" name="Google Shape;1428;p40"/>
          <p:cNvGrpSpPr/>
          <p:nvPr/>
        </p:nvGrpSpPr>
        <p:grpSpPr>
          <a:xfrm>
            <a:off x="8160515" y="2843347"/>
            <a:ext cx="377360" cy="136287"/>
            <a:chOff x="824915" y="2049822"/>
            <a:chExt cx="377360" cy="136287"/>
          </a:xfrm>
        </p:grpSpPr>
        <p:sp>
          <p:nvSpPr>
            <p:cNvPr id="1429" name="Google Shape;1429;p40"/>
            <p:cNvSpPr/>
            <p:nvPr/>
          </p:nvSpPr>
          <p:spPr>
            <a:xfrm>
              <a:off x="824915" y="2070179"/>
              <a:ext cx="125073" cy="115929"/>
            </a:xfrm>
            <a:custGeom>
              <a:avLst/>
              <a:gdLst/>
              <a:ahLst/>
              <a:cxnLst/>
              <a:rect l="l" t="t" r="r" b="b"/>
              <a:pathLst>
                <a:path w="3926" h="3639" extrusionOk="0">
                  <a:moveTo>
                    <a:pt x="960" y="496"/>
                  </a:moveTo>
                  <a:cubicBezTo>
                    <a:pt x="1620" y="496"/>
                    <a:pt x="2207" y="1699"/>
                    <a:pt x="1788" y="2334"/>
                  </a:cubicBezTo>
                  <a:cubicBezTo>
                    <a:pt x="1620" y="2139"/>
                    <a:pt x="1437" y="1962"/>
                    <a:pt x="1247" y="1804"/>
                  </a:cubicBezTo>
                  <a:cubicBezTo>
                    <a:pt x="1222" y="1783"/>
                    <a:pt x="1194" y="1774"/>
                    <a:pt x="1167" y="1774"/>
                  </a:cubicBezTo>
                  <a:cubicBezTo>
                    <a:pt x="1071" y="1774"/>
                    <a:pt x="987" y="1891"/>
                    <a:pt x="1079" y="1972"/>
                  </a:cubicBezTo>
                  <a:cubicBezTo>
                    <a:pt x="1277" y="2149"/>
                    <a:pt x="1441" y="2340"/>
                    <a:pt x="1583" y="2540"/>
                  </a:cubicBezTo>
                  <a:cubicBezTo>
                    <a:pt x="1557" y="2557"/>
                    <a:pt x="1533" y="2573"/>
                    <a:pt x="1504" y="2588"/>
                  </a:cubicBezTo>
                  <a:cubicBezTo>
                    <a:pt x="1382" y="2653"/>
                    <a:pt x="1267" y="2682"/>
                    <a:pt x="1161" y="2682"/>
                  </a:cubicBezTo>
                  <a:cubicBezTo>
                    <a:pt x="728" y="2682"/>
                    <a:pt x="449" y="2196"/>
                    <a:pt x="429" y="1741"/>
                  </a:cubicBezTo>
                  <a:cubicBezTo>
                    <a:pt x="420" y="1526"/>
                    <a:pt x="459" y="1317"/>
                    <a:pt x="509" y="1111"/>
                  </a:cubicBezTo>
                  <a:cubicBezTo>
                    <a:pt x="535" y="1012"/>
                    <a:pt x="597" y="756"/>
                    <a:pt x="707" y="557"/>
                  </a:cubicBezTo>
                  <a:cubicBezTo>
                    <a:pt x="791" y="515"/>
                    <a:pt x="876" y="496"/>
                    <a:pt x="960" y="496"/>
                  </a:cubicBezTo>
                  <a:close/>
                  <a:moveTo>
                    <a:pt x="980" y="0"/>
                  </a:moveTo>
                  <a:cubicBezTo>
                    <a:pt x="839" y="0"/>
                    <a:pt x="709" y="90"/>
                    <a:pt x="595" y="228"/>
                  </a:cubicBezTo>
                  <a:cubicBezTo>
                    <a:pt x="552" y="252"/>
                    <a:pt x="509" y="282"/>
                    <a:pt x="466" y="318"/>
                  </a:cubicBezTo>
                  <a:cubicBezTo>
                    <a:pt x="410" y="365"/>
                    <a:pt x="405" y="428"/>
                    <a:pt x="426" y="481"/>
                  </a:cubicBezTo>
                  <a:cubicBezTo>
                    <a:pt x="244" y="815"/>
                    <a:pt x="124" y="1233"/>
                    <a:pt x="95" y="1439"/>
                  </a:cubicBezTo>
                  <a:cubicBezTo>
                    <a:pt x="0" y="2142"/>
                    <a:pt x="368" y="3065"/>
                    <a:pt x="1171" y="3065"/>
                  </a:cubicBezTo>
                  <a:cubicBezTo>
                    <a:pt x="1214" y="3065"/>
                    <a:pt x="1259" y="3063"/>
                    <a:pt x="1304" y="3057"/>
                  </a:cubicBezTo>
                  <a:cubicBezTo>
                    <a:pt x="1496" y="3034"/>
                    <a:pt x="1660" y="2967"/>
                    <a:pt x="1798" y="2871"/>
                  </a:cubicBezTo>
                  <a:cubicBezTo>
                    <a:pt x="1921" y="3087"/>
                    <a:pt x="2030" y="3315"/>
                    <a:pt x="2137" y="3558"/>
                  </a:cubicBezTo>
                  <a:cubicBezTo>
                    <a:pt x="2163" y="3615"/>
                    <a:pt x="2211" y="3638"/>
                    <a:pt x="2261" y="3638"/>
                  </a:cubicBezTo>
                  <a:cubicBezTo>
                    <a:pt x="2359" y="3638"/>
                    <a:pt x="2465" y="3549"/>
                    <a:pt x="2429" y="3435"/>
                  </a:cubicBezTo>
                  <a:cubicBezTo>
                    <a:pt x="2343" y="3159"/>
                    <a:pt x="2202" y="2895"/>
                    <a:pt x="2033" y="2651"/>
                  </a:cubicBezTo>
                  <a:cubicBezTo>
                    <a:pt x="2216" y="2419"/>
                    <a:pt x="2312" y="2114"/>
                    <a:pt x="2316" y="1806"/>
                  </a:cubicBezTo>
                  <a:cubicBezTo>
                    <a:pt x="2335" y="1814"/>
                    <a:pt x="2352" y="1821"/>
                    <a:pt x="2378" y="1821"/>
                  </a:cubicBezTo>
                  <a:cubicBezTo>
                    <a:pt x="2752" y="1826"/>
                    <a:pt x="3130" y="1841"/>
                    <a:pt x="3505" y="1841"/>
                  </a:cubicBezTo>
                  <a:cubicBezTo>
                    <a:pt x="3584" y="1841"/>
                    <a:pt x="3662" y="1840"/>
                    <a:pt x="3740" y="1839"/>
                  </a:cubicBezTo>
                  <a:cubicBezTo>
                    <a:pt x="3740" y="1839"/>
                    <a:pt x="3741" y="1839"/>
                    <a:pt x="3741" y="1839"/>
                  </a:cubicBezTo>
                  <a:cubicBezTo>
                    <a:pt x="3926" y="1839"/>
                    <a:pt x="3925" y="1559"/>
                    <a:pt x="3740" y="1554"/>
                  </a:cubicBezTo>
                  <a:cubicBezTo>
                    <a:pt x="3665" y="1552"/>
                    <a:pt x="3590" y="1552"/>
                    <a:pt x="3515" y="1552"/>
                  </a:cubicBezTo>
                  <a:cubicBezTo>
                    <a:pt x="3137" y="1552"/>
                    <a:pt x="2756" y="1567"/>
                    <a:pt x="2378" y="1569"/>
                  </a:cubicBezTo>
                  <a:cubicBezTo>
                    <a:pt x="2349" y="1569"/>
                    <a:pt x="2326" y="1581"/>
                    <a:pt x="2308" y="1592"/>
                  </a:cubicBezTo>
                  <a:cubicBezTo>
                    <a:pt x="2292" y="1462"/>
                    <a:pt x="2262" y="1333"/>
                    <a:pt x="2212" y="1211"/>
                  </a:cubicBezTo>
                  <a:cubicBezTo>
                    <a:pt x="2073" y="868"/>
                    <a:pt x="1756" y="457"/>
                    <a:pt x="1388" y="256"/>
                  </a:cubicBezTo>
                  <a:cubicBezTo>
                    <a:pt x="1387" y="254"/>
                    <a:pt x="1387" y="251"/>
                    <a:pt x="1383" y="246"/>
                  </a:cubicBezTo>
                  <a:cubicBezTo>
                    <a:pt x="1241" y="72"/>
                    <a:pt x="1106" y="0"/>
                    <a:pt x="9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0" name="Google Shape;1430;p40"/>
            <p:cNvSpPr/>
            <p:nvPr/>
          </p:nvSpPr>
          <p:spPr>
            <a:xfrm>
              <a:off x="897902" y="2132112"/>
              <a:ext cx="53106" cy="13667"/>
            </a:xfrm>
            <a:custGeom>
              <a:avLst/>
              <a:gdLst/>
              <a:ahLst/>
              <a:cxnLst/>
              <a:rect l="l" t="t" r="r" b="b"/>
              <a:pathLst>
                <a:path w="1667" h="429" extrusionOk="0">
                  <a:moveTo>
                    <a:pt x="1447" y="1"/>
                  </a:moveTo>
                  <a:cubicBezTo>
                    <a:pt x="1434" y="1"/>
                    <a:pt x="1420" y="3"/>
                    <a:pt x="1406" y="6"/>
                  </a:cubicBezTo>
                  <a:cubicBezTo>
                    <a:pt x="993" y="118"/>
                    <a:pt x="581" y="162"/>
                    <a:pt x="154" y="181"/>
                  </a:cubicBezTo>
                  <a:cubicBezTo>
                    <a:pt x="1" y="188"/>
                    <a:pt x="1" y="410"/>
                    <a:pt x="154" y="420"/>
                  </a:cubicBezTo>
                  <a:cubicBezTo>
                    <a:pt x="239" y="426"/>
                    <a:pt x="325" y="429"/>
                    <a:pt x="410" y="429"/>
                  </a:cubicBezTo>
                  <a:cubicBezTo>
                    <a:pt x="772" y="429"/>
                    <a:pt x="1133" y="380"/>
                    <a:pt x="1489" y="304"/>
                  </a:cubicBezTo>
                  <a:cubicBezTo>
                    <a:pt x="1666" y="266"/>
                    <a:pt x="1610" y="1"/>
                    <a:pt x="1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1" name="Google Shape;1431;p40"/>
            <p:cNvSpPr/>
            <p:nvPr/>
          </p:nvSpPr>
          <p:spPr>
            <a:xfrm>
              <a:off x="946900" y="2049822"/>
              <a:ext cx="107965" cy="114974"/>
            </a:xfrm>
            <a:custGeom>
              <a:avLst/>
              <a:gdLst/>
              <a:ahLst/>
              <a:cxnLst/>
              <a:rect l="l" t="t" r="r" b="b"/>
              <a:pathLst>
                <a:path w="3389" h="3609" extrusionOk="0">
                  <a:moveTo>
                    <a:pt x="705" y="1"/>
                  </a:moveTo>
                  <a:cubicBezTo>
                    <a:pt x="665" y="1"/>
                    <a:pt x="627" y="18"/>
                    <a:pt x="605" y="59"/>
                  </a:cubicBezTo>
                  <a:cubicBezTo>
                    <a:pt x="1" y="1183"/>
                    <a:pt x="309" y="2959"/>
                    <a:pt x="1577" y="3510"/>
                  </a:cubicBezTo>
                  <a:cubicBezTo>
                    <a:pt x="1731" y="3577"/>
                    <a:pt x="1886" y="3609"/>
                    <a:pt x="2035" y="3609"/>
                  </a:cubicBezTo>
                  <a:cubicBezTo>
                    <a:pt x="2400" y="3609"/>
                    <a:pt x="2734" y="3417"/>
                    <a:pt x="2949" y="3066"/>
                  </a:cubicBezTo>
                  <a:cubicBezTo>
                    <a:pt x="3389" y="2344"/>
                    <a:pt x="3157" y="1358"/>
                    <a:pt x="3006" y="588"/>
                  </a:cubicBezTo>
                  <a:cubicBezTo>
                    <a:pt x="2987" y="488"/>
                    <a:pt x="2915" y="445"/>
                    <a:pt x="2838" y="445"/>
                  </a:cubicBezTo>
                  <a:cubicBezTo>
                    <a:pt x="2723" y="445"/>
                    <a:pt x="2596" y="543"/>
                    <a:pt x="2623" y="692"/>
                  </a:cubicBezTo>
                  <a:cubicBezTo>
                    <a:pt x="2716" y="1200"/>
                    <a:pt x="2834" y="1733"/>
                    <a:pt x="2787" y="2253"/>
                  </a:cubicBezTo>
                  <a:cubicBezTo>
                    <a:pt x="2747" y="2702"/>
                    <a:pt x="2522" y="3223"/>
                    <a:pt x="2000" y="3223"/>
                  </a:cubicBezTo>
                  <a:cubicBezTo>
                    <a:pt x="1943" y="3223"/>
                    <a:pt x="1882" y="3217"/>
                    <a:pt x="1818" y="3204"/>
                  </a:cubicBezTo>
                  <a:cubicBezTo>
                    <a:pt x="1536" y="3146"/>
                    <a:pt x="1211" y="2811"/>
                    <a:pt x="1042" y="2579"/>
                  </a:cubicBezTo>
                  <a:cubicBezTo>
                    <a:pt x="522" y="1858"/>
                    <a:pt x="495" y="950"/>
                    <a:pt x="831" y="154"/>
                  </a:cubicBezTo>
                  <a:cubicBezTo>
                    <a:pt x="866" y="68"/>
                    <a:pt x="784" y="1"/>
                    <a:pt x="7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2" name="Google Shape;1432;p40"/>
            <p:cNvSpPr/>
            <p:nvPr/>
          </p:nvSpPr>
          <p:spPr>
            <a:xfrm>
              <a:off x="1061940" y="2091397"/>
              <a:ext cx="51354" cy="51418"/>
            </a:xfrm>
            <a:custGeom>
              <a:avLst/>
              <a:gdLst/>
              <a:ahLst/>
              <a:cxnLst/>
              <a:rect l="l" t="t" r="r" b="b"/>
              <a:pathLst>
                <a:path w="1612" h="1614" extrusionOk="0">
                  <a:moveTo>
                    <a:pt x="1147" y="0"/>
                  </a:moveTo>
                  <a:cubicBezTo>
                    <a:pt x="1083" y="0"/>
                    <a:pt x="1020" y="34"/>
                    <a:pt x="1002" y="107"/>
                  </a:cubicBezTo>
                  <a:cubicBezTo>
                    <a:pt x="956" y="292"/>
                    <a:pt x="917" y="474"/>
                    <a:pt x="880" y="656"/>
                  </a:cubicBezTo>
                  <a:cubicBezTo>
                    <a:pt x="645" y="667"/>
                    <a:pt x="412" y="684"/>
                    <a:pt x="180" y="694"/>
                  </a:cubicBezTo>
                  <a:cubicBezTo>
                    <a:pt x="4" y="702"/>
                    <a:pt x="1" y="971"/>
                    <a:pt x="180" y="971"/>
                  </a:cubicBezTo>
                  <a:cubicBezTo>
                    <a:pt x="386" y="971"/>
                    <a:pt x="595" y="978"/>
                    <a:pt x="806" y="981"/>
                  </a:cubicBezTo>
                  <a:cubicBezTo>
                    <a:pt x="766" y="1143"/>
                    <a:pt x="721" y="1304"/>
                    <a:pt x="660" y="1468"/>
                  </a:cubicBezTo>
                  <a:cubicBezTo>
                    <a:pt x="629" y="1548"/>
                    <a:pt x="710" y="1614"/>
                    <a:pt x="782" y="1614"/>
                  </a:cubicBezTo>
                  <a:cubicBezTo>
                    <a:pt x="819" y="1614"/>
                    <a:pt x="854" y="1597"/>
                    <a:pt x="872" y="1556"/>
                  </a:cubicBezTo>
                  <a:cubicBezTo>
                    <a:pt x="952" y="1372"/>
                    <a:pt x="1035" y="1178"/>
                    <a:pt x="1108" y="981"/>
                  </a:cubicBezTo>
                  <a:cubicBezTo>
                    <a:pt x="1208" y="978"/>
                    <a:pt x="1308" y="975"/>
                    <a:pt x="1407" y="966"/>
                  </a:cubicBezTo>
                  <a:cubicBezTo>
                    <a:pt x="1609" y="954"/>
                    <a:pt x="1612" y="660"/>
                    <a:pt x="1407" y="651"/>
                  </a:cubicBezTo>
                  <a:cubicBezTo>
                    <a:pt x="1343" y="650"/>
                    <a:pt x="1278" y="650"/>
                    <a:pt x="1214" y="650"/>
                  </a:cubicBezTo>
                  <a:cubicBezTo>
                    <a:pt x="1258" y="482"/>
                    <a:pt x="1290" y="315"/>
                    <a:pt x="1301" y="149"/>
                  </a:cubicBezTo>
                  <a:cubicBezTo>
                    <a:pt x="1307" y="53"/>
                    <a:pt x="1226" y="0"/>
                    <a:pt x="1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3" name="Google Shape;1433;p40"/>
            <p:cNvSpPr/>
            <p:nvPr/>
          </p:nvSpPr>
          <p:spPr>
            <a:xfrm>
              <a:off x="1126613" y="2063935"/>
              <a:ext cx="75662" cy="111438"/>
            </a:xfrm>
            <a:custGeom>
              <a:avLst/>
              <a:gdLst/>
              <a:ahLst/>
              <a:cxnLst/>
              <a:rect l="l" t="t" r="r" b="b"/>
              <a:pathLst>
                <a:path w="2375" h="3498" extrusionOk="0">
                  <a:moveTo>
                    <a:pt x="1011" y="477"/>
                  </a:moveTo>
                  <a:cubicBezTo>
                    <a:pt x="1292" y="770"/>
                    <a:pt x="1428" y="1541"/>
                    <a:pt x="1531" y="1841"/>
                  </a:cubicBezTo>
                  <a:cubicBezTo>
                    <a:pt x="1565" y="1942"/>
                    <a:pt x="1599" y="2039"/>
                    <a:pt x="1635" y="2139"/>
                  </a:cubicBezTo>
                  <a:cubicBezTo>
                    <a:pt x="1610" y="2139"/>
                    <a:pt x="1586" y="2139"/>
                    <a:pt x="1561" y="2139"/>
                  </a:cubicBezTo>
                  <a:cubicBezTo>
                    <a:pt x="1236" y="2139"/>
                    <a:pt x="910" y="2148"/>
                    <a:pt x="588" y="2168"/>
                  </a:cubicBezTo>
                  <a:cubicBezTo>
                    <a:pt x="735" y="1607"/>
                    <a:pt x="869" y="1039"/>
                    <a:pt x="1011" y="477"/>
                  </a:cubicBezTo>
                  <a:close/>
                  <a:moveTo>
                    <a:pt x="896" y="1"/>
                  </a:moveTo>
                  <a:cubicBezTo>
                    <a:pt x="813" y="1"/>
                    <a:pt x="730" y="49"/>
                    <a:pt x="710" y="137"/>
                  </a:cubicBezTo>
                  <a:cubicBezTo>
                    <a:pt x="470" y="1206"/>
                    <a:pt x="172" y="2277"/>
                    <a:pt x="11" y="3362"/>
                  </a:cubicBezTo>
                  <a:cubicBezTo>
                    <a:pt x="0" y="3444"/>
                    <a:pt x="61" y="3497"/>
                    <a:pt x="122" y="3497"/>
                  </a:cubicBezTo>
                  <a:cubicBezTo>
                    <a:pt x="163" y="3497"/>
                    <a:pt x="203" y="3474"/>
                    <a:pt x="222" y="3419"/>
                  </a:cubicBezTo>
                  <a:cubicBezTo>
                    <a:pt x="332" y="3096"/>
                    <a:pt x="427" y="2766"/>
                    <a:pt x="518" y="2434"/>
                  </a:cubicBezTo>
                  <a:cubicBezTo>
                    <a:pt x="858" y="2457"/>
                    <a:pt x="1201" y="2468"/>
                    <a:pt x="1542" y="2468"/>
                  </a:cubicBezTo>
                  <a:cubicBezTo>
                    <a:pt x="1611" y="2468"/>
                    <a:pt x="1680" y="2468"/>
                    <a:pt x="1748" y="2467"/>
                  </a:cubicBezTo>
                  <a:cubicBezTo>
                    <a:pt x="1754" y="2481"/>
                    <a:pt x="1757" y="2494"/>
                    <a:pt x="1763" y="2509"/>
                  </a:cubicBezTo>
                  <a:cubicBezTo>
                    <a:pt x="1813" y="2658"/>
                    <a:pt x="1864" y="2804"/>
                    <a:pt x="1916" y="2952"/>
                  </a:cubicBezTo>
                  <a:cubicBezTo>
                    <a:pt x="1922" y="2974"/>
                    <a:pt x="1929" y="2988"/>
                    <a:pt x="1937" y="3001"/>
                  </a:cubicBezTo>
                  <a:cubicBezTo>
                    <a:pt x="1913" y="3063"/>
                    <a:pt x="1914" y="3136"/>
                    <a:pt x="1972" y="3184"/>
                  </a:cubicBezTo>
                  <a:cubicBezTo>
                    <a:pt x="2030" y="3234"/>
                    <a:pt x="2078" y="3262"/>
                    <a:pt x="2139" y="3262"/>
                  </a:cubicBezTo>
                  <a:cubicBezTo>
                    <a:pt x="2164" y="3262"/>
                    <a:pt x="2191" y="3257"/>
                    <a:pt x="2222" y="3247"/>
                  </a:cubicBezTo>
                  <a:cubicBezTo>
                    <a:pt x="2330" y="3212"/>
                    <a:pt x="2374" y="3116"/>
                    <a:pt x="2357" y="3008"/>
                  </a:cubicBezTo>
                  <a:cubicBezTo>
                    <a:pt x="2249" y="2332"/>
                    <a:pt x="1869" y="1607"/>
                    <a:pt x="1641" y="961"/>
                  </a:cubicBezTo>
                  <a:cubicBezTo>
                    <a:pt x="1503" y="568"/>
                    <a:pt x="1397" y="104"/>
                    <a:pt x="941" y="6"/>
                  </a:cubicBezTo>
                  <a:cubicBezTo>
                    <a:pt x="926" y="2"/>
                    <a:pt x="911" y="1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34" name="Google Shape;1434;p40"/>
          <p:cNvGrpSpPr/>
          <p:nvPr/>
        </p:nvGrpSpPr>
        <p:grpSpPr>
          <a:xfrm>
            <a:off x="1040602" y="2500602"/>
            <a:ext cx="435722" cy="252761"/>
            <a:chOff x="620002" y="1426802"/>
            <a:chExt cx="435722" cy="252761"/>
          </a:xfrm>
        </p:grpSpPr>
        <p:sp>
          <p:nvSpPr>
            <p:cNvPr id="1435" name="Google Shape;1435;p40"/>
            <p:cNvSpPr/>
            <p:nvPr/>
          </p:nvSpPr>
          <p:spPr>
            <a:xfrm>
              <a:off x="620002" y="1493768"/>
              <a:ext cx="77828" cy="84199"/>
            </a:xfrm>
            <a:custGeom>
              <a:avLst/>
              <a:gdLst/>
              <a:ahLst/>
              <a:cxnLst/>
              <a:rect l="l" t="t" r="r" b="b"/>
              <a:pathLst>
                <a:path w="2443" h="2643" extrusionOk="0">
                  <a:moveTo>
                    <a:pt x="376" y="1"/>
                  </a:moveTo>
                  <a:cubicBezTo>
                    <a:pt x="253" y="1"/>
                    <a:pt x="139" y="25"/>
                    <a:pt x="50" y="100"/>
                  </a:cubicBezTo>
                  <a:cubicBezTo>
                    <a:pt x="11" y="133"/>
                    <a:pt x="1" y="210"/>
                    <a:pt x="31" y="255"/>
                  </a:cubicBezTo>
                  <a:cubicBezTo>
                    <a:pt x="81" y="326"/>
                    <a:pt x="110" y="344"/>
                    <a:pt x="197" y="351"/>
                  </a:cubicBezTo>
                  <a:cubicBezTo>
                    <a:pt x="199" y="351"/>
                    <a:pt x="201" y="351"/>
                    <a:pt x="203" y="351"/>
                  </a:cubicBezTo>
                  <a:cubicBezTo>
                    <a:pt x="236" y="351"/>
                    <a:pt x="265" y="328"/>
                    <a:pt x="284" y="301"/>
                  </a:cubicBezTo>
                  <a:cubicBezTo>
                    <a:pt x="290" y="291"/>
                    <a:pt x="297" y="282"/>
                    <a:pt x="303" y="273"/>
                  </a:cubicBezTo>
                  <a:cubicBezTo>
                    <a:pt x="306" y="268"/>
                    <a:pt x="306" y="265"/>
                    <a:pt x="307" y="259"/>
                  </a:cubicBezTo>
                  <a:cubicBezTo>
                    <a:pt x="465" y="305"/>
                    <a:pt x="684" y="341"/>
                    <a:pt x="730" y="348"/>
                  </a:cubicBezTo>
                  <a:lnTo>
                    <a:pt x="1288" y="430"/>
                  </a:lnTo>
                  <a:cubicBezTo>
                    <a:pt x="1292" y="430"/>
                    <a:pt x="1295" y="431"/>
                    <a:pt x="1298" y="431"/>
                  </a:cubicBezTo>
                  <a:cubicBezTo>
                    <a:pt x="1185" y="1128"/>
                    <a:pt x="1052" y="1823"/>
                    <a:pt x="942" y="2521"/>
                  </a:cubicBezTo>
                  <a:cubicBezTo>
                    <a:pt x="930" y="2595"/>
                    <a:pt x="985" y="2643"/>
                    <a:pt x="1040" y="2643"/>
                  </a:cubicBezTo>
                  <a:cubicBezTo>
                    <a:pt x="1077" y="2643"/>
                    <a:pt x="1114" y="2622"/>
                    <a:pt x="1131" y="2573"/>
                  </a:cubicBezTo>
                  <a:cubicBezTo>
                    <a:pt x="1364" y="1916"/>
                    <a:pt x="1523" y="1176"/>
                    <a:pt x="1623" y="480"/>
                  </a:cubicBezTo>
                  <a:cubicBezTo>
                    <a:pt x="1821" y="510"/>
                    <a:pt x="2016" y="537"/>
                    <a:pt x="2215" y="554"/>
                  </a:cubicBezTo>
                  <a:cubicBezTo>
                    <a:pt x="2219" y="554"/>
                    <a:pt x="2223" y="555"/>
                    <a:pt x="2227" y="555"/>
                  </a:cubicBezTo>
                  <a:cubicBezTo>
                    <a:pt x="2404" y="555"/>
                    <a:pt x="2442" y="247"/>
                    <a:pt x="2258" y="218"/>
                  </a:cubicBezTo>
                  <a:cubicBezTo>
                    <a:pt x="1819" y="147"/>
                    <a:pt x="1371" y="117"/>
                    <a:pt x="929" y="73"/>
                  </a:cubicBezTo>
                  <a:cubicBezTo>
                    <a:pt x="767" y="57"/>
                    <a:pt x="562" y="1"/>
                    <a:pt x="3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683655" y="1535757"/>
              <a:ext cx="38771" cy="9175"/>
            </a:xfrm>
            <a:custGeom>
              <a:avLst/>
              <a:gdLst/>
              <a:ahLst/>
              <a:cxnLst/>
              <a:rect l="l" t="t" r="r" b="b"/>
              <a:pathLst>
                <a:path w="1217" h="288" extrusionOk="0">
                  <a:moveTo>
                    <a:pt x="1045" y="0"/>
                  </a:moveTo>
                  <a:cubicBezTo>
                    <a:pt x="1042" y="0"/>
                    <a:pt x="1038" y="0"/>
                    <a:pt x="1034" y="1"/>
                  </a:cubicBezTo>
                  <a:cubicBezTo>
                    <a:pt x="739" y="21"/>
                    <a:pt x="444" y="22"/>
                    <a:pt x="148" y="28"/>
                  </a:cubicBezTo>
                  <a:cubicBezTo>
                    <a:pt x="0" y="31"/>
                    <a:pt x="0" y="257"/>
                    <a:pt x="148" y="258"/>
                  </a:cubicBezTo>
                  <a:cubicBezTo>
                    <a:pt x="444" y="264"/>
                    <a:pt x="739" y="266"/>
                    <a:pt x="1034" y="287"/>
                  </a:cubicBezTo>
                  <a:cubicBezTo>
                    <a:pt x="1038" y="287"/>
                    <a:pt x="1042" y="287"/>
                    <a:pt x="1045" y="287"/>
                  </a:cubicBezTo>
                  <a:cubicBezTo>
                    <a:pt x="1215" y="287"/>
                    <a:pt x="1217" y="0"/>
                    <a:pt x="10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690409" y="1518394"/>
              <a:ext cx="44696" cy="9016"/>
            </a:xfrm>
            <a:custGeom>
              <a:avLst/>
              <a:gdLst/>
              <a:ahLst/>
              <a:cxnLst/>
              <a:rect l="l" t="t" r="r" b="b"/>
              <a:pathLst>
                <a:path w="1403" h="283" extrusionOk="0">
                  <a:moveTo>
                    <a:pt x="139" y="0"/>
                  </a:moveTo>
                  <a:cubicBezTo>
                    <a:pt x="0" y="0"/>
                    <a:pt x="4" y="211"/>
                    <a:pt x="142" y="218"/>
                  </a:cubicBezTo>
                  <a:cubicBezTo>
                    <a:pt x="504" y="239"/>
                    <a:pt x="867" y="272"/>
                    <a:pt x="1230" y="282"/>
                  </a:cubicBezTo>
                  <a:cubicBezTo>
                    <a:pt x="1232" y="282"/>
                    <a:pt x="1234" y="282"/>
                    <a:pt x="1236" y="282"/>
                  </a:cubicBezTo>
                  <a:cubicBezTo>
                    <a:pt x="1402" y="282"/>
                    <a:pt x="1399" y="26"/>
                    <a:pt x="1230" y="17"/>
                  </a:cubicBezTo>
                  <a:cubicBezTo>
                    <a:pt x="869" y="0"/>
                    <a:pt x="504" y="4"/>
                    <a:pt x="142" y="0"/>
                  </a:cubicBezTo>
                  <a:cubicBezTo>
                    <a:pt x="141" y="0"/>
                    <a:pt x="140" y="0"/>
                    <a:pt x="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733099" y="1497113"/>
              <a:ext cx="76171" cy="81874"/>
            </a:xfrm>
            <a:custGeom>
              <a:avLst/>
              <a:gdLst/>
              <a:ahLst/>
              <a:cxnLst/>
              <a:rect l="l" t="t" r="r" b="b"/>
              <a:pathLst>
                <a:path w="2391" h="2570" extrusionOk="0">
                  <a:moveTo>
                    <a:pt x="623" y="0"/>
                  </a:moveTo>
                  <a:cubicBezTo>
                    <a:pt x="425" y="0"/>
                    <a:pt x="228" y="77"/>
                    <a:pt x="76" y="253"/>
                  </a:cubicBezTo>
                  <a:cubicBezTo>
                    <a:pt x="0" y="341"/>
                    <a:pt x="71" y="449"/>
                    <a:pt x="161" y="449"/>
                  </a:cubicBezTo>
                  <a:cubicBezTo>
                    <a:pt x="187" y="449"/>
                    <a:pt x="215" y="440"/>
                    <a:pt x="241" y="418"/>
                  </a:cubicBezTo>
                  <a:cubicBezTo>
                    <a:pt x="370" y="307"/>
                    <a:pt x="498" y="260"/>
                    <a:pt x="616" y="260"/>
                  </a:cubicBezTo>
                  <a:cubicBezTo>
                    <a:pt x="1004" y="260"/>
                    <a:pt x="1293" y="762"/>
                    <a:pt x="1178" y="1184"/>
                  </a:cubicBezTo>
                  <a:cubicBezTo>
                    <a:pt x="1056" y="1628"/>
                    <a:pt x="646" y="1911"/>
                    <a:pt x="247" y="2089"/>
                  </a:cubicBezTo>
                  <a:cubicBezTo>
                    <a:pt x="102" y="2153"/>
                    <a:pt x="139" y="2404"/>
                    <a:pt x="291" y="2432"/>
                  </a:cubicBezTo>
                  <a:cubicBezTo>
                    <a:pt x="702" y="2509"/>
                    <a:pt x="1132" y="2570"/>
                    <a:pt x="1557" y="2570"/>
                  </a:cubicBezTo>
                  <a:cubicBezTo>
                    <a:pt x="1770" y="2570"/>
                    <a:pt x="1981" y="2554"/>
                    <a:pt x="2188" y="2518"/>
                  </a:cubicBezTo>
                  <a:cubicBezTo>
                    <a:pt x="2390" y="2484"/>
                    <a:pt x="2336" y="2176"/>
                    <a:pt x="2143" y="2172"/>
                  </a:cubicBezTo>
                  <a:cubicBezTo>
                    <a:pt x="1703" y="2160"/>
                    <a:pt x="1284" y="2169"/>
                    <a:pt x="855" y="2132"/>
                  </a:cubicBezTo>
                  <a:cubicBezTo>
                    <a:pt x="1322" y="1761"/>
                    <a:pt x="1679" y="1241"/>
                    <a:pt x="1465" y="608"/>
                  </a:cubicBezTo>
                  <a:cubicBezTo>
                    <a:pt x="1344" y="247"/>
                    <a:pt x="980" y="0"/>
                    <a:pt x="6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824564" y="1498387"/>
              <a:ext cx="78019" cy="80727"/>
            </a:xfrm>
            <a:custGeom>
              <a:avLst/>
              <a:gdLst/>
              <a:ahLst/>
              <a:cxnLst/>
              <a:rect l="l" t="t" r="r" b="b"/>
              <a:pathLst>
                <a:path w="2449" h="2534" extrusionOk="0">
                  <a:moveTo>
                    <a:pt x="523" y="1"/>
                  </a:moveTo>
                  <a:cubicBezTo>
                    <a:pt x="342" y="1"/>
                    <a:pt x="173" y="76"/>
                    <a:pt x="59" y="243"/>
                  </a:cubicBezTo>
                  <a:cubicBezTo>
                    <a:pt x="1" y="326"/>
                    <a:pt x="80" y="410"/>
                    <a:pt x="162" y="410"/>
                  </a:cubicBezTo>
                  <a:cubicBezTo>
                    <a:pt x="189" y="410"/>
                    <a:pt x="216" y="401"/>
                    <a:pt x="238" y="380"/>
                  </a:cubicBezTo>
                  <a:cubicBezTo>
                    <a:pt x="319" y="307"/>
                    <a:pt x="402" y="276"/>
                    <a:pt x="485" y="276"/>
                  </a:cubicBezTo>
                  <a:cubicBezTo>
                    <a:pt x="574" y="276"/>
                    <a:pt x="663" y="312"/>
                    <a:pt x="751" y="368"/>
                  </a:cubicBezTo>
                  <a:cubicBezTo>
                    <a:pt x="612" y="876"/>
                    <a:pt x="540" y="1473"/>
                    <a:pt x="542" y="1997"/>
                  </a:cubicBezTo>
                  <a:cubicBezTo>
                    <a:pt x="542" y="2094"/>
                    <a:pt x="612" y="2142"/>
                    <a:pt x="684" y="2142"/>
                  </a:cubicBezTo>
                  <a:cubicBezTo>
                    <a:pt x="758" y="2142"/>
                    <a:pt x="834" y="2092"/>
                    <a:pt x="842" y="1997"/>
                  </a:cubicBezTo>
                  <a:cubicBezTo>
                    <a:pt x="884" y="1509"/>
                    <a:pt x="918" y="1003"/>
                    <a:pt x="934" y="511"/>
                  </a:cubicBezTo>
                  <a:cubicBezTo>
                    <a:pt x="1139" y="697"/>
                    <a:pt x="1338" y="940"/>
                    <a:pt x="1517" y="1043"/>
                  </a:cubicBezTo>
                  <a:cubicBezTo>
                    <a:pt x="1523" y="1187"/>
                    <a:pt x="1525" y="1330"/>
                    <a:pt x="1518" y="1473"/>
                  </a:cubicBezTo>
                  <a:cubicBezTo>
                    <a:pt x="1511" y="1616"/>
                    <a:pt x="1500" y="1761"/>
                    <a:pt x="1475" y="1903"/>
                  </a:cubicBezTo>
                  <a:cubicBezTo>
                    <a:pt x="1468" y="1947"/>
                    <a:pt x="1460" y="2096"/>
                    <a:pt x="1440" y="2176"/>
                  </a:cubicBezTo>
                  <a:cubicBezTo>
                    <a:pt x="1407" y="2189"/>
                    <a:pt x="1374" y="2213"/>
                    <a:pt x="1358" y="2242"/>
                  </a:cubicBezTo>
                  <a:cubicBezTo>
                    <a:pt x="1352" y="2250"/>
                    <a:pt x="1349" y="2258"/>
                    <a:pt x="1344" y="2268"/>
                  </a:cubicBezTo>
                  <a:cubicBezTo>
                    <a:pt x="1316" y="2318"/>
                    <a:pt x="1314" y="2379"/>
                    <a:pt x="1344" y="2429"/>
                  </a:cubicBezTo>
                  <a:cubicBezTo>
                    <a:pt x="1349" y="2437"/>
                    <a:pt x="1352" y="2444"/>
                    <a:pt x="1358" y="2451"/>
                  </a:cubicBezTo>
                  <a:cubicBezTo>
                    <a:pt x="1389" y="2503"/>
                    <a:pt x="1446" y="2533"/>
                    <a:pt x="1504" y="2533"/>
                  </a:cubicBezTo>
                  <a:cubicBezTo>
                    <a:pt x="1532" y="2533"/>
                    <a:pt x="1560" y="2526"/>
                    <a:pt x="1586" y="2511"/>
                  </a:cubicBezTo>
                  <a:cubicBezTo>
                    <a:pt x="1795" y="2387"/>
                    <a:pt x="1775" y="2040"/>
                    <a:pt x="1790" y="1825"/>
                  </a:cubicBezTo>
                  <a:cubicBezTo>
                    <a:pt x="1809" y="1590"/>
                    <a:pt x="1802" y="1353"/>
                    <a:pt x="1773" y="1118"/>
                  </a:cubicBezTo>
                  <a:lnTo>
                    <a:pt x="1773" y="1118"/>
                  </a:lnTo>
                  <a:cubicBezTo>
                    <a:pt x="1804" y="1122"/>
                    <a:pt x="1834" y="1123"/>
                    <a:pt x="1864" y="1123"/>
                  </a:cubicBezTo>
                  <a:cubicBezTo>
                    <a:pt x="2067" y="1123"/>
                    <a:pt x="2254" y="1038"/>
                    <a:pt x="2370" y="846"/>
                  </a:cubicBezTo>
                  <a:cubicBezTo>
                    <a:pt x="2449" y="717"/>
                    <a:pt x="2335" y="599"/>
                    <a:pt x="2219" y="599"/>
                  </a:cubicBezTo>
                  <a:cubicBezTo>
                    <a:pt x="2167" y="599"/>
                    <a:pt x="2115" y="622"/>
                    <a:pt x="2078" y="678"/>
                  </a:cubicBezTo>
                  <a:cubicBezTo>
                    <a:pt x="2016" y="770"/>
                    <a:pt x="1942" y="807"/>
                    <a:pt x="1860" y="807"/>
                  </a:cubicBezTo>
                  <a:cubicBezTo>
                    <a:pt x="1811" y="807"/>
                    <a:pt x="1760" y="794"/>
                    <a:pt x="1707" y="771"/>
                  </a:cubicBezTo>
                  <a:cubicBezTo>
                    <a:pt x="1706" y="761"/>
                    <a:pt x="1703" y="751"/>
                    <a:pt x="1700" y="740"/>
                  </a:cubicBezTo>
                  <a:cubicBezTo>
                    <a:pt x="1687" y="692"/>
                    <a:pt x="1646" y="670"/>
                    <a:pt x="1604" y="670"/>
                  </a:cubicBezTo>
                  <a:cubicBezTo>
                    <a:pt x="1587" y="670"/>
                    <a:pt x="1571" y="674"/>
                    <a:pt x="1556" y="681"/>
                  </a:cubicBezTo>
                  <a:cubicBezTo>
                    <a:pt x="1286" y="494"/>
                    <a:pt x="1006" y="150"/>
                    <a:pt x="848" y="77"/>
                  </a:cubicBezTo>
                  <a:cubicBezTo>
                    <a:pt x="741" y="27"/>
                    <a:pt x="630" y="1"/>
                    <a:pt x="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915775" y="1426802"/>
              <a:ext cx="139950" cy="202136"/>
            </a:xfrm>
            <a:custGeom>
              <a:avLst/>
              <a:gdLst/>
              <a:ahLst/>
              <a:cxnLst/>
              <a:rect l="l" t="t" r="r" b="b"/>
              <a:pathLst>
                <a:path w="4393" h="6345" extrusionOk="0">
                  <a:moveTo>
                    <a:pt x="2473" y="0"/>
                  </a:moveTo>
                  <a:cubicBezTo>
                    <a:pt x="2038" y="0"/>
                    <a:pt x="1588" y="47"/>
                    <a:pt x="1212" y="47"/>
                  </a:cubicBezTo>
                  <a:cubicBezTo>
                    <a:pt x="1200" y="47"/>
                    <a:pt x="1188" y="47"/>
                    <a:pt x="1177" y="47"/>
                  </a:cubicBezTo>
                  <a:cubicBezTo>
                    <a:pt x="1175" y="47"/>
                    <a:pt x="1174" y="47"/>
                    <a:pt x="1172" y="47"/>
                  </a:cubicBezTo>
                  <a:cubicBezTo>
                    <a:pt x="1067" y="47"/>
                    <a:pt x="976" y="142"/>
                    <a:pt x="976" y="248"/>
                  </a:cubicBezTo>
                  <a:cubicBezTo>
                    <a:pt x="984" y="1210"/>
                    <a:pt x="1246" y="2141"/>
                    <a:pt x="1251" y="3106"/>
                  </a:cubicBezTo>
                  <a:cubicBezTo>
                    <a:pt x="1257" y="3959"/>
                    <a:pt x="1122" y="4788"/>
                    <a:pt x="895" y="5600"/>
                  </a:cubicBezTo>
                  <a:cubicBezTo>
                    <a:pt x="565" y="4745"/>
                    <a:pt x="375" y="3873"/>
                    <a:pt x="276" y="2948"/>
                  </a:cubicBezTo>
                  <a:cubicBezTo>
                    <a:pt x="267" y="2863"/>
                    <a:pt x="195" y="2819"/>
                    <a:pt x="128" y="2819"/>
                  </a:cubicBezTo>
                  <a:cubicBezTo>
                    <a:pt x="62" y="2819"/>
                    <a:pt x="1" y="2861"/>
                    <a:pt x="6" y="2948"/>
                  </a:cubicBezTo>
                  <a:cubicBezTo>
                    <a:pt x="76" y="4082"/>
                    <a:pt x="332" y="5149"/>
                    <a:pt x="742" y="6211"/>
                  </a:cubicBezTo>
                  <a:cubicBezTo>
                    <a:pt x="775" y="6299"/>
                    <a:pt x="851" y="6345"/>
                    <a:pt x="927" y="6345"/>
                  </a:cubicBezTo>
                  <a:cubicBezTo>
                    <a:pt x="1001" y="6345"/>
                    <a:pt x="1074" y="6301"/>
                    <a:pt x="1105" y="6211"/>
                  </a:cubicBezTo>
                  <a:cubicBezTo>
                    <a:pt x="1384" y="5412"/>
                    <a:pt x="1558" y="4591"/>
                    <a:pt x="1618" y="3756"/>
                  </a:cubicBezTo>
                  <a:cubicBezTo>
                    <a:pt x="2350" y="3788"/>
                    <a:pt x="3090" y="3804"/>
                    <a:pt x="3824" y="3804"/>
                  </a:cubicBezTo>
                  <a:cubicBezTo>
                    <a:pt x="3937" y="3804"/>
                    <a:pt x="4050" y="3804"/>
                    <a:pt x="4162" y="3803"/>
                  </a:cubicBezTo>
                  <a:cubicBezTo>
                    <a:pt x="4163" y="3803"/>
                    <a:pt x="4164" y="3803"/>
                    <a:pt x="4165" y="3803"/>
                  </a:cubicBezTo>
                  <a:cubicBezTo>
                    <a:pt x="4393" y="3803"/>
                    <a:pt x="4392" y="3458"/>
                    <a:pt x="4169" y="3457"/>
                  </a:cubicBezTo>
                  <a:cubicBezTo>
                    <a:pt x="4051" y="3456"/>
                    <a:pt x="3932" y="3455"/>
                    <a:pt x="3812" y="3455"/>
                  </a:cubicBezTo>
                  <a:cubicBezTo>
                    <a:pt x="3089" y="3455"/>
                    <a:pt x="2363" y="3470"/>
                    <a:pt x="1642" y="3502"/>
                  </a:cubicBezTo>
                  <a:cubicBezTo>
                    <a:pt x="1656" y="3190"/>
                    <a:pt x="1652" y="2872"/>
                    <a:pt x="1632" y="2556"/>
                  </a:cubicBezTo>
                  <a:cubicBezTo>
                    <a:pt x="1608" y="2172"/>
                    <a:pt x="1227" y="903"/>
                    <a:pt x="1382" y="643"/>
                  </a:cubicBezTo>
                  <a:cubicBezTo>
                    <a:pt x="1483" y="473"/>
                    <a:pt x="1634" y="436"/>
                    <a:pt x="1803" y="436"/>
                  </a:cubicBezTo>
                  <a:cubicBezTo>
                    <a:pt x="1934" y="436"/>
                    <a:pt x="2076" y="458"/>
                    <a:pt x="2215" y="460"/>
                  </a:cubicBezTo>
                  <a:cubicBezTo>
                    <a:pt x="2279" y="460"/>
                    <a:pt x="2521" y="464"/>
                    <a:pt x="2749" y="464"/>
                  </a:cubicBezTo>
                  <a:cubicBezTo>
                    <a:pt x="2988" y="464"/>
                    <a:pt x="3213" y="460"/>
                    <a:pt x="3212" y="442"/>
                  </a:cubicBezTo>
                  <a:lnTo>
                    <a:pt x="3212" y="442"/>
                  </a:lnTo>
                  <a:cubicBezTo>
                    <a:pt x="3223" y="567"/>
                    <a:pt x="3322" y="630"/>
                    <a:pt x="3418" y="630"/>
                  </a:cubicBezTo>
                  <a:cubicBezTo>
                    <a:pt x="3512" y="630"/>
                    <a:pt x="3602" y="569"/>
                    <a:pt x="3604" y="442"/>
                  </a:cubicBezTo>
                  <a:lnTo>
                    <a:pt x="3604" y="338"/>
                  </a:lnTo>
                  <a:cubicBezTo>
                    <a:pt x="3604" y="273"/>
                    <a:pt x="3565" y="192"/>
                    <a:pt x="3504" y="165"/>
                  </a:cubicBezTo>
                  <a:cubicBezTo>
                    <a:pt x="3209" y="35"/>
                    <a:pt x="2847" y="0"/>
                    <a:pt x="2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974362" y="1462451"/>
              <a:ext cx="71010" cy="51291"/>
            </a:xfrm>
            <a:custGeom>
              <a:avLst/>
              <a:gdLst/>
              <a:ahLst/>
              <a:cxnLst/>
              <a:rect l="l" t="t" r="r" b="b"/>
              <a:pathLst>
                <a:path w="2229" h="1610" extrusionOk="0">
                  <a:moveTo>
                    <a:pt x="1005" y="321"/>
                  </a:moveTo>
                  <a:cubicBezTo>
                    <a:pt x="1167" y="321"/>
                    <a:pt x="1314" y="399"/>
                    <a:pt x="1335" y="582"/>
                  </a:cubicBezTo>
                  <a:cubicBezTo>
                    <a:pt x="1369" y="888"/>
                    <a:pt x="1079" y="949"/>
                    <a:pt x="806" y="949"/>
                  </a:cubicBezTo>
                  <a:cubicBezTo>
                    <a:pt x="758" y="949"/>
                    <a:pt x="710" y="947"/>
                    <a:pt x="665" y="944"/>
                  </a:cubicBezTo>
                  <a:cubicBezTo>
                    <a:pt x="635" y="914"/>
                    <a:pt x="609" y="883"/>
                    <a:pt x="591" y="848"/>
                  </a:cubicBezTo>
                  <a:cubicBezTo>
                    <a:pt x="422" y="539"/>
                    <a:pt x="734" y="321"/>
                    <a:pt x="1005" y="321"/>
                  </a:cubicBezTo>
                  <a:close/>
                  <a:moveTo>
                    <a:pt x="986" y="0"/>
                  </a:moveTo>
                  <a:cubicBezTo>
                    <a:pt x="778" y="0"/>
                    <a:pt x="572" y="64"/>
                    <a:pt x="437" y="188"/>
                  </a:cubicBezTo>
                  <a:cubicBezTo>
                    <a:pt x="1" y="591"/>
                    <a:pt x="250" y="1155"/>
                    <a:pt x="715" y="1385"/>
                  </a:cubicBezTo>
                  <a:cubicBezTo>
                    <a:pt x="933" y="1493"/>
                    <a:pt x="1270" y="1610"/>
                    <a:pt x="1573" y="1610"/>
                  </a:cubicBezTo>
                  <a:cubicBezTo>
                    <a:pt x="1818" y="1610"/>
                    <a:pt x="2041" y="1534"/>
                    <a:pt x="2161" y="1317"/>
                  </a:cubicBezTo>
                  <a:cubicBezTo>
                    <a:pt x="2229" y="1194"/>
                    <a:pt x="2126" y="1068"/>
                    <a:pt x="2012" y="1068"/>
                  </a:cubicBezTo>
                  <a:cubicBezTo>
                    <a:pt x="1973" y="1068"/>
                    <a:pt x="1933" y="1082"/>
                    <a:pt x="1898" y="1116"/>
                  </a:cubicBezTo>
                  <a:cubicBezTo>
                    <a:pt x="1807" y="1205"/>
                    <a:pt x="1656" y="1243"/>
                    <a:pt x="1488" y="1243"/>
                  </a:cubicBezTo>
                  <a:cubicBezTo>
                    <a:pt x="1361" y="1243"/>
                    <a:pt x="1225" y="1222"/>
                    <a:pt x="1096" y="1183"/>
                  </a:cubicBezTo>
                  <a:cubicBezTo>
                    <a:pt x="1425" y="1129"/>
                    <a:pt x="1710" y="961"/>
                    <a:pt x="1700" y="558"/>
                  </a:cubicBezTo>
                  <a:cubicBezTo>
                    <a:pt x="1690" y="182"/>
                    <a:pt x="1336" y="0"/>
                    <a:pt x="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958082" y="1577969"/>
              <a:ext cx="82415" cy="101594"/>
            </a:xfrm>
            <a:custGeom>
              <a:avLst/>
              <a:gdLst/>
              <a:ahLst/>
              <a:cxnLst/>
              <a:rect l="l" t="t" r="r" b="b"/>
              <a:pathLst>
                <a:path w="2587" h="3189" extrusionOk="0">
                  <a:moveTo>
                    <a:pt x="1371" y="266"/>
                  </a:moveTo>
                  <a:cubicBezTo>
                    <a:pt x="1420" y="266"/>
                    <a:pt x="1470" y="271"/>
                    <a:pt x="1520" y="279"/>
                  </a:cubicBezTo>
                  <a:cubicBezTo>
                    <a:pt x="1590" y="467"/>
                    <a:pt x="1597" y="650"/>
                    <a:pt x="1510" y="826"/>
                  </a:cubicBezTo>
                  <a:cubicBezTo>
                    <a:pt x="1432" y="983"/>
                    <a:pt x="1265" y="1115"/>
                    <a:pt x="1109" y="1115"/>
                  </a:cubicBezTo>
                  <a:cubicBezTo>
                    <a:pt x="1010" y="1115"/>
                    <a:pt x="915" y="1062"/>
                    <a:pt x="848" y="931"/>
                  </a:cubicBezTo>
                  <a:cubicBezTo>
                    <a:pt x="712" y="660"/>
                    <a:pt x="918" y="365"/>
                    <a:pt x="1198" y="288"/>
                  </a:cubicBezTo>
                  <a:cubicBezTo>
                    <a:pt x="1255" y="273"/>
                    <a:pt x="1313" y="266"/>
                    <a:pt x="1371" y="266"/>
                  </a:cubicBezTo>
                  <a:close/>
                  <a:moveTo>
                    <a:pt x="1281" y="1"/>
                  </a:moveTo>
                  <a:cubicBezTo>
                    <a:pt x="1106" y="1"/>
                    <a:pt x="932" y="54"/>
                    <a:pt x="781" y="173"/>
                  </a:cubicBezTo>
                  <a:cubicBezTo>
                    <a:pt x="480" y="415"/>
                    <a:pt x="373" y="848"/>
                    <a:pt x="609" y="1170"/>
                  </a:cubicBezTo>
                  <a:cubicBezTo>
                    <a:pt x="732" y="1339"/>
                    <a:pt x="906" y="1426"/>
                    <a:pt x="1089" y="1436"/>
                  </a:cubicBezTo>
                  <a:cubicBezTo>
                    <a:pt x="1442" y="1829"/>
                    <a:pt x="1735" y="2824"/>
                    <a:pt x="1030" y="2830"/>
                  </a:cubicBezTo>
                  <a:cubicBezTo>
                    <a:pt x="1029" y="2830"/>
                    <a:pt x="1029" y="2830"/>
                    <a:pt x="1028" y="2830"/>
                  </a:cubicBezTo>
                  <a:cubicBezTo>
                    <a:pt x="734" y="2830"/>
                    <a:pt x="455" y="2504"/>
                    <a:pt x="548" y="2211"/>
                  </a:cubicBezTo>
                  <a:cubicBezTo>
                    <a:pt x="602" y="2043"/>
                    <a:pt x="723" y="1974"/>
                    <a:pt x="857" y="1974"/>
                  </a:cubicBezTo>
                  <a:cubicBezTo>
                    <a:pt x="951" y="1974"/>
                    <a:pt x="1050" y="2008"/>
                    <a:pt x="1138" y="2065"/>
                  </a:cubicBezTo>
                  <a:cubicBezTo>
                    <a:pt x="1160" y="2080"/>
                    <a:pt x="1185" y="2087"/>
                    <a:pt x="1209" y="2087"/>
                  </a:cubicBezTo>
                  <a:cubicBezTo>
                    <a:pt x="1312" y="2087"/>
                    <a:pt x="1408" y="1962"/>
                    <a:pt x="1341" y="1862"/>
                  </a:cubicBezTo>
                  <a:cubicBezTo>
                    <a:pt x="1231" y="1700"/>
                    <a:pt x="1059" y="1628"/>
                    <a:pt x="880" y="1628"/>
                  </a:cubicBezTo>
                  <a:cubicBezTo>
                    <a:pt x="671" y="1628"/>
                    <a:pt x="454" y="1727"/>
                    <a:pt x="321" y="1896"/>
                  </a:cubicBezTo>
                  <a:cubicBezTo>
                    <a:pt x="1" y="2301"/>
                    <a:pt x="264" y="2893"/>
                    <a:pt x="684" y="3106"/>
                  </a:cubicBezTo>
                  <a:cubicBezTo>
                    <a:pt x="795" y="3162"/>
                    <a:pt x="909" y="3188"/>
                    <a:pt x="1019" y="3188"/>
                  </a:cubicBezTo>
                  <a:cubicBezTo>
                    <a:pt x="1365" y="3188"/>
                    <a:pt x="1671" y="2932"/>
                    <a:pt x="1749" y="2559"/>
                  </a:cubicBezTo>
                  <a:cubicBezTo>
                    <a:pt x="1833" y="2165"/>
                    <a:pt x="1672" y="1691"/>
                    <a:pt x="1378" y="1389"/>
                  </a:cubicBezTo>
                  <a:cubicBezTo>
                    <a:pt x="1434" y="1365"/>
                    <a:pt x="1487" y="1339"/>
                    <a:pt x="1540" y="1299"/>
                  </a:cubicBezTo>
                  <a:cubicBezTo>
                    <a:pt x="1813" y="1094"/>
                    <a:pt x="1916" y="752"/>
                    <a:pt x="1871" y="428"/>
                  </a:cubicBezTo>
                  <a:lnTo>
                    <a:pt x="1871" y="428"/>
                  </a:lnTo>
                  <a:cubicBezTo>
                    <a:pt x="1920" y="433"/>
                    <a:pt x="1969" y="436"/>
                    <a:pt x="2017" y="436"/>
                  </a:cubicBezTo>
                  <a:cubicBezTo>
                    <a:pt x="2150" y="436"/>
                    <a:pt x="2283" y="417"/>
                    <a:pt x="2420" y="378"/>
                  </a:cubicBezTo>
                  <a:cubicBezTo>
                    <a:pt x="2587" y="327"/>
                    <a:pt x="2538" y="80"/>
                    <a:pt x="2386" y="80"/>
                  </a:cubicBezTo>
                  <a:cubicBezTo>
                    <a:pt x="2372" y="80"/>
                    <a:pt x="2356" y="83"/>
                    <a:pt x="2340" y="88"/>
                  </a:cubicBezTo>
                  <a:cubicBezTo>
                    <a:pt x="2229" y="120"/>
                    <a:pt x="2124" y="137"/>
                    <a:pt x="2020" y="137"/>
                  </a:cubicBezTo>
                  <a:cubicBezTo>
                    <a:pt x="1917" y="137"/>
                    <a:pt x="1815" y="121"/>
                    <a:pt x="1706" y="89"/>
                  </a:cubicBezTo>
                  <a:cubicBezTo>
                    <a:pt x="1693" y="86"/>
                    <a:pt x="1680" y="85"/>
                    <a:pt x="1670" y="85"/>
                  </a:cubicBezTo>
                  <a:cubicBezTo>
                    <a:pt x="1546" y="31"/>
                    <a:pt x="1413" y="1"/>
                    <a:pt x="1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43" name="Google Shape;1443;p40"/>
          <p:cNvGrpSpPr/>
          <p:nvPr/>
        </p:nvGrpSpPr>
        <p:grpSpPr>
          <a:xfrm>
            <a:off x="151979" y="1031335"/>
            <a:ext cx="654495" cy="597233"/>
            <a:chOff x="3533729" y="3269898"/>
            <a:chExt cx="654495" cy="597233"/>
          </a:xfrm>
        </p:grpSpPr>
        <p:sp>
          <p:nvSpPr>
            <p:cNvPr id="1444" name="Google Shape;1444;p40"/>
            <p:cNvSpPr/>
            <p:nvPr/>
          </p:nvSpPr>
          <p:spPr>
            <a:xfrm>
              <a:off x="3533729" y="3269898"/>
              <a:ext cx="621508" cy="597233"/>
            </a:xfrm>
            <a:custGeom>
              <a:avLst/>
              <a:gdLst/>
              <a:ahLst/>
              <a:cxnLst/>
              <a:rect l="l" t="t" r="r" b="b"/>
              <a:pathLst>
                <a:path w="19509" h="18747" extrusionOk="0">
                  <a:moveTo>
                    <a:pt x="9641" y="411"/>
                  </a:moveTo>
                  <a:cubicBezTo>
                    <a:pt x="11851" y="411"/>
                    <a:pt x="14037" y="1235"/>
                    <a:pt x="15727" y="2805"/>
                  </a:cubicBezTo>
                  <a:cubicBezTo>
                    <a:pt x="17605" y="4552"/>
                    <a:pt x="18562" y="7059"/>
                    <a:pt x="18489" y="9557"/>
                  </a:cubicBezTo>
                  <a:cubicBezTo>
                    <a:pt x="18470" y="9504"/>
                    <a:pt x="18433" y="9458"/>
                    <a:pt x="18368" y="9435"/>
                  </a:cubicBezTo>
                  <a:cubicBezTo>
                    <a:pt x="18257" y="9392"/>
                    <a:pt x="18145" y="9346"/>
                    <a:pt x="18033" y="9303"/>
                  </a:cubicBezTo>
                  <a:cubicBezTo>
                    <a:pt x="18006" y="9256"/>
                    <a:pt x="17960" y="9224"/>
                    <a:pt x="17889" y="9224"/>
                  </a:cubicBezTo>
                  <a:cubicBezTo>
                    <a:pt x="17885" y="9224"/>
                    <a:pt x="17881" y="9224"/>
                    <a:pt x="17876" y="9224"/>
                  </a:cubicBezTo>
                  <a:cubicBezTo>
                    <a:pt x="17866" y="9227"/>
                    <a:pt x="17853" y="9227"/>
                    <a:pt x="17842" y="9229"/>
                  </a:cubicBezTo>
                  <a:cubicBezTo>
                    <a:pt x="12877" y="7303"/>
                    <a:pt x="7924" y="5262"/>
                    <a:pt x="2883" y="3546"/>
                  </a:cubicBezTo>
                  <a:cubicBezTo>
                    <a:pt x="3650" y="2639"/>
                    <a:pt x="4601" y="1878"/>
                    <a:pt x="5706" y="1332"/>
                  </a:cubicBezTo>
                  <a:cubicBezTo>
                    <a:pt x="6958" y="713"/>
                    <a:pt x="8304" y="411"/>
                    <a:pt x="9641" y="411"/>
                  </a:cubicBezTo>
                  <a:close/>
                  <a:moveTo>
                    <a:pt x="11315" y="7211"/>
                  </a:moveTo>
                  <a:cubicBezTo>
                    <a:pt x="13184" y="7914"/>
                    <a:pt x="15054" y="8613"/>
                    <a:pt x="16918" y="9316"/>
                  </a:cubicBezTo>
                  <a:cubicBezTo>
                    <a:pt x="15343" y="9478"/>
                    <a:pt x="13746" y="9723"/>
                    <a:pt x="12184" y="10072"/>
                  </a:cubicBezTo>
                  <a:cubicBezTo>
                    <a:pt x="12346" y="9143"/>
                    <a:pt x="11331" y="8716"/>
                    <a:pt x="10558" y="8577"/>
                  </a:cubicBezTo>
                  <a:cubicBezTo>
                    <a:pt x="10811" y="8129"/>
                    <a:pt x="11062" y="7678"/>
                    <a:pt x="11309" y="7230"/>
                  </a:cubicBezTo>
                  <a:cubicBezTo>
                    <a:pt x="11312" y="7223"/>
                    <a:pt x="11312" y="7217"/>
                    <a:pt x="11315" y="7211"/>
                  </a:cubicBezTo>
                  <a:close/>
                  <a:moveTo>
                    <a:pt x="10450" y="8766"/>
                  </a:moveTo>
                  <a:cubicBezTo>
                    <a:pt x="11137" y="8970"/>
                    <a:pt x="11833" y="9199"/>
                    <a:pt x="11891" y="10038"/>
                  </a:cubicBezTo>
                  <a:cubicBezTo>
                    <a:pt x="11892" y="10075"/>
                    <a:pt x="11911" y="10107"/>
                    <a:pt x="11934" y="10131"/>
                  </a:cubicBezTo>
                  <a:cubicBezTo>
                    <a:pt x="11054" y="10333"/>
                    <a:pt x="10185" y="10568"/>
                    <a:pt x="9340" y="10841"/>
                  </a:cubicBezTo>
                  <a:cubicBezTo>
                    <a:pt x="9320" y="10802"/>
                    <a:pt x="9296" y="10767"/>
                    <a:pt x="9265" y="10735"/>
                  </a:cubicBezTo>
                  <a:cubicBezTo>
                    <a:pt x="9678" y="10094"/>
                    <a:pt x="10071" y="9432"/>
                    <a:pt x="10450" y="8766"/>
                  </a:cubicBezTo>
                  <a:close/>
                  <a:moveTo>
                    <a:pt x="2687" y="3783"/>
                  </a:moveTo>
                  <a:cubicBezTo>
                    <a:pt x="5424" y="4956"/>
                    <a:pt x="8206" y="6036"/>
                    <a:pt x="10999" y="7090"/>
                  </a:cubicBezTo>
                  <a:cubicBezTo>
                    <a:pt x="10321" y="8244"/>
                    <a:pt x="9643" y="9415"/>
                    <a:pt x="9047" y="10613"/>
                  </a:cubicBezTo>
                  <a:cubicBezTo>
                    <a:pt x="9009" y="10604"/>
                    <a:pt x="8970" y="10599"/>
                    <a:pt x="8931" y="10599"/>
                  </a:cubicBezTo>
                  <a:cubicBezTo>
                    <a:pt x="8872" y="10599"/>
                    <a:pt x="8812" y="10611"/>
                    <a:pt x="8756" y="10638"/>
                  </a:cubicBezTo>
                  <a:cubicBezTo>
                    <a:pt x="8737" y="10621"/>
                    <a:pt x="8713" y="10611"/>
                    <a:pt x="8688" y="10611"/>
                  </a:cubicBezTo>
                  <a:cubicBezTo>
                    <a:pt x="8665" y="10611"/>
                    <a:pt x="8641" y="10619"/>
                    <a:pt x="8620" y="10639"/>
                  </a:cubicBezTo>
                  <a:cubicBezTo>
                    <a:pt x="8364" y="10864"/>
                    <a:pt x="8354" y="11268"/>
                    <a:pt x="8672" y="11444"/>
                  </a:cubicBezTo>
                  <a:cubicBezTo>
                    <a:pt x="8748" y="11486"/>
                    <a:pt x="8829" y="11506"/>
                    <a:pt x="8908" y="11506"/>
                  </a:cubicBezTo>
                  <a:cubicBezTo>
                    <a:pt x="9129" y="11506"/>
                    <a:pt x="9332" y="11352"/>
                    <a:pt x="9376" y="11120"/>
                  </a:cubicBezTo>
                  <a:cubicBezTo>
                    <a:pt x="12168" y="10555"/>
                    <a:pt x="14918" y="9998"/>
                    <a:pt x="17748" y="9625"/>
                  </a:cubicBezTo>
                  <a:cubicBezTo>
                    <a:pt x="17919" y="9690"/>
                    <a:pt x="18091" y="9754"/>
                    <a:pt x="18263" y="9819"/>
                  </a:cubicBezTo>
                  <a:cubicBezTo>
                    <a:pt x="18288" y="9828"/>
                    <a:pt x="18311" y="9833"/>
                    <a:pt x="18333" y="9833"/>
                  </a:cubicBezTo>
                  <a:cubicBezTo>
                    <a:pt x="18405" y="9833"/>
                    <a:pt x="18458" y="9784"/>
                    <a:pt x="18484" y="9721"/>
                  </a:cubicBezTo>
                  <a:lnTo>
                    <a:pt x="18484" y="9721"/>
                  </a:lnTo>
                  <a:cubicBezTo>
                    <a:pt x="18426" y="10904"/>
                    <a:pt x="18139" y="12078"/>
                    <a:pt x="17610" y="13165"/>
                  </a:cubicBezTo>
                  <a:cubicBezTo>
                    <a:pt x="16086" y="16292"/>
                    <a:pt x="12763" y="18341"/>
                    <a:pt x="9353" y="18341"/>
                  </a:cubicBezTo>
                  <a:cubicBezTo>
                    <a:pt x="8530" y="18341"/>
                    <a:pt x="7701" y="18222"/>
                    <a:pt x="6892" y="17969"/>
                  </a:cubicBezTo>
                  <a:cubicBezTo>
                    <a:pt x="6869" y="17962"/>
                    <a:pt x="6848" y="17959"/>
                    <a:pt x="6828" y="17959"/>
                  </a:cubicBezTo>
                  <a:cubicBezTo>
                    <a:pt x="6756" y="17959"/>
                    <a:pt x="6702" y="18002"/>
                    <a:pt x="6673" y="18059"/>
                  </a:cubicBezTo>
                  <a:cubicBezTo>
                    <a:pt x="3520" y="16669"/>
                    <a:pt x="1086" y="13849"/>
                    <a:pt x="756" y="10327"/>
                  </a:cubicBezTo>
                  <a:cubicBezTo>
                    <a:pt x="532" y="7943"/>
                    <a:pt x="1255" y="5598"/>
                    <a:pt x="2687" y="3783"/>
                  </a:cubicBezTo>
                  <a:close/>
                  <a:moveTo>
                    <a:pt x="9625" y="0"/>
                  </a:moveTo>
                  <a:cubicBezTo>
                    <a:pt x="8747" y="0"/>
                    <a:pt x="7862" y="126"/>
                    <a:pt x="6998" y="388"/>
                  </a:cubicBezTo>
                  <a:cubicBezTo>
                    <a:pt x="3265" y="1520"/>
                    <a:pt x="643" y="4842"/>
                    <a:pt x="341" y="8719"/>
                  </a:cubicBezTo>
                  <a:cubicBezTo>
                    <a:pt x="0" y="13066"/>
                    <a:pt x="2841" y="17289"/>
                    <a:pt x="7057" y="18480"/>
                  </a:cubicBezTo>
                  <a:cubicBezTo>
                    <a:pt x="7070" y="18484"/>
                    <a:pt x="7082" y="18486"/>
                    <a:pt x="7093" y="18486"/>
                  </a:cubicBezTo>
                  <a:cubicBezTo>
                    <a:pt x="7118" y="18486"/>
                    <a:pt x="7139" y="18477"/>
                    <a:pt x="7157" y="18464"/>
                  </a:cubicBezTo>
                  <a:cubicBezTo>
                    <a:pt x="7885" y="18656"/>
                    <a:pt x="8623" y="18747"/>
                    <a:pt x="9357" y="18747"/>
                  </a:cubicBezTo>
                  <a:cubicBezTo>
                    <a:pt x="12413" y="18747"/>
                    <a:pt x="15387" y="17164"/>
                    <a:pt x="17196" y="14630"/>
                  </a:cubicBezTo>
                  <a:cubicBezTo>
                    <a:pt x="19508" y="11397"/>
                    <a:pt x="19465" y="6800"/>
                    <a:pt x="17033" y="3640"/>
                  </a:cubicBezTo>
                  <a:cubicBezTo>
                    <a:pt x="15249" y="1325"/>
                    <a:pt x="12472" y="0"/>
                    <a:pt x="9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3549690" y="3319533"/>
              <a:ext cx="48774" cy="56515"/>
            </a:xfrm>
            <a:custGeom>
              <a:avLst/>
              <a:gdLst/>
              <a:ahLst/>
              <a:cxnLst/>
              <a:rect l="l" t="t" r="r" b="b"/>
              <a:pathLst>
                <a:path w="1531" h="1774" extrusionOk="0">
                  <a:moveTo>
                    <a:pt x="493" y="653"/>
                  </a:moveTo>
                  <a:cubicBezTo>
                    <a:pt x="550" y="708"/>
                    <a:pt x="606" y="763"/>
                    <a:pt x="663" y="819"/>
                  </a:cubicBezTo>
                  <a:cubicBezTo>
                    <a:pt x="623" y="839"/>
                    <a:pt x="586" y="858"/>
                    <a:pt x="550" y="884"/>
                  </a:cubicBezTo>
                  <a:cubicBezTo>
                    <a:pt x="530" y="806"/>
                    <a:pt x="513" y="729"/>
                    <a:pt x="493" y="653"/>
                  </a:cubicBezTo>
                  <a:close/>
                  <a:moveTo>
                    <a:pt x="202" y="0"/>
                  </a:moveTo>
                  <a:cubicBezTo>
                    <a:pt x="99" y="0"/>
                    <a:pt x="1" y="78"/>
                    <a:pt x="41" y="205"/>
                  </a:cubicBezTo>
                  <a:cubicBezTo>
                    <a:pt x="132" y="500"/>
                    <a:pt x="204" y="809"/>
                    <a:pt x="288" y="1113"/>
                  </a:cubicBezTo>
                  <a:cubicBezTo>
                    <a:pt x="263" y="1143"/>
                    <a:pt x="231" y="1172"/>
                    <a:pt x="207" y="1206"/>
                  </a:cubicBezTo>
                  <a:cubicBezTo>
                    <a:pt x="151" y="1278"/>
                    <a:pt x="228" y="1362"/>
                    <a:pt x="304" y="1362"/>
                  </a:cubicBezTo>
                  <a:cubicBezTo>
                    <a:pt x="322" y="1362"/>
                    <a:pt x="341" y="1357"/>
                    <a:pt x="357" y="1346"/>
                  </a:cubicBezTo>
                  <a:cubicBezTo>
                    <a:pt x="399" y="1475"/>
                    <a:pt x="444" y="1601"/>
                    <a:pt x="500" y="1723"/>
                  </a:cubicBezTo>
                  <a:cubicBezTo>
                    <a:pt x="516" y="1758"/>
                    <a:pt x="548" y="1773"/>
                    <a:pt x="583" y="1773"/>
                  </a:cubicBezTo>
                  <a:cubicBezTo>
                    <a:pt x="639" y="1773"/>
                    <a:pt x="699" y="1732"/>
                    <a:pt x="694" y="1671"/>
                  </a:cubicBezTo>
                  <a:cubicBezTo>
                    <a:pt x="679" y="1492"/>
                    <a:pt x="649" y="1315"/>
                    <a:pt x="610" y="1137"/>
                  </a:cubicBezTo>
                  <a:cubicBezTo>
                    <a:pt x="688" y="1086"/>
                    <a:pt x="768" y="1041"/>
                    <a:pt x="854" y="1005"/>
                  </a:cubicBezTo>
                  <a:cubicBezTo>
                    <a:pt x="964" y="1109"/>
                    <a:pt x="1073" y="1210"/>
                    <a:pt x="1189" y="1306"/>
                  </a:cubicBezTo>
                  <a:cubicBezTo>
                    <a:pt x="1222" y="1333"/>
                    <a:pt x="1260" y="1344"/>
                    <a:pt x="1299" y="1344"/>
                  </a:cubicBezTo>
                  <a:cubicBezTo>
                    <a:pt x="1417" y="1344"/>
                    <a:pt x="1531" y="1234"/>
                    <a:pt x="1447" y="1107"/>
                  </a:cubicBezTo>
                  <a:cubicBezTo>
                    <a:pt x="1172" y="690"/>
                    <a:pt x="715" y="344"/>
                    <a:pt x="323" y="40"/>
                  </a:cubicBezTo>
                  <a:cubicBezTo>
                    <a:pt x="288" y="13"/>
                    <a:pt x="245" y="0"/>
                    <a:pt x="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3925013" y="3443303"/>
              <a:ext cx="52214" cy="40204"/>
            </a:xfrm>
            <a:custGeom>
              <a:avLst/>
              <a:gdLst/>
              <a:ahLst/>
              <a:cxnLst/>
              <a:rect l="l" t="t" r="r" b="b"/>
              <a:pathLst>
                <a:path w="1639" h="1262" extrusionOk="0">
                  <a:moveTo>
                    <a:pt x="754" y="0"/>
                  </a:moveTo>
                  <a:cubicBezTo>
                    <a:pt x="443" y="0"/>
                    <a:pt x="37" y="304"/>
                    <a:pt x="18" y="578"/>
                  </a:cubicBezTo>
                  <a:cubicBezTo>
                    <a:pt x="1" y="846"/>
                    <a:pt x="196" y="1090"/>
                    <a:pt x="432" y="1196"/>
                  </a:cubicBezTo>
                  <a:cubicBezTo>
                    <a:pt x="538" y="1242"/>
                    <a:pt x="651" y="1262"/>
                    <a:pt x="765" y="1262"/>
                  </a:cubicBezTo>
                  <a:cubicBezTo>
                    <a:pt x="1012" y="1262"/>
                    <a:pt x="1266" y="1172"/>
                    <a:pt x="1477" y="1072"/>
                  </a:cubicBezTo>
                  <a:cubicBezTo>
                    <a:pt x="1639" y="995"/>
                    <a:pt x="1549" y="750"/>
                    <a:pt x="1393" y="750"/>
                  </a:cubicBezTo>
                  <a:cubicBezTo>
                    <a:pt x="1378" y="750"/>
                    <a:pt x="1362" y="752"/>
                    <a:pt x="1346" y="757"/>
                  </a:cubicBezTo>
                  <a:cubicBezTo>
                    <a:pt x="1166" y="814"/>
                    <a:pt x="932" y="917"/>
                    <a:pt x="724" y="917"/>
                  </a:cubicBezTo>
                  <a:cubicBezTo>
                    <a:pt x="589" y="917"/>
                    <a:pt x="465" y="874"/>
                    <a:pt x="373" y="744"/>
                  </a:cubicBezTo>
                  <a:cubicBezTo>
                    <a:pt x="194" y="491"/>
                    <a:pt x="584" y="222"/>
                    <a:pt x="796" y="222"/>
                  </a:cubicBezTo>
                  <a:cubicBezTo>
                    <a:pt x="846" y="222"/>
                    <a:pt x="886" y="237"/>
                    <a:pt x="906" y="271"/>
                  </a:cubicBezTo>
                  <a:cubicBezTo>
                    <a:pt x="923" y="298"/>
                    <a:pt x="952" y="310"/>
                    <a:pt x="981" y="310"/>
                  </a:cubicBezTo>
                  <a:cubicBezTo>
                    <a:pt x="1038" y="310"/>
                    <a:pt x="1096" y="265"/>
                    <a:pt x="1069" y="202"/>
                  </a:cubicBezTo>
                  <a:cubicBezTo>
                    <a:pt x="1009" y="58"/>
                    <a:pt x="890" y="0"/>
                    <a:pt x="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4142382" y="3535691"/>
              <a:ext cx="45843" cy="62536"/>
            </a:xfrm>
            <a:custGeom>
              <a:avLst/>
              <a:gdLst/>
              <a:ahLst/>
              <a:cxnLst/>
              <a:rect l="l" t="t" r="r" b="b"/>
              <a:pathLst>
                <a:path w="1439" h="1963" extrusionOk="0">
                  <a:moveTo>
                    <a:pt x="680" y="427"/>
                  </a:moveTo>
                  <a:cubicBezTo>
                    <a:pt x="774" y="427"/>
                    <a:pt x="676" y="549"/>
                    <a:pt x="648" y="599"/>
                  </a:cubicBezTo>
                  <a:cubicBezTo>
                    <a:pt x="597" y="698"/>
                    <a:pt x="532" y="788"/>
                    <a:pt x="465" y="877"/>
                  </a:cubicBezTo>
                  <a:cubicBezTo>
                    <a:pt x="481" y="781"/>
                    <a:pt x="502" y="688"/>
                    <a:pt x="536" y="599"/>
                  </a:cubicBezTo>
                  <a:cubicBezTo>
                    <a:pt x="566" y="516"/>
                    <a:pt x="588" y="430"/>
                    <a:pt x="675" y="428"/>
                  </a:cubicBezTo>
                  <a:cubicBezTo>
                    <a:pt x="677" y="427"/>
                    <a:pt x="679" y="427"/>
                    <a:pt x="680" y="427"/>
                  </a:cubicBezTo>
                  <a:close/>
                  <a:moveTo>
                    <a:pt x="433" y="1304"/>
                  </a:moveTo>
                  <a:lnTo>
                    <a:pt x="455" y="1315"/>
                  </a:lnTo>
                  <a:cubicBezTo>
                    <a:pt x="500" y="1329"/>
                    <a:pt x="544" y="1333"/>
                    <a:pt x="587" y="1333"/>
                  </a:cubicBezTo>
                  <a:cubicBezTo>
                    <a:pt x="649" y="1333"/>
                    <a:pt x="708" y="1324"/>
                    <a:pt x="770" y="1324"/>
                  </a:cubicBezTo>
                  <a:cubicBezTo>
                    <a:pt x="794" y="1324"/>
                    <a:pt x="819" y="1326"/>
                    <a:pt x="844" y="1330"/>
                  </a:cubicBezTo>
                  <a:cubicBezTo>
                    <a:pt x="985" y="1350"/>
                    <a:pt x="1128" y="1453"/>
                    <a:pt x="889" y="1550"/>
                  </a:cubicBezTo>
                  <a:cubicBezTo>
                    <a:pt x="790" y="1589"/>
                    <a:pt x="665" y="1580"/>
                    <a:pt x="561" y="1586"/>
                  </a:cubicBezTo>
                  <a:cubicBezTo>
                    <a:pt x="511" y="1587"/>
                    <a:pt x="473" y="1609"/>
                    <a:pt x="443" y="1636"/>
                  </a:cubicBezTo>
                  <a:cubicBezTo>
                    <a:pt x="443" y="1626"/>
                    <a:pt x="446" y="1619"/>
                    <a:pt x="446" y="1609"/>
                  </a:cubicBezTo>
                  <a:cubicBezTo>
                    <a:pt x="439" y="1509"/>
                    <a:pt x="433" y="1407"/>
                    <a:pt x="433" y="1304"/>
                  </a:cubicBezTo>
                  <a:close/>
                  <a:moveTo>
                    <a:pt x="707" y="0"/>
                  </a:moveTo>
                  <a:cubicBezTo>
                    <a:pt x="701" y="0"/>
                    <a:pt x="695" y="1"/>
                    <a:pt x="688" y="1"/>
                  </a:cubicBezTo>
                  <a:cubicBezTo>
                    <a:pt x="1" y="34"/>
                    <a:pt x="50" y="1204"/>
                    <a:pt x="118" y="1652"/>
                  </a:cubicBezTo>
                  <a:cubicBezTo>
                    <a:pt x="131" y="1732"/>
                    <a:pt x="199" y="1769"/>
                    <a:pt x="270" y="1769"/>
                  </a:cubicBezTo>
                  <a:cubicBezTo>
                    <a:pt x="311" y="1769"/>
                    <a:pt x="353" y="1757"/>
                    <a:pt x="385" y="1733"/>
                  </a:cubicBezTo>
                  <a:lnTo>
                    <a:pt x="385" y="1733"/>
                  </a:lnTo>
                  <a:cubicBezTo>
                    <a:pt x="362" y="1839"/>
                    <a:pt x="418" y="1961"/>
                    <a:pt x="561" y="1963"/>
                  </a:cubicBezTo>
                  <a:cubicBezTo>
                    <a:pt x="569" y="1963"/>
                    <a:pt x="577" y="1963"/>
                    <a:pt x="586" y="1963"/>
                  </a:cubicBezTo>
                  <a:cubicBezTo>
                    <a:pt x="963" y="1963"/>
                    <a:pt x="1433" y="1834"/>
                    <a:pt x="1436" y="1374"/>
                  </a:cubicBezTo>
                  <a:cubicBezTo>
                    <a:pt x="1438" y="1209"/>
                    <a:pt x="1360" y="1063"/>
                    <a:pt x="1212" y="986"/>
                  </a:cubicBezTo>
                  <a:cubicBezTo>
                    <a:pt x="1142" y="950"/>
                    <a:pt x="1074" y="940"/>
                    <a:pt x="1005" y="940"/>
                  </a:cubicBezTo>
                  <a:cubicBezTo>
                    <a:pt x="969" y="940"/>
                    <a:pt x="933" y="943"/>
                    <a:pt x="897" y="946"/>
                  </a:cubicBezTo>
                  <a:cubicBezTo>
                    <a:pt x="1012" y="784"/>
                    <a:pt x="1103" y="602"/>
                    <a:pt x="1113" y="420"/>
                  </a:cubicBezTo>
                  <a:cubicBezTo>
                    <a:pt x="1127" y="179"/>
                    <a:pt x="942" y="0"/>
                    <a:pt x="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48" name="Google Shape;1448;p40"/>
          <p:cNvGrpSpPr/>
          <p:nvPr/>
        </p:nvGrpSpPr>
        <p:grpSpPr>
          <a:xfrm>
            <a:off x="245214" y="2543001"/>
            <a:ext cx="737967" cy="736977"/>
            <a:chOff x="734584" y="3235508"/>
            <a:chExt cx="436434" cy="435849"/>
          </a:xfrm>
        </p:grpSpPr>
        <p:sp>
          <p:nvSpPr>
            <p:cNvPr id="1449" name="Google Shape;1449;p40"/>
            <p:cNvSpPr/>
            <p:nvPr/>
          </p:nvSpPr>
          <p:spPr>
            <a:xfrm>
              <a:off x="734584" y="3235508"/>
              <a:ext cx="436434" cy="435849"/>
            </a:xfrm>
            <a:custGeom>
              <a:avLst/>
              <a:gdLst/>
              <a:ahLst/>
              <a:cxnLst/>
              <a:rect l="l" t="t" r="r" b="b"/>
              <a:pathLst>
                <a:path w="9691" h="9678" extrusionOk="0">
                  <a:moveTo>
                    <a:pt x="2439" y="1"/>
                  </a:moveTo>
                  <a:cubicBezTo>
                    <a:pt x="2243" y="1"/>
                    <a:pt x="2053" y="39"/>
                    <a:pt x="1872" y="115"/>
                  </a:cubicBezTo>
                  <a:cubicBezTo>
                    <a:pt x="1328" y="343"/>
                    <a:pt x="978" y="872"/>
                    <a:pt x="978" y="1462"/>
                  </a:cubicBezTo>
                  <a:lnTo>
                    <a:pt x="978" y="2305"/>
                  </a:lnTo>
                  <a:cubicBezTo>
                    <a:pt x="409" y="2505"/>
                    <a:pt x="0" y="3047"/>
                    <a:pt x="0" y="3684"/>
                  </a:cubicBezTo>
                  <a:lnTo>
                    <a:pt x="0" y="4572"/>
                  </a:lnTo>
                  <a:cubicBezTo>
                    <a:pt x="0" y="5209"/>
                    <a:pt x="409" y="5751"/>
                    <a:pt x="978" y="5951"/>
                  </a:cubicBezTo>
                  <a:lnTo>
                    <a:pt x="978" y="6794"/>
                  </a:lnTo>
                  <a:cubicBezTo>
                    <a:pt x="978" y="7600"/>
                    <a:pt x="1633" y="8255"/>
                    <a:pt x="2439" y="8255"/>
                  </a:cubicBezTo>
                  <a:lnTo>
                    <a:pt x="3037" y="8255"/>
                  </a:lnTo>
                  <a:cubicBezTo>
                    <a:pt x="3058" y="9044"/>
                    <a:pt x="3705" y="9678"/>
                    <a:pt x="4499" y="9678"/>
                  </a:cubicBezTo>
                  <a:cubicBezTo>
                    <a:pt x="4575" y="9678"/>
                    <a:pt x="4649" y="9672"/>
                    <a:pt x="4721" y="9662"/>
                  </a:cubicBezTo>
                  <a:cubicBezTo>
                    <a:pt x="4793" y="9672"/>
                    <a:pt x="4868" y="9678"/>
                    <a:pt x="4943" y="9678"/>
                  </a:cubicBezTo>
                  <a:cubicBezTo>
                    <a:pt x="5735" y="9678"/>
                    <a:pt x="6382" y="9043"/>
                    <a:pt x="6403" y="8255"/>
                  </a:cubicBezTo>
                  <a:lnTo>
                    <a:pt x="7891" y="8255"/>
                  </a:lnTo>
                  <a:cubicBezTo>
                    <a:pt x="8489" y="8255"/>
                    <a:pt x="9019" y="7898"/>
                    <a:pt x="9243" y="7346"/>
                  </a:cubicBezTo>
                  <a:cubicBezTo>
                    <a:pt x="9341" y="7105"/>
                    <a:pt x="9373" y="6851"/>
                    <a:pt x="9340" y="6605"/>
                  </a:cubicBezTo>
                  <a:cubicBezTo>
                    <a:pt x="9690" y="6037"/>
                    <a:pt x="9614" y="5281"/>
                    <a:pt x="9117" y="4795"/>
                  </a:cubicBezTo>
                  <a:lnTo>
                    <a:pt x="7527" y="3240"/>
                  </a:lnTo>
                  <a:cubicBezTo>
                    <a:pt x="7528" y="3211"/>
                    <a:pt x="7529" y="3179"/>
                    <a:pt x="7529" y="3150"/>
                  </a:cubicBezTo>
                  <a:cubicBezTo>
                    <a:pt x="7529" y="2221"/>
                    <a:pt x="6773" y="1466"/>
                    <a:pt x="5847" y="1466"/>
                  </a:cubicBezTo>
                  <a:cubicBezTo>
                    <a:pt x="5803" y="1466"/>
                    <a:pt x="5760" y="1467"/>
                    <a:pt x="5717" y="1471"/>
                  </a:cubicBezTo>
                  <a:lnTo>
                    <a:pt x="4640" y="417"/>
                  </a:lnTo>
                  <a:cubicBezTo>
                    <a:pt x="4366" y="149"/>
                    <a:pt x="4003" y="2"/>
                    <a:pt x="3619" y="2"/>
                  </a:cubicBezTo>
                  <a:cubicBezTo>
                    <a:pt x="3417" y="2"/>
                    <a:pt x="3217" y="45"/>
                    <a:pt x="3034" y="126"/>
                  </a:cubicBezTo>
                  <a:cubicBezTo>
                    <a:pt x="2849" y="44"/>
                    <a:pt x="2648" y="1"/>
                    <a:pt x="2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844334" y="3301214"/>
              <a:ext cx="245666" cy="240307"/>
            </a:xfrm>
            <a:custGeom>
              <a:avLst/>
              <a:gdLst/>
              <a:ahLst/>
              <a:cxnLst/>
              <a:rect l="l" t="t" r="r" b="b"/>
              <a:pathLst>
                <a:path w="5455" h="5336" extrusionOk="0">
                  <a:moveTo>
                    <a:pt x="1" y="0"/>
                  </a:moveTo>
                  <a:lnTo>
                    <a:pt x="1" y="5335"/>
                  </a:lnTo>
                  <a:lnTo>
                    <a:pt x="5454" y="5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844334" y="3301214"/>
              <a:ext cx="245666" cy="240307"/>
            </a:xfrm>
            <a:custGeom>
              <a:avLst/>
              <a:gdLst/>
              <a:ahLst/>
              <a:cxnLst/>
              <a:rect l="l" t="t" r="r" b="b"/>
              <a:pathLst>
                <a:path w="5455" h="5336" extrusionOk="0">
                  <a:moveTo>
                    <a:pt x="1" y="0"/>
                  </a:moveTo>
                  <a:lnTo>
                    <a:pt x="1" y="447"/>
                  </a:lnTo>
                  <a:lnTo>
                    <a:pt x="4998" y="5335"/>
                  </a:lnTo>
                  <a:lnTo>
                    <a:pt x="5454" y="5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1029878" y="3499458"/>
              <a:ext cx="60122" cy="42063"/>
            </a:xfrm>
            <a:custGeom>
              <a:avLst/>
              <a:gdLst/>
              <a:ahLst/>
              <a:cxnLst/>
              <a:rect l="l" t="t" r="r" b="b"/>
              <a:pathLst>
                <a:path w="1335" h="934" extrusionOk="0">
                  <a:moveTo>
                    <a:pt x="382" y="0"/>
                  </a:moveTo>
                  <a:cubicBezTo>
                    <a:pt x="146" y="242"/>
                    <a:pt x="1" y="570"/>
                    <a:pt x="1" y="933"/>
                  </a:cubicBezTo>
                  <a:lnTo>
                    <a:pt x="1334" y="933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1038165" y="3499458"/>
              <a:ext cx="51835" cy="42063"/>
            </a:xfrm>
            <a:custGeom>
              <a:avLst/>
              <a:gdLst/>
              <a:ahLst/>
              <a:cxnLst/>
              <a:rect l="l" t="t" r="r" b="b"/>
              <a:pathLst>
                <a:path w="1151" h="934" extrusionOk="0">
                  <a:moveTo>
                    <a:pt x="198" y="0"/>
                  </a:moveTo>
                  <a:cubicBezTo>
                    <a:pt x="123" y="76"/>
                    <a:pt x="55" y="162"/>
                    <a:pt x="1" y="256"/>
                  </a:cubicBezTo>
                  <a:lnTo>
                    <a:pt x="694" y="933"/>
                  </a:lnTo>
                  <a:lnTo>
                    <a:pt x="1150" y="93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844334" y="3509365"/>
              <a:ext cx="32110" cy="32110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1" y="1"/>
                  </a:moveTo>
                  <a:lnTo>
                    <a:pt x="1" y="712"/>
                  </a:lnTo>
                  <a:lnTo>
                    <a:pt x="712" y="712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1011774" y="3413486"/>
              <a:ext cx="92412" cy="89620"/>
            </a:xfrm>
            <a:custGeom>
              <a:avLst/>
              <a:gdLst/>
              <a:ahLst/>
              <a:cxnLst/>
              <a:rect l="l" t="t" r="r" b="b"/>
              <a:pathLst>
                <a:path w="2052" h="1990" extrusionOk="0">
                  <a:moveTo>
                    <a:pt x="113" y="0"/>
                  </a:moveTo>
                  <a:cubicBezTo>
                    <a:pt x="86" y="0"/>
                    <a:pt x="60" y="11"/>
                    <a:pt x="40" y="31"/>
                  </a:cubicBezTo>
                  <a:cubicBezTo>
                    <a:pt x="0" y="71"/>
                    <a:pt x="2" y="135"/>
                    <a:pt x="41" y="174"/>
                  </a:cubicBezTo>
                  <a:lnTo>
                    <a:pt x="1868" y="1961"/>
                  </a:lnTo>
                  <a:cubicBezTo>
                    <a:pt x="1889" y="1980"/>
                    <a:pt x="1915" y="1990"/>
                    <a:pt x="1939" y="1990"/>
                  </a:cubicBezTo>
                  <a:cubicBezTo>
                    <a:pt x="1965" y="1990"/>
                    <a:pt x="1992" y="1979"/>
                    <a:pt x="2013" y="1958"/>
                  </a:cubicBezTo>
                  <a:cubicBezTo>
                    <a:pt x="2052" y="1919"/>
                    <a:pt x="2052" y="1855"/>
                    <a:pt x="2010" y="1816"/>
                  </a:cubicBezTo>
                  <a:lnTo>
                    <a:pt x="183" y="30"/>
                  </a:lnTo>
                  <a:cubicBezTo>
                    <a:pt x="163" y="10"/>
                    <a:pt x="138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892386" y="3296620"/>
              <a:ext cx="81964" cy="79442"/>
            </a:xfrm>
            <a:custGeom>
              <a:avLst/>
              <a:gdLst/>
              <a:ahLst/>
              <a:cxnLst/>
              <a:rect l="l" t="t" r="r" b="b"/>
              <a:pathLst>
                <a:path w="1820" h="1764" extrusionOk="0">
                  <a:moveTo>
                    <a:pt x="114" y="1"/>
                  </a:moveTo>
                  <a:cubicBezTo>
                    <a:pt x="88" y="1"/>
                    <a:pt x="61" y="11"/>
                    <a:pt x="41" y="32"/>
                  </a:cubicBezTo>
                  <a:cubicBezTo>
                    <a:pt x="1" y="72"/>
                    <a:pt x="3" y="136"/>
                    <a:pt x="42" y="175"/>
                  </a:cubicBezTo>
                  <a:lnTo>
                    <a:pt x="1636" y="1735"/>
                  </a:lnTo>
                  <a:cubicBezTo>
                    <a:pt x="1656" y="1755"/>
                    <a:pt x="1681" y="1763"/>
                    <a:pt x="1706" y="1763"/>
                  </a:cubicBezTo>
                  <a:cubicBezTo>
                    <a:pt x="1732" y="1763"/>
                    <a:pt x="1760" y="1752"/>
                    <a:pt x="1779" y="1733"/>
                  </a:cubicBezTo>
                  <a:cubicBezTo>
                    <a:pt x="1819" y="1691"/>
                    <a:pt x="1817" y="1627"/>
                    <a:pt x="1778" y="1588"/>
                  </a:cubicBezTo>
                  <a:lnTo>
                    <a:pt x="185" y="30"/>
                  </a:lnTo>
                  <a:cubicBezTo>
                    <a:pt x="165" y="10"/>
                    <a:pt x="139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839741" y="3449784"/>
              <a:ext cx="255213" cy="96240"/>
            </a:xfrm>
            <a:custGeom>
              <a:avLst/>
              <a:gdLst/>
              <a:ahLst/>
              <a:cxnLst/>
              <a:rect l="l" t="t" r="r" b="b"/>
              <a:pathLst>
                <a:path w="5667" h="2137" extrusionOk="0">
                  <a:moveTo>
                    <a:pt x="712" y="1426"/>
                  </a:moveTo>
                  <a:lnTo>
                    <a:pt x="712" y="1933"/>
                  </a:lnTo>
                  <a:lnTo>
                    <a:pt x="205" y="1933"/>
                  </a:lnTo>
                  <a:lnTo>
                    <a:pt x="205" y="1426"/>
                  </a:lnTo>
                  <a:close/>
                  <a:moveTo>
                    <a:pt x="4607" y="1250"/>
                  </a:moveTo>
                  <a:lnTo>
                    <a:pt x="5306" y="1934"/>
                  </a:lnTo>
                  <a:lnTo>
                    <a:pt x="4328" y="1934"/>
                  </a:lnTo>
                  <a:cubicBezTo>
                    <a:pt x="4349" y="1683"/>
                    <a:pt x="4446" y="1445"/>
                    <a:pt x="4607" y="1250"/>
                  </a:cubicBezTo>
                  <a:close/>
                  <a:moveTo>
                    <a:pt x="3580" y="1"/>
                  </a:moveTo>
                  <a:cubicBezTo>
                    <a:pt x="3553" y="1"/>
                    <a:pt x="3527" y="11"/>
                    <a:pt x="3507" y="31"/>
                  </a:cubicBezTo>
                  <a:cubicBezTo>
                    <a:pt x="3468" y="72"/>
                    <a:pt x="3469" y="135"/>
                    <a:pt x="3508" y="175"/>
                  </a:cubicBezTo>
                  <a:lnTo>
                    <a:pt x="4460" y="1106"/>
                  </a:lnTo>
                  <a:cubicBezTo>
                    <a:pt x="4262" y="1340"/>
                    <a:pt x="4145" y="1627"/>
                    <a:pt x="4123" y="1933"/>
                  </a:cubicBezTo>
                  <a:lnTo>
                    <a:pt x="916" y="1933"/>
                  </a:lnTo>
                  <a:lnTo>
                    <a:pt x="916" y="1324"/>
                  </a:lnTo>
                  <a:cubicBezTo>
                    <a:pt x="916" y="1269"/>
                    <a:pt x="870" y="1222"/>
                    <a:pt x="814" y="1222"/>
                  </a:cubicBezTo>
                  <a:lnTo>
                    <a:pt x="205" y="1222"/>
                  </a:lnTo>
                  <a:lnTo>
                    <a:pt x="205" y="769"/>
                  </a:lnTo>
                  <a:cubicBezTo>
                    <a:pt x="205" y="714"/>
                    <a:pt x="158" y="667"/>
                    <a:pt x="103" y="667"/>
                  </a:cubicBezTo>
                  <a:cubicBezTo>
                    <a:pt x="47" y="667"/>
                    <a:pt x="1" y="714"/>
                    <a:pt x="1" y="769"/>
                  </a:cubicBezTo>
                  <a:lnTo>
                    <a:pt x="1" y="2035"/>
                  </a:lnTo>
                  <a:cubicBezTo>
                    <a:pt x="1" y="2091"/>
                    <a:pt x="47" y="2136"/>
                    <a:pt x="103" y="2136"/>
                  </a:cubicBezTo>
                  <a:lnTo>
                    <a:pt x="5556" y="2136"/>
                  </a:lnTo>
                  <a:cubicBezTo>
                    <a:pt x="5597" y="2136"/>
                    <a:pt x="5635" y="2113"/>
                    <a:pt x="5650" y="2073"/>
                  </a:cubicBezTo>
                  <a:cubicBezTo>
                    <a:pt x="5666" y="2035"/>
                    <a:pt x="5656" y="1990"/>
                    <a:pt x="5627" y="1961"/>
                  </a:cubicBezTo>
                  <a:lnTo>
                    <a:pt x="3652" y="30"/>
                  </a:lnTo>
                  <a:cubicBezTo>
                    <a:pt x="3632" y="10"/>
                    <a:pt x="3606" y="1"/>
                    <a:pt x="3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839741" y="3296575"/>
              <a:ext cx="151002" cy="170998"/>
            </a:xfrm>
            <a:custGeom>
              <a:avLst/>
              <a:gdLst/>
              <a:ahLst/>
              <a:cxnLst/>
              <a:rect l="l" t="t" r="r" b="b"/>
              <a:pathLst>
                <a:path w="3353" h="3797" extrusionOk="0">
                  <a:moveTo>
                    <a:pt x="102" y="0"/>
                  </a:moveTo>
                  <a:cubicBezTo>
                    <a:pt x="89" y="0"/>
                    <a:pt x="76" y="3"/>
                    <a:pt x="64" y="8"/>
                  </a:cubicBezTo>
                  <a:cubicBezTo>
                    <a:pt x="26" y="24"/>
                    <a:pt x="1" y="61"/>
                    <a:pt x="1" y="101"/>
                  </a:cubicBezTo>
                  <a:lnTo>
                    <a:pt x="1" y="3693"/>
                  </a:lnTo>
                  <a:cubicBezTo>
                    <a:pt x="1" y="3749"/>
                    <a:pt x="46" y="3796"/>
                    <a:pt x="103" y="3796"/>
                  </a:cubicBezTo>
                  <a:cubicBezTo>
                    <a:pt x="158" y="3796"/>
                    <a:pt x="205" y="3749"/>
                    <a:pt x="205" y="3694"/>
                  </a:cubicBezTo>
                  <a:lnTo>
                    <a:pt x="205" y="345"/>
                  </a:lnTo>
                  <a:lnTo>
                    <a:pt x="3169" y="3243"/>
                  </a:lnTo>
                  <a:cubicBezTo>
                    <a:pt x="3189" y="3263"/>
                    <a:pt x="3214" y="3272"/>
                    <a:pt x="3240" y="3272"/>
                  </a:cubicBezTo>
                  <a:cubicBezTo>
                    <a:pt x="3266" y="3272"/>
                    <a:pt x="3293" y="3262"/>
                    <a:pt x="3313" y="3242"/>
                  </a:cubicBezTo>
                  <a:cubicBezTo>
                    <a:pt x="3353" y="3201"/>
                    <a:pt x="3351" y="3138"/>
                    <a:pt x="3311" y="3098"/>
                  </a:cubicBezTo>
                  <a:lnTo>
                    <a:pt x="175" y="29"/>
                  </a:lnTo>
                  <a:cubicBezTo>
                    <a:pt x="155" y="10"/>
                    <a:pt x="129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932513" y="3560885"/>
              <a:ext cx="29228" cy="49223"/>
            </a:xfrm>
            <a:custGeom>
              <a:avLst/>
              <a:gdLst/>
              <a:ahLst/>
              <a:cxnLst/>
              <a:rect l="l" t="t" r="r" b="b"/>
              <a:pathLst>
                <a:path w="649" h="1093" extrusionOk="0">
                  <a:moveTo>
                    <a:pt x="325" y="206"/>
                  </a:moveTo>
                  <a:cubicBezTo>
                    <a:pt x="389" y="206"/>
                    <a:pt x="443" y="260"/>
                    <a:pt x="443" y="325"/>
                  </a:cubicBezTo>
                  <a:lnTo>
                    <a:pt x="443" y="445"/>
                  </a:lnTo>
                  <a:lnTo>
                    <a:pt x="205" y="445"/>
                  </a:lnTo>
                  <a:lnTo>
                    <a:pt x="205" y="325"/>
                  </a:lnTo>
                  <a:cubicBezTo>
                    <a:pt x="205" y="259"/>
                    <a:pt x="259" y="206"/>
                    <a:pt x="325" y="206"/>
                  </a:cubicBezTo>
                  <a:close/>
                  <a:moveTo>
                    <a:pt x="325" y="0"/>
                  </a:moveTo>
                  <a:cubicBezTo>
                    <a:pt x="145" y="0"/>
                    <a:pt x="1" y="146"/>
                    <a:pt x="1" y="324"/>
                  </a:cubicBezTo>
                  <a:lnTo>
                    <a:pt x="1" y="990"/>
                  </a:lnTo>
                  <a:cubicBezTo>
                    <a:pt x="1" y="1045"/>
                    <a:pt x="47" y="1092"/>
                    <a:pt x="103" y="1092"/>
                  </a:cubicBezTo>
                  <a:cubicBezTo>
                    <a:pt x="158" y="1092"/>
                    <a:pt x="205" y="1045"/>
                    <a:pt x="205" y="990"/>
                  </a:cubicBezTo>
                  <a:lnTo>
                    <a:pt x="205" y="647"/>
                  </a:lnTo>
                  <a:lnTo>
                    <a:pt x="445" y="647"/>
                  </a:lnTo>
                  <a:lnTo>
                    <a:pt x="445" y="990"/>
                  </a:lnTo>
                  <a:cubicBezTo>
                    <a:pt x="445" y="1045"/>
                    <a:pt x="491" y="1092"/>
                    <a:pt x="548" y="1092"/>
                  </a:cubicBezTo>
                  <a:cubicBezTo>
                    <a:pt x="603" y="1092"/>
                    <a:pt x="649" y="1045"/>
                    <a:pt x="649" y="990"/>
                  </a:cubicBezTo>
                  <a:lnTo>
                    <a:pt x="649" y="324"/>
                  </a:lnTo>
                  <a:cubicBezTo>
                    <a:pt x="649" y="146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795741" y="3396733"/>
              <a:ext cx="29228" cy="49268"/>
            </a:xfrm>
            <a:custGeom>
              <a:avLst/>
              <a:gdLst/>
              <a:ahLst/>
              <a:cxnLst/>
              <a:rect l="l" t="t" r="r" b="b"/>
              <a:pathLst>
                <a:path w="649" h="1094" extrusionOk="0">
                  <a:moveTo>
                    <a:pt x="324" y="204"/>
                  </a:moveTo>
                  <a:cubicBezTo>
                    <a:pt x="390" y="204"/>
                    <a:pt x="444" y="258"/>
                    <a:pt x="444" y="323"/>
                  </a:cubicBezTo>
                  <a:cubicBezTo>
                    <a:pt x="444" y="391"/>
                    <a:pt x="389" y="443"/>
                    <a:pt x="324" y="443"/>
                  </a:cubicBezTo>
                  <a:lnTo>
                    <a:pt x="204" y="443"/>
                  </a:lnTo>
                  <a:lnTo>
                    <a:pt x="204" y="204"/>
                  </a:lnTo>
                  <a:close/>
                  <a:moveTo>
                    <a:pt x="324" y="649"/>
                  </a:moveTo>
                  <a:cubicBezTo>
                    <a:pt x="390" y="649"/>
                    <a:pt x="444" y="703"/>
                    <a:pt x="444" y="768"/>
                  </a:cubicBezTo>
                  <a:cubicBezTo>
                    <a:pt x="444" y="835"/>
                    <a:pt x="390" y="889"/>
                    <a:pt x="324" y="889"/>
                  </a:cubicBezTo>
                  <a:lnTo>
                    <a:pt x="204" y="889"/>
                  </a:lnTo>
                  <a:lnTo>
                    <a:pt x="204" y="649"/>
                  </a:lnTo>
                  <a:close/>
                  <a:moveTo>
                    <a:pt x="102" y="0"/>
                  </a:moveTo>
                  <a:cubicBezTo>
                    <a:pt x="47" y="0"/>
                    <a:pt x="1" y="46"/>
                    <a:pt x="1" y="103"/>
                  </a:cubicBezTo>
                  <a:lnTo>
                    <a:pt x="1" y="991"/>
                  </a:lnTo>
                  <a:cubicBezTo>
                    <a:pt x="1" y="1047"/>
                    <a:pt x="47" y="1093"/>
                    <a:pt x="102" y="1093"/>
                  </a:cubicBezTo>
                  <a:lnTo>
                    <a:pt x="324" y="1093"/>
                  </a:lnTo>
                  <a:cubicBezTo>
                    <a:pt x="503" y="1093"/>
                    <a:pt x="648" y="948"/>
                    <a:pt x="648" y="769"/>
                  </a:cubicBezTo>
                  <a:cubicBezTo>
                    <a:pt x="648" y="684"/>
                    <a:pt x="613" y="605"/>
                    <a:pt x="559" y="549"/>
                  </a:cubicBezTo>
                  <a:cubicBezTo>
                    <a:pt x="613" y="490"/>
                    <a:pt x="648" y="413"/>
                    <a:pt x="648" y="327"/>
                  </a:cubicBezTo>
                  <a:cubicBezTo>
                    <a:pt x="648" y="146"/>
                    <a:pt x="502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983222" y="3362731"/>
              <a:ext cx="29228" cy="49223"/>
            </a:xfrm>
            <a:custGeom>
              <a:avLst/>
              <a:gdLst/>
              <a:ahLst/>
              <a:cxnLst/>
              <a:rect l="l" t="t" r="r" b="b"/>
              <a:pathLst>
                <a:path w="649" h="1093" extrusionOk="0">
                  <a:moveTo>
                    <a:pt x="326" y="0"/>
                  </a:moveTo>
                  <a:cubicBezTo>
                    <a:pt x="147" y="0"/>
                    <a:pt x="1" y="146"/>
                    <a:pt x="1" y="325"/>
                  </a:cubicBezTo>
                  <a:lnTo>
                    <a:pt x="1" y="768"/>
                  </a:lnTo>
                  <a:cubicBezTo>
                    <a:pt x="0" y="947"/>
                    <a:pt x="146" y="1093"/>
                    <a:pt x="326" y="1093"/>
                  </a:cubicBezTo>
                  <a:cubicBezTo>
                    <a:pt x="505" y="1093"/>
                    <a:pt x="649" y="947"/>
                    <a:pt x="649" y="768"/>
                  </a:cubicBezTo>
                  <a:cubicBezTo>
                    <a:pt x="649" y="713"/>
                    <a:pt x="603" y="667"/>
                    <a:pt x="547" y="667"/>
                  </a:cubicBezTo>
                  <a:cubicBezTo>
                    <a:pt x="491" y="667"/>
                    <a:pt x="445" y="713"/>
                    <a:pt x="445" y="768"/>
                  </a:cubicBezTo>
                  <a:cubicBezTo>
                    <a:pt x="445" y="835"/>
                    <a:pt x="391" y="888"/>
                    <a:pt x="326" y="888"/>
                  </a:cubicBezTo>
                  <a:cubicBezTo>
                    <a:pt x="259" y="888"/>
                    <a:pt x="206" y="834"/>
                    <a:pt x="206" y="768"/>
                  </a:cubicBezTo>
                  <a:lnTo>
                    <a:pt x="206" y="325"/>
                  </a:lnTo>
                  <a:cubicBezTo>
                    <a:pt x="206" y="257"/>
                    <a:pt x="260" y="205"/>
                    <a:pt x="326" y="205"/>
                  </a:cubicBezTo>
                  <a:cubicBezTo>
                    <a:pt x="392" y="205"/>
                    <a:pt x="445" y="259"/>
                    <a:pt x="445" y="325"/>
                  </a:cubicBezTo>
                  <a:cubicBezTo>
                    <a:pt x="445" y="380"/>
                    <a:pt x="491" y="426"/>
                    <a:pt x="547" y="426"/>
                  </a:cubicBezTo>
                  <a:cubicBezTo>
                    <a:pt x="603" y="426"/>
                    <a:pt x="649" y="380"/>
                    <a:pt x="649" y="325"/>
                  </a:cubicBezTo>
                  <a:cubicBezTo>
                    <a:pt x="649" y="146"/>
                    <a:pt x="504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41"/>
          <p:cNvSpPr txBox="1">
            <a:spLocks noGrp="1"/>
          </p:cNvSpPr>
          <p:nvPr>
            <p:ph type="subTitle" idx="1"/>
          </p:nvPr>
        </p:nvSpPr>
        <p:spPr>
          <a:xfrm>
            <a:off x="720000" y="1796100"/>
            <a:ext cx="3571800" cy="2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800" dirty="0"/>
              <a:t>A </a:t>
            </a:r>
            <a:r>
              <a:rPr lang="en-US" sz="1800" b="1" dirty="0"/>
              <a:t>Definite Integral </a:t>
            </a:r>
            <a:r>
              <a:rPr lang="en-US" sz="1800" dirty="0"/>
              <a:t>represents the area under a curve over a specific interval.</a:t>
            </a:r>
            <a:endParaRPr lang="en-US" sz="1800" b="1" i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1800" b="1" i="1" u="sng" dirty="0"/>
              <a:t>Formula: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sz="1800" b="1" i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sz="1800" b="1" i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1467" name="Google Shape;1467;p41"/>
          <p:cNvSpPr txBox="1">
            <a:spLocks noGrp="1"/>
          </p:cNvSpPr>
          <p:nvPr>
            <p:ph type="subTitle" idx="2"/>
          </p:nvPr>
        </p:nvSpPr>
        <p:spPr>
          <a:xfrm>
            <a:off x="4852101" y="1796099"/>
            <a:ext cx="3718403" cy="2360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Where </a:t>
            </a:r>
            <a:r>
              <a:rPr lang="en-US" sz="1800" b="1" i="1" dirty="0"/>
              <a:t>a</a:t>
            </a:r>
            <a:r>
              <a:rPr lang="en-US" sz="1800" dirty="0"/>
              <a:t> and </a:t>
            </a:r>
            <a:r>
              <a:rPr lang="en-US" sz="1800" b="1" i="1" dirty="0"/>
              <a:t>b</a:t>
            </a:r>
            <a:r>
              <a:rPr lang="en-US" sz="1800" dirty="0"/>
              <a:t> are the limits of integration, and </a:t>
            </a:r>
            <a:r>
              <a:rPr lang="en-US" sz="1800" b="1" i="1" dirty="0"/>
              <a:t>f(x) </a:t>
            </a:r>
            <a:r>
              <a:rPr lang="en-US" sz="1800" dirty="0"/>
              <a:t>is the function being integrated.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They are used to compute quantities like area, total change, and cumulative effects in real-world applications.</a:t>
            </a:r>
            <a:endParaRPr sz="1800" dirty="0"/>
          </a:p>
        </p:txBody>
      </p:sp>
      <p:sp>
        <p:nvSpPr>
          <p:cNvPr id="1468" name="Google Shape;1468;p41"/>
          <p:cNvSpPr txBox="1">
            <a:spLocks noGrp="1"/>
          </p:cNvSpPr>
          <p:nvPr>
            <p:ph type="title"/>
          </p:nvPr>
        </p:nvSpPr>
        <p:spPr>
          <a:xfrm>
            <a:off x="615007" y="240003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Definite Integrals</a:t>
            </a:r>
            <a:endParaRPr dirty="0"/>
          </a:p>
        </p:txBody>
      </p:sp>
      <p:grpSp>
        <p:nvGrpSpPr>
          <p:cNvPr id="1469" name="Google Shape;1469;p41"/>
          <p:cNvGrpSpPr/>
          <p:nvPr/>
        </p:nvGrpSpPr>
        <p:grpSpPr>
          <a:xfrm>
            <a:off x="3981610" y="4330380"/>
            <a:ext cx="743178" cy="743332"/>
            <a:chOff x="7179002" y="2150209"/>
            <a:chExt cx="435984" cy="436074"/>
          </a:xfrm>
        </p:grpSpPr>
        <p:sp>
          <p:nvSpPr>
            <p:cNvPr id="1470" name="Google Shape;1470;p41"/>
            <p:cNvSpPr/>
            <p:nvPr/>
          </p:nvSpPr>
          <p:spPr>
            <a:xfrm>
              <a:off x="7179002" y="2150209"/>
              <a:ext cx="435984" cy="436074"/>
            </a:xfrm>
            <a:custGeom>
              <a:avLst/>
              <a:gdLst/>
              <a:ahLst/>
              <a:cxnLst/>
              <a:rect l="l" t="t" r="r" b="b"/>
              <a:pathLst>
                <a:path w="9681" h="9683" extrusionOk="0">
                  <a:moveTo>
                    <a:pt x="4842" y="0"/>
                  </a:moveTo>
                  <a:cubicBezTo>
                    <a:pt x="4003" y="0"/>
                    <a:pt x="3291" y="555"/>
                    <a:pt x="3053" y="1316"/>
                  </a:cubicBezTo>
                  <a:cubicBezTo>
                    <a:pt x="2734" y="1326"/>
                    <a:pt x="2426" y="1440"/>
                    <a:pt x="2178" y="1640"/>
                  </a:cubicBezTo>
                  <a:cubicBezTo>
                    <a:pt x="1958" y="1819"/>
                    <a:pt x="1797" y="2053"/>
                    <a:pt x="1709" y="2315"/>
                  </a:cubicBezTo>
                  <a:cubicBezTo>
                    <a:pt x="753" y="2399"/>
                    <a:pt x="1" y="3203"/>
                    <a:pt x="1" y="4181"/>
                  </a:cubicBezTo>
                  <a:cubicBezTo>
                    <a:pt x="1" y="4630"/>
                    <a:pt x="162" y="5063"/>
                    <a:pt x="454" y="5404"/>
                  </a:cubicBezTo>
                  <a:cubicBezTo>
                    <a:pt x="518" y="5479"/>
                    <a:pt x="587" y="5546"/>
                    <a:pt x="662" y="5610"/>
                  </a:cubicBezTo>
                  <a:lnTo>
                    <a:pt x="677" y="5655"/>
                  </a:lnTo>
                  <a:cubicBezTo>
                    <a:pt x="585" y="5957"/>
                    <a:pt x="592" y="6279"/>
                    <a:pt x="703" y="6580"/>
                  </a:cubicBezTo>
                  <a:cubicBezTo>
                    <a:pt x="797" y="6838"/>
                    <a:pt x="960" y="7057"/>
                    <a:pt x="1165" y="7221"/>
                  </a:cubicBezTo>
                  <a:cubicBezTo>
                    <a:pt x="1103" y="7407"/>
                    <a:pt x="1072" y="7606"/>
                    <a:pt x="1072" y="7809"/>
                  </a:cubicBezTo>
                  <a:cubicBezTo>
                    <a:pt x="1072" y="8842"/>
                    <a:pt x="1912" y="9683"/>
                    <a:pt x="2945" y="9683"/>
                  </a:cubicBezTo>
                  <a:cubicBezTo>
                    <a:pt x="3353" y="9683"/>
                    <a:pt x="3752" y="9548"/>
                    <a:pt x="4076" y="9302"/>
                  </a:cubicBezTo>
                  <a:cubicBezTo>
                    <a:pt x="4299" y="9439"/>
                    <a:pt x="4560" y="9517"/>
                    <a:pt x="4841" y="9517"/>
                  </a:cubicBezTo>
                  <a:cubicBezTo>
                    <a:pt x="5120" y="9517"/>
                    <a:pt x="5381" y="9439"/>
                    <a:pt x="5604" y="9302"/>
                  </a:cubicBezTo>
                  <a:cubicBezTo>
                    <a:pt x="5929" y="9548"/>
                    <a:pt x="6328" y="9683"/>
                    <a:pt x="6735" y="9683"/>
                  </a:cubicBezTo>
                  <a:cubicBezTo>
                    <a:pt x="7769" y="9683"/>
                    <a:pt x="8609" y="8842"/>
                    <a:pt x="8609" y="7809"/>
                  </a:cubicBezTo>
                  <a:cubicBezTo>
                    <a:pt x="8609" y="7606"/>
                    <a:pt x="8577" y="7407"/>
                    <a:pt x="8515" y="7221"/>
                  </a:cubicBezTo>
                  <a:cubicBezTo>
                    <a:pt x="8721" y="7057"/>
                    <a:pt x="8884" y="6838"/>
                    <a:pt x="8977" y="6580"/>
                  </a:cubicBezTo>
                  <a:cubicBezTo>
                    <a:pt x="9088" y="6278"/>
                    <a:pt x="9096" y="5957"/>
                    <a:pt x="9003" y="5655"/>
                  </a:cubicBezTo>
                  <a:lnTo>
                    <a:pt x="9018" y="5610"/>
                  </a:lnTo>
                  <a:cubicBezTo>
                    <a:pt x="9093" y="5547"/>
                    <a:pt x="9162" y="5479"/>
                    <a:pt x="9226" y="5404"/>
                  </a:cubicBezTo>
                  <a:cubicBezTo>
                    <a:pt x="9519" y="5063"/>
                    <a:pt x="9681" y="4630"/>
                    <a:pt x="9681" y="4181"/>
                  </a:cubicBezTo>
                  <a:cubicBezTo>
                    <a:pt x="9681" y="3206"/>
                    <a:pt x="8927" y="2399"/>
                    <a:pt x="7971" y="2316"/>
                  </a:cubicBezTo>
                  <a:cubicBezTo>
                    <a:pt x="7884" y="2054"/>
                    <a:pt x="7724" y="1820"/>
                    <a:pt x="7503" y="1642"/>
                  </a:cubicBezTo>
                  <a:cubicBezTo>
                    <a:pt x="7256" y="1441"/>
                    <a:pt x="6948" y="1327"/>
                    <a:pt x="6631" y="1316"/>
                  </a:cubicBezTo>
                  <a:cubicBezTo>
                    <a:pt x="6543" y="1030"/>
                    <a:pt x="6385" y="767"/>
                    <a:pt x="6165" y="550"/>
                  </a:cubicBezTo>
                  <a:cubicBezTo>
                    <a:pt x="5812" y="196"/>
                    <a:pt x="5342" y="0"/>
                    <a:pt x="4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7256507" y="2234605"/>
              <a:ext cx="280973" cy="267238"/>
            </a:xfrm>
            <a:custGeom>
              <a:avLst/>
              <a:gdLst/>
              <a:ahLst/>
              <a:cxnLst/>
              <a:rect l="l" t="t" r="r" b="b"/>
              <a:pathLst>
                <a:path w="6239" h="5934" extrusionOk="0">
                  <a:moveTo>
                    <a:pt x="3120" y="0"/>
                  </a:moveTo>
                  <a:lnTo>
                    <a:pt x="0" y="2267"/>
                  </a:lnTo>
                  <a:lnTo>
                    <a:pt x="1191" y="5934"/>
                  </a:lnTo>
                  <a:lnTo>
                    <a:pt x="5047" y="5934"/>
                  </a:lnTo>
                  <a:lnTo>
                    <a:pt x="6238" y="2267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7300101" y="2280495"/>
              <a:ext cx="193741" cy="184238"/>
            </a:xfrm>
            <a:custGeom>
              <a:avLst/>
              <a:gdLst/>
              <a:ahLst/>
              <a:cxnLst/>
              <a:rect l="l" t="t" r="r" b="b"/>
              <a:pathLst>
                <a:path w="4302" h="4091" extrusionOk="0">
                  <a:moveTo>
                    <a:pt x="2152" y="0"/>
                  </a:moveTo>
                  <a:lnTo>
                    <a:pt x="0" y="1563"/>
                  </a:lnTo>
                  <a:lnTo>
                    <a:pt x="821" y="4090"/>
                  </a:lnTo>
                  <a:lnTo>
                    <a:pt x="3481" y="4090"/>
                  </a:lnTo>
                  <a:lnTo>
                    <a:pt x="4302" y="1563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7386433" y="2280495"/>
              <a:ext cx="107408" cy="184328"/>
            </a:xfrm>
            <a:custGeom>
              <a:avLst/>
              <a:gdLst/>
              <a:ahLst/>
              <a:cxnLst/>
              <a:rect l="l" t="t" r="r" b="b"/>
              <a:pathLst>
                <a:path w="2385" h="4093" extrusionOk="0">
                  <a:moveTo>
                    <a:pt x="235" y="0"/>
                  </a:moveTo>
                  <a:lnTo>
                    <a:pt x="1" y="171"/>
                  </a:lnTo>
                  <a:lnTo>
                    <a:pt x="1938" y="1578"/>
                  </a:lnTo>
                  <a:cubicBezTo>
                    <a:pt x="2004" y="1627"/>
                    <a:pt x="2033" y="1712"/>
                    <a:pt x="2008" y="1792"/>
                  </a:cubicBezTo>
                  <a:lnTo>
                    <a:pt x="1259" y="4092"/>
                  </a:lnTo>
                  <a:lnTo>
                    <a:pt x="1564" y="4092"/>
                  </a:lnTo>
                  <a:lnTo>
                    <a:pt x="2385" y="1565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7371977" y="2234605"/>
              <a:ext cx="50034" cy="30939"/>
            </a:xfrm>
            <a:custGeom>
              <a:avLst/>
              <a:gdLst/>
              <a:ahLst/>
              <a:cxnLst/>
              <a:rect l="l" t="t" r="r" b="b"/>
              <a:pathLst>
                <a:path w="1111" h="687" extrusionOk="0">
                  <a:moveTo>
                    <a:pt x="556" y="0"/>
                  </a:moveTo>
                  <a:lnTo>
                    <a:pt x="1" y="404"/>
                  </a:lnTo>
                  <a:cubicBezTo>
                    <a:pt x="124" y="576"/>
                    <a:pt x="327" y="687"/>
                    <a:pt x="556" y="687"/>
                  </a:cubicBezTo>
                  <a:cubicBezTo>
                    <a:pt x="782" y="687"/>
                    <a:pt x="985" y="576"/>
                    <a:pt x="1110" y="404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7499606" y="2316208"/>
              <a:ext cx="37874" cy="53096"/>
            </a:xfrm>
            <a:custGeom>
              <a:avLst/>
              <a:gdLst/>
              <a:ahLst/>
              <a:cxnLst/>
              <a:rect l="l" t="t" r="r" b="b"/>
              <a:pathLst>
                <a:path w="841" h="1179" extrusionOk="0">
                  <a:moveTo>
                    <a:pt x="212" y="0"/>
                  </a:moveTo>
                  <a:cubicBezTo>
                    <a:pt x="82" y="125"/>
                    <a:pt x="0" y="302"/>
                    <a:pt x="0" y="496"/>
                  </a:cubicBezTo>
                  <a:cubicBezTo>
                    <a:pt x="0" y="848"/>
                    <a:pt x="265" y="1137"/>
                    <a:pt x="605" y="1178"/>
                  </a:cubicBezTo>
                  <a:lnTo>
                    <a:pt x="840" y="455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7451374" y="2470948"/>
              <a:ext cx="41792" cy="30939"/>
            </a:xfrm>
            <a:custGeom>
              <a:avLst/>
              <a:gdLst/>
              <a:ahLst/>
              <a:cxnLst/>
              <a:rect l="l" t="t" r="r" b="b"/>
              <a:pathLst>
                <a:path w="928" h="687" extrusionOk="0">
                  <a:moveTo>
                    <a:pt x="694" y="0"/>
                  </a:moveTo>
                  <a:cubicBezTo>
                    <a:pt x="692" y="0"/>
                    <a:pt x="689" y="0"/>
                    <a:pt x="686" y="0"/>
                  </a:cubicBezTo>
                  <a:cubicBezTo>
                    <a:pt x="308" y="0"/>
                    <a:pt x="0" y="307"/>
                    <a:pt x="0" y="687"/>
                  </a:cubicBezTo>
                  <a:lnTo>
                    <a:pt x="719" y="687"/>
                  </a:lnTo>
                  <a:lnTo>
                    <a:pt x="928" y="44"/>
                  </a:lnTo>
                  <a:cubicBezTo>
                    <a:pt x="856" y="16"/>
                    <a:pt x="777" y="0"/>
                    <a:pt x="694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7300732" y="2470903"/>
              <a:ext cx="41838" cy="30939"/>
            </a:xfrm>
            <a:custGeom>
              <a:avLst/>
              <a:gdLst/>
              <a:ahLst/>
              <a:cxnLst/>
              <a:rect l="l" t="t" r="r" b="b"/>
              <a:pathLst>
                <a:path w="929" h="687" extrusionOk="0">
                  <a:moveTo>
                    <a:pt x="242" y="0"/>
                  </a:moveTo>
                  <a:cubicBezTo>
                    <a:pt x="156" y="0"/>
                    <a:pt x="74" y="14"/>
                    <a:pt x="0" y="44"/>
                  </a:cubicBezTo>
                  <a:lnTo>
                    <a:pt x="209" y="687"/>
                  </a:lnTo>
                  <a:lnTo>
                    <a:pt x="928" y="687"/>
                  </a:lnTo>
                  <a:cubicBezTo>
                    <a:pt x="928" y="308"/>
                    <a:pt x="620" y="0"/>
                    <a:pt x="242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7256462" y="2316163"/>
              <a:ext cx="37829" cy="53141"/>
            </a:xfrm>
            <a:custGeom>
              <a:avLst/>
              <a:gdLst/>
              <a:ahLst/>
              <a:cxnLst/>
              <a:rect l="l" t="t" r="r" b="b"/>
              <a:pathLst>
                <a:path w="840" h="1180" extrusionOk="0">
                  <a:moveTo>
                    <a:pt x="627" y="0"/>
                  </a:moveTo>
                  <a:lnTo>
                    <a:pt x="0" y="456"/>
                  </a:lnTo>
                  <a:lnTo>
                    <a:pt x="235" y="1179"/>
                  </a:lnTo>
                  <a:cubicBezTo>
                    <a:pt x="576" y="1139"/>
                    <a:pt x="840" y="849"/>
                    <a:pt x="840" y="497"/>
                  </a:cubicBezTo>
                  <a:cubicBezTo>
                    <a:pt x="840" y="302"/>
                    <a:pt x="758" y="126"/>
                    <a:pt x="627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7378417" y="2216095"/>
              <a:ext cx="37109" cy="37154"/>
            </a:xfrm>
            <a:custGeom>
              <a:avLst/>
              <a:gdLst/>
              <a:ahLst/>
              <a:cxnLst/>
              <a:rect l="l" t="t" r="r" b="b"/>
              <a:pathLst>
                <a:path w="824" h="825" extrusionOk="0">
                  <a:moveTo>
                    <a:pt x="413" y="0"/>
                  </a:moveTo>
                  <a:cubicBezTo>
                    <a:pt x="184" y="0"/>
                    <a:pt x="0" y="185"/>
                    <a:pt x="0" y="412"/>
                  </a:cubicBezTo>
                  <a:cubicBezTo>
                    <a:pt x="0" y="640"/>
                    <a:pt x="184" y="825"/>
                    <a:pt x="413" y="825"/>
                  </a:cubicBezTo>
                  <a:cubicBezTo>
                    <a:pt x="640" y="825"/>
                    <a:pt x="824" y="640"/>
                    <a:pt x="824" y="412"/>
                  </a:cubicBezTo>
                  <a:cubicBezTo>
                    <a:pt x="824" y="185"/>
                    <a:pt x="640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7511946" y="2319991"/>
              <a:ext cx="37109" cy="37154"/>
            </a:xfrm>
            <a:custGeom>
              <a:avLst/>
              <a:gdLst/>
              <a:ahLst/>
              <a:cxnLst/>
              <a:rect l="l" t="t" r="r" b="b"/>
              <a:pathLst>
                <a:path w="824" h="825" extrusionOk="0">
                  <a:moveTo>
                    <a:pt x="413" y="0"/>
                  </a:moveTo>
                  <a:cubicBezTo>
                    <a:pt x="185" y="0"/>
                    <a:pt x="0" y="185"/>
                    <a:pt x="0" y="412"/>
                  </a:cubicBezTo>
                  <a:cubicBezTo>
                    <a:pt x="0" y="640"/>
                    <a:pt x="185" y="825"/>
                    <a:pt x="413" y="825"/>
                  </a:cubicBezTo>
                  <a:cubicBezTo>
                    <a:pt x="640" y="825"/>
                    <a:pt x="824" y="640"/>
                    <a:pt x="824" y="412"/>
                  </a:cubicBezTo>
                  <a:cubicBezTo>
                    <a:pt x="824" y="185"/>
                    <a:pt x="640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7514063" y="2322018"/>
              <a:ext cx="35082" cy="35127"/>
            </a:xfrm>
            <a:custGeom>
              <a:avLst/>
              <a:gdLst/>
              <a:ahLst/>
              <a:cxnLst/>
              <a:rect l="l" t="t" r="r" b="b"/>
              <a:pathLst>
                <a:path w="779" h="780" extrusionOk="0">
                  <a:moveTo>
                    <a:pt x="555" y="1"/>
                  </a:moveTo>
                  <a:cubicBezTo>
                    <a:pt x="583" y="56"/>
                    <a:pt x="600" y="120"/>
                    <a:pt x="600" y="188"/>
                  </a:cubicBezTo>
                  <a:cubicBezTo>
                    <a:pt x="600" y="415"/>
                    <a:pt x="415" y="600"/>
                    <a:pt x="187" y="600"/>
                  </a:cubicBezTo>
                  <a:cubicBezTo>
                    <a:pt x="120" y="600"/>
                    <a:pt x="56" y="584"/>
                    <a:pt x="0" y="556"/>
                  </a:cubicBezTo>
                  <a:lnTo>
                    <a:pt x="0" y="556"/>
                  </a:lnTo>
                  <a:cubicBezTo>
                    <a:pt x="68" y="688"/>
                    <a:pt x="207" y="780"/>
                    <a:pt x="367" y="780"/>
                  </a:cubicBezTo>
                  <a:cubicBezTo>
                    <a:pt x="594" y="780"/>
                    <a:pt x="779" y="595"/>
                    <a:pt x="779" y="367"/>
                  </a:cubicBezTo>
                  <a:cubicBezTo>
                    <a:pt x="779" y="207"/>
                    <a:pt x="688" y="68"/>
                    <a:pt x="555" y="1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7380444" y="2218122"/>
              <a:ext cx="35082" cy="35127"/>
            </a:xfrm>
            <a:custGeom>
              <a:avLst/>
              <a:gdLst/>
              <a:ahLst/>
              <a:cxnLst/>
              <a:rect l="l" t="t" r="r" b="b"/>
              <a:pathLst>
                <a:path w="779" h="780" extrusionOk="0">
                  <a:moveTo>
                    <a:pt x="555" y="1"/>
                  </a:moveTo>
                  <a:lnTo>
                    <a:pt x="555" y="1"/>
                  </a:lnTo>
                  <a:cubicBezTo>
                    <a:pt x="583" y="56"/>
                    <a:pt x="599" y="120"/>
                    <a:pt x="599" y="188"/>
                  </a:cubicBezTo>
                  <a:cubicBezTo>
                    <a:pt x="599" y="415"/>
                    <a:pt x="414" y="600"/>
                    <a:pt x="188" y="600"/>
                  </a:cubicBezTo>
                  <a:cubicBezTo>
                    <a:pt x="120" y="600"/>
                    <a:pt x="56" y="584"/>
                    <a:pt x="0" y="556"/>
                  </a:cubicBezTo>
                  <a:lnTo>
                    <a:pt x="0" y="556"/>
                  </a:lnTo>
                  <a:cubicBezTo>
                    <a:pt x="69" y="688"/>
                    <a:pt x="207" y="780"/>
                    <a:pt x="368" y="780"/>
                  </a:cubicBezTo>
                  <a:cubicBezTo>
                    <a:pt x="594" y="780"/>
                    <a:pt x="779" y="595"/>
                    <a:pt x="779" y="367"/>
                  </a:cubicBezTo>
                  <a:cubicBezTo>
                    <a:pt x="779" y="206"/>
                    <a:pt x="689" y="68"/>
                    <a:pt x="555" y="1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7244798" y="2319991"/>
              <a:ext cx="37154" cy="37154"/>
            </a:xfrm>
            <a:custGeom>
              <a:avLst/>
              <a:gdLst/>
              <a:ahLst/>
              <a:cxnLst/>
              <a:rect l="l" t="t" r="r" b="b"/>
              <a:pathLst>
                <a:path w="825" h="825" extrusionOk="0">
                  <a:moveTo>
                    <a:pt x="413" y="0"/>
                  </a:moveTo>
                  <a:cubicBezTo>
                    <a:pt x="185" y="0"/>
                    <a:pt x="0" y="185"/>
                    <a:pt x="0" y="412"/>
                  </a:cubicBezTo>
                  <a:cubicBezTo>
                    <a:pt x="0" y="640"/>
                    <a:pt x="185" y="825"/>
                    <a:pt x="413" y="825"/>
                  </a:cubicBezTo>
                  <a:cubicBezTo>
                    <a:pt x="640" y="825"/>
                    <a:pt x="825" y="640"/>
                    <a:pt x="825" y="412"/>
                  </a:cubicBezTo>
                  <a:cubicBezTo>
                    <a:pt x="825" y="185"/>
                    <a:pt x="640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7246825" y="2322018"/>
              <a:ext cx="35127" cy="35127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556" y="1"/>
                  </a:moveTo>
                  <a:cubicBezTo>
                    <a:pt x="584" y="56"/>
                    <a:pt x="600" y="120"/>
                    <a:pt x="600" y="188"/>
                  </a:cubicBezTo>
                  <a:cubicBezTo>
                    <a:pt x="600" y="415"/>
                    <a:pt x="415" y="600"/>
                    <a:pt x="188" y="600"/>
                  </a:cubicBezTo>
                  <a:cubicBezTo>
                    <a:pt x="121" y="600"/>
                    <a:pt x="56" y="584"/>
                    <a:pt x="1" y="556"/>
                  </a:cubicBezTo>
                  <a:lnTo>
                    <a:pt x="1" y="556"/>
                  </a:lnTo>
                  <a:cubicBezTo>
                    <a:pt x="68" y="688"/>
                    <a:pt x="208" y="780"/>
                    <a:pt x="368" y="780"/>
                  </a:cubicBezTo>
                  <a:cubicBezTo>
                    <a:pt x="595" y="780"/>
                    <a:pt x="780" y="595"/>
                    <a:pt x="780" y="367"/>
                  </a:cubicBezTo>
                  <a:cubicBezTo>
                    <a:pt x="780" y="207"/>
                    <a:pt x="688" y="68"/>
                    <a:pt x="556" y="1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7463759" y="2483243"/>
              <a:ext cx="37154" cy="37109"/>
            </a:xfrm>
            <a:custGeom>
              <a:avLst/>
              <a:gdLst/>
              <a:ahLst/>
              <a:cxnLst/>
              <a:rect l="l" t="t" r="r" b="b"/>
              <a:pathLst>
                <a:path w="825" h="824" extrusionOk="0">
                  <a:moveTo>
                    <a:pt x="412" y="0"/>
                  </a:moveTo>
                  <a:cubicBezTo>
                    <a:pt x="185" y="0"/>
                    <a:pt x="0" y="185"/>
                    <a:pt x="0" y="413"/>
                  </a:cubicBezTo>
                  <a:cubicBezTo>
                    <a:pt x="0" y="640"/>
                    <a:pt x="185" y="824"/>
                    <a:pt x="412" y="824"/>
                  </a:cubicBezTo>
                  <a:cubicBezTo>
                    <a:pt x="640" y="824"/>
                    <a:pt x="825" y="640"/>
                    <a:pt x="825" y="413"/>
                  </a:cubicBezTo>
                  <a:cubicBezTo>
                    <a:pt x="825" y="185"/>
                    <a:pt x="640" y="0"/>
                    <a:pt x="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7292986" y="2483243"/>
              <a:ext cx="37199" cy="37109"/>
            </a:xfrm>
            <a:custGeom>
              <a:avLst/>
              <a:gdLst/>
              <a:ahLst/>
              <a:cxnLst/>
              <a:rect l="l" t="t" r="r" b="b"/>
              <a:pathLst>
                <a:path w="826" h="824" extrusionOk="0">
                  <a:moveTo>
                    <a:pt x="413" y="0"/>
                  </a:moveTo>
                  <a:cubicBezTo>
                    <a:pt x="185" y="0"/>
                    <a:pt x="1" y="185"/>
                    <a:pt x="1" y="413"/>
                  </a:cubicBezTo>
                  <a:cubicBezTo>
                    <a:pt x="1" y="640"/>
                    <a:pt x="185" y="824"/>
                    <a:pt x="413" y="824"/>
                  </a:cubicBezTo>
                  <a:cubicBezTo>
                    <a:pt x="640" y="824"/>
                    <a:pt x="825" y="640"/>
                    <a:pt x="825" y="413"/>
                  </a:cubicBezTo>
                  <a:cubicBezTo>
                    <a:pt x="825" y="185"/>
                    <a:pt x="640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7295102" y="2485360"/>
              <a:ext cx="35127" cy="35082"/>
            </a:xfrm>
            <a:custGeom>
              <a:avLst/>
              <a:gdLst/>
              <a:ahLst/>
              <a:cxnLst/>
              <a:rect l="l" t="t" r="r" b="b"/>
              <a:pathLst>
                <a:path w="780" h="779" extrusionOk="0">
                  <a:moveTo>
                    <a:pt x="555" y="0"/>
                  </a:moveTo>
                  <a:cubicBezTo>
                    <a:pt x="583" y="56"/>
                    <a:pt x="600" y="120"/>
                    <a:pt x="600" y="187"/>
                  </a:cubicBezTo>
                  <a:cubicBezTo>
                    <a:pt x="600" y="415"/>
                    <a:pt x="415" y="599"/>
                    <a:pt x="187" y="599"/>
                  </a:cubicBezTo>
                  <a:cubicBezTo>
                    <a:pt x="120" y="599"/>
                    <a:pt x="56" y="583"/>
                    <a:pt x="0" y="555"/>
                  </a:cubicBezTo>
                  <a:lnTo>
                    <a:pt x="0" y="555"/>
                  </a:lnTo>
                  <a:cubicBezTo>
                    <a:pt x="68" y="688"/>
                    <a:pt x="207" y="779"/>
                    <a:pt x="367" y="779"/>
                  </a:cubicBezTo>
                  <a:cubicBezTo>
                    <a:pt x="594" y="779"/>
                    <a:pt x="779" y="594"/>
                    <a:pt x="779" y="367"/>
                  </a:cubicBezTo>
                  <a:cubicBezTo>
                    <a:pt x="779" y="207"/>
                    <a:pt x="688" y="68"/>
                    <a:pt x="555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8" name="Google Shape;1488;p41"/>
            <p:cNvSpPr/>
            <p:nvPr/>
          </p:nvSpPr>
          <p:spPr>
            <a:xfrm>
              <a:off x="7465785" y="2485360"/>
              <a:ext cx="35127" cy="35082"/>
            </a:xfrm>
            <a:custGeom>
              <a:avLst/>
              <a:gdLst/>
              <a:ahLst/>
              <a:cxnLst/>
              <a:rect l="l" t="t" r="r" b="b"/>
              <a:pathLst>
                <a:path w="780" h="779" extrusionOk="0">
                  <a:moveTo>
                    <a:pt x="556" y="0"/>
                  </a:moveTo>
                  <a:cubicBezTo>
                    <a:pt x="584" y="56"/>
                    <a:pt x="600" y="120"/>
                    <a:pt x="600" y="187"/>
                  </a:cubicBezTo>
                  <a:cubicBezTo>
                    <a:pt x="600" y="415"/>
                    <a:pt x="415" y="599"/>
                    <a:pt x="188" y="599"/>
                  </a:cubicBezTo>
                  <a:cubicBezTo>
                    <a:pt x="121" y="599"/>
                    <a:pt x="56" y="583"/>
                    <a:pt x="1" y="555"/>
                  </a:cubicBezTo>
                  <a:lnTo>
                    <a:pt x="1" y="555"/>
                  </a:lnTo>
                  <a:cubicBezTo>
                    <a:pt x="68" y="688"/>
                    <a:pt x="208" y="779"/>
                    <a:pt x="367" y="779"/>
                  </a:cubicBezTo>
                  <a:cubicBezTo>
                    <a:pt x="595" y="779"/>
                    <a:pt x="780" y="594"/>
                    <a:pt x="780" y="367"/>
                  </a:cubicBezTo>
                  <a:cubicBezTo>
                    <a:pt x="780" y="207"/>
                    <a:pt x="688" y="68"/>
                    <a:pt x="556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89" name="Google Shape;1489;p41"/>
            <p:cNvGrpSpPr/>
            <p:nvPr/>
          </p:nvGrpSpPr>
          <p:grpSpPr>
            <a:xfrm>
              <a:off x="7240385" y="2211412"/>
              <a:ext cx="313399" cy="313534"/>
              <a:chOff x="7240385" y="2211412"/>
              <a:chExt cx="313399" cy="313534"/>
            </a:xfrm>
          </p:grpSpPr>
          <p:sp>
            <p:nvSpPr>
              <p:cNvPr id="1490" name="Google Shape;1490;p41"/>
              <p:cNvSpPr/>
              <p:nvPr/>
            </p:nvSpPr>
            <p:spPr>
              <a:xfrm>
                <a:off x="7295102" y="2275857"/>
                <a:ext cx="203603" cy="193425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4295" extrusionOk="0">
                    <a:moveTo>
                      <a:pt x="2261" y="0"/>
                    </a:moveTo>
                    <a:cubicBezTo>
                      <a:pt x="2240" y="0"/>
                      <a:pt x="2219" y="7"/>
                      <a:pt x="2201" y="20"/>
                    </a:cubicBezTo>
                    <a:lnTo>
                      <a:pt x="50" y="1582"/>
                    </a:lnTo>
                    <a:cubicBezTo>
                      <a:pt x="14" y="1608"/>
                      <a:pt x="0" y="1653"/>
                      <a:pt x="13" y="1696"/>
                    </a:cubicBezTo>
                    <a:lnTo>
                      <a:pt x="835" y="4224"/>
                    </a:lnTo>
                    <a:cubicBezTo>
                      <a:pt x="849" y="4266"/>
                      <a:pt x="888" y="4294"/>
                      <a:pt x="931" y="4294"/>
                    </a:cubicBezTo>
                    <a:lnTo>
                      <a:pt x="3590" y="4294"/>
                    </a:lnTo>
                    <a:cubicBezTo>
                      <a:pt x="3633" y="4294"/>
                      <a:pt x="3672" y="4265"/>
                      <a:pt x="3685" y="4224"/>
                    </a:cubicBezTo>
                    <a:lnTo>
                      <a:pt x="4507" y="1696"/>
                    </a:lnTo>
                    <a:cubicBezTo>
                      <a:pt x="4521" y="1653"/>
                      <a:pt x="4505" y="1608"/>
                      <a:pt x="4471" y="1582"/>
                    </a:cubicBezTo>
                    <a:lnTo>
                      <a:pt x="3913" y="1177"/>
                    </a:lnTo>
                    <a:cubicBezTo>
                      <a:pt x="3894" y="1164"/>
                      <a:pt x="3873" y="1157"/>
                      <a:pt x="3852" y="1157"/>
                    </a:cubicBezTo>
                    <a:cubicBezTo>
                      <a:pt x="3821" y="1157"/>
                      <a:pt x="3790" y="1172"/>
                      <a:pt x="3770" y="1200"/>
                    </a:cubicBezTo>
                    <a:cubicBezTo>
                      <a:pt x="3738" y="1246"/>
                      <a:pt x="3746" y="1309"/>
                      <a:pt x="3793" y="1342"/>
                    </a:cubicBezTo>
                    <a:lnTo>
                      <a:pt x="4291" y="1705"/>
                    </a:lnTo>
                    <a:lnTo>
                      <a:pt x="3516" y="4092"/>
                    </a:lnTo>
                    <a:lnTo>
                      <a:pt x="1006" y="4092"/>
                    </a:lnTo>
                    <a:lnTo>
                      <a:pt x="231" y="1705"/>
                    </a:lnTo>
                    <a:lnTo>
                      <a:pt x="2263" y="229"/>
                    </a:lnTo>
                    <a:lnTo>
                      <a:pt x="3408" y="1063"/>
                    </a:lnTo>
                    <a:cubicBezTo>
                      <a:pt x="3426" y="1076"/>
                      <a:pt x="3447" y="1082"/>
                      <a:pt x="3467" y="1082"/>
                    </a:cubicBezTo>
                    <a:cubicBezTo>
                      <a:pt x="3499" y="1082"/>
                      <a:pt x="3531" y="1067"/>
                      <a:pt x="3552" y="1039"/>
                    </a:cubicBezTo>
                    <a:cubicBezTo>
                      <a:pt x="3584" y="993"/>
                      <a:pt x="3574" y="930"/>
                      <a:pt x="3528" y="896"/>
                    </a:cubicBezTo>
                    <a:lnTo>
                      <a:pt x="2320" y="20"/>
                    </a:lnTo>
                    <a:cubicBezTo>
                      <a:pt x="2303" y="7"/>
                      <a:pt x="2282" y="0"/>
                      <a:pt x="22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1" name="Google Shape;1491;p41"/>
              <p:cNvSpPr/>
              <p:nvPr/>
            </p:nvSpPr>
            <p:spPr>
              <a:xfrm>
                <a:off x="7240385" y="2211412"/>
                <a:ext cx="313399" cy="313534"/>
              </a:xfrm>
              <a:custGeom>
                <a:avLst/>
                <a:gdLst/>
                <a:ahLst/>
                <a:cxnLst/>
                <a:rect l="l" t="t" r="r" b="b"/>
                <a:pathLst>
                  <a:path w="6959" h="6962" extrusionOk="0">
                    <a:moveTo>
                      <a:pt x="3478" y="206"/>
                    </a:moveTo>
                    <a:cubicBezTo>
                      <a:pt x="3648" y="206"/>
                      <a:pt x="3788" y="345"/>
                      <a:pt x="3788" y="516"/>
                    </a:cubicBezTo>
                    <a:cubicBezTo>
                      <a:pt x="3788" y="686"/>
                      <a:pt x="3647" y="826"/>
                      <a:pt x="3478" y="826"/>
                    </a:cubicBezTo>
                    <a:cubicBezTo>
                      <a:pt x="3306" y="826"/>
                      <a:pt x="3168" y="688"/>
                      <a:pt x="3168" y="516"/>
                    </a:cubicBezTo>
                    <a:cubicBezTo>
                      <a:pt x="3168" y="345"/>
                      <a:pt x="3306" y="206"/>
                      <a:pt x="3478" y="206"/>
                    </a:cubicBezTo>
                    <a:close/>
                    <a:moveTo>
                      <a:pt x="511" y="2513"/>
                    </a:moveTo>
                    <a:cubicBezTo>
                      <a:pt x="681" y="2513"/>
                      <a:pt x="821" y="2653"/>
                      <a:pt x="821" y="2823"/>
                    </a:cubicBezTo>
                    <a:cubicBezTo>
                      <a:pt x="821" y="2995"/>
                      <a:pt x="681" y="3133"/>
                      <a:pt x="511" y="3133"/>
                    </a:cubicBezTo>
                    <a:cubicBezTo>
                      <a:pt x="340" y="3133"/>
                      <a:pt x="201" y="2993"/>
                      <a:pt x="201" y="2823"/>
                    </a:cubicBezTo>
                    <a:cubicBezTo>
                      <a:pt x="201" y="2653"/>
                      <a:pt x="340" y="2513"/>
                      <a:pt x="511" y="2513"/>
                    </a:cubicBezTo>
                    <a:close/>
                    <a:moveTo>
                      <a:pt x="6443" y="2513"/>
                    </a:moveTo>
                    <a:cubicBezTo>
                      <a:pt x="6613" y="2513"/>
                      <a:pt x="6753" y="2653"/>
                      <a:pt x="6753" y="2823"/>
                    </a:cubicBezTo>
                    <a:cubicBezTo>
                      <a:pt x="6753" y="2995"/>
                      <a:pt x="6613" y="3133"/>
                      <a:pt x="6443" y="3133"/>
                    </a:cubicBezTo>
                    <a:cubicBezTo>
                      <a:pt x="6273" y="3133"/>
                      <a:pt x="6133" y="2993"/>
                      <a:pt x="6133" y="2823"/>
                    </a:cubicBezTo>
                    <a:cubicBezTo>
                      <a:pt x="6133" y="2653"/>
                      <a:pt x="6271" y="2513"/>
                      <a:pt x="6443" y="2513"/>
                    </a:cubicBezTo>
                    <a:close/>
                    <a:moveTo>
                      <a:pt x="1581" y="6139"/>
                    </a:moveTo>
                    <a:cubicBezTo>
                      <a:pt x="1752" y="6139"/>
                      <a:pt x="1891" y="6277"/>
                      <a:pt x="1891" y="6449"/>
                    </a:cubicBezTo>
                    <a:cubicBezTo>
                      <a:pt x="1891" y="6619"/>
                      <a:pt x="1752" y="6759"/>
                      <a:pt x="1581" y="6759"/>
                    </a:cubicBezTo>
                    <a:cubicBezTo>
                      <a:pt x="1409" y="6759"/>
                      <a:pt x="1271" y="6619"/>
                      <a:pt x="1271" y="6449"/>
                    </a:cubicBezTo>
                    <a:cubicBezTo>
                      <a:pt x="1271" y="6277"/>
                      <a:pt x="1409" y="6139"/>
                      <a:pt x="1581" y="6139"/>
                    </a:cubicBezTo>
                    <a:close/>
                    <a:moveTo>
                      <a:pt x="5372" y="6139"/>
                    </a:moveTo>
                    <a:cubicBezTo>
                      <a:pt x="5544" y="6139"/>
                      <a:pt x="5682" y="6277"/>
                      <a:pt x="5682" y="6449"/>
                    </a:cubicBezTo>
                    <a:cubicBezTo>
                      <a:pt x="5682" y="6619"/>
                      <a:pt x="5542" y="6759"/>
                      <a:pt x="5372" y="6759"/>
                    </a:cubicBezTo>
                    <a:cubicBezTo>
                      <a:pt x="5202" y="6759"/>
                      <a:pt x="5062" y="6619"/>
                      <a:pt x="5062" y="6449"/>
                    </a:cubicBezTo>
                    <a:cubicBezTo>
                      <a:pt x="5062" y="6277"/>
                      <a:pt x="5202" y="6139"/>
                      <a:pt x="5372" y="6139"/>
                    </a:cubicBezTo>
                    <a:close/>
                    <a:moveTo>
                      <a:pt x="3479" y="1"/>
                    </a:moveTo>
                    <a:cubicBezTo>
                      <a:pt x="3196" y="1"/>
                      <a:pt x="2964" y="233"/>
                      <a:pt x="2964" y="515"/>
                    </a:cubicBezTo>
                    <a:cubicBezTo>
                      <a:pt x="2964" y="591"/>
                      <a:pt x="2981" y="663"/>
                      <a:pt x="3011" y="728"/>
                    </a:cubicBezTo>
                    <a:lnTo>
                      <a:pt x="1939" y="1509"/>
                    </a:lnTo>
                    <a:lnTo>
                      <a:pt x="1815" y="1355"/>
                    </a:lnTo>
                    <a:cubicBezTo>
                      <a:pt x="1794" y="1330"/>
                      <a:pt x="1765" y="1317"/>
                      <a:pt x="1736" y="1317"/>
                    </a:cubicBezTo>
                    <a:cubicBezTo>
                      <a:pt x="1713" y="1317"/>
                      <a:pt x="1691" y="1325"/>
                      <a:pt x="1672" y="1340"/>
                    </a:cubicBezTo>
                    <a:cubicBezTo>
                      <a:pt x="1629" y="1376"/>
                      <a:pt x="1621" y="1440"/>
                      <a:pt x="1657" y="1483"/>
                    </a:cubicBezTo>
                    <a:lnTo>
                      <a:pt x="1775" y="1628"/>
                    </a:lnTo>
                    <a:lnTo>
                      <a:pt x="1607" y="1751"/>
                    </a:lnTo>
                    <a:cubicBezTo>
                      <a:pt x="1560" y="1784"/>
                      <a:pt x="1550" y="1848"/>
                      <a:pt x="1583" y="1893"/>
                    </a:cubicBezTo>
                    <a:cubicBezTo>
                      <a:pt x="1604" y="1921"/>
                      <a:pt x="1635" y="1936"/>
                      <a:pt x="1667" y="1936"/>
                    </a:cubicBezTo>
                    <a:cubicBezTo>
                      <a:pt x="1686" y="1936"/>
                      <a:pt x="1708" y="1929"/>
                      <a:pt x="1727" y="1917"/>
                    </a:cubicBezTo>
                    <a:lnTo>
                      <a:pt x="1903" y="1788"/>
                    </a:lnTo>
                    <a:lnTo>
                      <a:pt x="1993" y="1898"/>
                    </a:lnTo>
                    <a:cubicBezTo>
                      <a:pt x="2013" y="1923"/>
                      <a:pt x="2042" y="1936"/>
                      <a:pt x="2071" y="1936"/>
                    </a:cubicBezTo>
                    <a:cubicBezTo>
                      <a:pt x="2094" y="1936"/>
                      <a:pt x="2116" y="1929"/>
                      <a:pt x="2136" y="1913"/>
                    </a:cubicBezTo>
                    <a:cubicBezTo>
                      <a:pt x="2179" y="1877"/>
                      <a:pt x="2186" y="1814"/>
                      <a:pt x="2151" y="1770"/>
                    </a:cubicBezTo>
                    <a:lnTo>
                      <a:pt x="2067" y="1668"/>
                    </a:lnTo>
                    <a:lnTo>
                      <a:pt x="3132" y="895"/>
                    </a:lnTo>
                    <a:cubicBezTo>
                      <a:pt x="3223" y="979"/>
                      <a:pt x="3345" y="1031"/>
                      <a:pt x="3480" y="1031"/>
                    </a:cubicBezTo>
                    <a:cubicBezTo>
                      <a:pt x="3614" y="1031"/>
                      <a:pt x="3735" y="979"/>
                      <a:pt x="3828" y="895"/>
                    </a:cubicBezTo>
                    <a:lnTo>
                      <a:pt x="4893" y="1668"/>
                    </a:lnTo>
                    <a:lnTo>
                      <a:pt x="4810" y="1770"/>
                    </a:lnTo>
                    <a:cubicBezTo>
                      <a:pt x="4774" y="1814"/>
                      <a:pt x="4781" y="1877"/>
                      <a:pt x="4824" y="1913"/>
                    </a:cubicBezTo>
                    <a:cubicBezTo>
                      <a:pt x="4844" y="1928"/>
                      <a:pt x="4867" y="1936"/>
                      <a:pt x="4888" y="1936"/>
                    </a:cubicBezTo>
                    <a:cubicBezTo>
                      <a:pt x="4919" y="1936"/>
                      <a:pt x="4948" y="1923"/>
                      <a:pt x="4968" y="1898"/>
                    </a:cubicBezTo>
                    <a:lnTo>
                      <a:pt x="5057" y="1788"/>
                    </a:lnTo>
                    <a:lnTo>
                      <a:pt x="6042" y="2504"/>
                    </a:lnTo>
                    <a:cubicBezTo>
                      <a:pt x="5974" y="2591"/>
                      <a:pt x="5931" y="2703"/>
                      <a:pt x="5931" y="2822"/>
                    </a:cubicBezTo>
                    <a:cubicBezTo>
                      <a:pt x="5931" y="3062"/>
                      <a:pt x="6095" y="3262"/>
                      <a:pt x="6317" y="3319"/>
                    </a:cubicBezTo>
                    <a:lnTo>
                      <a:pt x="5934" y="4497"/>
                    </a:lnTo>
                    <a:lnTo>
                      <a:pt x="5778" y="4441"/>
                    </a:lnTo>
                    <a:cubicBezTo>
                      <a:pt x="5766" y="4436"/>
                      <a:pt x="5754" y="4434"/>
                      <a:pt x="5743" y="4434"/>
                    </a:cubicBezTo>
                    <a:cubicBezTo>
                      <a:pt x="5701" y="4434"/>
                      <a:pt x="5662" y="4460"/>
                      <a:pt x="5648" y="4502"/>
                    </a:cubicBezTo>
                    <a:cubicBezTo>
                      <a:pt x="5628" y="4555"/>
                      <a:pt x="5655" y="4613"/>
                      <a:pt x="5708" y="4632"/>
                    </a:cubicBezTo>
                    <a:lnTo>
                      <a:pt x="5872" y="4692"/>
                    </a:lnTo>
                    <a:lnTo>
                      <a:pt x="5465" y="5943"/>
                    </a:lnTo>
                    <a:cubicBezTo>
                      <a:pt x="5437" y="5937"/>
                      <a:pt x="5406" y="5934"/>
                      <a:pt x="5376" y="5934"/>
                    </a:cubicBezTo>
                    <a:cubicBezTo>
                      <a:pt x="5127" y="5934"/>
                      <a:pt x="4919" y="6111"/>
                      <a:pt x="4871" y="6346"/>
                    </a:cubicBezTo>
                    <a:lnTo>
                      <a:pt x="3582" y="6346"/>
                    </a:lnTo>
                    <a:lnTo>
                      <a:pt x="3582" y="6201"/>
                    </a:lnTo>
                    <a:cubicBezTo>
                      <a:pt x="3582" y="6145"/>
                      <a:pt x="3535" y="6099"/>
                      <a:pt x="3480" y="6099"/>
                    </a:cubicBezTo>
                    <a:cubicBezTo>
                      <a:pt x="3424" y="6099"/>
                      <a:pt x="3378" y="6145"/>
                      <a:pt x="3378" y="6201"/>
                    </a:cubicBezTo>
                    <a:lnTo>
                      <a:pt x="3378" y="6346"/>
                    </a:lnTo>
                    <a:lnTo>
                      <a:pt x="2089" y="6346"/>
                    </a:lnTo>
                    <a:cubicBezTo>
                      <a:pt x="2042" y="6111"/>
                      <a:pt x="1833" y="5934"/>
                      <a:pt x="1585" y="5934"/>
                    </a:cubicBezTo>
                    <a:cubicBezTo>
                      <a:pt x="1555" y="5934"/>
                      <a:pt x="1523" y="5937"/>
                      <a:pt x="1495" y="5943"/>
                    </a:cubicBezTo>
                    <a:lnTo>
                      <a:pt x="1088" y="4692"/>
                    </a:lnTo>
                    <a:lnTo>
                      <a:pt x="1251" y="4632"/>
                    </a:lnTo>
                    <a:cubicBezTo>
                      <a:pt x="1305" y="4613"/>
                      <a:pt x="1332" y="4555"/>
                      <a:pt x="1313" y="4502"/>
                    </a:cubicBezTo>
                    <a:cubicBezTo>
                      <a:pt x="1298" y="4460"/>
                      <a:pt x="1259" y="4434"/>
                      <a:pt x="1218" y="4434"/>
                    </a:cubicBezTo>
                    <a:cubicBezTo>
                      <a:pt x="1206" y="4434"/>
                      <a:pt x="1194" y="4436"/>
                      <a:pt x="1183" y="4441"/>
                    </a:cubicBezTo>
                    <a:lnTo>
                      <a:pt x="1026" y="4497"/>
                    </a:lnTo>
                    <a:lnTo>
                      <a:pt x="644" y="3319"/>
                    </a:lnTo>
                    <a:cubicBezTo>
                      <a:pt x="864" y="3263"/>
                      <a:pt x="1028" y="3062"/>
                      <a:pt x="1028" y="2822"/>
                    </a:cubicBezTo>
                    <a:cubicBezTo>
                      <a:pt x="1028" y="2703"/>
                      <a:pt x="987" y="2591"/>
                      <a:pt x="917" y="2504"/>
                    </a:cubicBezTo>
                    <a:lnTo>
                      <a:pt x="1337" y="2200"/>
                    </a:lnTo>
                    <a:cubicBezTo>
                      <a:pt x="1383" y="2167"/>
                      <a:pt x="1393" y="2103"/>
                      <a:pt x="1360" y="2057"/>
                    </a:cubicBezTo>
                    <a:cubicBezTo>
                      <a:pt x="1340" y="2029"/>
                      <a:pt x="1309" y="2014"/>
                      <a:pt x="1277" y="2014"/>
                    </a:cubicBezTo>
                    <a:cubicBezTo>
                      <a:pt x="1257" y="2014"/>
                      <a:pt x="1236" y="2021"/>
                      <a:pt x="1218" y="2034"/>
                    </a:cubicBezTo>
                    <a:lnTo>
                      <a:pt x="756" y="2369"/>
                    </a:lnTo>
                    <a:cubicBezTo>
                      <a:pt x="685" y="2331"/>
                      <a:pt x="602" y="2307"/>
                      <a:pt x="515" y="2307"/>
                    </a:cubicBezTo>
                    <a:cubicBezTo>
                      <a:pt x="232" y="2307"/>
                      <a:pt x="0" y="2538"/>
                      <a:pt x="0" y="2821"/>
                    </a:cubicBezTo>
                    <a:cubicBezTo>
                      <a:pt x="0" y="3077"/>
                      <a:pt x="189" y="3289"/>
                      <a:pt x="433" y="3328"/>
                    </a:cubicBezTo>
                    <a:lnTo>
                      <a:pt x="836" y="4566"/>
                    </a:lnTo>
                    <a:lnTo>
                      <a:pt x="682" y="4621"/>
                    </a:lnTo>
                    <a:cubicBezTo>
                      <a:pt x="629" y="4640"/>
                      <a:pt x="602" y="4698"/>
                      <a:pt x="620" y="4752"/>
                    </a:cubicBezTo>
                    <a:cubicBezTo>
                      <a:pt x="636" y="4792"/>
                      <a:pt x="675" y="4818"/>
                      <a:pt x="716" y="4818"/>
                    </a:cubicBezTo>
                    <a:cubicBezTo>
                      <a:pt x="728" y="4818"/>
                      <a:pt x="739" y="4817"/>
                      <a:pt x="751" y="4812"/>
                    </a:cubicBezTo>
                    <a:lnTo>
                      <a:pt x="898" y="4758"/>
                    </a:lnTo>
                    <a:lnTo>
                      <a:pt x="1306" y="6015"/>
                    </a:lnTo>
                    <a:cubicBezTo>
                      <a:pt x="1164" y="6106"/>
                      <a:pt x="1072" y="6265"/>
                      <a:pt x="1072" y="6445"/>
                    </a:cubicBezTo>
                    <a:cubicBezTo>
                      <a:pt x="1072" y="6728"/>
                      <a:pt x="1303" y="6960"/>
                      <a:pt x="1586" y="6960"/>
                    </a:cubicBezTo>
                    <a:cubicBezTo>
                      <a:pt x="1834" y="6960"/>
                      <a:pt x="2043" y="6782"/>
                      <a:pt x="2091" y="6548"/>
                    </a:cubicBezTo>
                    <a:lnTo>
                      <a:pt x="3380" y="6548"/>
                    </a:lnTo>
                    <a:lnTo>
                      <a:pt x="3380" y="6693"/>
                    </a:lnTo>
                    <a:cubicBezTo>
                      <a:pt x="3380" y="6749"/>
                      <a:pt x="3425" y="6796"/>
                      <a:pt x="3481" y="6796"/>
                    </a:cubicBezTo>
                    <a:cubicBezTo>
                      <a:pt x="3538" y="6796"/>
                      <a:pt x="3583" y="6749"/>
                      <a:pt x="3583" y="6693"/>
                    </a:cubicBezTo>
                    <a:lnTo>
                      <a:pt x="3583" y="6551"/>
                    </a:lnTo>
                    <a:lnTo>
                      <a:pt x="4872" y="6551"/>
                    </a:lnTo>
                    <a:cubicBezTo>
                      <a:pt x="4920" y="6786"/>
                      <a:pt x="5128" y="6962"/>
                      <a:pt x="5377" y="6962"/>
                    </a:cubicBezTo>
                    <a:cubicBezTo>
                      <a:pt x="5660" y="6962"/>
                      <a:pt x="5890" y="6731"/>
                      <a:pt x="5890" y="6449"/>
                    </a:cubicBezTo>
                    <a:cubicBezTo>
                      <a:pt x="5890" y="6268"/>
                      <a:pt x="5797" y="6110"/>
                      <a:pt x="5656" y="6018"/>
                    </a:cubicBezTo>
                    <a:lnTo>
                      <a:pt x="6064" y="4762"/>
                    </a:lnTo>
                    <a:lnTo>
                      <a:pt x="6211" y="4814"/>
                    </a:lnTo>
                    <a:cubicBezTo>
                      <a:pt x="6222" y="4818"/>
                      <a:pt x="6234" y="4821"/>
                      <a:pt x="6247" y="4821"/>
                    </a:cubicBezTo>
                    <a:cubicBezTo>
                      <a:pt x="6288" y="4821"/>
                      <a:pt x="6326" y="4795"/>
                      <a:pt x="6342" y="4754"/>
                    </a:cubicBezTo>
                    <a:cubicBezTo>
                      <a:pt x="6361" y="4702"/>
                      <a:pt x="6334" y="4643"/>
                      <a:pt x="6281" y="4623"/>
                    </a:cubicBezTo>
                    <a:lnTo>
                      <a:pt x="6127" y="4568"/>
                    </a:lnTo>
                    <a:lnTo>
                      <a:pt x="6530" y="3331"/>
                    </a:lnTo>
                    <a:cubicBezTo>
                      <a:pt x="6769" y="3291"/>
                      <a:pt x="6958" y="3079"/>
                      <a:pt x="6958" y="2823"/>
                    </a:cubicBezTo>
                    <a:cubicBezTo>
                      <a:pt x="6958" y="2541"/>
                      <a:pt x="6727" y="2310"/>
                      <a:pt x="6444" y="2310"/>
                    </a:cubicBezTo>
                    <a:cubicBezTo>
                      <a:pt x="6357" y="2310"/>
                      <a:pt x="6274" y="2332"/>
                      <a:pt x="6202" y="2370"/>
                    </a:cubicBezTo>
                    <a:lnTo>
                      <a:pt x="5182" y="1628"/>
                    </a:lnTo>
                    <a:lnTo>
                      <a:pt x="5301" y="1483"/>
                    </a:lnTo>
                    <a:cubicBezTo>
                      <a:pt x="5335" y="1440"/>
                      <a:pt x="5329" y="1376"/>
                      <a:pt x="5285" y="1340"/>
                    </a:cubicBezTo>
                    <a:cubicBezTo>
                      <a:pt x="5267" y="1325"/>
                      <a:pt x="5244" y="1317"/>
                      <a:pt x="5222" y="1317"/>
                    </a:cubicBezTo>
                    <a:cubicBezTo>
                      <a:pt x="5192" y="1317"/>
                      <a:pt x="5163" y="1330"/>
                      <a:pt x="5143" y="1355"/>
                    </a:cubicBezTo>
                    <a:lnTo>
                      <a:pt x="5019" y="1509"/>
                    </a:lnTo>
                    <a:lnTo>
                      <a:pt x="3946" y="728"/>
                    </a:lnTo>
                    <a:cubicBezTo>
                      <a:pt x="3976" y="663"/>
                      <a:pt x="3992" y="591"/>
                      <a:pt x="3992" y="515"/>
                    </a:cubicBezTo>
                    <a:cubicBezTo>
                      <a:pt x="3992" y="233"/>
                      <a:pt x="3762" y="1"/>
                      <a:pt x="34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492" name="Google Shape;1492;p41"/>
          <p:cNvGrpSpPr/>
          <p:nvPr/>
        </p:nvGrpSpPr>
        <p:grpSpPr>
          <a:xfrm>
            <a:off x="2936975" y="4156979"/>
            <a:ext cx="752697" cy="730435"/>
            <a:chOff x="6367472" y="2149218"/>
            <a:chExt cx="441568" cy="428508"/>
          </a:xfrm>
        </p:grpSpPr>
        <p:sp>
          <p:nvSpPr>
            <p:cNvPr id="1493" name="Google Shape;1493;p41"/>
            <p:cNvSpPr/>
            <p:nvPr/>
          </p:nvSpPr>
          <p:spPr>
            <a:xfrm>
              <a:off x="6367472" y="2149218"/>
              <a:ext cx="441568" cy="428508"/>
            </a:xfrm>
            <a:custGeom>
              <a:avLst/>
              <a:gdLst/>
              <a:ahLst/>
              <a:cxnLst/>
              <a:rect l="l" t="t" r="r" b="b"/>
              <a:pathLst>
                <a:path w="9805" h="9515" extrusionOk="0">
                  <a:moveTo>
                    <a:pt x="2278" y="1"/>
                  </a:moveTo>
                  <a:cubicBezTo>
                    <a:pt x="1538" y="1"/>
                    <a:pt x="746" y="81"/>
                    <a:pt x="359" y="735"/>
                  </a:cubicBezTo>
                  <a:cubicBezTo>
                    <a:pt x="25" y="1300"/>
                    <a:pt x="0" y="2056"/>
                    <a:pt x="264" y="2653"/>
                  </a:cubicBezTo>
                  <a:cubicBezTo>
                    <a:pt x="430" y="3027"/>
                    <a:pt x="771" y="3319"/>
                    <a:pt x="1165" y="3431"/>
                  </a:cubicBezTo>
                  <a:cubicBezTo>
                    <a:pt x="1303" y="3468"/>
                    <a:pt x="1444" y="3485"/>
                    <a:pt x="1586" y="3494"/>
                  </a:cubicBezTo>
                  <a:cubicBezTo>
                    <a:pt x="1676" y="3499"/>
                    <a:pt x="1769" y="3500"/>
                    <a:pt x="1860" y="3500"/>
                  </a:cubicBezTo>
                  <a:cubicBezTo>
                    <a:pt x="1891" y="3500"/>
                    <a:pt x="1921" y="3500"/>
                    <a:pt x="1951" y="3500"/>
                  </a:cubicBezTo>
                  <a:cubicBezTo>
                    <a:pt x="2032" y="3498"/>
                    <a:pt x="2115" y="3494"/>
                    <a:pt x="2198" y="3494"/>
                  </a:cubicBezTo>
                  <a:cubicBezTo>
                    <a:pt x="2259" y="3494"/>
                    <a:pt x="2320" y="3496"/>
                    <a:pt x="2380" y="3504"/>
                  </a:cubicBezTo>
                  <a:cubicBezTo>
                    <a:pt x="2426" y="3767"/>
                    <a:pt x="1935" y="4359"/>
                    <a:pt x="1800" y="4590"/>
                  </a:cubicBezTo>
                  <a:lnTo>
                    <a:pt x="1331" y="5402"/>
                  </a:lnTo>
                  <a:cubicBezTo>
                    <a:pt x="1301" y="5454"/>
                    <a:pt x="1083" y="5519"/>
                    <a:pt x="1024" y="5556"/>
                  </a:cubicBezTo>
                  <a:cubicBezTo>
                    <a:pt x="917" y="5623"/>
                    <a:pt x="816" y="5700"/>
                    <a:pt x="724" y="5787"/>
                  </a:cubicBezTo>
                  <a:cubicBezTo>
                    <a:pt x="532" y="5971"/>
                    <a:pt x="379" y="6194"/>
                    <a:pt x="276" y="6441"/>
                  </a:cubicBezTo>
                  <a:cubicBezTo>
                    <a:pt x="65" y="6954"/>
                    <a:pt x="87" y="7605"/>
                    <a:pt x="388" y="8078"/>
                  </a:cubicBezTo>
                  <a:cubicBezTo>
                    <a:pt x="742" y="8636"/>
                    <a:pt x="1422" y="8880"/>
                    <a:pt x="2057" y="9062"/>
                  </a:cubicBezTo>
                  <a:cubicBezTo>
                    <a:pt x="3050" y="9347"/>
                    <a:pt x="4022" y="9515"/>
                    <a:pt x="4996" y="9515"/>
                  </a:cubicBezTo>
                  <a:cubicBezTo>
                    <a:pt x="5796" y="9515"/>
                    <a:pt x="6598" y="9402"/>
                    <a:pt x="7416" y="9148"/>
                  </a:cubicBezTo>
                  <a:cubicBezTo>
                    <a:pt x="8161" y="8917"/>
                    <a:pt x="8904" y="8579"/>
                    <a:pt x="9240" y="7820"/>
                  </a:cubicBezTo>
                  <a:cubicBezTo>
                    <a:pt x="9424" y="7406"/>
                    <a:pt x="9428" y="6917"/>
                    <a:pt x="9252" y="6500"/>
                  </a:cubicBezTo>
                  <a:cubicBezTo>
                    <a:pt x="9119" y="6185"/>
                    <a:pt x="8884" y="5915"/>
                    <a:pt x="8593" y="5734"/>
                  </a:cubicBezTo>
                  <a:cubicBezTo>
                    <a:pt x="8319" y="5563"/>
                    <a:pt x="7928" y="5317"/>
                    <a:pt x="7618" y="5240"/>
                  </a:cubicBezTo>
                  <a:lnTo>
                    <a:pt x="7614" y="5238"/>
                  </a:lnTo>
                  <a:lnTo>
                    <a:pt x="7603" y="5235"/>
                  </a:lnTo>
                  <a:cubicBezTo>
                    <a:pt x="7465" y="5198"/>
                    <a:pt x="7324" y="5165"/>
                    <a:pt x="7187" y="5122"/>
                  </a:cubicBezTo>
                  <a:lnTo>
                    <a:pt x="7187" y="5122"/>
                  </a:lnTo>
                  <a:cubicBezTo>
                    <a:pt x="7188" y="5123"/>
                    <a:pt x="7189" y="5123"/>
                    <a:pt x="7189" y="5123"/>
                  </a:cubicBezTo>
                  <a:cubicBezTo>
                    <a:pt x="7242" y="5123"/>
                    <a:pt x="7254" y="4379"/>
                    <a:pt x="7245" y="4315"/>
                  </a:cubicBezTo>
                  <a:cubicBezTo>
                    <a:pt x="7207" y="4017"/>
                    <a:pt x="7080" y="3778"/>
                    <a:pt x="6976" y="3506"/>
                  </a:cubicBezTo>
                  <a:cubicBezTo>
                    <a:pt x="7052" y="3494"/>
                    <a:pt x="7146" y="3491"/>
                    <a:pt x="7228" y="3477"/>
                  </a:cubicBezTo>
                  <a:cubicBezTo>
                    <a:pt x="7305" y="3490"/>
                    <a:pt x="7384" y="3496"/>
                    <a:pt x="7466" y="3496"/>
                  </a:cubicBezTo>
                  <a:lnTo>
                    <a:pt x="8342" y="3496"/>
                  </a:lnTo>
                  <a:cubicBezTo>
                    <a:pt x="9148" y="3496"/>
                    <a:pt x="9804" y="2840"/>
                    <a:pt x="9804" y="2034"/>
                  </a:cubicBezTo>
                  <a:lnTo>
                    <a:pt x="9804" y="1485"/>
                  </a:lnTo>
                  <a:cubicBezTo>
                    <a:pt x="9804" y="920"/>
                    <a:pt x="9490" y="390"/>
                    <a:pt x="8956" y="179"/>
                  </a:cubicBezTo>
                  <a:cubicBezTo>
                    <a:pt x="8565" y="23"/>
                    <a:pt x="8134" y="21"/>
                    <a:pt x="7715" y="20"/>
                  </a:cubicBezTo>
                  <a:cubicBezTo>
                    <a:pt x="6125" y="16"/>
                    <a:pt x="4536" y="12"/>
                    <a:pt x="2947" y="9"/>
                  </a:cubicBezTo>
                  <a:cubicBezTo>
                    <a:pt x="2738" y="9"/>
                    <a:pt x="2511" y="1"/>
                    <a:pt x="2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4" name="Google Shape;1494;p41"/>
            <p:cNvSpPr/>
            <p:nvPr/>
          </p:nvSpPr>
          <p:spPr>
            <a:xfrm>
              <a:off x="6438852" y="2216050"/>
              <a:ext cx="304347" cy="24769"/>
            </a:xfrm>
            <a:custGeom>
              <a:avLst/>
              <a:gdLst/>
              <a:ahLst/>
              <a:cxnLst/>
              <a:rect l="l" t="t" r="r" b="b"/>
              <a:pathLst>
                <a:path w="6758" h="550" extrusionOk="0">
                  <a:moveTo>
                    <a:pt x="1" y="0"/>
                  </a:moveTo>
                  <a:lnTo>
                    <a:pt x="1" y="549"/>
                  </a:lnTo>
                  <a:lnTo>
                    <a:pt x="6757" y="549"/>
                  </a:lnTo>
                  <a:lnTo>
                    <a:pt x="67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6438897" y="2216050"/>
              <a:ext cx="304347" cy="24769"/>
            </a:xfrm>
            <a:custGeom>
              <a:avLst/>
              <a:gdLst/>
              <a:ahLst/>
              <a:cxnLst/>
              <a:rect l="l" t="t" r="r" b="b"/>
              <a:pathLst>
                <a:path w="6758" h="550" extrusionOk="0">
                  <a:moveTo>
                    <a:pt x="6538" y="0"/>
                  </a:moveTo>
                  <a:lnTo>
                    <a:pt x="6538" y="192"/>
                  </a:lnTo>
                  <a:cubicBezTo>
                    <a:pt x="6538" y="268"/>
                    <a:pt x="6477" y="330"/>
                    <a:pt x="6401" y="330"/>
                  </a:cubicBezTo>
                  <a:lnTo>
                    <a:pt x="1" y="330"/>
                  </a:lnTo>
                  <a:lnTo>
                    <a:pt x="1" y="549"/>
                  </a:lnTo>
                  <a:lnTo>
                    <a:pt x="6758" y="549"/>
                  </a:lnTo>
                  <a:lnTo>
                    <a:pt x="6758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6439528" y="2452574"/>
              <a:ext cx="37154" cy="37109"/>
            </a:xfrm>
            <a:custGeom>
              <a:avLst/>
              <a:gdLst/>
              <a:ahLst/>
              <a:cxnLst/>
              <a:rect l="l" t="t" r="r" b="b"/>
              <a:pathLst>
                <a:path w="825" h="824" extrusionOk="0">
                  <a:moveTo>
                    <a:pt x="412" y="0"/>
                  </a:moveTo>
                  <a:cubicBezTo>
                    <a:pt x="185" y="0"/>
                    <a:pt x="0" y="184"/>
                    <a:pt x="0" y="412"/>
                  </a:cubicBezTo>
                  <a:cubicBezTo>
                    <a:pt x="0" y="640"/>
                    <a:pt x="185" y="824"/>
                    <a:pt x="412" y="824"/>
                  </a:cubicBezTo>
                  <a:cubicBezTo>
                    <a:pt x="640" y="824"/>
                    <a:pt x="824" y="640"/>
                    <a:pt x="824" y="412"/>
                  </a:cubicBezTo>
                  <a:cubicBezTo>
                    <a:pt x="824" y="184"/>
                    <a:pt x="640" y="0"/>
                    <a:pt x="4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7" name="Google Shape;1497;p41"/>
            <p:cNvSpPr/>
            <p:nvPr/>
          </p:nvSpPr>
          <p:spPr>
            <a:xfrm>
              <a:off x="6441059" y="2454150"/>
              <a:ext cx="35623" cy="35623"/>
            </a:xfrm>
            <a:custGeom>
              <a:avLst/>
              <a:gdLst/>
              <a:ahLst/>
              <a:cxnLst/>
              <a:rect l="l" t="t" r="r" b="b"/>
              <a:pathLst>
                <a:path w="791" h="791" extrusionOk="0">
                  <a:moveTo>
                    <a:pt x="542" y="0"/>
                  </a:moveTo>
                  <a:lnTo>
                    <a:pt x="542" y="0"/>
                  </a:lnTo>
                  <a:cubicBezTo>
                    <a:pt x="564" y="50"/>
                    <a:pt x="577" y="107"/>
                    <a:pt x="577" y="166"/>
                  </a:cubicBezTo>
                  <a:cubicBezTo>
                    <a:pt x="577" y="392"/>
                    <a:pt x="392" y="577"/>
                    <a:pt x="165" y="577"/>
                  </a:cubicBezTo>
                  <a:cubicBezTo>
                    <a:pt x="106" y="577"/>
                    <a:pt x="51" y="565"/>
                    <a:pt x="1" y="543"/>
                  </a:cubicBezTo>
                  <a:lnTo>
                    <a:pt x="1" y="543"/>
                  </a:lnTo>
                  <a:cubicBezTo>
                    <a:pt x="64" y="689"/>
                    <a:pt x="209" y="791"/>
                    <a:pt x="378" y="791"/>
                  </a:cubicBezTo>
                  <a:cubicBezTo>
                    <a:pt x="606" y="791"/>
                    <a:pt x="790" y="606"/>
                    <a:pt x="790" y="379"/>
                  </a:cubicBezTo>
                  <a:cubicBezTo>
                    <a:pt x="790" y="209"/>
                    <a:pt x="688" y="63"/>
                    <a:pt x="542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8" name="Google Shape;1498;p41"/>
            <p:cNvSpPr/>
            <p:nvPr/>
          </p:nvSpPr>
          <p:spPr>
            <a:xfrm>
              <a:off x="6489471" y="2211412"/>
              <a:ext cx="258321" cy="34001"/>
            </a:xfrm>
            <a:custGeom>
              <a:avLst/>
              <a:gdLst/>
              <a:ahLst/>
              <a:cxnLst/>
              <a:rect l="l" t="t" r="r" b="b"/>
              <a:pathLst>
                <a:path w="5736" h="755" extrusionOk="0">
                  <a:moveTo>
                    <a:pt x="103" y="1"/>
                  </a:moveTo>
                  <a:cubicBezTo>
                    <a:pt x="47" y="1"/>
                    <a:pt x="0" y="48"/>
                    <a:pt x="0" y="103"/>
                  </a:cubicBezTo>
                  <a:cubicBezTo>
                    <a:pt x="0" y="159"/>
                    <a:pt x="47" y="205"/>
                    <a:pt x="103" y="205"/>
                  </a:cubicBezTo>
                  <a:lnTo>
                    <a:pt x="5530" y="205"/>
                  </a:lnTo>
                  <a:lnTo>
                    <a:pt x="5530" y="550"/>
                  </a:lnTo>
                  <a:lnTo>
                    <a:pt x="4756" y="550"/>
                  </a:lnTo>
                  <a:cubicBezTo>
                    <a:pt x="4699" y="550"/>
                    <a:pt x="4653" y="597"/>
                    <a:pt x="4653" y="652"/>
                  </a:cubicBezTo>
                  <a:cubicBezTo>
                    <a:pt x="4653" y="708"/>
                    <a:pt x="4699" y="755"/>
                    <a:pt x="4756" y="755"/>
                  </a:cubicBezTo>
                  <a:lnTo>
                    <a:pt x="5632" y="755"/>
                  </a:lnTo>
                  <a:cubicBezTo>
                    <a:pt x="5688" y="755"/>
                    <a:pt x="5735" y="708"/>
                    <a:pt x="5735" y="652"/>
                  </a:cubicBezTo>
                  <a:lnTo>
                    <a:pt x="5735" y="103"/>
                  </a:lnTo>
                  <a:cubicBezTo>
                    <a:pt x="5736" y="48"/>
                    <a:pt x="5691" y="1"/>
                    <a:pt x="5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9" name="Google Shape;1499;p41"/>
            <p:cNvSpPr/>
            <p:nvPr/>
          </p:nvSpPr>
          <p:spPr>
            <a:xfrm>
              <a:off x="6537073" y="2466535"/>
              <a:ext cx="16438" cy="9187"/>
            </a:xfrm>
            <a:custGeom>
              <a:avLst/>
              <a:gdLst/>
              <a:ahLst/>
              <a:cxnLst/>
              <a:rect l="l" t="t" r="r" b="b"/>
              <a:pathLst>
                <a:path w="365" h="204" extrusionOk="0">
                  <a:moveTo>
                    <a:pt x="102" y="0"/>
                  </a:moveTo>
                  <a:cubicBezTo>
                    <a:pt x="46" y="0"/>
                    <a:pt x="1" y="46"/>
                    <a:pt x="1" y="102"/>
                  </a:cubicBezTo>
                  <a:cubicBezTo>
                    <a:pt x="1" y="158"/>
                    <a:pt x="46" y="204"/>
                    <a:pt x="102" y="204"/>
                  </a:cubicBezTo>
                  <a:lnTo>
                    <a:pt x="263" y="204"/>
                  </a:lnTo>
                  <a:cubicBezTo>
                    <a:pt x="318" y="204"/>
                    <a:pt x="365" y="158"/>
                    <a:pt x="365" y="102"/>
                  </a:cubicBezTo>
                  <a:cubicBezTo>
                    <a:pt x="365" y="46"/>
                    <a:pt x="31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0" name="Google Shape;1500;p41"/>
            <p:cNvSpPr/>
            <p:nvPr/>
          </p:nvSpPr>
          <p:spPr>
            <a:xfrm>
              <a:off x="6514151" y="2466535"/>
              <a:ext cx="16438" cy="9187"/>
            </a:xfrm>
            <a:custGeom>
              <a:avLst/>
              <a:gdLst/>
              <a:ahLst/>
              <a:cxnLst/>
              <a:rect l="l" t="t" r="r" b="b"/>
              <a:pathLst>
                <a:path w="365" h="204" extrusionOk="0">
                  <a:moveTo>
                    <a:pt x="103" y="0"/>
                  </a:moveTo>
                  <a:cubicBezTo>
                    <a:pt x="47" y="0"/>
                    <a:pt x="1" y="46"/>
                    <a:pt x="1" y="102"/>
                  </a:cubicBezTo>
                  <a:cubicBezTo>
                    <a:pt x="1" y="158"/>
                    <a:pt x="47" y="204"/>
                    <a:pt x="103" y="204"/>
                  </a:cubicBezTo>
                  <a:lnTo>
                    <a:pt x="263" y="204"/>
                  </a:lnTo>
                  <a:cubicBezTo>
                    <a:pt x="319" y="204"/>
                    <a:pt x="365" y="158"/>
                    <a:pt x="365" y="102"/>
                  </a:cubicBezTo>
                  <a:cubicBezTo>
                    <a:pt x="365" y="46"/>
                    <a:pt x="320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1" name="Google Shape;1501;p41"/>
            <p:cNvSpPr/>
            <p:nvPr/>
          </p:nvSpPr>
          <p:spPr>
            <a:xfrm>
              <a:off x="6491318" y="2466535"/>
              <a:ext cx="16483" cy="9187"/>
            </a:xfrm>
            <a:custGeom>
              <a:avLst/>
              <a:gdLst/>
              <a:ahLst/>
              <a:cxnLst/>
              <a:rect l="l" t="t" r="r" b="b"/>
              <a:pathLst>
                <a:path w="366" h="204" extrusionOk="0">
                  <a:moveTo>
                    <a:pt x="103" y="0"/>
                  </a:moveTo>
                  <a:cubicBezTo>
                    <a:pt x="46" y="0"/>
                    <a:pt x="1" y="46"/>
                    <a:pt x="1" y="102"/>
                  </a:cubicBezTo>
                  <a:cubicBezTo>
                    <a:pt x="1" y="158"/>
                    <a:pt x="46" y="204"/>
                    <a:pt x="103" y="204"/>
                  </a:cubicBezTo>
                  <a:lnTo>
                    <a:pt x="263" y="204"/>
                  </a:lnTo>
                  <a:cubicBezTo>
                    <a:pt x="318" y="204"/>
                    <a:pt x="365" y="158"/>
                    <a:pt x="365" y="102"/>
                  </a:cubicBezTo>
                  <a:cubicBezTo>
                    <a:pt x="365" y="46"/>
                    <a:pt x="31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2" name="Google Shape;1502;p41"/>
            <p:cNvSpPr/>
            <p:nvPr/>
          </p:nvSpPr>
          <p:spPr>
            <a:xfrm>
              <a:off x="6559906" y="2466535"/>
              <a:ext cx="16438" cy="9187"/>
            </a:xfrm>
            <a:custGeom>
              <a:avLst/>
              <a:gdLst/>
              <a:ahLst/>
              <a:cxnLst/>
              <a:rect l="l" t="t" r="r" b="b"/>
              <a:pathLst>
                <a:path w="365" h="204" extrusionOk="0">
                  <a:moveTo>
                    <a:pt x="103" y="0"/>
                  </a:moveTo>
                  <a:cubicBezTo>
                    <a:pt x="46" y="0"/>
                    <a:pt x="0" y="46"/>
                    <a:pt x="0" y="102"/>
                  </a:cubicBezTo>
                  <a:cubicBezTo>
                    <a:pt x="0" y="158"/>
                    <a:pt x="46" y="204"/>
                    <a:pt x="103" y="204"/>
                  </a:cubicBezTo>
                  <a:lnTo>
                    <a:pt x="263" y="204"/>
                  </a:lnTo>
                  <a:cubicBezTo>
                    <a:pt x="318" y="204"/>
                    <a:pt x="365" y="158"/>
                    <a:pt x="365" y="102"/>
                  </a:cubicBezTo>
                  <a:cubicBezTo>
                    <a:pt x="365" y="46"/>
                    <a:pt x="31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3" name="Google Shape;1503;p41"/>
            <p:cNvSpPr/>
            <p:nvPr/>
          </p:nvSpPr>
          <p:spPr>
            <a:xfrm>
              <a:off x="6582739" y="2462842"/>
              <a:ext cx="12925" cy="12880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84" y="1"/>
                  </a:moveTo>
                  <a:cubicBezTo>
                    <a:pt x="134" y="1"/>
                    <a:pt x="93" y="36"/>
                    <a:pt x="83" y="84"/>
                  </a:cubicBezTo>
                  <a:cubicBezTo>
                    <a:pt x="36" y="92"/>
                    <a:pt x="0" y="134"/>
                    <a:pt x="0" y="184"/>
                  </a:cubicBezTo>
                  <a:cubicBezTo>
                    <a:pt x="0" y="240"/>
                    <a:pt x="47" y="286"/>
                    <a:pt x="103" y="286"/>
                  </a:cubicBezTo>
                  <a:lnTo>
                    <a:pt x="184" y="286"/>
                  </a:lnTo>
                  <a:cubicBezTo>
                    <a:pt x="240" y="286"/>
                    <a:pt x="286" y="240"/>
                    <a:pt x="286" y="184"/>
                  </a:cubicBezTo>
                  <a:lnTo>
                    <a:pt x="286" y="102"/>
                  </a:lnTo>
                  <a:cubicBezTo>
                    <a:pt x="286" y="47"/>
                    <a:pt x="240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4" name="Google Shape;1504;p41"/>
            <p:cNvSpPr/>
            <p:nvPr/>
          </p:nvSpPr>
          <p:spPr>
            <a:xfrm>
              <a:off x="6586387" y="2347733"/>
              <a:ext cx="9277" cy="16528"/>
            </a:xfrm>
            <a:custGeom>
              <a:avLst/>
              <a:gdLst/>
              <a:ahLst/>
              <a:cxnLst/>
              <a:rect l="l" t="t" r="r" b="b"/>
              <a:pathLst>
                <a:path w="206" h="367" extrusionOk="0">
                  <a:moveTo>
                    <a:pt x="103" y="1"/>
                  </a:moveTo>
                  <a:cubicBezTo>
                    <a:pt x="48" y="1"/>
                    <a:pt x="1" y="47"/>
                    <a:pt x="1" y="102"/>
                  </a:cubicBezTo>
                  <a:lnTo>
                    <a:pt x="1" y="264"/>
                  </a:lnTo>
                  <a:cubicBezTo>
                    <a:pt x="1" y="320"/>
                    <a:pt x="48" y="366"/>
                    <a:pt x="103" y="366"/>
                  </a:cubicBezTo>
                  <a:cubicBezTo>
                    <a:pt x="159" y="366"/>
                    <a:pt x="205" y="320"/>
                    <a:pt x="205" y="264"/>
                  </a:cubicBezTo>
                  <a:lnTo>
                    <a:pt x="205" y="102"/>
                  </a:lnTo>
                  <a:cubicBezTo>
                    <a:pt x="205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5" name="Google Shape;1505;p41"/>
            <p:cNvSpPr/>
            <p:nvPr/>
          </p:nvSpPr>
          <p:spPr>
            <a:xfrm>
              <a:off x="6586387" y="2370791"/>
              <a:ext cx="9277" cy="16483"/>
            </a:xfrm>
            <a:custGeom>
              <a:avLst/>
              <a:gdLst/>
              <a:ahLst/>
              <a:cxnLst/>
              <a:rect l="l" t="t" r="r" b="b"/>
              <a:pathLst>
                <a:path w="206" h="366" extrusionOk="0">
                  <a:moveTo>
                    <a:pt x="103" y="0"/>
                  </a:moveTo>
                  <a:cubicBezTo>
                    <a:pt x="48" y="0"/>
                    <a:pt x="1" y="46"/>
                    <a:pt x="1" y="102"/>
                  </a:cubicBezTo>
                  <a:lnTo>
                    <a:pt x="1" y="263"/>
                  </a:lnTo>
                  <a:cubicBezTo>
                    <a:pt x="1" y="320"/>
                    <a:pt x="48" y="365"/>
                    <a:pt x="103" y="365"/>
                  </a:cubicBezTo>
                  <a:cubicBezTo>
                    <a:pt x="159" y="365"/>
                    <a:pt x="205" y="320"/>
                    <a:pt x="205" y="263"/>
                  </a:cubicBezTo>
                  <a:lnTo>
                    <a:pt x="205" y="102"/>
                  </a:lnTo>
                  <a:cubicBezTo>
                    <a:pt x="205" y="46"/>
                    <a:pt x="159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6" name="Google Shape;1506;p41"/>
            <p:cNvSpPr/>
            <p:nvPr/>
          </p:nvSpPr>
          <p:spPr>
            <a:xfrm>
              <a:off x="6586387" y="2393803"/>
              <a:ext cx="9277" cy="16483"/>
            </a:xfrm>
            <a:custGeom>
              <a:avLst/>
              <a:gdLst/>
              <a:ahLst/>
              <a:cxnLst/>
              <a:rect l="l" t="t" r="r" b="b"/>
              <a:pathLst>
                <a:path w="206" h="366" extrusionOk="0">
                  <a:moveTo>
                    <a:pt x="103" y="0"/>
                  </a:moveTo>
                  <a:cubicBezTo>
                    <a:pt x="48" y="0"/>
                    <a:pt x="1" y="46"/>
                    <a:pt x="1" y="102"/>
                  </a:cubicBezTo>
                  <a:lnTo>
                    <a:pt x="1" y="263"/>
                  </a:lnTo>
                  <a:cubicBezTo>
                    <a:pt x="1" y="320"/>
                    <a:pt x="48" y="366"/>
                    <a:pt x="103" y="366"/>
                  </a:cubicBezTo>
                  <a:cubicBezTo>
                    <a:pt x="159" y="366"/>
                    <a:pt x="205" y="320"/>
                    <a:pt x="205" y="263"/>
                  </a:cubicBezTo>
                  <a:lnTo>
                    <a:pt x="205" y="102"/>
                  </a:lnTo>
                  <a:cubicBezTo>
                    <a:pt x="205" y="46"/>
                    <a:pt x="160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7" name="Google Shape;1507;p41"/>
            <p:cNvSpPr/>
            <p:nvPr/>
          </p:nvSpPr>
          <p:spPr>
            <a:xfrm>
              <a:off x="6586387" y="2324720"/>
              <a:ext cx="9277" cy="16528"/>
            </a:xfrm>
            <a:custGeom>
              <a:avLst/>
              <a:gdLst/>
              <a:ahLst/>
              <a:cxnLst/>
              <a:rect l="l" t="t" r="r" b="b"/>
              <a:pathLst>
                <a:path w="206" h="367" extrusionOk="0">
                  <a:moveTo>
                    <a:pt x="103" y="1"/>
                  </a:moveTo>
                  <a:cubicBezTo>
                    <a:pt x="48" y="1"/>
                    <a:pt x="1" y="46"/>
                    <a:pt x="1" y="103"/>
                  </a:cubicBezTo>
                  <a:lnTo>
                    <a:pt x="1" y="264"/>
                  </a:lnTo>
                  <a:cubicBezTo>
                    <a:pt x="1" y="320"/>
                    <a:pt x="48" y="366"/>
                    <a:pt x="103" y="366"/>
                  </a:cubicBezTo>
                  <a:cubicBezTo>
                    <a:pt x="159" y="366"/>
                    <a:pt x="205" y="320"/>
                    <a:pt x="205" y="264"/>
                  </a:cubicBezTo>
                  <a:lnTo>
                    <a:pt x="205" y="103"/>
                  </a:lnTo>
                  <a:cubicBezTo>
                    <a:pt x="205" y="46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8" name="Google Shape;1508;p41"/>
            <p:cNvSpPr/>
            <p:nvPr/>
          </p:nvSpPr>
          <p:spPr>
            <a:xfrm>
              <a:off x="6586387" y="2301707"/>
              <a:ext cx="9277" cy="16483"/>
            </a:xfrm>
            <a:custGeom>
              <a:avLst/>
              <a:gdLst/>
              <a:ahLst/>
              <a:cxnLst/>
              <a:rect l="l" t="t" r="r" b="b"/>
              <a:pathLst>
                <a:path w="206" h="366" extrusionOk="0">
                  <a:moveTo>
                    <a:pt x="103" y="0"/>
                  </a:moveTo>
                  <a:cubicBezTo>
                    <a:pt x="48" y="0"/>
                    <a:pt x="1" y="46"/>
                    <a:pt x="1" y="103"/>
                  </a:cubicBezTo>
                  <a:lnTo>
                    <a:pt x="1" y="264"/>
                  </a:lnTo>
                  <a:cubicBezTo>
                    <a:pt x="1" y="320"/>
                    <a:pt x="48" y="366"/>
                    <a:pt x="103" y="366"/>
                  </a:cubicBezTo>
                  <a:cubicBezTo>
                    <a:pt x="159" y="366"/>
                    <a:pt x="205" y="320"/>
                    <a:pt x="205" y="264"/>
                  </a:cubicBezTo>
                  <a:lnTo>
                    <a:pt x="205" y="103"/>
                  </a:lnTo>
                  <a:cubicBezTo>
                    <a:pt x="205" y="46"/>
                    <a:pt x="159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9" name="Google Shape;1509;p41"/>
            <p:cNvSpPr/>
            <p:nvPr/>
          </p:nvSpPr>
          <p:spPr>
            <a:xfrm>
              <a:off x="6586387" y="2278694"/>
              <a:ext cx="9277" cy="16483"/>
            </a:xfrm>
            <a:custGeom>
              <a:avLst/>
              <a:gdLst/>
              <a:ahLst/>
              <a:cxnLst/>
              <a:rect l="l" t="t" r="r" b="b"/>
              <a:pathLst>
                <a:path w="206" h="366" extrusionOk="0">
                  <a:moveTo>
                    <a:pt x="103" y="0"/>
                  </a:moveTo>
                  <a:cubicBezTo>
                    <a:pt x="48" y="0"/>
                    <a:pt x="1" y="46"/>
                    <a:pt x="1" y="102"/>
                  </a:cubicBezTo>
                  <a:lnTo>
                    <a:pt x="1" y="263"/>
                  </a:lnTo>
                  <a:cubicBezTo>
                    <a:pt x="1" y="320"/>
                    <a:pt x="48" y="366"/>
                    <a:pt x="103" y="366"/>
                  </a:cubicBezTo>
                  <a:cubicBezTo>
                    <a:pt x="159" y="366"/>
                    <a:pt x="205" y="320"/>
                    <a:pt x="205" y="263"/>
                  </a:cubicBezTo>
                  <a:lnTo>
                    <a:pt x="205" y="102"/>
                  </a:lnTo>
                  <a:cubicBezTo>
                    <a:pt x="205" y="46"/>
                    <a:pt x="159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6561708" y="2416816"/>
              <a:ext cx="167035" cy="93222"/>
            </a:xfrm>
            <a:custGeom>
              <a:avLst/>
              <a:gdLst/>
              <a:ahLst/>
              <a:cxnLst/>
              <a:rect l="l" t="t" r="r" b="b"/>
              <a:pathLst>
                <a:path w="3709" h="2070" extrusionOk="0">
                  <a:moveTo>
                    <a:pt x="651" y="0"/>
                  </a:moveTo>
                  <a:cubicBezTo>
                    <a:pt x="596" y="0"/>
                    <a:pt x="549" y="46"/>
                    <a:pt x="549" y="103"/>
                  </a:cubicBezTo>
                  <a:lnTo>
                    <a:pt x="549" y="331"/>
                  </a:lnTo>
                  <a:cubicBezTo>
                    <a:pt x="398" y="332"/>
                    <a:pt x="248" y="335"/>
                    <a:pt x="101" y="343"/>
                  </a:cubicBezTo>
                  <a:cubicBezTo>
                    <a:pt x="44" y="345"/>
                    <a:pt x="1" y="393"/>
                    <a:pt x="4" y="450"/>
                  </a:cubicBezTo>
                  <a:cubicBezTo>
                    <a:pt x="6" y="504"/>
                    <a:pt x="51" y="547"/>
                    <a:pt x="106" y="547"/>
                  </a:cubicBezTo>
                  <a:cubicBezTo>
                    <a:pt x="108" y="547"/>
                    <a:pt x="110" y="547"/>
                    <a:pt x="112" y="546"/>
                  </a:cubicBezTo>
                  <a:cubicBezTo>
                    <a:pt x="255" y="540"/>
                    <a:pt x="402" y="536"/>
                    <a:pt x="550" y="534"/>
                  </a:cubicBezTo>
                  <a:lnTo>
                    <a:pt x="550" y="775"/>
                  </a:lnTo>
                  <a:cubicBezTo>
                    <a:pt x="550" y="831"/>
                    <a:pt x="597" y="877"/>
                    <a:pt x="652" y="877"/>
                  </a:cubicBezTo>
                  <a:cubicBezTo>
                    <a:pt x="708" y="877"/>
                    <a:pt x="754" y="831"/>
                    <a:pt x="754" y="775"/>
                  </a:cubicBezTo>
                  <a:lnTo>
                    <a:pt x="754" y="534"/>
                  </a:lnTo>
                  <a:cubicBezTo>
                    <a:pt x="2461" y="550"/>
                    <a:pt x="3503" y="931"/>
                    <a:pt x="3503" y="1206"/>
                  </a:cubicBezTo>
                  <a:cubicBezTo>
                    <a:pt x="3503" y="1306"/>
                    <a:pt x="3342" y="1463"/>
                    <a:pt x="2886" y="1606"/>
                  </a:cubicBezTo>
                  <a:cubicBezTo>
                    <a:pt x="2456" y="1741"/>
                    <a:pt x="1855" y="1833"/>
                    <a:pt x="1197" y="1866"/>
                  </a:cubicBezTo>
                  <a:cubicBezTo>
                    <a:pt x="1142" y="1868"/>
                    <a:pt x="1098" y="1917"/>
                    <a:pt x="1101" y="1972"/>
                  </a:cubicBezTo>
                  <a:cubicBezTo>
                    <a:pt x="1104" y="2027"/>
                    <a:pt x="1149" y="2069"/>
                    <a:pt x="1202" y="2069"/>
                  </a:cubicBezTo>
                  <a:cubicBezTo>
                    <a:pt x="1204" y="2069"/>
                    <a:pt x="1206" y="2069"/>
                    <a:pt x="1208" y="2069"/>
                  </a:cubicBezTo>
                  <a:cubicBezTo>
                    <a:pt x="1885" y="2035"/>
                    <a:pt x="2501" y="1941"/>
                    <a:pt x="2948" y="1802"/>
                  </a:cubicBezTo>
                  <a:cubicBezTo>
                    <a:pt x="3453" y="1644"/>
                    <a:pt x="3709" y="1444"/>
                    <a:pt x="3709" y="1208"/>
                  </a:cubicBezTo>
                  <a:cubicBezTo>
                    <a:pt x="3706" y="946"/>
                    <a:pt x="3381" y="723"/>
                    <a:pt x="2766" y="561"/>
                  </a:cubicBezTo>
                  <a:lnTo>
                    <a:pt x="2766" y="561"/>
                  </a:lnTo>
                  <a:cubicBezTo>
                    <a:pt x="2902" y="596"/>
                    <a:pt x="2951" y="609"/>
                    <a:pt x="2951" y="609"/>
                  </a:cubicBezTo>
                  <a:cubicBezTo>
                    <a:pt x="2952" y="609"/>
                    <a:pt x="2617" y="521"/>
                    <a:pt x="2617" y="521"/>
                  </a:cubicBezTo>
                  <a:lnTo>
                    <a:pt x="2617" y="521"/>
                  </a:lnTo>
                  <a:cubicBezTo>
                    <a:pt x="2616" y="521"/>
                    <a:pt x="2657" y="532"/>
                    <a:pt x="2766" y="561"/>
                  </a:cubicBezTo>
                  <a:cubicBezTo>
                    <a:pt x="2224" y="417"/>
                    <a:pt x="1513" y="338"/>
                    <a:pt x="753" y="331"/>
                  </a:cubicBezTo>
                  <a:lnTo>
                    <a:pt x="753" y="103"/>
                  </a:lnTo>
                  <a:cubicBezTo>
                    <a:pt x="753" y="46"/>
                    <a:pt x="707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1" name="Google Shape;1511;p41"/>
            <p:cNvSpPr/>
            <p:nvPr/>
          </p:nvSpPr>
          <p:spPr>
            <a:xfrm>
              <a:off x="6434303" y="2211367"/>
              <a:ext cx="252601" cy="313489"/>
            </a:xfrm>
            <a:custGeom>
              <a:avLst/>
              <a:gdLst/>
              <a:ahLst/>
              <a:cxnLst/>
              <a:rect l="l" t="t" r="r" b="b"/>
              <a:pathLst>
                <a:path w="5609" h="6961" extrusionOk="0">
                  <a:moveTo>
                    <a:pt x="527" y="5458"/>
                  </a:moveTo>
                  <a:cubicBezTo>
                    <a:pt x="698" y="5458"/>
                    <a:pt x="837" y="5597"/>
                    <a:pt x="837" y="5768"/>
                  </a:cubicBezTo>
                  <a:cubicBezTo>
                    <a:pt x="837" y="5855"/>
                    <a:pt x="812" y="5917"/>
                    <a:pt x="778" y="5961"/>
                  </a:cubicBezTo>
                  <a:cubicBezTo>
                    <a:pt x="681" y="5895"/>
                    <a:pt x="628" y="5827"/>
                    <a:pt x="628" y="5766"/>
                  </a:cubicBezTo>
                  <a:cubicBezTo>
                    <a:pt x="628" y="5711"/>
                    <a:pt x="583" y="5664"/>
                    <a:pt x="527" y="5664"/>
                  </a:cubicBezTo>
                  <a:cubicBezTo>
                    <a:pt x="471" y="5664"/>
                    <a:pt x="425" y="5711"/>
                    <a:pt x="425" y="5766"/>
                  </a:cubicBezTo>
                  <a:cubicBezTo>
                    <a:pt x="425" y="5874"/>
                    <a:pt x="480" y="5976"/>
                    <a:pt x="589" y="6070"/>
                  </a:cubicBezTo>
                  <a:cubicBezTo>
                    <a:pt x="554" y="6079"/>
                    <a:pt x="527" y="6079"/>
                    <a:pt x="527" y="6079"/>
                  </a:cubicBezTo>
                  <a:cubicBezTo>
                    <a:pt x="444" y="6079"/>
                    <a:pt x="366" y="6046"/>
                    <a:pt x="309" y="5987"/>
                  </a:cubicBezTo>
                  <a:cubicBezTo>
                    <a:pt x="250" y="5929"/>
                    <a:pt x="217" y="5851"/>
                    <a:pt x="217" y="5768"/>
                  </a:cubicBezTo>
                  <a:cubicBezTo>
                    <a:pt x="217" y="5597"/>
                    <a:pt x="355" y="5458"/>
                    <a:pt x="527" y="5458"/>
                  </a:cubicBezTo>
                  <a:close/>
                  <a:moveTo>
                    <a:pt x="103" y="1"/>
                  </a:moveTo>
                  <a:cubicBezTo>
                    <a:pt x="47" y="1"/>
                    <a:pt x="1" y="48"/>
                    <a:pt x="1" y="103"/>
                  </a:cubicBezTo>
                  <a:lnTo>
                    <a:pt x="1" y="652"/>
                  </a:lnTo>
                  <a:cubicBezTo>
                    <a:pt x="1" y="708"/>
                    <a:pt x="47" y="754"/>
                    <a:pt x="103" y="754"/>
                  </a:cubicBezTo>
                  <a:lnTo>
                    <a:pt x="3305" y="754"/>
                  </a:lnTo>
                  <a:lnTo>
                    <a:pt x="691" y="5279"/>
                  </a:lnTo>
                  <a:cubicBezTo>
                    <a:pt x="640" y="5261"/>
                    <a:pt x="586" y="5252"/>
                    <a:pt x="528" y="5252"/>
                  </a:cubicBezTo>
                  <a:cubicBezTo>
                    <a:pt x="245" y="5252"/>
                    <a:pt x="15" y="5483"/>
                    <a:pt x="15" y="5765"/>
                  </a:cubicBezTo>
                  <a:cubicBezTo>
                    <a:pt x="15" y="5902"/>
                    <a:pt x="67" y="6032"/>
                    <a:pt x="165" y="6129"/>
                  </a:cubicBezTo>
                  <a:cubicBezTo>
                    <a:pt x="262" y="6225"/>
                    <a:pt x="391" y="6280"/>
                    <a:pt x="528" y="6280"/>
                  </a:cubicBezTo>
                  <a:cubicBezTo>
                    <a:pt x="626" y="6280"/>
                    <a:pt x="719" y="6253"/>
                    <a:pt x="796" y="6204"/>
                  </a:cubicBezTo>
                  <a:cubicBezTo>
                    <a:pt x="945" y="6281"/>
                    <a:pt x="1135" y="6351"/>
                    <a:pt x="1367" y="6411"/>
                  </a:cubicBezTo>
                  <a:cubicBezTo>
                    <a:pt x="1878" y="6546"/>
                    <a:pt x="2542" y="6625"/>
                    <a:pt x="3254" y="6640"/>
                  </a:cubicBezTo>
                  <a:lnTo>
                    <a:pt x="3107" y="6787"/>
                  </a:lnTo>
                  <a:cubicBezTo>
                    <a:pt x="3068" y="6826"/>
                    <a:pt x="3068" y="6891"/>
                    <a:pt x="3107" y="6930"/>
                  </a:cubicBezTo>
                  <a:cubicBezTo>
                    <a:pt x="3128" y="6951"/>
                    <a:pt x="3154" y="6961"/>
                    <a:pt x="3180" y="6961"/>
                  </a:cubicBezTo>
                  <a:cubicBezTo>
                    <a:pt x="3205" y="6961"/>
                    <a:pt x="3231" y="6951"/>
                    <a:pt x="3252" y="6930"/>
                  </a:cubicBezTo>
                  <a:lnTo>
                    <a:pt x="3567" y="6615"/>
                  </a:lnTo>
                  <a:cubicBezTo>
                    <a:pt x="3606" y="6579"/>
                    <a:pt x="3606" y="6514"/>
                    <a:pt x="3567" y="6473"/>
                  </a:cubicBezTo>
                  <a:lnTo>
                    <a:pt x="3252" y="6158"/>
                  </a:lnTo>
                  <a:cubicBezTo>
                    <a:pt x="3232" y="6138"/>
                    <a:pt x="3206" y="6129"/>
                    <a:pt x="3179" y="6129"/>
                  </a:cubicBezTo>
                  <a:cubicBezTo>
                    <a:pt x="3153" y="6129"/>
                    <a:pt x="3127" y="6138"/>
                    <a:pt x="3107" y="6158"/>
                  </a:cubicBezTo>
                  <a:cubicBezTo>
                    <a:pt x="3068" y="6198"/>
                    <a:pt x="3068" y="6264"/>
                    <a:pt x="3107" y="6303"/>
                  </a:cubicBezTo>
                  <a:lnTo>
                    <a:pt x="3243" y="6439"/>
                  </a:lnTo>
                  <a:cubicBezTo>
                    <a:pt x="2165" y="6417"/>
                    <a:pt x="1369" y="6247"/>
                    <a:pt x="954" y="6057"/>
                  </a:cubicBezTo>
                  <a:cubicBezTo>
                    <a:pt x="992" y="6000"/>
                    <a:pt x="1019" y="5938"/>
                    <a:pt x="1033" y="5870"/>
                  </a:cubicBezTo>
                  <a:lnTo>
                    <a:pt x="1044" y="5870"/>
                  </a:lnTo>
                  <a:cubicBezTo>
                    <a:pt x="1099" y="5870"/>
                    <a:pt x="1145" y="5824"/>
                    <a:pt x="1145" y="5769"/>
                  </a:cubicBezTo>
                  <a:cubicBezTo>
                    <a:pt x="1145" y="5712"/>
                    <a:pt x="1099" y="5666"/>
                    <a:pt x="1044" y="5666"/>
                  </a:cubicBezTo>
                  <a:lnTo>
                    <a:pt x="1033" y="5666"/>
                  </a:lnTo>
                  <a:cubicBezTo>
                    <a:pt x="1019" y="5598"/>
                    <a:pt x="992" y="5535"/>
                    <a:pt x="954" y="5480"/>
                  </a:cubicBezTo>
                  <a:cubicBezTo>
                    <a:pt x="1153" y="5388"/>
                    <a:pt x="1430" y="5306"/>
                    <a:pt x="1763" y="5242"/>
                  </a:cubicBezTo>
                  <a:cubicBezTo>
                    <a:pt x="1818" y="5231"/>
                    <a:pt x="1854" y="5178"/>
                    <a:pt x="1844" y="5123"/>
                  </a:cubicBezTo>
                  <a:cubicBezTo>
                    <a:pt x="1835" y="5073"/>
                    <a:pt x="1791" y="5039"/>
                    <a:pt x="1743" y="5039"/>
                  </a:cubicBezTo>
                  <a:cubicBezTo>
                    <a:pt x="1737" y="5039"/>
                    <a:pt x="1731" y="5040"/>
                    <a:pt x="1725" y="5041"/>
                  </a:cubicBezTo>
                  <a:cubicBezTo>
                    <a:pt x="1413" y="5101"/>
                    <a:pt x="1144" y="5177"/>
                    <a:pt x="937" y="5263"/>
                  </a:cubicBezTo>
                  <a:lnTo>
                    <a:pt x="3379" y="1033"/>
                  </a:lnTo>
                  <a:lnTo>
                    <a:pt x="3379" y="1245"/>
                  </a:lnTo>
                  <a:cubicBezTo>
                    <a:pt x="3379" y="1301"/>
                    <a:pt x="3426" y="1347"/>
                    <a:pt x="3481" y="1347"/>
                  </a:cubicBezTo>
                  <a:cubicBezTo>
                    <a:pt x="3537" y="1347"/>
                    <a:pt x="3583" y="1301"/>
                    <a:pt x="3583" y="1245"/>
                  </a:cubicBezTo>
                  <a:lnTo>
                    <a:pt x="3583" y="754"/>
                  </a:lnTo>
                  <a:lnTo>
                    <a:pt x="5508" y="754"/>
                  </a:lnTo>
                  <a:cubicBezTo>
                    <a:pt x="5563" y="754"/>
                    <a:pt x="5609" y="708"/>
                    <a:pt x="5609" y="652"/>
                  </a:cubicBezTo>
                  <a:cubicBezTo>
                    <a:pt x="5609" y="597"/>
                    <a:pt x="5563" y="550"/>
                    <a:pt x="5508" y="550"/>
                  </a:cubicBezTo>
                  <a:lnTo>
                    <a:pt x="205" y="550"/>
                  </a:lnTo>
                  <a:lnTo>
                    <a:pt x="205" y="205"/>
                  </a:lnTo>
                  <a:lnTo>
                    <a:pt x="853" y="205"/>
                  </a:lnTo>
                  <a:cubicBezTo>
                    <a:pt x="909" y="205"/>
                    <a:pt x="956" y="158"/>
                    <a:pt x="956" y="103"/>
                  </a:cubicBezTo>
                  <a:cubicBezTo>
                    <a:pt x="956" y="48"/>
                    <a:pt x="909" y="1"/>
                    <a:pt x="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2" name="Google Shape;1512;p41"/>
            <p:cNvSpPr/>
            <p:nvPr/>
          </p:nvSpPr>
          <p:spPr>
            <a:xfrm>
              <a:off x="6605076" y="2319586"/>
              <a:ext cx="27832" cy="46341"/>
            </a:xfrm>
            <a:custGeom>
              <a:avLst/>
              <a:gdLst/>
              <a:ahLst/>
              <a:cxnLst/>
              <a:rect l="l" t="t" r="r" b="b"/>
              <a:pathLst>
                <a:path w="618" h="1029" extrusionOk="0">
                  <a:moveTo>
                    <a:pt x="103" y="0"/>
                  </a:moveTo>
                  <a:cubicBezTo>
                    <a:pt x="47" y="0"/>
                    <a:pt x="0" y="46"/>
                    <a:pt x="0" y="102"/>
                  </a:cubicBezTo>
                  <a:lnTo>
                    <a:pt x="0" y="514"/>
                  </a:lnTo>
                  <a:lnTo>
                    <a:pt x="0" y="926"/>
                  </a:lnTo>
                  <a:cubicBezTo>
                    <a:pt x="0" y="981"/>
                    <a:pt x="47" y="1028"/>
                    <a:pt x="103" y="1028"/>
                  </a:cubicBezTo>
                  <a:cubicBezTo>
                    <a:pt x="158" y="1028"/>
                    <a:pt x="205" y="981"/>
                    <a:pt x="205" y="926"/>
                  </a:cubicBezTo>
                  <a:lnTo>
                    <a:pt x="205" y="616"/>
                  </a:lnTo>
                  <a:lnTo>
                    <a:pt x="378" y="616"/>
                  </a:lnTo>
                  <a:cubicBezTo>
                    <a:pt x="396" y="616"/>
                    <a:pt x="413" y="632"/>
                    <a:pt x="413" y="652"/>
                  </a:cubicBezTo>
                  <a:lnTo>
                    <a:pt x="413" y="926"/>
                  </a:lnTo>
                  <a:cubicBezTo>
                    <a:pt x="413" y="981"/>
                    <a:pt x="457" y="1028"/>
                    <a:pt x="515" y="1028"/>
                  </a:cubicBezTo>
                  <a:cubicBezTo>
                    <a:pt x="570" y="1028"/>
                    <a:pt x="617" y="981"/>
                    <a:pt x="617" y="926"/>
                  </a:cubicBezTo>
                  <a:lnTo>
                    <a:pt x="617" y="652"/>
                  </a:lnTo>
                  <a:cubicBezTo>
                    <a:pt x="617" y="519"/>
                    <a:pt x="509" y="413"/>
                    <a:pt x="378" y="413"/>
                  </a:cubicBezTo>
                  <a:lnTo>
                    <a:pt x="205" y="413"/>
                  </a:lnTo>
                  <a:lnTo>
                    <a:pt x="205" y="102"/>
                  </a:lnTo>
                  <a:cubicBezTo>
                    <a:pt x="205" y="46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6529237" y="2416186"/>
              <a:ext cx="27787" cy="40171"/>
            </a:xfrm>
            <a:custGeom>
              <a:avLst/>
              <a:gdLst/>
              <a:ahLst/>
              <a:cxnLst/>
              <a:rect l="l" t="t" r="r" b="b"/>
              <a:pathLst>
                <a:path w="617" h="892" extrusionOk="0">
                  <a:moveTo>
                    <a:pt x="102" y="0"/>
                  </a:moveTo>
                  <a:cubicBezTo>
                    <a:pt x="46" y="0"/>
                    <a:pt x="1" y="47"/>
                    <a:pt x="1" y="103"/>
                  </a:cubicBezTo>
                  <a:lnTo>
                    <a:pt x="1" y="789"/>
                  </a:lnTo>
                  <a:cubicBezTo>
                    <a:pt x="1" y="844"/>
                    <a:pt x="46" y="891"/>
                    <a:pt x="102" y="891"/>
                  </a:cubicBezTo>
                  <a:cubicBezTo>
                    <a:pt x="158" y="891"/>
                    <a:pt x="204" y="844"/>
                    <a:pt x="204" y="789"/>
                  </a:cubicBezTo>
                  <a:lnTo>
                    <a:pt x="204" y="287"/>
                  </a:lnTo>
                  <a:lnTo>
                    <a:pt x="323" y="287"/>
                  </a:lnTo>
                  <a:cubicBezTo>
                    <a:pt x="373" y="287"/>
                    <a:pt x="412" y="328"/>
                    <a:pt x="412" y="377"/>
                  </a:cubicBezTo>
                  <a:cubicBezTo>
                    <a:pt x="412" y="433"/>
                    <a:pt x="459" y="479"/>
                    <a:pt x="514" y="479"/>
                  </a:cubicBezTo>
                  <a:cubicBezTo>
                    <a:pt x="569" y="479"/>
                    <a:pt x="616" y="434"/>
                    <a:pt x="616" y="377"/>
                  </a:cubicBezTo>
                  <a:cubicBezTo>
                    <a:pt x="616" y="216"/>
                    <a:pt x="485" y="83"/>
                    <a:pt x="323" y="83"/>
                  </a:cubicBezTo>
                  <a:lnTo>
                    <a:pt x="203" y="83"/>
                  </a:lnTo>
                  <a:cubicBezTo>
                    <a:pt x="193" y="36"/>
                    <a:pt x="153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14" name="Google Shape;1514;p41"/>
          <p:cNvGrpSpPr/>
          <p:nvPr/>
        </p:nvGrpSpPr>
        <p:grpSpPr>
          <a:xfrm>
            <a:off x="7049217" y="738410"/>
            <a:ext cx="742717" cy="743178"/>
            <a:chOff x="7984856" y="1607672"/>
            <a:chExt cx="435714" cy="435984"/>
          </a:xfrm>
        </p:grpSpPr>
        <p:sp>
          <p:nvSpPr>
            <p:cNvPr id="1515" name="Google Shape;1515;p41"/>
            <p:cNvSpPr/>
            <p:nvPr/>
          </p:nvSpPr>
          <p:spPr>
            <a:xfrm>
              <a:off x="7984856" y="1607672"/>
              <a:ext cx="435714" cy="435984"/>
            </a:xfrm>
            <a:custGeom>
              <a:avLst/>
              <a:gdLst/>
              <a:ahLst/>
              <a:cxnLst/>
              <a:rect l="l" t="t" r="r" b="b"/>
              <a:pathLst>
                <a:path w="9675" h="9681" extrusionOk="0">
                  <a:moveTo>
                    <a:pt x="1463" y="0"/>
                  </a:moveTo>
                  <a:cubicBezTo>
                    <a:pt x="657" y="0"/>
                    <a:pt x="1" y="655"/>
                    <a:pt x="1" y="1462"/>
                  </a:cubicBezTo>
                  <a:lnTo>
                    <a:pt x="1" y="8219"/>
                  </a:lnTo>
                  <a:cubicBezTo>
                    <a:pt x="1" y="9026"/>
                    <a:pt x="657" y="9680"/>
                    <a:pt x="1463" y="9680"/>
                  </a:cubicBezTo>
                  <a:lnTo>
                    <a:pt x="8219" y="9680"/>
                  </a:lnTo>
                  <a:cubicBezTo>
                    <a:pt x="9103" y="9680"/>
                    <a:pt x="9550" y="9010"/>
                    <a:pt x="9621" y="8191"/>
                  </a:cubicBezTo>
                  <a:cubicBezTo>
                    <a:pt x="9675" y="7595"/>
                    <a:pt x="9576" y="6955"/>
                    <a:pt x="9573" y="6351"/>
                  </a:cubicBezTo>
                  <a:cubicBezTo>
                    <a:pt x="9572" y="5694"/>
                    <a:pt x="9590" y="5039"/>
                    <a:pt x="9617" y="4383"/>
                  </a:cubicBezTo>
                  <a:cubicBezTo>
                    <a:pt x="9641" y="3843"/>
                    <a:pt x="9669" y="3296"/>
                    <a:pt x="9592" y="2761"/>
                  </a:cubicBezTo>
                  <a:cubicBezTo>
                    <a:pt x="9514" y="2223"/>
                    <a:pt x="9320" y="1689"/>
                    <a:pt x="8950" y="1293"/>
                  </a:cubicBezTo>
                  <a:cubicBezTo>
                    <a:pt x="8631" y="951"/>
                    <a:pt x="8189" y="753"/>
                    <a:pt x="7748" y="753"/>
                  </a:cubicBezTo>
                  <a:cubicBezTo>
                    <a:pt x="7435" y="753"/>
                    <a:pt x="7123" y="853"/>
                    <a:pt x="6856" y="1072"/>
                  </a:cubicBezTo>
                  <a:lnTo>
                    <a:pt x="6822" y="1072"/>
                  </a:lnTo>
                  <a:cubicBezTo>
                    <a:pt x="6737" y="1072"/>
                    <a:pt x="6653" y="1078"/>
                    <a:pt x="6570" y="1093"/>
                  </a:cubicBezTo>
                  <a:cubicBezTo>
                    <a:pt x="6489" y="1078"/>
                    <a:pt x="6405" y="1072"/>
                    <a:pt x="6319" y="1072"/>
                  </a:cubicBezTo>
                  <a:lnTo>
                    <a:pt x="6285" y="1072"/>
                  </a:lnTo>
                  <a:cubicBezTo>
                    <a:pt x="6039" y="1072"/>
                    <a:pt x="5794" y="565"/>
                    <a:pt x="5638" y="413"/>
                  </a:cubicBezTo>
                  <a:cubicBezTo>
                    <a:pt x="5364" y="151"/>
                    <a:pt x="5000" y="0"/>
                    <a:pt x="4621" y="0"/>
                  </a:cubicBezTo>
                  <a:lnTo>
                    <a:pt x="4360" y="0"/>
                  </a:lnTo>
                  <a:cubicBezTo>
                    <a:pt x="3733" y="0"/>
                    <a:pt x="3138" y="226"/>
                    <a:pt x="2670" y="640"/>
                  </a:cubicBezTo>
                  <a:cubicBezTo>
                    <a:pt x="2406" y="255"/>
                    <a:pt x="1963" y="0"/>
                    <a:pt x="1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8050700" y="1825597"/>
              <a:ext cx="304301" cy="152218"/>
            </a:xfrm>
            <a:custGeom>
              <a:avLst/>
              <a:gdLst/>
              <a:ahLst/>
              <a:cxnLst/>
              <a:rect l="l" t="t" r="r" b="b"/>
              <a:pathLst>
                <a:path w="6757" h="3380" extrusionOk="0">
                  <a:moveTo>
                    <a:pt x="6756" y="0"/>
                  </a:moveTo>
                  <a:cubicBezTo>
                    <a:pt x="6756" y="0"/>
                    <a:pt x="5878" y="2253"/>
                    <a:pt x="4683" y="2253"/>
                  </a:cubicBezTo>
                  <a:cubicBezTo>
                    <a:pt x="3612" y="2253"/>
                    <a:pt x="3048" y="605"/>
                    <a:pt x="2088" y="605"/>
                  </a:cubicBezTo>
                  <a:cubicBezTo>
                    <a:pt x="690" y="605"/>
                    <a:pt x="16" y="3316"/>
                    <a:pt x="1" y="3379"/>
                  </a:cubicBezTo>
                  <a:lnTo>
                    <a:pt x="6756" y="3379"/>
                  </a:lnTo>
                  <a:lnTo>
                    <a:pt x="6756" y="0"/>
                  </a:lnTo>
                  <a:close/>
                  <a:moveTo>
                    <a:pt x="1" y="3379"/>
                  </a:moveTo>
                  <a:lnTo>
                    <a:pt x="1" y="3380"/>
                  </a:lnTo>
                  <a:cubicBezTo>
                    <a:pt x="1" y="3380"/>
                    <a:pt x="1" y="3379"/>
                    <a:pt x="1" y="33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8050700" y="1825642"/>
              <a:ext cx="304347" cy="152173"/>
            </a:xfrm>
            <a:custGeom>
              <a:avLst/>
              <a:gdLst/>
              <a:ahLst/>
              <a:cxnLst/>
              <a:rect l="l" t="t" r="r" b="b"/>
              <a:pathLst>
                <a:path w="6758" h="3379" extrusionOk="0">
                  <a:moveTo>
                    <a:pt x="6757" y="0"/>
                  </a:moveTo>
                  <a:cubicBezTo>
                    <a:pt x="6757" y="0"/>
                    <a:pt x="6708" y="124"/>
                    <a:pt x="6620" y="314"/>
                  </a:cubicBezTo>
                  <a:lnTo>
                    <a:pt x="6620" y="3023"/>
                  </a:lnTo>
                  <a:cubicBezTo>
                    <a:pt x="6620" y="3099"/>
                    <a:pt x="6559" y="3160"/>
                    <a:pt x="6483" y="3160"/>
                  </a:cubicBezTo>
                  <a:lnTo>
                    <a:pt x="61" y="3160"/>
                  </a:lnTo>
                  <a:cubicBezTo>
                    <a:pt x="19" y="3296"/>
                    <a:pt x="1" y="3379"/>
                    <a:pt x="1" y="3379"/>
                  </a:cubicBezTo>
                  <a:lnTo>
                    <a:pt x="6757" y="3379"/>
                  </a:lnTo>
                  <a:lnTo>
                    <a:pt x="6757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8" name="Google Shape;1518;p41"/>
            <p:cNvSpPr/>
            <p:nvPr/>
          </p:nvSpPr>
          <p:spPr>
            <a:xfrm>
              <a:off x="8084116" y="1673514"/>
              <a:ext cx="108940" cy="146049"/>
            </a:xfrm>
            <a:custGeom>
              <a:avLst/>
              <a:gdLst/>
              <a:ahLst/>
              <a:cxnLst/>
              <a:rect l="l" t="t" r="r" b="b"/>
              <a:pathLst>
                <a:path w="2419" h="3243" extrusionOk="0">
                  <a:moveTo>
                    <a:pt x="2156" y="0"/>
                  </a:moveTo>
                  <a:cubicBezTo>
                    <a:pt x="1636" y="0"/>
                    <a:pt x="1184" y="370"/>
                    <a:pt x="1079" y="879"/>
                  </a:cubicBezTo>
                  <a:lnTo>
                    <a:pt x="1023" y="1154"/>
                  </a:lnTo>
                  <a:lnTo>
                    <a:pt x="481" y="1154"/>
                  </a:lnTo>
                  <a:lnTo>
                    <a:pt x="481" y="1703"/>
                  </a:lnTo>
                  <a:lnTo>
                    <a:pt x="912" y="1703"/>
                  </a:lnTo>
                  <a:lnTo>
                    <a:pt x="755" y="2472"/>
                  </a:lnTo>
                  <a:cubicBezTo>
                    <a:pt x="729" y="2601"/>
                    <a:pt x="617" y="2693"/>
                    <a:pt x="487" y="2693"/>
                  </a:cubicBezTo>
                  <a:lnTo>
                    <a:pt x="1" y="2693"/>
                  </a:lnTo>
                  <a:lnTo>
                    <a:pt x="1" y="3242"/>
                  </a:lnTo>
                  <a:lnTo>
                    <a:pt x="487" y="3242"/>
                  </a:lnTo>
                  <a:cubicBezTo>
                    <a:pt x="876" y="3242"/>
                    <a:pt x="1217" y="2965"/>
                    <a:pt x="1294" y="2583"/>
                  </a:cubicBezTo>
                  <a:lnTo>
                    <a:pt x="1473" y="1704"/>
                  </a:lnTo>
                  <a:lnTo>
                    <a:pt x="2130" y="1704"/>
                  </a:lnTo>
                  <a:lnTo>
                    <a:pt x="2130" y="1155"/>
                  </a:lnTo>
                  <a:lnTo>
                    <a:pt x="1585" y="1155"/>
                  </a:lnTo>
                  <a:lnTo>
                    <a:pt x="1619" y="991"/>
                  </a:lnTo>
                  <a:cubicBezTo>
                    <a:pt x="1670" y="736"/>
                    <a:pt x="1897" y="551"/>
                    <a:pt x="2157" y="551"/>
                  </a:cubicBezTo>
                  <a:lnTo>
                    <a:pt x="2418" y="551"/>
                  </a:lnTo>
                  <a:lnTo>
                    <a:pt x="2418" y="2"/>
                  </a:lnTo>
                  <a:lnTo>
                    <a:pt x="2156" y="2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9" name="Google Shape;1519;p41"/>
            <p:cNvSpPr/>
            <p:nvPr/>
          </p:nvSpPr>
          <p:spPr>
            <a:xfrm>
              <a:off x="8096005" y="1750208"/>
              <a:ext cx="54447" cy="69309"/>
            </a:xfrm>
            <a:custGeom>
              <a:avLst/>
              <a:gdLst/>
              <a:ahLst/>
              <a:cxnLst/>
              <a:rect l="l" t="t" r="r" b="b"/>
              <a:pathLst>
                <a:path w="1209" h="1539" extrusionOk="0">
                  <a:moveTo>
                    <a:pt x="1100" y="0"/>
                  </a:moveTo>
                  <a:cubicBezTo>
                    <a:pt x="1035" y="0"/>
                    <a:pt x="980" y="47"/>
                    <a:pt x="966" y="110"/>
                  </a:cubicBezTo>
                  <a:lnTo>
                    <a:pt x="808" y="879"/>
                  </a:lnTo>
                  <a:cubicBezTo>
                    <a:pt x="731" y="1261"/>
                    <a:pt x="391" y="1538"/>
                    <a:pt x="1" y="1538"/>
                  </a:cubicBezTo>
                  <a:lnTo>
                    <a:pt x="221" y="1538"/>
                  </a:lnTo>
                  <a:cubicBezTo>
                    <a:pt x="611" y="1538"/>
                    <a:pt x="951" y="1261"/>
                    <a:pt x="1029" y="879"/>
                  </a:cubicBezTo>
                  <a:lnTo>
                    <a:pt x="1208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0" name="Google Shape;1520;p41"/>
            <p:cNvSpPr/>
            <p:nvPr/>
          </p:nvSpPr>
          <p:spPr>
            <a:xfrm>
              <a:off x="8170042" y="1725484"/>
              <a:ext cx="9998" cy="24769"/>
            </a:xfrm>
            <a:custGeom>
              <a:avLst/>
              <a:gdLst/>
              <a:ahLst/>
              <a:cxnLst/>
              <a:rect l="l" t="t" r="r" b="b"/>
              <a:pathLst>
                <a:path w="222" h="550" extrusionOk="0">
                  <a:moveTo>
                    <a:pt x="0" y="0"/>
                  </a:moveTo>
                  <a:lnTo>
                    <a:pt x="0" y="549"/>
                  </a:lnTo>
                  <a:lnTo>
                    <a:pt x="221" y="54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1" name="Google Shape;1521;p41"/>
            <p:cNvSpPr/>
            <p:nvPr/>
          </p:nvSpPr>
          <p:spPr>
            <a:xfrm>
              <a:off x="8183013" y="1673514"/>
              <a:ext cx="9998" cy="24769"/>
            </a:xfrm>
            <a:custGeom>
              <a:avLst/>
              <a:gdLst/>
              <a:ahLst/>
              <a:cxnLst/>
              <a:rect l="l" t="t" r="r" b="b"/>
              <a:pathLst>
                <a:path w="222" h="550" extrusionOk="0">
                  <a:moveTo>
                    <a:pt x="1" y="0"/>
                  </a:moveTo>
                  <a:lnTo>
                    <a:pt x="1" y="549"/>
                  </a:lnTo>
                  <a:lnTo>
                    <a:pt x="221" y="54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8239551" y="1720204"/>
              <a:ext cx="82504" cy="77685"/>
            </a:xfrm>
            <a:custGeom>
              <a:avLst/>
              <a:gdLst/>
              <a:ahLst/>
              <a:cxnLst/>
              <a:rect l="l" t="t" r="r" b="b"/>
              <a:pathLst>
                <a:path w="1832" h="1725" extrusionOk="0">
                  <a:moveTo>
                    <a:pt x="1" y="0"/>
                  </a:moveTo>
                  <a:lnTo>
                    <a:pt x="584" y="862"/>
                  </a:lnTo>
                  <a:lnTo>
                    <a:pt x="1" y="1724"/>
                  </a:lnTo>
                  <a:lnTo>
                    <a:pt x="664" y="1724"/>
                  </a:lnTo>
                  <a:lnTo>
                    <a:pt x="916" y="1351"/>
                  </a:lnTo>
                  <a:lnTo>
                    <a:pt x="1168" y="1724"/>
                  </a:lnTo>
                  <a:lnTo>
                    <a:pt x="1831" y="1724"/>
                  </a:lnTo>
                  <a:lnTo>
                    <a:pt x="1247" y="862"/>
                  </a:lnTo>
                  <a:lnTo>
                    <a:pt x="1831" y="0"/>
                  </a:lnTo>
                  <a:lnTo>
                    <a:pt x="1168" y="0"/>
                  </a:lnTo>
                  <a:lnTo>
                    <a:pt x="916" y="372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3" name="Google Shape;1523;p41"/>
            <p:cNvSpPr/>
            <p:nvPr/>
          </p:nvSpPr>
          <p:spPr>
            <a:xfrm>
              <a:off x="8284837" y="1721746"/>
              <a:ext cx="37154" cy="77730"/>
            </a:xfrm>
            <a:custGeom>
              <a:avLst/>
              <a:gdLst/>
              <a:ahLst/>
              <a:cxnLst/>
              <a:rect l="l" t="t" r="r" b="b"/>
              <a:pathLst>
                <a:path w="825" h="1726" extrusionOk="0">
                  <a:moveTo>
                    <a:pt x="562" y="0"/>
                  </a:moveTo>
                  <a:lnTo>
                    <a:pt x="32" y="786"/>
                  </a:lnTo>
                  <a:cubicBezTo>
                    <a:pt x="1" y="832"/>
                    <a:pt x="1" y="893"/>
                    <a:pt x="32" y="940"/>
                  </a:cubicBezTo>
                  <a:lnTo>
                    <a:pt x="562" y="1725"/>
                  </a:lnTo>
                  <a:lnTo>
                    <a:pt x="824" y="1725"/>
                  </a:lnTo>
                  <a:lnTo>
                    <a:pt x="241" y="864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4" name="Google Shape;1524;p41"/>
            <p:cNvSpPr/>
            <p:nvPr/>
          </p:nvSpPr>
          <p:spPr>
            <a:xfrm>
              <a:off x="8046151" y="1668875"/>
              <a:ext cx="313534" cy="313534"/>
            </a:xfrm>
            <a:custGeom>
              <a:avLst/>
              <a:gdLst/>
              <a:ahLst/>
              <a:cxnLst/>
              <a:rect l="l" t="t" r="r" b="b"/>
              <a:pathLst>
                <a:path w="6962" h="6962" extrusionOk="0">
                  <a:moveTo>
                    <a:pt x="103" y="1"/>
                  </a:moveTo>
                  <a:cubicBezTo>
                    <a:pt x="47" y="1"/>
                    <a:pt x="1" y="48"/>
                    <a:pt x="1" y="103"/>
                  </a:cubicBezTo>
                  <a:lnTo>
                    <a:pt x="1" y="6860"/>
                  </a:lnTo>
                  <a:cubicBezTo>
                    <a:pt x="1" y="6916"/>
                    <a:pt x="47" y="6962"/>
                    <a:pt x="103" y="6962"/>
                  </a:cubicBezTo>
                  <a:lnTo>
                    <a:pt x="6861" y="6962"/>
                  </a:lnTo>
                  <a:cubicBezTo>
                    <a:pt x="6916" y="6962"/>
                    <a:pt x="6962" y="6916"/>
                    <a:pt x="6962" y="6860"/>
                  </a:cubicBezTo>
                  <a:cubicBezTo>
                    <a:pt x="6962" y="6804"/>
                    <a:pt x="6915" y="6758"/>
                    <a:pt x="6858" y="6758"/>
                  </a:cubicBezTo>
                  <a:lnTo>
                    <a:pt x="234" y="6758"/>
                  </a:lnTo>
                  <a:cubicBezTo>
                    <a:pt x="386" y="6226"/>
                    <a:pt x="1038" y="4187"/>
                    <a:pt x="2190" y="4187"/>
                  </a:cubicBezTo>
                  <a:cubicBezTo>
                    <a:pt x="2450" y="4187"/>
                    <a:pt x="2697" y="4318"/>
                    <a:pt x="3021" y="4623"/>
                  </a:cubicBezTo>
                  <a:cubicBezTo>
                    <a:pt x="3040" y="4642"/>
                    <a:pt x="3066" y="4651"/>
                    <a:pt x="3091" y="4651"/>
                  </a:cubicBezTo>
                  <a:cubicBezTo>
                    <a:pt x="3118" y="4651"/>
                    <a:pt x="3145" y="4640"/>
                    <a:pt x="3165" y="4619"/>
                  </a:cubicBezTo>
                  <a:cubicBezTo>
                    <a:pt x="3203" y="4579"/>
                    <a:pt x="3202" y="4514"/>
                    <a:pt x="3160" y="4475"/>
                  </a:cubicBezTo>
                  <a:cubicBezTo>
                    <a:pt x="2904" y="4232"/>
                    <a:pt x="2587" y="3983"/>
                    <a:pt x="2190" y="3983"/>
                  </a:cubicBezTo>
                  <a:cubicBezTo>
                    <a:pt x="1839" y="3983"/>
                    <a:pt x="1505" y="4139"/>
                    <a:pt x="1195" y="4447"/>
                  </a:cubicBezTo>
                  <a:cubicBezTo>
                    <a:pt x="956" y="4684"/>
                    <a:pt x="729" y="5015"/>
                    <a:pt x="525" y="5427"/>
                  </a:cubicBezTo>
                  <a:cubicBezTo>
                    <a:pt x="392" y="5694"/>
                    <a:pt x="286" y="5957"/>
                    <a:pt x="205" y="6184"/>
                  </a:cubicBezTo>
                  <a:lnTo>
                    <a:pt x="205" y="103"/>
                  </a:lnTo>
                  <a:cubicBezTo>
                    <a:pt x="205" y="48"/>
                    <a:pt x="158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5" name="Google Shape;1525;p41"/>
            <p:cNvSpPr/>
            <p:nvPr/>
          </p:nvSpPr>
          <p:spPr>
            <a:xfrm>
              <a:off x="8079432" y="1668920"/>
              <a:ext cx="118082" cy="155191"/>
            </a:xfrm>
            <a:custGeom>
              <a:avLst/>
              <a:gdLst/>
              <a:ahLst/>
              <a:cxnLst/>
              <a:rect l="l" t="t" r="r" b="b"/>
              <a:pathLst>
                <a:path w="2622" h="3446" extrusionOk="0">
                  <a:moveTo>
                    <a:pt x="2258" y="1"/>
                  </a:moveTo>
                  <a:cubicBezTo>
                    <a:pt x="1947" y="1"/>
                    <a:pt x="1651" y="120"/>
                    <a:pt x="1424" y="340"/>
                  </a:cubicBezTo>
                  <a:cubicBezTo>
                    <a:pt x="1383" y="379"/>
                    <a:pt x="1381" y="444"/>
                    <a:pt x="1421" y="484"/>
                  </a:cubicBezTo>
                  <a:cubicBezTo>
                    <a:pt x="1441" y="505"/>
                    <a:pt x="1468" y="516"/>
                    <a:pt x="1495" y="516"/>
                  </a:cubicBezTo>
                  <a:cubicBezTo>
                    <a:pt x="1520" y="516"/>
                    <a:pt x="1545" y="506"/>
                    <a:pt x="1565" y="487"/>
                  </a:cubicBezTo>
                  <a:cubicBezTo>
                    <a:pt x="1752" y="305"/>
                    <a:pt x="1999" y="205"/>
                    <a:pt x="2257" y="205"/>
                  </a:cubicBezTo>
                  <a:lnTo>
                    <a:pt x="2416" y="205"/>
                  </a:lnTo>
                  <a:lnTo>
                    <a:pt x="2416" y="550"/>
                  </a:lnTo>
                  <a:lnTo>
                    <a:pt x="2257" y="550"/>
                  </a:lnTo>
                  <a:cubicBezTo>
                    <a:pt x="1948" y="550"/>
                    <a:pt x="1681" y="770"/>
                    <a:pt x="1620" y="1071"/>
                  </a:cubicBezTo>
                  <a:lnTo>
                    <a:pt x="1586" y="1235"/>
                  </a:lnTo>
                  <a:cubicBezTo>
                    <a:pt x="1578" y="1266"/>
                    <a:pt x="1587" y="1297"/>
                    <a:pt x="1606" y="1320"/>
                  </a:cubicBezTo>
                  <a:cubicBezTo>
                    <a:pt x="1625" y="1343"/>
                    <a:pt x="1654" y="1358"/>
                    <a:pt x="1685" y="1358"/>
                  </a:cubicBezTo>
                  <a:lnTo>
                    <a:pt x="2128" y="1358"/>
                  </a:lnTo>
                  <a:lnTo>
                    <a:pt x="2128" y="1703"/>
                  </a:lnTo>
                  <a:lnTo>
                    <a:pt x="1573" y="1703"/>
                  </a:lnTo>
                  <a:cubicBezTo>
                    <a:pt x="1524" y="1703"/>
                    <a:pt x="1484" y="1738"/>
                    <a:pt x="1474" y="1785"/>
                  </a:cubicBezTo>
                  <a:lnTo>
                    <a:pt x="1294" y="2663"/>
                  </a:lnTo>
                  <a:cubicBezTo>
                    <a:pt x="1227" y="2997"/>
                    <a:pt x="929" y="3241"/>
                    <a:pt x="587" y="3241"/>
                  </a:cubicBezTo>
                  <a:lnTo>
                    <a:pt x="205" y="3241"/>
                  </a:lnTo>
                  <a:lnTo>
                    <a:pt x="205" y="2896"/>
                  </a:lnTo>
                  <a:lnTo>
                    <a:pt x="587" y="2896"/>
                  </a:lnTo>
                  <a:cubicBezTo>
                    <a:pt x="766" y="2896"/>
                    <a:pt x="920" y="2769"/>
                    <a:pt x="956" y="2594"/>
                  </a:cubicBezTo>
                  <a:lnTo>
                    <a:pt x="1113" y="1825"/>
                  </a:lnTo>
                  <a:cubicBezTo>
                    <a:pt x="1119" y="1794"/>
                    <a:pt x="1111" y="1763"/>
                    <a:pt x="1092" y="1740"/>
                  </a:cubicBezTo>
                  <a:cubicBezTo>
                    <a:pt x="1073" y="1717"/>
                    <a:pt x="1043" y="1702"/>
                    <a:pt x="1013" y="1702"/>
                  </a:cubicBezTo>
                  <a:lnTo>
                    <a:pt x="684" y="1702"/>
                  </a:lnTo>
                  <a:lnTo>
                    <a:pt x="684" y="1357"/>
                  </a:lnTo>
                  <a:lnTo>
                    <a:pt x="1125" y="1357"/>
                  </a:lnTo>
                  <a:cubicBezTo>
                    <a:pt x="1174" y="1357"/>
                    <a:pt x="1214" y="1322"/>
                    <a:pt x="1224" y="1276"/>
                  </a:cubicBezTo>
                  <a:lnTo>
                    <a:pt x="1279" y="1000"/>
                  </a:lnTo>
                  <a:cubicBezTo>
                    <a:pt x="1290" y="950"/>
                    <a:pt x="1304" y="901"/>
                    <a:pt x="1322" y="854"/>
                  </a:cubicBezTo>
                  <a:cubicBezTo>
                    <a:pt x="1341" y="800"/>
                    <a:pt x="1315" y="743"/>
                    <a:pt x="1262" y="723"/>
                  </a:cubicBezTo>
                  <a:cubicBezTo>
                    <a:pt x="1250" y="719"/>
                    <a:pt x="1238" y="717"/>
                    <a:pt x="1226" y="717"/>
                  </a:cubicBezTo>
                  <a:cubicBezTo>
                    <a:pt x="1185" y="717"/>
                    <a:pt x="1147" y="741"/>
                    <a:pt x="1131" y="783"/>
                  </a:cubicBezTo>
                  <a:cubicBezTo>
                    <a:pt x="1110" y="841"/>
                    <a:pt x="1093" y="900"/>
                    <a:pt x="1081" y="961"/>
                  </a:cubicBezTo>
                  <a:lnTo>
                    <a:pt x="1042" y="1154"/>
                  </a:lnTo>
                  <a:lnTo>
                    <a:pt x="582" y="1154"/>
                  </a:lnTo>
                  <a:cubicBezTo>
                    <a:pt x="527" y="1154"/>
                    <a:pt x="480" y="1201"/>
                    <a:pt x="480" y="1256"/>
                  </a:cubicBezTo>
                  <a:lnTo>
                    <a:pt x="480" y="1805"/>
                  </a:lnTo>
                  <a:cubicBezTo>
                    <a:pt x="480" y="1861"/>
                    <a:pt x="527" y="1908"/>
                    <a:pt x="582" y="1908"/>
                  </a:cubicBezTo>
                  <a:lnTo>
                    <a:pt x="888" y="1908"/>
                  </a:lnTo>
                  <a:lnTo>
                    <a:pt x="756" y="2555"/>
                  </a:lnTo>
                  <a:cubicBezTo>
                    <a:pt x="740" y="2635"/>
                    <a:pt x="669" y="2693"/>
                    <a:pt x="587" y="2693"/>
                  </a:cubicBezTo>
                  <a:lnTo>
                    <a:pt x="102" y="2693"/>
                  </a:lnTo>
                  <a:cubicBezTo>
                    <a:pt x="47" y="2693"/>
                    <a:pt x="0" y="2740"/>
                    <a:pt x="0" y="2795"/>
                  </a:cubicBezTo>
                  <a:lnTo>
                    <a:pt x="0" y="3344"/>
                  </a:lnTo>
                  <a:cubicBezTo>
                    <a:pt x="1" y="3400"/>
                    <a:pt x="48" y="3446"/>
                    <a:pt x="103" y="3446"/>
                  </a:cubicBezTo>
                  <a:lnTo>
                    <a:pt x="589" y="3446"/>
                  </a:lnTo>
                  <a:cubicBezTo>
                    <a:pt x="1027" y="3446"/>
                    <a:pt x="1409" y="3133"/>
                    <a:pt x="1496" y="2704"/>
                  </a:cubicBezTo>
                  <a:lnTo>
                    <a:pt x="1659" y="1908"/>
                  </a:lnTo>
                  <a:lnTo>
                    <a:pt x="2233" y="1908"/>
                  </a:lnTo>
                  <a:cubicBezTo>
                    <a:pt x="2289" y="1908"/>
                    <a:pt x="2334" y="1861"/>
                    <a:pt x="2334" y="1805"/>
                  </a:cubicBezTo>
                  <a:lnTo>
                    <a:pt x="2334" y="1256"/>
                  </a:lnTo>
                  <a:cubicBezTo>
                    <a:pt x="2334" y="1201"/>
                    <a:pt x="2289" y="1154"/>
                    <a:pt x="2233" y="1154"/>
                  </a:cubicBezTo>
                  <a:lnTo>
                    <a:pt x="1812" y="1154"/>
                  </a:lnTo>
                  <a:lnTo>
                    <a:pt x="1821" y="1112"/>
                  </a:lnTo>
                  <a:cubicBezTo>
                    <a:pt x="1863" y="904"/>
                    <a:pt x="2048" y="755"/>
                    <a:pt x="2258" y="755"/>
                  </a:cubicBezTo>
                  <a:lnTo>
                    <a:pt x="2519" y="755"/>
                  </a:lnTo>
                  <a:cubicBezTo>
                    <a:pt x="2576" y="755"/>
                    <a:pt x="2621" y="708"/>
                    <a:pt x="2621" y="652"/>
                  </a:cubicBezTo>
                  <a:lnTo>
                    <a:pt x="2621" y="103"/>
                  </a:lnTo>
                  <a:cubicBezTo>
                    <a:pt x="2621" y="48"/>
                    <a:pt x="2576" y="1"/>
                    <a:pt x="2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6" name="Google Shape;1526;p41"/>
            <p:cNvSpPr/>
            <p:nvPr/>
          </p:nvSpPr>
          <p:spPr>
            <a:xfrm>
              <a:off x="8234713" y="1717198"/>
              <a:ext cx="92097" cy="86873"/>
            </a:xfrm>
            <a:custGeom>
              <a:avLst/>
              <a:gdLst/>
              <a:ahLst/>
              <a:cxnLst/>
              <a:rect l="l" t="t" r="r" b="b"/>
              <a:pathLst>
                <a:path w="2045" h="1929" extrusionOk="0">
                  <a:moveTo>
                    <a:pt x="1747" y="205"/>
                  </a:moveTo>
                  <a:lnTo>
                    <a:pt x="1272" y="907"/>
                  </a:lnTo>
                  <a:cubicBezTo>
                    <a:pt x="1249" y="941"/>
                    <a:pt x="1249" y="988"/>
                    <a:pt x="1272" y="1022"/>
                  </a:cubicBezTo>
                  <a:lnTo>
                    <a:pt x="1747" y="1724"/>
                  </a:lnTo>
                  <a:lnTo>
                    <a:pt x="1330" y="1724"/>
                  </a:lnTo>
                  <a:lnTo>
                    <a:pt x="1108" y="1397"/>
                  </a:lnTo>
                  <a:cubicBezTo>
                    <a:pt x="1089" y="1368"/>
                    <a:pt x="1058" y="1352"/>
                    <a:pt x="1024" y="1352"/>
                  </a:cubicBezTo>
                  <a:cubicBezTo>
                    <a:pt x="990" y="1352"/>
                    <a:pt x="958" y="1368"/>
                    <a:pt x="940" y="1397"/>
                  </a:cubicBezTo>
                  <a:lnTo>
                    <a:pt x="718" y="1724"/>
                  </a:lnTo>
                  <a:lnTo>
                    <a:pt x="300" y="1724"/>
                  </a:lnTo>
                  <a:lnTo>
                    <a:pt x="777" y="1022"/>
                  </a:lnTo>
                  <a:cubicBezTo>
                    <a:pt x="799" y="988"/>
                    <a:pt x="799" y="941"/>
                    <a:pt x="777" y="907"/>
                  </a:cubicBezTo>
                  <a:lnTo>
                    <a:pt x="300" y="205"/>
                  </a:lnTo>
                  <a:lnTo>
                    <a:pt x="718" y="205"/>
                  </a:lnTo>
                  <a:lnTo>
                    <a:pt x="940" y="532"/>
                  </a:lnTo>
                  <a:cubicBezTo>
                    <a:pt x="958" y="560"/>
                    <a:pt x="990" y="577"/>
                    <a:pt x="1024" y="577"/>
                  </a:cubicBezTo>
                  <a:cubicBezTo>
                    <a:pt x="1058" y="577"/>
                    <a:pt x="1089" y="560"/>
                    <a:pt x="1108" y="532"/>
                  </a:cubicBezTo>
                  <a:lnTo>
                    <a:pt x="1330" y="205"/>
                  </a:lnTo>
                  <a:close/>
                  <a:moveTo>
                    <a:pt x="108" y="0"/>
                  </a:moveTo>
                  <a:cubicBezTo>
                    <a:pt x="70" y="0"/>
                    <a:pt x="36" y="21"/>
                    <a:pt x="17" y="55"/>
                  </a:cubicBezTo>
                  <a:cubicBezTo>
                    <a:pt x="0" y="87"/>
                    <a:pt x="3" y="129"/>
                    <a:pt x="23" y="159"/>
                  </a:cubicBezTo>
                  <a:lnTo>
                    <a:pt x="567" y="964"/>
                  </a:lnTo>
                  <a:lnTo>
                    <a:pt x="23" y="1769"/>
                  </a:lnTo>
                  <a:cubicBezTo>
                    <a:pt x="3" y="1800"/>
                    <a:pt x="1" y="1842"/>
                    <a:pt x="20" y="1874"/>
                  </a:cubicBezTo>
                  <a:cubicBezTo>
                    <a:pt x="37" y="1908"/>
                    <a:pt x="71" y="1929"/>
                    <a:pt x="109" y="1929"/>
                  </a:cubicBezTo>
                  <a:lnTo>
                    <a:pt x="772" y="1929"/>
                  </a:lnTo>
                  <a:cubicBezTo>
                    <a:pt x="806" y="1929"/>
                    <a:pt x="838" y="1912"/>
                    <a:pt x="857" y="1883"/>
                  </a:cubicBezTo>
                  <a:lnTo>
                    <a:pt x="1024" y="1636"/>
                  </a:lnTo>
                  <a:lnTo>
                    <a:pt x="1191" y="1883"/>
                  </a:lnTo>
                  <a:cubicBezTo>
                    <a:pt x="1210" y="1912"/>
                    <a:pt x="1241" y="1929"/>
                    <a:pt x="1276" y="1929"/>
                  </a:cubicBezTo>
                  <a:lnTo>
                    <a:pt x="1939" y="1929"/>
                  </a:lnTo>
                  <a:cubicBezTo>
                    <a:pt x="1995" y="1929"/>
                    <a:pt x="2040" y="1882"/>
                    <a:pt x="2040" y="1826"/>
                  </a:cubicBezTo>
                  <a:cubicBezTo>
                    <a:pt x="2040" y="1804"/>
                    <a:pt x="2033" y="1782"/>
                    <a:pt x="2019" y="1763"/>
                  </a:cubicBezTo>
                  <a:lnTo>
                    <a:pt x="1478" y="964"/>
                  </a:lnTo>
                  <a:lnTo>
                    <a:pt x="2022" y="159"/>
                  </a:lnTo>
                  <a:cubicBezTo>
                    <a:pt x="2044" y="129"/>
                    <a:pt x="2045" y="87"/>
                    <a:pt x="2027" y="55"/>
                  </a:cubicBezTo>
                  <a:cubicBezTo>
                    <a:pt x="2010" y="21"/>
                    <a:pt x="1975" y="0"/>
                    <a:pt x="1937" y="0"/>
                  </a:cubicBezTo>
                  <a:lnTo>
                    <a:pt x="1274" y="0"/>
                  </a:lnTo>
                  <a:cubicBezTo>
                    <a:pt x="1240" y="0"/>
                    <a:pt x="1208" y="17"/>
                    <a:pt x="1190" y="45"/>
                  </a:cubicBezTo>
                  <a:lnTo>
                    <a:pt x="1022" y="293"/>
                  </a:lnTo>
                  <a:lnTo>
                    <a:pt x="855" y="45"/>
                  </a:lnTo>
                  <a:cubicBezTo>
                    <a:pt x="836" y="17"/>
                    <a:pt x="805" y="0"/>
                    <a:pt x="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7" name="Google Shape;1527;p41"/>
            <p:cNvSpPr/>
            <p:nvPr/>
          </p:nvSpPr>
          <p:spPr>
            <a:xfrm>
              <a:off x="8201927" y="1702156"/>
              <a:ext cx="29408" cy="116866"/>
            </a:xfrm>
            <a:custGeom>
              <a:avLst/>
              <a:gdLst/>
              <a:ahLst/>
              <a:cxnLst/>
              <a:rect l="l" t="t" r="r" b="b"/>
              <a:pathLst>
                <a:path w="653" h="2595" extrusionOk="0">
                  <a:moveTo>
                    <a:pt x="539" y="1"/>
                  </a:moveTo>
                  <a:cubicBezTo>
                    <a:pt x="510" y="1"/>
                    <a:pt x="481" y="13"/>
                    <a:pt x="460" y="37"/>
                  </a:cubicBezTo>
                  <a:cubicBezTo>
                    <a:pt x="164" y="385"/>
                    <a:pt x="0" y="838"/>
                    <a:pt x="0" y="1312"/>
                  </a:cubicBezTo>
                  <a:cubicBezTo>
                    <a:pt x="0" y="1772"/>
                    <a:pt x="156" y="2214"/>
                    <a:pt x="435" y="2557"/>
                  </a:cubicBezTo>
                  <a:cubicBezTo>
                    <a:pt x="456" y="2581"/>
                    <a:pt x="487" y="2594"/>
                    <a:pt x="516" y="2594"/>
                  </a:cubicBezTo>
                  <a:cubicBezTo>
                    <a:pt x="539" y="2594"/>
                    <a:pt x="561" y="2586"/>
                    <a:pt x="580" y="2572"/>
                  </a:cubicBezTo>
                  <a:cubicBezTo>
                    <a:pt x="624" y="2536"/>
                    <a:pt x="630" y="2471"/>
                    <a:pt x="595" y="2427"/>
                  </a:cubicBezTo>
                  <a:cubicBezTo>
                    <a:pt x="343" y="2119"/>
                    <a:pt x="206" y="1723"/>
                    <a:pt x="206" y="1311"/>
                  </a:cubicBezTo>
                  <a:cubicBezTo>
                    <a:pt x="206" y="886"/>
                    <a:pt x="352" y="480"/>
                    <a:pt x="617" y="169"/>
                  </a:cubicBezTo>
                  <a:cubicBezTo>
                    <a:pt x="653" y="125"/>
                    <a:pt x="648" y="61"/>
                    <a:pt x="604" y="24"/>
                  </a:cubicBezTo>
                  <a:cubicBezTo>
                    <a:pt x="585" y="8"/>
                    <a:pt x="562" y="1"/>
                    <a:pt x="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8" name="Google Shape;1528;p41"/>
            <p:cNvSpPr/>
            <p:nvPr/>
          </p:nvSpPr>
          <p:spPr>
            <a:xfrm>
              <a:off x="8330277" y="1702201"/>
              <a:ext cx="29363" cy="116866"/>
            </a:xfrm>
            <a:custGeom>
              <a:avLst/>
              <a:gdLst/>
              <a:ahLst/>
              <a:cxnLst/>
              <a:rect l="l" t="t" r="r" b="b"/>
              <a:pathLst>
                <a:path w="652" h="2595" extrusionOk="0">
                  <a:moveTo>
                    <a:pt x="114" y="0"/>
                  </a:moveTo>
                  <a:cubicBezTo>
                    <a:pt x="91" y="0"/>
                    <a:pt x="67" y="8"/>
                    <a:pt x="48" y="23"/>
                  </a:cubicBezTo>
                  <a:cubicBezTo>
                    <a:pt x="4" y="60"/>
                    <a:pt x="0" y="124"/>
                    <a:pt x="36" y="168"/>
                  </a:cubicBezTo>
                  <a:cubicBezTo>
                    <a:pt x="301" y="480"/>
                    <a:pt x="448" y="886"/>
                    <a:pt x="448" y="1311"/>
                  </a:cubicBezTo>
                  <a:cubicBezTo>
                    <a:pt x="448" y="1723"/>
                    <a:pt x="309" y="2120"/>
                    <a:pt x="59" y="2427"/>
                  </a:cubicBezTo>
                  <a:cubicBezTo>
                    <a:pt x="24" y="2470"/>
                    <a:pt x="31" y="2535"/>
                    <a:pt x="74" y="2572"/>
                  </a:cubicBezTo>
                  <a:cubicBezTo>
                    <a:pt x="93" y="2587"/>
                    <a:pt x="116" y="2594"/>
                    <a:pt x="138" y="2594"/>
                  </a:cubicBezTo>
                  <a:cubicBezTo>
                    <a:pt x="168" y="2594"/>
                    <a:pt x="196" y="2583"/>
                    <a:pt x="217" y="2556"/>
                  </a:cubicBezTo>
                  <a:cubicBezTo>
                    <a:pt x="497" y="2213"/>
                    <a:pt x="652" y="1771"/>
                    <a:pt x="652" y="1311"/>
                  </a:cubicBezTo>
                  <a:cubicBezTo>
                    <a:pt x="652" y="838"/>
                    <a:pt x="488" y="385"/>
                    <a:pt x="193" y="36"/>
                  </a:cubicBezTo>
                  <a:cubicBezTo>
                    <a:pt x="172" y="12"/>
                    <a:pt x="143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9" name="Google Shape;1529;p41"/>
            <p:cNvSpPr/>
            <p:nvPr/>
          </p:nvSpPr>
          <p:spPr>
            <a:xfrm>
              <a:off x="8195442" y="1821093"/>
              <a:ext cx="164828" cy="110651"/>
            </a:xfrm>
            <a:custGeom>
              <a:avLst/>
              <a:gdLst/>
              <a:ahLst/>
              <a:cxnLst/>
              <a:rect l="l" t="t" r="r" b="b"/>
              <a:pathLst>
                <a:path w="3660" h="2457" extrusionOk="0">
                  <a:moveTo>
                    <a:pt x="3543" y="1"/>
                  </a:moveTo>
                  <a:cubicBezTo>
                    <a:pt x="3502" y="1"/>
                    <a:pt x="3465" y="26"/>
                    <a:pt x="3449" y="67"/>
                  </a:cubicBezTo>
                  <a:cubicBezTo>
                    <a:pt x="3440" y="88"/>
                    <a:pt x="2581" y="2254"/>
                    <a:pt x="1470" y="2254"/>
                  </a:cubicBezTo>
                  <a:cubicBezTo>
                    <a:pt x="964" y="2254"/>
                    <a:pt x="569" y="1842"/>
                    <a:pt x="188" y="1444"/>
                  </a:cubicBezTo>
                  <a:cubicBezTo>
                    <a:pt x="168" y="1422"/>
                    <a:pt x="141" y="1412"/>
                    <a:pt x="114" y="1412"/>
                  </a:cubicBezTo>
                  <a:cubicBezTo>
                    <a:pt x="89" y="1412"/>
                    <a:pt x="64" y="1421"/>
                    <a:pt x="44" y="1440"/>
                  </a:cubicBezTo>
                  <a:cubicBezTo>
                    <a:pt x="2" y="1477"/>
                    <a:pt x="1" y="1542"/>
                    <a:pt x="40" y="1584"/>
                  </a:cubicBezTo>
                  <a:cubicBezTo>
                    <a:pt x="432" y="1993"/>
                    <a:pt x="876" y="2456"/>
                    <a:pt x="1470" y="2456"/>
                  </a:cubicBezTo>
                  <a:cubicBezTo>
                    <a:pt x="2002" y="2456"/>
                    <a:pt x="2531" y="2061"/>
                    <a:pt x="3041" y="1285"/>
                  </a:cubicBezTo>
                  <a:cubicBezTo>
                    <a:pt x="3412" y="718"/>
                    <a:pt x="3630" y="162"/>
                    <a:pt x="3639" y="139"/>
                  </a:cubicBezTo>
                  <a:cubicBezTo>
                    <a:pt x="3660" y="86"/>
                    <a:pt x="3634" y="28"/>
                    <a:pt x="3580" y="8"/>
                  </a:cubicBezTo>
                  <a:cubicBezTo>
                    <a:pt x="3568" y="3"/>
                    <a:pt x="3555" y="1"/>
                    <a:pt x="3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30" name="Google Shape;1530;p41"/>
          <p:cNvGrpSpPr/>
          <p:nvPr/>
        </p:nvGrpSpPr>
        <p:grpSpPr>
          <a:xfrm>
            <a:off x="8253961" y="806032"/>
            <a:ext cx="662732" cy="607937"/>
            <a:chOff x="4120686" y="2352157"/>
            <a:chExt cx="662732" cy="607937"/>
          </a:xfrm>
        </p:grpSpPr>
        <p:sp>
          <p:nvSpPr>
            <p:cNvPr id="1531" name="Google Shape;1531;p41"/>
            <p:cNvSpPr/>
            <p:nvPr/>
          </p:nvSpPr>
          <p:spPr>
            <a:xfrm>
              <a:off x="4120686" y="2352157"/>
              <a:ext cx="662732" cy="607937"/>
            </a:xfrm>
            <a:custGeom>
              <a:avLst/>
              <a:gdLst/>
              <a:ahLst/>
              <a:cxnLst/>
              <a:rect l="l" t="t" r="r" b="b"/>
              <a:pathLst>
                <a:path w="20803" h="19083" extrusionOk="0">
                  <a:moveTo>
                    <a:pt x="11703" y="2827"/>
                  </a:moveTo>
                  <a:cubicBezTo>
                    <a:pt x="12057" y="3258"/>
                    <a:pt x="12352" y="3738"/>
                    <a:pt x="12581" y="4256"/>
                  </a:cubicBezTo>
                  <a:cubicBezTo>
                    <a:pt x="12051" y="3916"/>
                    <a:pt x="11510" y="3581"/>
                    <a:pt x="10961" y="3271"/>
                  </a:cubicBezTo>
                  <a:cubicBezTo>
                    <a:pt x="11200" y="3107"/>
                    <a:pt x="11448" y="2956"/>
                    <a:pt x="11703" y="2827"/>
                  </a:cubicBezTo>
                  <a:close/>
                  <a:moveTo>
                    <a:pt x="10812" y="3370"/>
                  </a:moveTo>
                  <a:cubicBezTo>
                    <a:pt x="11401" y="3784"/>
                    <a:pt x="12020" y="4171"/>
                    <a:pt x="12634" y="4544"/>
                  </a:cubicBezTo>
                  <a:cubicBezTo>
                    <a:pt x="12652" y="4555"/>
                    <a:pt x="12670" y="4559"/>
                    <a:pt x="12686" y="4559"/>
                  </a:cubicBezTo>
                  <a:cubicBezTo>
                    <a:pt x="12692" y="4559"/>
                    <a:pt x="12698" y="4558"/>
                    <a:pt x="12704" y="4557"/>
                  </a:cubicBezTo>
                  <a:cubicBezTo>
                    <a:pt x="12829" y="4888"/>
                    <a:pt x="12929" y="5232"/>
                    <a:pt x="12996" y="5591"/>
                  </a:cubicBezTo>
                  <a:cubicBezTo>
                    <a:pt x="13071" y="5992"/>
                    <a:pt x="13098" y="6387"/>
                    <a:pt x="13091" y="6778"/>
                  </a:cubicBezTo>
                  <a:cubicBezTo>
                    <a:pt x="11979" y="5986"/>
                    <a:pt x="10812" y="5256"/>
                    <a:pt x="9661" y="4519"/>
                  </a:cubicBezTo>
                  <a:cubicBezTo>
                    <a:pt x="9827" y="4285"/>
                    <a:pt x="10023" y="4063"/>
                    <a:pt x="10243" y="3851"/>
                  </a:cubicBezTo>
                  <a:cubicBezTo>
                    <a:pt x="11054" y="4367"/>
                    <a:pt x="11838" y="4909"/>
                    <a:pt x="12577" y="5528"/>
                  </a:cubicBezTo>
                  <a:cubicBezTo>
                    <a:pt x="12602" y="5549"/>
                    <a:pt x="12630" y="5558"/>
                    <a:pt x="12657" y="5558"/>
                  </a:cubicBezTo>
                  <a:cubicBezTo>
                    <a:pt x="12759" y="5558"/>
                    <a:pt x="12848" y="5431"/>
                    <a:pt x="12750" y="5355"/>
                  </a:cubicBezTo>
                  <a:cubicBezTo>
                    <a:pt x="11997" y="4760"/>
                    <a:pt x="11210" y="4206"/>
                    <a:pt x="10377" y="3727"/>
                  </a:cubicBezTo>
                  <a:cubicBezTo>
                    <a:pt x="10512" y="3604"/>
                    <a:pt x="10652" y="3486"/>
                    <a:pt x="10807" y="3373"/>
                  </a:cubicBezTo>
                  <a:cubicBezTo>
                    <a:pt x="10808" y="3372"/>
                    <a:pt x="10810" y="3372"/>
                    <a:pt x="10812" y="3370"/>
                  </a:cubicBezTo>
                  <a:close/>
                  <a:moveTo>
                    <a:pt x="9157" y="5468"/>
                  </a:moveTo>
                  <a:cubicBezTo>
                    <a:pt x="10032" y="6075"/>
                    <a:pt x="10908" y="6691"/>
                    <a:pt x="11793" y="7299"/>
                  </a:cubicBezTo>
                  <a:cubicBezTo>
                    <a:pt x="11577" y="7282"/>
                    <a:pt x="11359" y="7274"/>
                    <a:pt x="11142" y="7274"/>
                  </a:cubicBezTo>
                  <a:cubicBezTo>
                    <a:pt x="10807" y="7274"/>
                    <a:pt x="10471" y="7294"/>
                    <a:pt x="10141" y="7335"/>
                  </a:cubicBezTo>
                  <a:cubicBezTo>
                    <a:pt x="10197" y="7303"/>
                    <a:pt x="10228" y="7235"/>
                    <a:pt x="10167" y="7186"/>
                  </a:cubicBezTo>
                  <a:cubicBezTo>
                    <a:pt x="9940" y="7009"/>
                    <a:pt x="9676" y="6878"/>
                    <a:pt x="9429" y="6734"/>
                  </a:cubicBezTo>
                  <a:cubicBezTo>
                    <a:pt x="9260" y="6635"/>
                    <a:pt x="9094" y="6527"/>
                    <a:pt x="8921" y="6434"/>
                  </a:cubicBezTo>
                  <a:cubicBezTo>
                    <a:pt x="8960" y="6098"/>
                    <a:pt x="9043" y="5776"/>
                    <a:pt x="9157" y="5468"/>
                  </a:cubicBezTo>
                  <a:close/>
                  <a:moveTo>
                    <a:pt x="9572" y="4653"/>
                  </a:moveTo>
                  <a:cubicBezTo>
                    <a:pt x="10729" y="5469"/>
                    <a:pt x="11888" y="6305"/>
                    <a:pt x="13085" y="7059"/>
                  </a:cubicBezTo>
                  <a:cubicBezTo>
                    <a:pt x="13076" y="7206"/>
                    <a:pt x="13062" y="7352"/>
                    <a:pt x="13042" y="7495"/>
                  </a:cubicBezTo>
                  <a:cubicBezTo>
                    <a:pt x="12903" y="7464"/>
                    <a:pt x="12763" y="7432"/>
                    <a:pt x="12624" y="7407"/>
                  </a:cubicBezTo>
                  <a:cubicBezTo>
                    <a:pt x="11501" y="6678"/>
                    <a:pt x="10364" y="5968"/>
                    <a:pt x="9243" y="5254"/>
                  </a:cubicBezTo>
                  <a:cubicBezTo>
                    <a:pt x="9333" y="5047"/>
                    <a:pt x="9445" y="4848"/>
                    <a:pt x="9572" y="4653"/>
                  </a:cubicBezTo>
                  <a:close/>
                  <a:moveTo>
                    <a:pt x="8901" y="6618"/>
                  </a:moveTo>
                  <a:cubicBezTo>
                    <a:pt x="9025" y="6702"/>
                    <a:pt x="9159" y="6781"/>
                    <a:pt x="9286" y="6864"/>
                  </a:cubicBezTo>
                  <a:cubicBezTo>
                    <a:pt x="9534" y="7024"/>
                    <a:pt x="9780" y="7213"/>
                    <a:pt x="10046" y="7338"/>
                  </a:cubicBezTo>
                  <a:cubicBezTo>
                    <a:pt x="10049" y="7339"/>
                    <a:pt x="10055" y="7339"/>
                    <a:pt x="10061" y="7342"/>
                  </a:cubicBezTo>
                  <a:cubicBezTo>
                    <a:pt x="9670" y="7392"/>
                    <a:pt x="9287" y="7465"/>
                    <a:pt x="8921" y="7567"/>
                  </a:cubicBezTo>
                  <a:cubicBezTo>
                    <a:pt x="8882" y="7239"/>
                    <a:pt x="8878" y="6923"/>
                    <a:pt x="8901" y="6618"/>
                  </a:cubicBezTo>
                  <a:close/>
                  <a:moveTo>
                    <a:pt x="10908" y="7633"/>
                  </a:moveTo>
                  <a:cubicBezTo>
                    <a:pt x="10986" y="7633"/>
                    <a:pt x="11065" y="7634"/>
                    <a:pt x="11143" y="7636"/>
                  </a:cubicBezTo>
                  <a:cubicBezTo>
                    <a:pt x="11076" y="7714"/>
                    <a:pt x="11006" y="7793"/>
                    <a:pt x="10937" y="7873"/>
                  </a:cubicBezTo>
                  <a:cubicBezTo>
                    <a:pt x="10815" y="7796"/>
                    <a:pt x="10696" y="7717"/>
                    <a:pt x="10575" y="7640"/>
                  </a:cubicBezTo>
                  <a:cubicBezTo>
                    <a:pt x="10685" y="7635"/>
                    <a:pt x="10797" y="7633"/>
                    <a:pt x="10908" y="7633"/>
                  </a:cubicBezTo>
                  <a:close/>
                  <a:moveTo>
                    <a:pt x="10114" y="7680"/>
                  </a:moveTo>
                  <a:lnTo>
                    <a:pt x="10114" y="7680"/>
                  </a:lnTo>
                  <a:cubicBezTo>
                    <a:pt x="9970" y="7846"/>
                    <a:pt x="9827" y="8012"/>
                    <a:pt x="9687" y="8183"/>
                  </a:cubicBezTo>
                  <a:lnTo>
                    <a:pt x="9182" y="7818"/>
                  </a:lnTo>
                  <a:cubicBezTo>
                    <a:pt x="9491" y="7755"/>
                    <a:pt x="9803" y="7710"/>
                    <a:pt x="10114" y="7680"/>
                  </a:cubicBezTo>
                  <a:close/>
                  <a:moveTo>
                    <a:pt x="11374" y="7644"/>
                  </a:moveTo>
                  <a:cubicBezTo>
                    <a:pt x="11637" y="7657"/>
                    <a:pt x="11899" y="7682"/>
                    <a:pt x="12158" y="7722"/>
                  </a:cubicBezTo>
                  <a:cubicBezTo>
                    <a:pt x="11985" y="7919"/>
                    <a:pt x="11813" y="8123"/>
                    <a:pt x="11641" y="8326"/>
                  </a:cubicBezTo>
                  <a:cubicBezTo>
                    <a:pt x="11460" y="8210"/>
                    <a:pt x="11279" y="8094"/>
                    <a:pt x="11099" y="7979"/>
                  </a:cubicBezTo>
                  <a:cubicBezTo>
                    <a:pt x="11192" y="7868"/>
                    <a:pt x="11284" y="7757"/>
                    <a:pt x="11374" y="7644"/>
                  </a:cubicBezTo>
                  <a:close/>
                  <a:moveTo>
                    <a:pt x="10324" y="7704"/>
                  </a:moveTo>
                  <a:cubicBezTo>
                    <a:pt x="10483" y="7815"/>
                    <a:pt x="10643" y="7919"/>
                    <a:pt x="10805" y="8029"/>
                  </a:cubicBezTo>
                  <a:cubicBezTo>
                    <a:pt x="10636" y="8227"/>
                    <a:pt x="10469" y="8428"/>
                    <a:pt x="10303" y="8628"/>
                  </a:cubicBezTo>
                  <a:lnTo>
                    <a:pt x="9819" y="8280"/>
                  </a:lnTo>
                  <a:cubicBezTo>
                    <a:pt x="9989" y="8090"/>
                    <a:pt x="10157" y="7898"/>
                    <a:pt x="10324" y="7704"/>
                  </a:cubicBezTo>
                  <a:close/>
                  <a:moveTo>
                    <a:pt x="12324" y="7747"/>
                  </a:moveTo>
                  <a:cubicBezTo>
                    <a:pt x="12380" y="7757"/>
                    <a:pt x="12438" y="7767"/>
                    <a:pt x="12493" y="7779"/>
                  </a:cubicBezTo>
                  <a:lnTo>
                    <a:pt x="12724" y="7934"/>
                  </a:lnTo>
                  <a:cubicBezTo>
                    <a:pt x="12721" y="7933"/>
                    <a:pt x="12718" y="7933"/>
                    <a:pt x="12715" y="7933"/>
                  </a:cubicBezTo>
                  <a:cubicBezTo>
                    <a:pt x="12689" y="7933"/>
                    <a:pt x="12661" y="7944"/>
                    <a:pt x="12640" y="7971"/>
                  </a:cubicBezTo>
                  <a:cubicBezTo>
                    <a:pt x="12463" y="8191"/>
                    <a:pt x="12289" y="8410"/>
                    <a:pt x="12114" y="8631"/>
                  </a:cubicBezTo>
                  <a:cubicBezTo>
                    <a:pt x="12017" y="8568"/>
                    <a:pt x="11921" y="8505"/>
                    <a:pt x="11823" y="8443"/>
                  </a:cubicBezTo>
                  <a:cubicBezTo>
                    <a:pt x="11987" y="8249"/>
                    <a:pt x="12150" y="8055"/>
                    <a:pt x="12309" y="7859"/>
                  </a:cubicBezTo>
                  <a:cubicBezTo>
                    <a:pt x="12339" y="7823"/>
                    <a:pt x="12339" y="7782"/>
                    <a:pt x="12324" y="7747"/>
                  </a:cubicBezTo>
                  <a:close/>
                  <a:moveTo>
                    <a:pt x="8960" y="7859"/>
                  </a:moveTo>
                  <a:cubicBezTo>
                    <a:pt x="9164" y="8015"/>
                    <a:pt x="9366" y="8168"/>
                    <a:pt x="9568" y="8320"/>
                  </a:cubicBezTo>
                  <a:cubicBezTo>
                    <a:pt x="9438" y="8475"/>
                    <a:pt x="9300" y="8628"/>
                    <a:pt x="9169" y="8785"/>
                  </a:cubicBezTo>
                  <a:cubicBezTo>
                    <a:pt x="9096" y="8531"/>
                    <a:pt x="9033" y="8270"/>
                    <a:pt x="8982" y="8008"/>
                  </a:cubicBezTo>
                  <a:cubicBezTo>
                    <a:pt x="8974" y="7958"/>
                    <a:pt x="8967" y="7909"/>
                    <a:pt x="8960" y="7859"/>
                  </a:cubicBezTo>
                  <a:close/>
                  <a:moveTo>
                    <a:pt x="8539" y="8090"/>
                  </a:moveTo>
                  <a:cubicBezTo>
                    <a:pt x="8580" y="8340"/>
                    <a:pt x="8642" y="8589"/>
                    <a:pt x="8710" y="8834"/>
                  </a:cubicBezTo>
                  <a:cubicBezTo>
                    <a:pt x="8448" y="8647"/>
                    <a:pt x="8186" y="8459"/>
                    <a:pt x="7926" y="8270"/>
                  </a:cubicBezTo>
                  <a:cubicBezTo>
                    <a:pt x="8123" y="8201"/>
                    <a:pt x="8328" y="8137"/>
                    <a:pt x="8539" y="8090"/>
                  </a:cubicBezTo>
                  <a:close/>
                  <a:moveTo>
                    <a:pt x="12813" y="7994"/>
                  </a:moveTo>
                  <a:lnTo>
                    <a:pt x="12813" y="7994"/>
                  </a:lnTo>
                  <a:cubicBezTo>
                    <a:pt x="12853" y="8019"/>
                    <a:pt x="12892" y="8047"/>
                    <a:pt x="12932" y="8072"/>
                  </a:cubicBezTo>
                  <a:cubicBezTo>
                    <a:pt x="12856" y="8380"/>
                    <a:pt x="12760" y="8677"/>
                    <a:pt x="12638" y="8964"/>
                  </a:cubicBezTo>
                  <a:cubicBezTo>
                    <a:pt x="12525" y="8893"/>
                    <a:pt x="12412" y="8820"/>
                    <a:pt x="12300" y="8748"/>
                  </a:cubicBezTo>
                  <a:cubicBezTo>
                    <a:pt x="12468" y="8545"/>
                    <a:pt x="12637" y="8340"/>
                    <a:pt x="12806" y="8137"/>
                  </a:cubicBezTo>
                  <a:cubicBezTo>
                    <a:pt x="12846" y="8090"/>
                    <a:pt x="12840" y="8034"/>
                    <a:pt x="12813" y="7994"/>
                  </a:cubicBezTo>
                  <a:close/>
                  <a:moveTo>
                    <a:pt x="10966" y="8138"/>
                  </a:moveTo>
                  <a:cubicBezTo>
                    <a:pt x="11143" y="8259"/>
                    <a:pt x="11321" y="8376"/>
                    <a:pt x="11498" y="8496"/>
                  </a:cubicBezTo>
                  <a:cubicBezTo>
                    <a:pt x="11324" y="8704"/>
                    <a:pt x="11152" y="8911"/>
                    <a:pt x="10980" y="9121"/>
                  </a:cubicBezTo>
                  <a:cubicBezTo>
                    <a:pt x="10807" y="8992"/>
                    <a:pt x="10632" y="8867"/>
                    <a:pt x="10456" y="8740"/>
                  </a:cubicBezTo>
                  <a:cubicBezTo>
                    <a:pt x="10628" y="8539"/>
                    <a:pt x="10798" y="8339"/>
                    <a:pt x="10966" y="8138"/>
                  </a:cubicBezTo>
                  <a:close/>
                  <a:moveTo>
                    <a:pt x="13743" y="8147"/>
                  </a:moveTo>
                  <a:lnTo>
                    <a:pt x="13743" y="8147"/>
                  </a:lnTo>
                  <a:cubicBezTo>
                    <a:pt x="14421" y="8426"/>
                    <a:pt x="14975" y="8818"/>
                    <a:pt x="15419" y="9311"/>
                  </a:cubicBezTo>
                  <a:cubicBezTo>
                    <a:pt x="14870" y="8913"/>
                    <a:pt x="14309" y="8526"/>
                    <a:pt x="13743" y="8147"/>
                  </a:cubicBezTo>
                  <a:close/>
                  <a:moveTo>
                    <a:pt x="11680" y="8618"/>
                  </a:moveTo>
                  <a:cubicBezTo>
                    <a:pt x="11778" y="8682"/>
                    <a:pt x="11873" y="8748"/>
                    <a:pt x="11971" y="8813"/>
                  </a:cubicBezTo>
                  <a:cubicBezTo>
                    <a:pt x="11796" y="9029"/>
                    <a:pt x="11624" y="9244"/>
                    <a:pt x="11451" y="9461"/>
                  </a:cubicBezTo>
                  <a:cubicBezTo>
                    <a:pt x="11349" y="9387"/>
                    <a:pt x="11249" y="9314"/>
                    <a:pt x="11147" y="9241"/>
                  </a:cubicBezTo>
                  <a:cubicBezTo>
                    <a:pt x="11326" y="9033"/>
                    <a:pt x="11505" y="8826"/>
                    <a:pt x="11680" y="8618"/>
                  </a:cubicBezTo>
                  <a:close/>
                  <a:moveTo>
                    <a:pt x="9697" y="8417"/>
                  </a:moveTo>
                  <a:cubicBezTo>
                    <a:pt x="9856" y="8539"/>
                    <a:pt x="10018" y="8659"/>
                    <a:pt x="10178" y="8781"/>
                  </a:cubicBezTo>
                  <a:cubicBezTo>
                    <a:pt x="9985" y="9015"/>
                    <a:pt x="9796" y="9251"/>
                    <a:pt x="9608" y="9490"/>
                  </a:cubicBezTo>
                  <a:cubicBezTo>
                    <a:pt x="9515" y="9421"/>
                    <a:pt x="9424" y="9351"/>
                    <a:pt x="9330" y="9284"/>
                  </a:cubicBezTo>
                  <a:cubicBezTo>
                    <a:pt x="9290" y="9176"/>
                    <a:pt x="9255" y="9068"/>
                    <a:pt x="9222" y="8956"/>
                  </a:cubicBezTo>
                  <a:cubicBezTo>
                    <a:pt x="9386" y="8784"/>
                    <a:pt x="9541" y="8596"/>
                    <a:pt x="9697" y="8417"/>
                  </a:cubicBezTo>
                  <a:close/>
                  <a:moveTo>
                    <a:pt x="12150" y="8932"/>
                  </a:moveTo>
                  <a:cubicBezTo>
                    <a:pt x="12279" y="9017"/>
                    <a:pt x="12408" y="9105"/>
                    <a:pt x="12536" y="9191"/>
                  </a:cubicBezTo>
                  <a:cubicBezTo>
                    <a:pt x="12412" y="9450"/>
                    <a:pt x="12272" y="9699"/>
                    <a:pt x="12114" y="9937"/>
                  </a:cubicBezTo>
                  <a:cubicBezTo>
                    <a:pt x="11946" y="9816"/>
                    <a:pt x="11780" y="9698"/>
                    <a:pt x="11616" y="9577"/>
                  </a:cubicBezTo>
                  <a:cubicBezTo>
                    <a:pt x="11793" y="9363"/>
                    <a:pt x="11971" y="9146"/>
                    <a:pt x="12150" y="8932"/>
                  </a:cubicBezTo>
                  <a:close/>
                  <a:moveTo>
                    <a:pt x="10324" y="8891"/>
                  </a:moveTo>
                  <a:cubicBezTo>
                    <a:pt x="10497" y="9022"/>
                    <a:pt x="10671" y="9155"/>
                    <a:pt x="10844" y="9285"/>
                  </a:cubicBezTo>
                  <a:lnTo>
                    <a:pt x="10270" y="9994"/>
                  </a:lnTo>
                  <a:cubicBezTo>
                    <a:pt x="10088" y="9852"/>
                    <a:pt x="9905" y="9712"/>
                    <a:pt x="9720" y="9573"/>
                  </a:cubicBezTo>
                  <a:cubicBezTo>
                    <a:pt x="9923" y="9348"/>
                    <a:pt x="10124" y="9121"/>
                    <a:pt x="10324" y="8891"/>
                  </a:cubicBezTo>
                  <a:close/>
                  <a:moveTo>
                    <a:pt x="11004" y="9405"/>
                  </a:moveTo>
                  <a:lnTo>
                    <a:pt x="11309" y="9636"/>
                  </a:lnTo>
                  <a:cubicBezTo>
                    <a:pt x="11119" y="9877"/>
                    <a:pt x="10927" y="10117"/>
                    <a:pt x="10737" y="10359"/>
                  </a:cubicBezTo>
                  <a:cubicBezTo>
                    <a:pt x="10625" y="10272"/>
                    <a:pt x="10513" y="10182"/>
                    <a:pt x="10400" y="10094"/>
                  </a:cubicBezTo>
                  <a:cubicBezTo>
                    <a:pt x="10603" y="9865"/>
                    <a:pt x="10804" y="9636"/>
                    <a:pt x="11004" y="9405"/>
                  </a:cubicBezTo>
                  <a:close/>
                  <a:moveTo>
                    <a:pt x="9555" y="9844"/>
                  </a:moveTo>
                  <a:lnTo>
                    <a:pt x="9555" y="9844"/>
                  </a:lnTo>
                  <a:cubicBezTo>
                    <a:pt x="9727" y="9978"/>
                    <a:pt x="9902" y="10109"/>
                    <a:pt x="10074" y="10239"/>
                  </a:cubicBezTo>
                  <a:cubicBezTo>
                    <a:pt x="10013" y="10313"/>
                    <a:pt x="9956" y="10385"/>
                    <a:pt x="9897" y="10458"/>
                  </a:cubicBezTo>
                  <a:cubicBezTo>
                    <a:pt x="9773" y="10259"/>
                    <a:pt x="9655" y="10057"/>
                    <a:pt x="9555" y="9844"/>
                  </a:cubicBezTo>
                  <a:close/>
                  <a:moveTo>
                    <a:pt x="11467" y="9756"/>
                  </a:moveTo>
                  <a:cubicBezTo>
                    <a:pt x="11636" y="9884"/>
                    <a:pt x="11802" y="10010"/>
                    <a:pt x="11971" y="10137"/>
                  </a:cubicBezTo>
                  <a:cubicBezTo>
                    <a:pt x="11782" y="10395"/>
                    <a:pt x="11574" y="10638"/>
                    <a:pt x="11348" y="10865"/>
                  </a:cubicBezTo>
                  <a:cubicBezTo>
                    <a:pt x="11192" y="10730"/>
                    <a:pt x="11033" y="10600"/>
                    <a:pt x="10873" y="10471"/>
                  </a:cubicBezTo>
                  <a:cubicBezTo>
                    <a:pt x="11073" y="10235"/>
                    <a:pt x="11271" y="9995"/>
                    <a:pt x="11467" y="9756"/>
                  </a:cubicBezTo>
                  <a:close/>
                  <a:moveTo>
                    <a:pt x="10191" y="10330"/>
                  </a:moveTo>
                  <a:cubicBezTo>
                    <a:pt x="10311" y="10421"/>
                    <a:pt x="10432" y="10509"/>
                    <a:pt x="10553" y="10597"/>
                  </a:cubicBezTo>
                  <a:cubicBezTo>
                    <a:pt x="10457" y="10721"/>
                    <a:pt x="10361" y="10843"/>
                    <a:pt x="10267" y="10966"/>
                  </a:cubicBezTo>
                  <a:cubicBezTo>
                    <a:pt x="10164" y="10840"/>
                    <a:pt x="10066" y="10710"/>
                    <a:pt x="9975" y="10575"/>
                  </a:cubicBezTo>
                  <a:cubicBezTo>
                    <a:pt x="10046" y="10494"/>
                    <a:pt x="10119" y="10411"/>
                    <a:pt x="10191" y="10330"/>
                  </a:cubicBezTo>
                  <a:close/>
                  <a:moveTo>
                    <a:pt x="10684" y="10694"/>
                  </a:moveTo>
                  <a:cubicBezTo>
                    <a:pt x="10843" y="10810"/>
                    <a:pt x="11004" y="10925"/>
                    <a:pt x="11166" y="11036"/>
                  </a:cubicBezTo>
                  <a:cubicBezTo>
                    <a:pt x="11016" y="11172"/>
                    <a:pt x="10861" y="11301"/>
                    <a:pt x="10696" y="11420"/>
                  </a:cubicBezTo>
                  <a:cubicBezTo>
                    <a:pt x="10575" y="11311"/>
                    <a:pt x="10464" y="11195"/>
                    <a:pt x="10360" y="11074"/>
                  </a:cubicBezTo>
                  <a:cubicBezTo>
                    <a:pt x="10469" y="10946"/>
                    <a:pt x="10576" y="10822"/>
                    <a:pt x="10684" y="10694"/>
                  </a:cubicBezTo>
                  <a:close/>
                  <a:moveTo>
                    <a:pt x="13304" y="8320"/>
                  </a:moveTo>
                  <a:cubicBezTo>
                    <a:pt x="14159" y="8889"/>
                    <a:pt x="15022" y="9436"/>
                    <a:pt x="15898" y="9950"/>
                  </a:cubicBezTo>
                  <a:cubicBezTo>
                    <a:pt x="16183" y="10406"/>
                    <a:pt x="16400" y="10922"/>
                    <a:pt x="16549" y="11495"/>
                  </a:cubicBezTo>
                  <a:lnTo>
                    <a:pt x="16554" y="11520"/>
                  </a:lnTo>
                  <a:cubicBezTo>
                    <a:pt x="15373" y="10740"/>
                    <a:pt x="14187" y="9967"/>
                    <a:pt x="12999" y="9198"/>
                  </a:cubicBezTo>
                  <a:cubicBezTo>
                    <a:pt x="13123" y="8914"/>
                    <a:pt x="13225" y="8624"/>
                    <a:pt x="13304" y="8320"/>
                  </a:cubicBezTo>
                  <a:close/>
                  <a:moveTo>
                    <a:pt x="7712" y="8349"/>
                  </a:moveTo>
                  <a:cubicBezTo>
                    <a:pt x="8092" y="8659"/>
                    <a:pt x="8473" y="8972"/>
                    <a:pt x="8858" y="9284"/>
                  </a:cubicBezTo>
                  <a:cubicBezTo>
                    <a:pt x="9194" y="10193"/>
                    <a:pt x="9727" y="11016"/>
                    <a:pt x="10427" y="11603"/>
                  </a:cubicBezTo>
                  <a:cubicBezTo>
                    <a:pt x="10384" y="11632"/>
                    <a:pt x="10338" y="11656"/>
                    <a:pt x="10296" y="11684"/>
                  </a:cubicBezTo>
                  <a:cubicBezTo>
                    <a:pt x="9090" y="10786"/>
                    <a:pt x="7942" y="9831"/>
                    <a:pt x="6795" y="8857"/>
                  </a:cubicBezTo>
                  <a:cubicBezTo>
                    <a:pt x="6785" y="8850"/>
                    <a:pt x="6777" y="8847"/>
                    <a:pt x="6769" y="8843"/>
                  </a:cubicBezTo>
                  <a:cubicBezTo>
                    <a:pt x="7061" y="8648"/>
                    <a:pt x="7377" y="8485"/>
                    <a:pt x="7712" y="8349"/>
                  </a:cubicBezTo>
                  <a:close/>
                  <a:moveTo>
                    <a:pt x="6651" y="8922"/>
                  </a:moveTo>
                  <a:cubicBezTo>
                    <a:pt x="6651" y="8940"/>
                    <a:pt x="6659" y="8960"/>
                    <a:pt x="6676" y="8977"/>
                  </a:cubicBezTo>
                  <a:cubicBezTo>
                    <a:pt x="7720" y="10013"/>
                    <a:pt x="8872" y="10955"/>
                    <a:pt x="10059" y="11825"/>
                  </a:cubicBezTo>
                  <a:cubicBezTo>
                    <a:pt x="9741" y="12000"/>
                    <a:pt x="9408" y="12149"/>
                    <a:pt x="9054" y="12265"/>
                  </a:cubicBezTo>
                  <a:cubicBezTo>
                    <a:pt x="7954" y="11416"/>
                    <a:pt x="6828" y="10600"/>
                    <a:pt x="5715" y="9769"/>
                  </a:cubicBezTo>
                  <a:cubicBezTo>
                    <a:pt x="5988" y="9451"/>
                    <a:pt x="6303" y="9168"/>
                    <a:pt x="6651" y="8922"/>
                  </a:cubicBezTo>
                  <a:close/>
                  <a:moveTo>
                    <a:pt x="6560" y="399"/>
                  </a:moveTo>
                  <a:cubicBezTo>
                    <a:pt x="8423" y="399"/>
                    <a:pt x="10205" y="1201"/>
                    <a:pt x="11437" y="2525"/>
                  </a:cubicBezTo>
                  <a:cubicBezTo>
                    <a:pt x="10665" y="2911"/>
                    <a:pt x="9962" y="3459"/>
                    <a:pt x="9388" y="4182"/>
                  </a:cubicBezTo>
                  <a:cubicBezTo>
                    <a:pt x="9182" y="4443"/>
                    <a:pt x="9015" y="4726"/>
                    <a:pt x="8879" y="5027"/>
                  </a:cubicBezTo>
                  <a:cubicBezTo>
                    <a:pt x="8867" y="5020"/>
                    <a:pt x="8854" y="5011"/>
                    <a:pt x="8842" y="5004"/>
                  </a:cubicBezTo>
                  <a:cubicBezTo>
                    <a:pt x="8823" y="4992"/>
                    <a:pt x="8805" y="4987"/>
                    <a:pt x="8788" y="4987"/>
                  </a:cubicBezTo>
                  <a:cubicBezTo>
                    <a:pt x="8702" y="4987"/>
                    <a:pt x="8648" y="5118"/>
                    <a:pt x="8738" y="5181"/>
                  </a:cubicBezTo>
                  <a:cubicBezTo>
                    <a:pt x="8758" y="5196"/>
                    <a:pt x="8779" y="5210"/>
                    <a:pt x="8798" y="5222"/>
                  </a:cubicBezTo>
                  <a:cubicBezTo>
                    <a:pt x="8497" y="5985"/>
                    <a:pt x="8400" y="6841"/>
                    <a:pt x="8483" y="7694"/>
                  </a:cubicBezTo>
                  <a:cubicBezTo>
                    <a:pt x="6570" y="8094"/>
                    <a:pt x="4986" y="9449"/>
                    <a:pt x="4362" y="11255"/>
                  </a:cubicBezTo>
                  <a:lnTo>
                    <a:pt x="4362" y="11255"/>
                  </a:lnTo>
                  <a:cubicBezTo>
                    <a:pt x="4362" y="11255"/>
                    <a:pt x="4362" y="11255"/>
                    <a:pt x="4362" y="11255"/>
                  </a:cubicBezTo>
                  <a:cubicBezTo>
                    <a:pt x="4351" y="11249"/>
                    <a:pt x="4341" y="11246"/>
                    <a:pt x="4330" y="11246"/>
                  </a:cubicBezTo>
                  <a:cubicBezTo>
                    <a:pt x="4276" y="11246"/>
                    <a:pt x="4228" y="11323"/>
                    <a:pt x="4279" y="11363"/>
                  </a:cubicBezTo>
                  <a:cubicBezTo>
                    <a:pt x="4292" y="11374"/>
                    <a:pt x="4305" y="11383"/>
                    <a:pt x="4317" y="11391"/>
                  </a:cubicBezTo>
                  <a:cubicBezTo>
                    <a:pt x="4227" y="11678"/>
                    <a:pt x="4160" y="11976"/>
                    <a:pt x="4120" y="12284"/>
                  </a:cubicBezTo>
                  <a:cubicBezTo>
                    <a:pt x="3905" y="12186"/>
                    <a:pt x="3695" y="12072"/>
                    <a:pt x="3491" y="11936"/>
                  </a:cubicBezTo>
                  <a:cubicBezTo>
                    <a:pt x="2164" y="11044"/>
                    <a:pt x="1444" y="9490"/>
                    <a:pt x="1071" y="7982"/>
                  </a:cubicBezTo>
                  <a:cubicBezTo>
                    <a:pt x="649" y="6275"/>
                    <a:pt x="617" y="4486"/>
                    <a:pt x="1607" y="2963"/>
                  </a:cubicBezTo>
                  <a:cubicBezTo>
                    <a:pt x="2575" y="1476"/>
                    <a:pt x="4246" y="578"/>
                    <a:pt x="5997" y="423"/>
                  </a:cubicBezTo>
                  <a:cubicBezTo>
                    <a:pt x="6185" y="407"/>
                    <a:pt x="6373" y="399"/>
                    <a:pt x="6560" y="399"/>
                  </a:cubicBezTo>
                  <a:close/>
                  <a:moveTo>
                    <a:pt x="14439" y="2186"/>
                  </a:moveTo>
                  <a:cubicBezTo>
                    <a:pt x="15903" y="2186"/>
                    <a:pt x="17354" y="2722"/>
                    <a:pt x="18466" y="3817"/>
                  </a:cubicBezTo>
                  <a:cubicBezTo>
                    <a:pt x="20486" y="5810"/>
                    <a:pt x="20655" y="9099"/>
                    <a:pt x="18724" y="11227"/>
                  </a:cubicBezTo>
                  <a:cubicBezTo>
                    <a:pt x="18261" y="11735"/>
                    <a:pt x="17724" y="12113"/>
                    <a:pt x="17147" y="12377"/>
                  </a:cubicBezTo>
                  <a:cubicBezTo>
                    <a:pt x="17136" y="12296"/>
                    <a:pt x="17117" y="12219"/>
                    <a:pt x="17106" y="12139"/>
                  </a:cubicBezTo>
                  <a:cubicBezTo>
                    <a:pt x="17187" y="12093"/>
                    <a:pt x="17223" y="11960"/>
                    <a:pt x="17120" y="11891"/>
                  </a:cubicBezTo>
                  <a:lnTo>
                    <a:pt x="17055" y="11848"/>
                  </a:lnTo>
                  <a:cubicBezTo>
                    <a:pt x="16938" y="11296"/>
                    <a:pt x="16769" y="10760"/>
                    <a:pt x="16549" y="10269"/>
                  </a:cubicBezTo>
                  <a:cubicBezTo>
                    <a:pt x="15934" y="8897"/>
                    <a:pt x="14782" y="8042"/>
                    <a:pt x="13446" y="7611"/>
                  </a:cubicBezTo>
                  <a:cubicBezTo>
                    <a:pt x="13686" y="5814"/>
                    <a:pt x="13161" y="4039"/>
                    <a:pt x="12085" y="2660"/>
                  </a:cubicBezTo>
                  <a:cubicBezTo>
                    <a:pt x="12839" y="2345"/>
                    <a:pt x="13641" y="2186"/>
                    <a:pt x="14439" y="2186"/>
                  </a:cubicBezTo>
                  <a:close/>
                  <a:moveTo>
                    <a:pt x="5599" y="9910"/>
                  </a:moveTo>
                  <a:cubicBezTo>
                    <a:pt x="6656" y="10723"/>
                    <a:pt x="7704" y="11550"/>
                    <a:pt x="8773" y="12349"/>
                  </a:cubicBezTo>
                  <a:cubicBezTo>
                    <a:pt x="8564" y="12408"/>
                    <a:pt x="8350" y="12455"/>
                    <a:pt x="8129" y="12491"/>
                  </a:cubicBezTo>
                  <a:cubicBezTo>
                    <a:pt x="8033" y="12507"/>
                    <a:pt x="7989" y="12571"/>
                    <a:pt x="7986" y="12643"/>
                  </a:cubicBezTo>
                  <a:cubicBezTo>
                    <a:pt x="7899" y="12654"/>
                    <a:pt x="7810" y="12663"/>
                    <a:pt x="7722" y="12672"/>
                  </a:cubicBezTo>
                  <a:cubicBezTo>
                    <a:pt x="6842" y="12010"/>
                    <a:pt x="5937" y="11390"/>
                    <a:pt x="5066" y="10714"/>
                  </a:cubicBezTo>
                  <a:cubicBezTo>
                    <a:pt x="5217" y="10429"/>
                    <a:pt x="5396" y="10160"/>
                    <a:pt x="5599" y="9910"/>
                  </a:cubicBezTo>
                  <a:close/>
                  <a:moveTo>
                    <a:pt x="11548" y="11258"/>
                  </a:moveTo>
                  <a:cubicBezTo>
                    <a:pt x="12168" y="11741"/>
                    <a:pt x="12794" y="12219"/>
                    <a:pt x="13420" y="12694"/>
                  </a:cubicBezTo>
                  <a:cubicBezTo>
                    <a:pt x="12565" y="12511"/>
                    <a:pt x="11737" y="12170"/>
                    <a:pt x="11009" y="11711"/>
                  </a:cubicBezTo>
                  <a:cubicBezTo>
                    <a:pt x="11198" y="11570"/>
                    <a:pt x="11377" y="11419"/>
                    <a:pt x="11548" y="11258"/>
                  </a:cubicBezTo>
                  <a:close/>
                  <a:moveTo>
                    <a:pt x="4675" y="11664"/>
                  </a:moveTo>
                  <a:cubicBezTo>
                    <a:pt x="5145" y="12029"/>
                    <a:pt x="5622" y="12385"/>
                    <a:pt x="6103" y="12729"/>
                  </a:cubicBezTo>
                  <a:cubicBezTo>
                    <a:pt x="5560" y="12702"/>
                    <a:pt x="5028" y="12619"/>
                    <a:pt x="4516" y="12441"/>
                  </a:cubicBezTo>
                  <a:cubicBezTo>
                    <a:pt x="4549" y="12176"/>
                    <a:pt x="4601" y="11917"/>
                    <a:pt x="4675" y="11664"/>
                  </a:cubicBezTo>
                  <a:close/>
                  <a:moveTo>
                    <a:pt x="4976" y="10890"/>
                  </a:moveTo>
                  <a:cubicBezTo>
                    <a:pt x="5716" y="11533"/>
                    <a:pt x="6504" y="12178"/>
                    <a:pt x="7332" y="12707"/>
                  </a:cubicBezTo>
                  <a:cubicBezTo>
                    <a:pt x="7059" y="12728"/>
                    <a:pt x="6787" y="12741"/>
                    <a:pt x="6516" y="12741"/>
                  </a:cubicBezTo>
                  <a:cubicBezTo>
                    <a:pt x="6432" y="12741"/>
                    <a:pt x="6348" y="12740"/>
                    <a:pt x="6265" y="12737"/>
                  </a:cubicBezTo>
                  <a:cubicBezTo>
                    <a:pt x="6301" y="12693"/>
                    <a:pt x="6305" y="12619"/>
                    <a:pt x="6246" y="12573"/>
                  </a:cubicBezTo>
                  <a:cubicBezTo>
                    <a:pt x="5749" y="12208"/>
                    <a:pt x="5241" y="11850"/>
                    <a:pt x="4728" y="11505"/>
                  </a:cubicBezTo>
                  <a:cubicBezTo>
                    <a:pt x="4797" y="11294"/>
                    <a:pt x="4880" y="11089"/>
                    <a:pt x="4976" y="10890"/>
                  </a:cubicBezTo>
                  <a:close/>
                  <a:moveTo>
                    <a:pt x="12893" y="9433"/>
                  </a:moveTo>
                  <a:cubicBezTo>
                    <a:pt x="14140" y="10265"/>
                    <a:pt x="15390" y="11091"/>
                    <a:pt x="16643" y="11913"/>
                  </a:cubicBezTo>
                  <a:cubicBezTo>
                    <a:pt x="16686" y="12119"/>
                    <a:pt x="16723" y="12327"/>
                    <a:pt x="16750" y="12537"/>
                  </a:cubicBezTo>
                  <a:cubicBezTo>
                    <a:pt x="16464" y="12640"/>
                    <a:pt x="16168" y="12713"/>
                    <a:pt x="15867" y="12765"/>
                  </a:cubicBezTo>
                  <a:cubicBezTo>
                    <a:pt x="15864" y="12727"/>
                    <a:pt x="15848" y="12690"/>
                    <a:pt x="15811" y="12662"/>
                  </a:cubicBezTo>
                  <a:cubicBezTo>
                    <a:pt x="14700" y="11828"/>
                    <a:pt x="13582" y="11005"/>
                    <a:pt x="12458" y="10187"/>
                  </a:cubicBezTo>
                  <a:cubicBezTo>
                    <a:pt x="12619" y="9948"/>
                    <a:pt x="12766" y="9695"/>
                    <a:pt x="12893" y="9433"/>
                  </a:cubicBezTo>
                  <a:close/>
                  <a:moveTo>
                    <a:pt x="12314" y="10393"/>
                  </a:moveTo>
                  <a:cubicBezTo>
                    <a:pt x="13393" y="11204"/>
                    <a:pt x="14477" y="12010"/>
                    <a:pt x="15566" y="12806"/>
                  </a:cubicBezTo>
                  <a:cubicBezTo>
                    <a:pt x="15329" y="12834"/>
                    <a:pt x="15089" y="12848"/>
                    <a:pt x="14849" y="12848"/>
                  </a:cubicBezTo>
                  <a:cubicBezTo>
                    <a:pt x="14535" y="12848"/>
                    <a:pt x="14219" y="12824"/>
                    <a:pt x="13905" y="12779"/>
                  </a:cubicBezTo>
                  <a:cubicBezTo>
                    <a:pt x="13178" y="12211"/>
                    <a:pt x="12439" y="11655"/>
                    <a:pt x="11680" y="11131"/>
                  </a:cubicBezTo>
                  <a:cubicBezTo>
                    <a:pt x="11911" y="10902"/>
                    <a:pt x="12121" y="10654"/>
                    <a:pt x="12314" y="10393"/>
                  </a:cubicBezTo>
                  <a:close/>
                  <a:moveTo>
                    <a:pt x="10682" y="11938"/>
                  </a:moveTo>
                  <a:cubicBezTo>
                    <a:pt x="10696" y="11971"/>
                    <a:pt x="10718" y="12004"/>
                    <a:pt x="10757" y="12029"/>
                  </a:cubicBezTo>
                  <a:cubicBezTo>
                    <a:pt x="11957" y="12801"/>
                    <a:pt x="13399" y="13264"/>
                    <a:pt x="14827" y="13264"/>
                  </a:cubicBezTo>
                  <a:cubicBezTo>
                    <a:pt x="15494" y="13264"/>
                    <a:pt x="16158" y="13163"/>
                    <a:pt x="16793" y="12945"/>
                  </a:cubicBezTo>
                  <a:lnTo>
                    <a:pt x="16793" y="12945"/>
                  </a:lnTo>
                  <a:cubicBezTo>
                    <a:pt x="16858" y="13853"/>
                    <a:pt x="16756" y="14774"/>
                    <a:pt x="16397" y="15605"/>
                  </a:cubicBezTo>
                  <a:cubicBezTo>
                    <a:pt x="15760" y="17083"/>
                    <a:pt x="14255" y="17977"/>
                    <a:pt x="12780" y="18472"/>
                  </a:cubicBezTo>
                  <a:cubicBezTo>
                    <a:pt x="12252" y="18649"/>
                    <a:pt x="11683" y="18733"/>
                    <a:pt x="11100" y="18733"/>
                  </a:cubicBezTo>
                  <a:cubicBezTo>
                    <a:pt x="8504" y="18733"/>
                    <a:pt x="5615" y="17083"/>
                    <a:pt x="4776" y="14702"/>
                  </a:cubicBezTo>
                  <a:cubicBezTo>
                    <a:pt x="4548" y="14055"/>
                    <a:pt x="4458" y="13406"/>
                    <a:pt x="4491" y="12779"/>
                  </a:cubicBezTo>
                  <a:lnTo>
                    <a:pt x="4491" y="12779"/>
                  </a:lnTo>
                  <a:cubicBezTo>
                    <a:pt x="5126" y="13006"/>
                    <a:pt x="5815" y="13121"/>
                    <a:pt x="6542" y="13121"/>
                  </a:cubicBezTo>
                  <a:cubicBezTo>
                    <a:pt x="7070" y="13121"/>
                    <a:pt x="7618" y="13060"/>
                    <a:pt x="8181" y="12938"/>
                  </a:cubicBezTo>
                  <a:cubicBezTo>
                    <a:pt x="8226" y="12929"/>
                    <a:pt x="8257" y="12901"/>
                    <a:pt x="8274" y="12866"/>
                  </a:cubicBezTo>
                  <a:cubicBezTo>
                    <a:pt x="8584" y="12819"/>
                    <a:pt x="8885" y="12747"/>
                    <a:pt x="9179" y="12652"/>
                  </a:cubicBezTo>
                  <a:cubicBezTo>
                    <a:pt x="9204" y="12672"/>
                    <a:pt x="9230" y="12692"/>
                    <a:pt x="9257" y="12712"/>
                  </a:cubicBezTo>
                  <a:cubicBezTo>
                    <a:pt x="9275" y="12725"/>
                    <a:pt x="9294" y="12730"/>
                    <a:pt x="9313" y="12730"/>
                  </a:cubicBezTo>
                  <a:cubicBezTo>
                    <a:pt x="9388" y="12730"/>
                    <a:pt x="9457" y="12637"/>
                    <a:pt x="9426" y="12566"/>
                  </a:cubicBezTo>
                  <a:cubicBezTo>
                    <a:pt x="9869" y="12404"/>
                    <a:pt x="10290" y="12192"/>
                    <a:pt x="10682" y="11938"/>
                  </a:cubicBezTo>
                  <a:close/>
                  <a:moveTo>
                    <a:pt x="6559" y="1"/>
                  </a:moveTo>
                  <a:cubicBezTo>
                    <a:pt x="5116" y="1"/>
                    <a:pt x="3681" y="440"/>
                    <a:pt x="2529" y="1360"/>
                  </a:cubicBezTo>
                  <a:cubicBezTo>
                    <a:pt x="116" y="3286"/>
                    <a:pt x="0" y="6401"/>
                    <a:pt x="998" y="9129"/>
                  </a:cubicBezTo>
                  <a:cubicBezTo>
                    <a:pt x="1620" y="10824"/>
                    <a:pt x="2708" y="12000"/>
                    <a:pt x="4084" y="12619"/>
                  </a:cubicBezTo>
                  <a:cubicBezTo>
                    <a:pt x="3911" y="15349"/>
                    <a:pt x="5736" y="17401"/>
                    <a:pt x="8131" y="18439"/>
                  </a:cubicBezTo>
                  <a:cubicBezTo>
                    <a:pt x="9112" y="18864"/>
                    <a:pt x="10137" y="19083"/>
                    <a:pt x="11147" y="19083"/>
                  </a:cubicBezTo>
                  <a:cubicBezTo>
                    <a:pt x="12825" y="19083"/>
                    <a:pt x="14460" y="18478"/>
                    <a:pt x="15775" y="17211"/>
                  </a:cubicBezTo>
                  <a:cubicBezTo>
                    <a:pt x="16949" y="16079"/>
                    <a:pt x="17329" y="14413"/>
                    <a:pt x="17191" y="12793"/>
                  </a:cubicBezTo>
                  <a:cubicBezTo>
                    <a:pt x="17405" y="12702"/>
                    <a:pt x="17614" y="12600"/>
                    <a:pt x="17817" y="12480"/>
                  </a:cubicBezTo>
                  <a:cubicBezTo>
                    <a:pt x="19782" y="11318"/>
                    <a:pt x="20803" y="8910"/>
                    <a:pt x="20429" y="6681"/>
                  </a:cubicBezTo>
                  <a:cubicBezTo>
                    <a:pt x="19900" y="3537"/>
                    <a:pt x="17168" y="1840"/>
                    <a:pt x="14385" y="1840"/>
                  </a:cubicBezTo>
                  <a:cubicBezTo>
                    <a:pt x="13515" y="1840"/>
                    <a:pt x="12639" y="2007"/>
                    <a:pt x="11825" y="2346"/>
                  </a:cubicBezTo>
                  <a:cubicBezTo>
                    <a:pt x="11324" y="1775"/>
                    <a:pt x="10727" y="1281"/>
                    <a:pt x="10042" y="900"/>
                  </a:cubicBezTo>
                  <a:cubicBezTo>
                    <a:pt x="8983" y="309"/>
                    <a:pt x="7768" y="1"/>
                    <a:pt x="6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2" name="Google Shape;1532;p41"/>
            <p:cNvSpPr/>
            <p:nvPr/>
          </p:nvSpPr>
          <p:spPr>
            <a:xfrm>
              <a:off x="4211323" y="2487777"/>
              <a:ext cx="51864" cy="71393"/>
            </a:xfrm>
            <a:custGeom>
              <a:avLst/>
              <a:gdLst/>
              <a:ahLst/>
              <a:cxnLst/>
              <a:rect l="l" t="t" r="r" b="b"/>
              <a:pathLst>
                <a:path w="1628" h="2241" extrusionOk="0">
                  <a:moveTo>
                    <a:pt x="480" y="541"/>
                  </a:moveTo>
                  <a:cubicBezTo>
                    <a:pt x="592" y="674"/>
                    <a:pt x="673" y="831"/>
                    <a:pt x="758" y="989"/>
                  </a:cubicBezTo>
                  <a:cubicBezTo>
                    <a:pt x="658" y="1020"/>
                    <a:pt x="559" y="1055"/>
                    <a:pt x="460" y="1088"/>
                  </a:cubicBezTo>
                  <a:cubicBezTo>
                    <a:pt x="466" y="904"/>
                    <a:pt x="472" y="723"/>
                    <a:pt x="480" y="541"/>
                  </a:cubicBezTo>
                  <a:close/>
                  <a:moveTo>
                    <a:pt x="326" y="1"/>
                  </a:moveTo>
                  <a:cubicBezTo>
                    <a:pt x="233" y="1"/>
                    <a:pt x="148" y="74"/>
                    <a:pt x="145" y="176"/>
                  </a:cubicBezTo>
                  <a:cubicBezTo>
                    <a:pt x="136" y="515"/>
                    <a:pt x="129" y="854"/>
                    <a:pt x="135" y="1197"/>
                  </a:cubicBezTo>
                  <a:cubicBezTo>
                    <a:pt x="134" y="1197"/>
                    <a:pt x="134" y="1197"/>
                    <a:pt x="131" y="1198"/>
                  </a:cubicBezTo>
                  <a:cubicBezTo>
                    <a:pt x="0" y="1244"/>
                    <a:pt x="29" y="1423"/>
                    <a:pt x="142" y="1443"/>
                  </a:cubicBezTo>
                  <a:cubicBezTo>
                    <a:pt x="149" y="1670"/>
                    <a:pt x="159" y="1900"/>
                    <a:pt x="181" y="2124"/>
                  </a:cubicBezTo>
                  <a:cubicBezTo>
                    <a:pt x="188" y="2201"/>
                    <a:pt x="247" y="2240"/>
                    <a:pt x="304" y="2240"/>
                  </a:cubicBezTo>
                  <a:cubicBezTo>
                    <a:pt x="361" y="2240"/>
                    <a:pt x="417" y="2202"/>
                    <a:pt x="421" y="2124"/>
                  </a:cubicBezTo>
                  <a:cubicBezTo>
                    <a:pt x="434" y="1872"/>
                    <a:pt x="443" y="1620"/>
                    <a:pt x="450" y="1365"/>
                  </a:cubicBezTo>
                  <a:cubicBezTo>
                    <a:pt x="599" y="1323"/>
                    <a:pt x="746" y="1282"/>
                    <a:pt x="894" y="1237"/>
                  </a:cubicBezTo>
                  <a:cubicBezTo>
                    <a:pt x="928" y="1297"/>
                    <a:pt x="966" y="1354"/>
                    <a:pt x="1004" y="1408"/>
                  </a:cubicBezTo>
                  <a:cubicBezTo>
                    <a:pt x="1044" y="1463"/>
                    <a:pt x="1130" y="1533"/>
                    <a:pt x="1195" y="1600"/>
                  </a:cubicBezTo>
                  <a:cubicBezTo>
                    <a:pt x="1193" y="1613"/>
                    <a:pt x="1189" y="1628"/>
                    <a:pt x="1189" y="1642"/>
                  </a:cubicBezTo>
                  <a:cubicBezTo>
                    <a:pt x="1189" y="1652"/>
                    <a:pt x="1190" y="1663"/>
                    <a:pt x="1190" y="1676"/>
                  </a:cubicBezTo>
                  <a:cubicBezTo>
                    <a:pt x="1195" y="1751"/>
                    <a:pt x="1239" y="1812"/>
                    <a:pt x="1312" y="1835"/>
                  </a:cubicBezTo>
                  <a:cubicBezTo>
                    <a:pt x="1345" y="1846"/>
                    <a:pt x="1373" y="1851"/>
                    <a:pt x="1400" y="1851"/>
                  </a:cubicBezTo>
                  <a:cubicBezTo>
                    <a:pt x="1442" y="1851"/>
                    <a:pt x="1480" y="1837"/>
                    <a:pt x="1524" y="1806"/>
                  </a:cubicBezTo>
                  <a:cubicBezTo>
                    <a:pt x="1590" y="1761"/>
                    <a:pt x="1627" y="1683"/>
                    <a:pt x="1606" y="1603"/>
                  </a:cubicBezTo>
                  <a:cubicBezTo>
                    <a:pt x="1566" y="1447"/>
                    <a:pt x="1448" y="1383"/>
                    <a:pt x="1346" y="1264"/>
                  </a:cubicBezTo>
                  <a:cubicBezTo>
                    <a:pt x="1219" y="1116"/>
                    <a:pt x="1136" y="933"/>
                    <a:pt x="1043" y="763"/>
                  </a:cubicBezTo>
                  <a:cubicBezTo>
                    <a:pt x="881" y="466"/>
                    <a:pt x="715" y="193"/>
                    <a:pt x="413" y="24"/>
                  </a:cubicBezTo>
                  <a:cubicBezTo>
                    <a:pt x="385" y="8"/>
                    <a:pt x="355" y="1"/>
                    <a:pt x="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3" name="Google Shape;1533;p41"/>
            <p:cNvSpPr/>
            <p:nvPr/>
          </p:nvSpPr>
          <p:spPr>
            <a:xfrm>
              <a:off x="4614203" y="2503898"/>
              <a:ext cx="68271" cy="64957"/>
            </a:xfrm>
            <a:custGeom>
              <a:avLst/>
              <a:gdLst/>
              <a:ahLst/>
              <a:cxnLst/>
              <a:rect l="l" t="t" r="r" b="b"/>
              <a:pathLst>
                <a:path w="2143" h="2039" extrusionOk="0">
                  <a:moveTo>
                    <a:pt x="634" y="347"/>
                  </a:moveTo>
                  <a:cubicBezTo>
                    <a:pt x="652" y="347"/>
                    <a:pt x="675" y="356"/>
                    <a:pt x="704" y="377"/>
                  </a:cubicBezTo>
                  <a:cubicBezTo>
                    <a:pt x="722" y="471"/>
                    <a:pt x="741" y="565"/>
                    <a:pt x="761" y="660"/>
                  </a:cubicBezTo>
                  <a:cubicBezTo>
                    <a:pt x="734" y="729"/>
                    <a:pt x="694" y="791"/>
                    <a:pt x="651" y="849"/>
                  </a:cubicBezTo>
                  <a:cubicBezTo>
                    <a:pt x="641" y="818"/>
                    <a:pt x="631" y="784"/>
                    <a:pt x="622" y="751"/>
                  </a:cubicBezTo>
                  <a:cubicBezTo>
                    <a:pt x="616" y="731"/>
                    <a:pt x="517" y="347"/>
                    <a:pt x="634" y="347"/>
                  </a:cubicBezTo>
                  <a:close/>
                  <a:moveTo>
                    <a:pt x="751" y="1187"/>
                  </a:moveTo>
                  <a:cubicBezTo>
                    <a:pt x="859" y="1232"/>
                    <a:pt x="960" y="1241"/>
                    <a:pt x="1063" y="1241"/>
                  </a:cubicBezTo>
                  <a:cubicBezTo>
                    <a:pt x="1130" y="1241"/>
                    <a:pt x="1197" y="1237"/>
                    <a:pt x="1267" y="1237"/>
                  </a:cubicBezTo>
                  <a:cubicBezTo>
                    <a:pt x="1328" y="1237"/>
                    <a:pt x="1391" y="1240"/>
                    <a:pt x="1457" y="1250"/>
                  </a:cubicBezTo>
                  <a:cubicBezTo>
                    <a:pt x="1539" y="1259"/>
                    <a:pt x="1738" y="1342"/>
                    <a:pt x="1703" y="1465"/>
                  </a:cubicBezTo>
                  <a:cubicBezTo>
                    <a:pt x="1692" y="1510"/>
                    <a:pt x="1546" y="1574"/>
                    <a:pt x="1503" y="1594"/>
                  </a:cubicBezTo>
                  <a:cubicBezTo>
                    <a:pt x="1377" y="1655"/>
                    <a:pt x="1243" y="1681"/>
                    <a:pt x="1107" y="1681"/>
                  </a:cubicBezTo>
                  <a:cubicBezTo>
                    <a:pt x="1019" y="1681"/>
                    <a:pt x="930" y="1670"/>
                    <a:pt x="843" y="1650"/>
                  </a:cubicBezTo>
                  <a:cubicBezTo>
                    <a:pt x="839" y="1649"/>
                    <a:pt x="836" y="1649"/>
                    <a:pt x="833" y="1649"/>
                  </a:cubicBezTo>
                  <a:cubicBezTo>
                    <a:pt x="826" y="1649"/>
                    <a:pt x="820" y="1650"/>
                    <a:pt x="814" y="1650"/>
                  </a:cubicBezTo>
                  <a:cubicBezTo>
                    <a:pt x="844" y="1617"/>
                    <a:pt x="861" y="1573"/>
                    <a:pt x="841" y="1515"/>
                  </a:cubicBezTo>
                  <a:cubicBezTo>
                    <a:pt x="814" y="1406"/>
                    <a:pt x="783" y="1298"/>
                    <a:pt x="751" y="1187"/>
                  </a:cubicBezTo>
                  <a:close/>
                  <a:moveTo>
                    <a:pt x="621" y="1"/>
                  </a:moveTo>
                  <a:cubicBezTo>
                    <a:pt x="602" y="1"/>
                    <a:pt x="582" y="2"/>
                    <a:pt x="562" y="5"/>
                  </a:cubicBezTo>
                  <a:cubicBezTo>
                    <a:pt x="383" y="30"/>
                    <a:pt x="284" y="118"/>
                    <a:pt x="240" y="245"/>
                  </a:cubicBezTo>
                  <a:cubicBezTo>
                    <a:pt x="218" y="227"/>
                    <a:pt x="192" y="219"/>
                    <a:pt x="167" y="219"/>
                  </a:cubicBezTo>
                  <a:cubicBezTo>
                    <a:pt x="83" y="219"/>
                    <a:pt x="0" y="305"/>
                    <a:pt x="55" y="400"/>
                  </a:cubicBezTo>
                  <a:cubicBezTo>
                    <a:pt x="133" y="536"/>
                    <a:pt x="200" y="676"/>
                    <a:pt x="264" y="815"/>
                  </a:cubicBezTo>
                  <a:cubicBezTo>
                    <a:pt x="346" y="1123"/>
                    <a:pt x="491" y="1437"/>
                    <a:pt x="549" y="1594"/>
                  </a:cubicBezTo>
                  <a:cubicBezTo>
                    <a:pt x="572" y="1658"/>
                    <a:pt x="624" y="1689"/>
                    <a:pt x="678" y="1694"/>
                  </a:cubicBezTo>
                  <a:cubicBezTo>
                    <a:pt x="584" y="1786"/>
                    <a:pt x="582" y="1971"/>
                    <a:pt x="747" y="2006"/>
                  </a:cubicBezTo>
                  <a:cubicBezTo>
                    <a:pt x="841" y="2027"/>
                    <a:pt x="954" y="2039"/>
                    <a:pt x="1076" y="2039"/>
                  </a:cubicBezTo>
                  <a:cubicBezTo>
                    <a:pt x="1495" y="2039"/>
                    <a:pt x="2005" y="1898"/>
                    <a:pt x="2096" y="1487"/>
                  </a:cubicBezTo>
                  <a:cubicBezTo>
                    <a:pt x="2143" y="1266"/>
                    <a:pt x="2003" y="1079"/>
                    <a:pt x="1815" y="977"/>
                  </a:cubicBezTo>
                  <a:cubicBezTo>
                    <a:pt x="1703" y="916"/>
                    <a:pt x="1584" y="904"/>
                    <a:pt x="1464" y="904"/>
                  </a:cubicBezTo>
                  <a:cubicBezTo>
                    <a:pt x="1374" y="904"/>
                    <a:pt x="1283" y="911"/>
                    <a:pt x="1195" y="911"/>
                  </a:cubicBezTo>
                  <a:cubicBezTo>
                    <a:pt x="1141" y="911"/>
                    <a:pt x="1088" y="908"/>
                    <a:pt x="1036" y="900"/>
                  </a:cubicBezTo>
                  <a:cubicBezTo>
                    <a:pt x="1135" y="713"/>
                    <a:pt x="1181" y="499"/>
                    <a:pt x="1088" y="298"/>
                  </a:cubicBezTo>
                  <a:cubicBezTo>
                    <a:pt x="1007" y="123"/>
                    <a:pt x="814" y="1"/>
                    <a:pt x="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4" name="Google Shape;1534;p41"/>
            <p:cNvSpPr/>
            <p:nvPr/>
          </p:nvSpPr>
          <p:spPr>
            <a:xfrm>
              <a:off x="4437230" y="2811266"/>
              <a:ext cx="63333" cy="49220"/>
            </a:xfrm>
            <a:custGeom>
              <a:avLst/>
              <a:gdLst/>
              <a:ahLst/>
              <a:cxnLst/>
              <a:rect l="l" t="t" r="r" b="b"/>
              <a:pathLst>
                <a:path w="1988" h="1545" extrusionOk="0">
                  <a:moveTo>
                    <a:pt x="1023" y="1"/>
                  </a:moveTo>
                  <a:cubicBezTo>
                    <a:pt x="852" y="1"/>
                    <a:pt x="687" y="74"/>
                    <a:pt x="534" y="191"/>
                  </a:cubicBezTo>
                  <a:cubicBezTo>
                    <a:pt x="307" y="364"/>
                    <a:pt x="0" y="673"/>
                    <a:pt x="57" y="990"/>
                  </a:cubicBezTo>
                  <a:cubicBezTo>
                    <a:pt x="131" y="1393"/>
                    <a:pt x="532" y="1544"/>
                    <a:pt x="950" y="1544"/>
                  </a:cubicBezTo>
                  <a:cubicBezTo>
                    <a:pt x="1285" y="1544"/>
                    <a:pt x="1630" y="1447"/>
                    <a:pt x="1824" y="1303"/>
                  </a:cubicBezTo>
                  <a:cubicBezTo>
                    <a:pt x="1987" y="1184"/>
                    <a:pt x="1894" y="969"/>
                    <a:pt x="1729" y="969"/>
                  </a:cubicBezTo>
                  <a:cubicBezTo>
                    <a:pt x="1702" y="969"/>
                    <a:pt x="1672" y="975"/>
                    <a:pt x="1641" y="988"/>
                  </a:cubicBezTo>
                  <a:cubicBezTo>
                    <a:pt x="1458" y="1070"/>
                    <a:pt x="1162" y="1188"/>
                    <a:pt x="902" y="1188"/>
                  </a:cubicBezTo>
                  <a:cubicBezTo>
                    <a:pt x="757" y="1188"/>
                    <a:pt x="623" y="1151"/>
                    <a:pt x="526" y="1053"/>
                  </a:cubicBezTo>
                  <a:cubicBezTo>
                    <a:pt x="237" y="764"/>
                    <a:pt x="786" y="288"/>
                    <a:pt x="1135" y="288"/>
                  </a:cubicBezTo>
                  <a:cubicBezTo>
                    <a:pt x="1169" y="288"/>
                    <a:pt x="1201" y="293"/>
                    <a:pt x="1230" y="302"/>
                  </a:cubicBezTo>
                  <a:cubicBezTo>
                    <a:pt x="1243" y="307"/>
                    <a:pt x="1255" y="308"/>
                    <a:pt x="1267" y="308"/>
                  </a:cubicBezTo>
                  <a:cubicBezTo>
                    <a:pt x="1376" y="308"/>
                    <a:pt x="1432" y="141"/>
                    <a:pt x="1323" y="80"/>
                  </a:cubicBezTo>
                  <a:cubicBezTo>
                    <a:pt x="1222" y="25"/>
                    <a:pt x="1122" y="1"/>
                    <a:pt x="10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572F091-4971-0C0F-928B-C94E4D706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68" y="3154784"/>
            <a:ext cx="1581371" cy="466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 of Definite Integrals</a:t>
            </a:r>
            <a:endParaRPr dirty="0"/>
          </a:p>
        </p:txBody>
      </p:sp>
      <p:sp>
        <p:nvSpPr>
          <p:cNvPr id="1540" name="Google Shape;1540;p42"/>
          <p:cNvSpPr txBox="1">
            <a:spLocks noGrp="1"/>
          </p:cNvSpPr>
          <p:nvPr>
            <p:ph type="body" idx="1"/>
          </p:nvPr>
        </p:nvSpPr>
        <p:spPr>
          <a:xfrm>
            <a:off x="755776" y="1728531"/>
            <a:ext cx="4503600" cy="2383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u="sng" dirty="0"/>
              <a:t>Why Are Definite Integrals Important?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Calculate physical quantities like distance, velocity, and fuel consumption.</a:t>
            </a:r>
            <a:r>
              <a:rPr lang="en" sz="1600" dirty="0"/>
              <a:t>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Measure economic metrics like consumer surplus and producer surplus.</a:t>
            </a:r>
            <a:endParaRPr lang="en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Model systems in engineering, physics, and economics.</a:t>
            </a:r>
            <a:endParaRPr lang="en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grpSp>
        <p:nvGrpSpPr>
          <p:cNvPr id="1541" name="Google Shape;1541;p42"/>
          <p:cNvGrpSpPr/>
          <p:nvPr/>
        </p:nvGrpSpPr>
        <p:grpSpPr>
          <a:xfrm>
            <a:off x="8388224" y="1950484"/>
            <a:ext cx="841238" cy="837088"/>
            <a:chOff x="1535441" y="3235327"/>
            <a:chExt cx="438191" cy="436029"/>
          </a:xfrm>
        </p:grpSpPr>
        <p:sp>
          <p:nvSpPr>
            <p:cNvPr id="1542" name="Google Shape;1542;p42"/>
            <p:cNvSpPr/>
            <p:nvPr/>
          </p:nvSpPr>
          <p:spPr>
            <a:xfrm>
              <a:off x="1535441" y="3235327"/>
              <a:ext cx="438191" cy="436029"/>
            </a:xfrm>
            <a:custGeom>
              <a:avLst/>
              <a:gdLst/>
              <a:ahLst/>
              <a:cxnLst/>
              <a:rect l="l" t="t" r="r" b="b"/>
              <a:pathLst>
                <a:path w="9730" h="9682" extrusionOk="0">
                  <a:moveTo>
                    <a:pt x="4731" y="0"/>
                  </a:moveTo>
                  <a:cubicBezTo>
                    <a:pt x="3568" y="0"/>
                    <a:pt x="2455" y="428"/>
                    <a:pt x="1592" y="1208"/>
                  </a:cubicBezTo>
                  <a:cubicBezTo>
                    <a:pt x="1503" y="1289"/>
                    <a:pt x="1426" y="1377"/>
                    <a:pt x="1361" y="1474"/>
                  </a:cubicBezTo>
                  <a:cubicBezTo>
                    <a:pt x="1268" y="1545"/>
                    <a:pt x="1182" y="1627"/>
                    <a:pt x="1106" y="1720"/>
                  </a:cubicBezTo>
                  <a:cubicBezTo>
                    <a:pt x="373" y="2615"/>
                    <a:pt x="1" y="3746"/>
                    <a:pt x="55" y="4905"/>
                  </a:cubicBezTo>
                  <a:cubicBezTo>
                    <a:pt x="89" y="5637"/>
                    <a:pt x="296" y="6347"/>
                    <a:pt x="650" y="6979"/>
                  </a:cubicBezTo>
                  <a:cubicBezTo>
                    <a:pt x="619" y="7100"/>
                    <a:pt x="602" y="7225"/>
                    <a:pt x="602" y="7353"/>
                  </a:cubicBezTo>
                  <a:cubicBezTo>
                    <a:pt x="602" y="7744"/>
                    <a:pt x="755" y="8110"/>
                    <a:pt x="1031" y="8386"/>
                  </a:cubicBezTo>
                  <a:lnTo>
                    <a:pt x="1899" y="9253"/>
                  </a:lnTo>
                  <a:cubicBezTo>
                    <a:pt x="2175" y="9530"/>
                    <a:pt x="2542" y="9682"/>
                    <a:pt x="2932" y="9682"/>
                  </a:cubicBezTo>
                  <a:cubicBezTo>
                    <a:pt x="3321" y="9682"/>
                    <a:pt x="3689" y="9530"/>
                    <a:pt x="3965" y="9253"/>
                  </a:cubicBezTo>
                  <a:lnTo>
                    <a:pt x="4143" y="9076"/>
                  </a:lnTo>
                  <a:cubicBezTo>
                    <a:pt x="4200" y="9018"/>
                    <a:pt x="4254" y="8957"/>
                    <a:pt x="4299" y="8892"/>
                  </a:cubicBezTo>
                  <a:cubicBezTo>
                    <a:pt x="4364" y="8845"/>
                    <a:pt x="4426" y="8794"/>
                    <a:pt x="4483" y="8736"/>
                  </a:cubicBezTo>
                  <a:lnTo>
                    <a:pt x="4629" y="8590"/>
                  </a:lnTo>
                  <a:lnTo>
                    <a:pt x="4652" y="8571"/>
                  </a:lnTo>
                  <a:lnTo>
                    <a:pt x="4702" y="8516"/>
                  </a:lnTo>
                  <a:lnTo>
                    <a:pt x="9301" y="3916"/>
                  </a:lnTo>
                  <a:cubicBezTo>
                    <a:pt x="9578" y="3640"/>
                    <a:pt x="9730" y="3273"/>
                    <a:pt x="9730" y="2883"/>
                  </a:cubicBezTo>
                  <a:cubicBezTo>
                    <a:pt x="9730" y="2492"/>
                    <a:pt x="9578" y="2126"/>
                    <a:pt x="9301" y="1850"/>
                  </a:cubicBezTo>
                  <a:lnTo>
                    <a:pt x="8435" y="982"/>
                  </a:lnTo>
                  <a:cubicBezTo>
                    <a:pt x="8158" y="706"/>
                    <a:pt x="7791" y="554"/>
                    <a:pt x="7401" y="554"/>
                  </a:cubicBezTo>
                  <a:cubicBezTo>
                    <a:pt x="7273" y="554"/>
                    <a:pt x="7148" y="570"/>
                    <a:pt x="7028" y="601"/>
                  </a:cubicBezTo>
                  <a:cubicBezTo>
                    <a:pt x="6366" y="229"/>
                    <a:pt x="5616" y="21"/>
                    <a:pt x="4843" y="2"/>
                  </a:cubicBezTo>
                  <a:cubicBezTo>
                    <a:pt x="4807" y="0"/>
                    <a:pt x="4769" y="0"/>
                    <a:pt x="4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42"/>
            <p:cNvSpPr/>
            <p:nvPr/>
          </p:nvSpPr>
          <p:spPr>
            <a:xfrm>
              <a:off x="1589303" y="3301214"/>
              <a:ext cx="318488" cy="304301"/>
            </a:xfrm>
            <a:custGeom>
              <a:avLst/>
              <a:gdLst/>
              <a:ahLst/>
              <a:cxnLst/>
              <a:rect l="l" t="t" r="r" b="b"/>
              <a:pathLst>
                <a:path w="7072" h="6757" extrusionOk="0">
                  <a:moveTo>
                    <a:pt x="3534" y="1229"/>
                  </a:moveTo>
                  <a:cubicBezTo>
                    <a:pt x="4045" y="1229"/>
                    <a:pt x="4556" y="1424"/>
                    <a:pt x="4945" y="1812"/>
                  </a:cubicBezTo>
                  <a:lnTo>
                    <a:pt x="3861" y="2896"/>
                  </a:lnTo>
                  <a:cubicBezTo>
                    <a:pt x="3772" y="2806"/>
                    <a:pt x="3654" y="2761"/>
                    <a:pt x="3536" y="2761"/>
                  </a:cubicBezTo>
                  <a:cubicBezTo>
                    <a:pt x="3418" y="2761"/>
                    <a:pt x="3300" y="2806"/>
                    <a:pt x="3210" y="2896"/>
                  </a:cubicBezTo>
                  <a:cubicBezTo>
                    <a:pt x="3030" y="3075"/>
                    <a:pt x="3030" y="3367"/>
                    <a:pt x="3210" y="3547"/>
                  </a:cubicBezTo>
                  <a:lnTo>
                    <a:pt x="2124" y="4633"/>
                  </a:lnTo>
                  <a:cubicBezTo>
                    <a:pt x="1347" y="3855"/>
                    <a:pt x="1347" y="2590"/>
                    <a:pt x="2124" y="1812"/>
                  </a:cubicBezTo>
                  <a:cubicBezTo>
                    <a:pt x="2513" y="1424"/>
                    <a:pt x="3024" y="1229"/>
                    <a:pt x="3534" y="1229"/>
                  </a:cubicBezTo>
                  <a:close/>
                  <a:moveTo>
                    <a:pt x="3536" y="0"/>
                  </a:moveTo>
                  <a:cubicBezTo>
                    <a:pt x="2711" y="0"/>
                    <a:pt x="1887" y="315"/>
                    <a:pt x="1257" y="943"/>
                  </a:cubicBezTo>
                  <a:cubicBezTo>
                    <a:pt x="0" y="2202"/>
                    <a:pt x="0" y="4241"/>
                    <a:pt x="1257" y="5500"/>
                  </a:cubicBezTo>
                  <a:lnTo>
                    <a:pt x="867" y="5890"/>
                  </a:lnTo>
                  <a:lnTo>
                    <a:pt x="1735" y="6757"/>
                  </a:lnTo>
                  <a:lnTo>
                    <a:pt x="7071" y="1421"/>
                  </a:lnTo>
                  <a:lnTo>
                    <a:pt x="6203" y="554"/>
                  </a:lnTo>
                  <a:lnTo>
                    <a:pt x="5814" y="943"/>
                  </a:lnTo>
                  <a:cubicBezTo>
                    <a:pt x="5184" y="315"/>
                    <a:pt x="4360" y="0"/>
                    <a:pt x="3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4" name="Google Shape;1544;p42"/>
            <p:cNvSpPr/>
            <p:nvPr/>
          </p:nvSpPr>
          <p:spPr>
            <a:xfrm>
              <a:off x="1639112" y="3301169"/>
              <a:ext cx="212070" cy="53772"/>
            </a:xfrm>
            <a:custGeom>
              <a:avLst/>
              <a:gdLst/>
              <a:ahLst/>
              <a:cxnLst/>
              <a:rect l="l" t="t" r="r" b="b"/>
              <a:pathLst>
                <a:path w="4709" h="1194" extrusionOk="0">
                  <a:moveTo>
                    <a:pt x="2431" y="0"/>
                  </a:moveTo>
                  <a:cubicBezTo>
                    <a:pt x="1607" y="0"/>
                    <a:pt x="782" y="315"/>
                    <a:pt x="153" y="943"/>
                  </a:cubicBezTo>
                  <a:cubicBezTo>
                    <a:pt x="99" y="997"/>
                    <a:pt x="49" y="1051"/>
                    <a:pt x="0" y="1106"/>
                  </a:cubicBezTo>
                  <a:cubicBezTo>
                    <a:pt x="606" y="578"/>
                    <a:pt x="1360" y="315"/>
                    <a:pt x="2115" y="315"/>
                  </a:cubicBezTo>
                  <a:cubicBezTo>
                    <a:pt x="2891" y="315"/>
                    <a:pt x="3666" y="593"/>
                    <a:pt x="4279" y="1149"/>
                  </a:cubicBezTo>
                  <a:cubicBezTo>
                    <a:pt x="4311" y="1179"/>
                    <a:pt x="4351" y="1193"/>
                    <a:pt x="4391" y="1193"/>
                  </a:cubicBezTo>
                  <a:cubicBezTo>
                    <a:pt x="4433" y="1193"/>
                    <a:pt x="4475" y="1177"/>
                    <a:pt x="4508" y="1145"/>
                  </a:cubicBezTo>
                  <a:lnTo>
                    <a:pt x="4709" y="943"/>
                  </a:lnTo>
                  <a:cubicBezTo>
                    <a:pt x="4080" y="315"/>
                    <a:pt x="3256" y="0"/>
                    <a:pt x="2431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5" name="Google Shape;1545;p42"/>
            <p:cNvSpPr/>
            <p:nvPr/>
          </p:nvSpPr>
          <p:spPr>
            <a:xfrm>
              <a:off x="1652397" y="3326028"/>
              <a:ext cx="255393" cy="279442"/>
            </a:xfrm>
            <a:custGeom>
              <a:avLst/>
              <a:gdLst/>
              <a:ahLst/>
              <a:cxnLst/>
              <a:rect l="l" t="t" r="r" b="b"/>
              <a:pathLst>
                <a:path w="5671" h="6205" extrusionOk="0">
                  <a:moveTo>
                    <a:pt x="4802" y="1"/>
                  </a:moveTo>
                  <a:lnTo>
                    <a:pt x="4489" y="316"/>
                  </a:lnTo>
                  <a:lnTo>
                    <a:pt x="4905" y="734"/>
                  </a:lnTo>
                  <a:cubicBezTo>
                    <a:pt x="4970" y="798"/>
                    <a:pt x="4970" y="903"/>
                    <a:pt x="4905" y="967"/>
                  </a:cubicBezTo>
                  <a:lnTo>
                    <a:pt x="0" y="5872"/>
                  </a:lnTo>
                  <a:lnTo>
                    <a:pt x="334" y="6205"/>
                  </a:lnTo>
                  <a:lnTo>
                    <a:pt x="5670" y="869"/>
                  </a:lnTo>
                  <a:lnTo>
                    <a:pt x="4802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42"/>
            <p:cNvSpPr/>
            <p:nvPr/>
          </p:nvSpPr>
          <p:spPr>
            <a:xfrm>
              <a:off x="1593807" y="3349942"/>
              <a:ext cx="86647" cy="260212"/>
            </a:xfrm>
            <a:custGeom>
              <a:avLst/>
              <a:gdLst/>
              <a:ahLst/>
              <a:cxnLst/>
              <a:rect l="l" t="t" r="r" b="b"/>
              <a:pathLst>
                <a:path w="1924" h="5778" extrusionOk="0">
                  <a:moveTo>
                    <a:pt x="940" y="0"/>
                  </a:moveTo>
                  <a:cubicBezTo>
                    <a:pt x="910" y="0"/>
                    <a:pt x="880" y="13"/>
                    <a:pt x="859" y="39"/>
                  </a:cubicBezTo>
                  <a:cubicBezTo>
                    <a:pt x="341" y="674"/>
                    <a:pt x="75" y="1475"/>
                    <a:pt x="114" y="2297"/>
                  </a:cubicBezTo>
                  <a:cubicBezTo>
                    <a:pt x="151" y="3091"/>
                    <a:pt x="469" y="3840"/>
                    <a:pt x="1013" y="4417"/>
                  </a:cubicBezTo>
                  <a:lnTo>
                    <a:pt x="694" y="4736"/>
                  </a:lnTo>
                  <a:cubicBezTo>
                    <a:pt x="675" y="4755"/>
                    <a:pt x="664" y="4781"/>
                    <a:pt x="664" y="4808"/>
                  </a:cubicBezTo>
                  <a:cubicBezTo>
                    <a:pt x="664" y="4835"/>
                    <a:pt x="675" y="4861"/>
                    <a:pt x="694" y="4880"/>
                  </a:cubicBezTo>
                  <a:lnTo>
                    <a:pt x="1561" y="5748"/>
                  </a:lnTo>
                  <a:cubicBezTo>
                    <a:pt x="1582" y="5767"/>
                    <a:pt x="1608" y="5777"/>
                    <a:pt x="1633" y="5777"/>
                  </a:cubicBezTo>
                  <a:cubicBezTo>
                    <a:pt x="1659" y="5777"/>
                    <a:pt x="1685" y="5767"/>
                    <a:pt x="1706" y="5748"/>
                  </a:cubicBezTo>
                  <a:lnTo>
                    <a:pt x="1883" y="5570"/>
                  </a:lnTo>
                  <a:cubicBezTo>
                    <a:pt x="1923" y="5530"/>
                    <a:pt x="1923" y="5465"/>
                    <a:pt x="1883" y="5425"/>
                  </a:cubicBezTo>
                  <a:cubicBezTo>
                    <a:pt x="1864" y="5405"/>
                    <a:pt x="1839" y="5395"/>
                    <a:pt x="1813" y="5395"/>
                  </a:cubicBezTo>
                  <a:cubicBezTo>
                    <a:pt x="1787" y="5395"/>
                    <a:pt x="1761" y="5405"/>
                    <a:pt x="1740" y="5425"/>
                  </a:cubicBezTo>
                  <a:lnTo>
                    <a:pt x="1635" y="5531"/>
                  </a:lnTo>
                  <a:lnTo>
                    <a:pt x="912" y="4808"/>
                  </a:lnTo>
                  <a:lnTo>
                    <a:pt x="1229" y="4489"/>
                  </a:lnTo>
                  <a:cubicBezTo>
                    <a:pt x="1249" y="4471"/>
                    <a:pt x="1260" y="4445"/>
                    <a:pt x="1260" y="4418"/>
                  </a:cubicBezTo>
                  <a:cubicBezTo>
                    <a:pt x="1260" y="4390"/>
                    <a:pt x="1248" y="4364"/>
                    <a:pt x="1229" y="4346"/>
                  </a:cubicBezTo>
                  <a:cubicBezTo>
                    <a:pt x="92" y="3208"/>
                    <a:pt x="0" y="1410"/>
                    <a:pt x="1018" y="168"/>
                  </a:cubicBezTo>
                  <a:cubicBezTo>
                    <a:pt x="1054" y="125"/>
                    <a:pt x="1049" y="60"/>
                    <a:pt x="1004" y="23"/>
                  </a:cubicBezTo>
                  <a:cubicBezTo>
                    <a:pt x="985" y="8"/>
                    <a:pt x="963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42"/>
            <p:cNvSpPr/>
            <p:nvPr/>
          </p:nvSpPr>
          <p:spPr>
            <a:xfrm>
              <a:off x="1645912" y="3344177"/>
              <a:ext cx="179014" cy="177978"/>
            </a:xfrm>
            <a:custGeom>
              <a:avLst/>
              <a:gdLst/>
              <a:ahLst/>
              <a:cxnLst/>
              <a:rect l="l" t="t" r="r" b="b"/>
              <a:pathLst>
                <a:path w="3975" h="3952" extrusionOk="0">
                  <a:moveTo>
                    <a:pt x="1699" y="1"/>
                  </a:moveTo>
                  <a:cubicBezTo>
                    <a:pt x="1690" y="1"/>
                    <a:pt x="1681" y="2"/>
                    <a:pt x="1672" y="5"/>
                  </a:cubicBezTo>
                  <a:cubicBezTo>
                    <a:pt x="1618" y="20"/>
                    <a:pt x="1585" y="75"/>
                    <a:pt x="1600" y="130"/>
                  </a:cubicBezTo>
                  <a:lnTo>
                    <a:pt x="1638" y="271"/>
                  </a:lnTo>
                  <a:cubicBezTo>
                    <a:pt x="1524" y="308"/>
                    <a:pt x="1412" y="354"/>
                    <a:pt x="1303" y="411"/>
                  </a:cubicBezTo>
                  <a:lnTo>
                    <a:pt x="1282" y="373"/>
                  </a:lnTo>
                  <a:cubicBezTo>
                    <a:pt x="1263" y="340"/>
                    <a:pt x="1228" y="321"/>
                    <a:pt x="1192" y="321"/>
                  </a:cubicBezTo>
                  <a:cubicBezTo>
                    <a:pt x="1176" y="321"/>
                    <a:pt x="1159" y="325"/>
                    <a:pt x="1144" y="333"/>
                  </a:cubicBezTo>
                  <a:cubicBezTo>
                    <a:pt x="1095" y="360"/>
                    <a:pt x="1077" y="423"/>
                    <a:pt x="1104" y="472"/>
                  </a:cubicBezTo>
                  <a:lnTo>
                    <a:pt x="1127" y="513"/>
                  </a:lnTo>
                  <a:cubicBezTo>
                    <a:pt x="1037" y="571"/>
                    <a:pt x="950" y="638"/>
                    <a:pt x="868" y="713"/>
                  </a:cubicBezTo>
                  <a:lnTo>
                    <a:pt x="765" y="609"/>
                  </a:lnTo>
                  <a:cubicBezTo>
                    <a:pt x="746" y="590"/>
                    <a:pt x="719" y="580"/>
                    <a:pt x="693" y="580"/>
                  </a:cubicBezTo>
                  <a:cubicBezTo>
                    <a:pt x="667" y="580"/>
                    <a:pt x="641" y="590"/>
                    <a:pt x="622" y="609"/>
                  </a:cubicBezTo>
                  <a:cubicBezTo>
                    <a:pt x="582" y="649"/>
                    <a:pt x="582" y="714"/>
                    <a:pt x="622" y="754"/>
                  </a:cubicBezTo>
                  <a:lnTo>
                    <a:pt x="725" y="857"/>
                  </a:lnTo>
                  <a:cubicBezTo>
                    <a:pt x="644" y="945"/>
                    <a:pt x="573" y="1040"/>
                    <a:pt x="509" y="1138"/>
                  </a:cubicBezTo>
                  <a:lnTo>
                    <a:pt x="471" y="1116"/>
                  </a:lnTo>
                  <a:cubicBezTo>
                    <a:pt x="455" y="1107"/>
                    <a:pt x="437" y="1102"/>
                    <a:pt x="420" y="1102"/>
                  </a:cubicBezTo>
                  <a:cubicBezTo>
                    <a:pt x="385" y="1102"/>
                    <a:pt x="351" y="1120"/>
                    <a:pt x="332" y="1152"/>
                  </a:cubicBezTo>
                  <a:cubicBezTo>
                    <a:pt x="303" y="1201"/>
                    <a:pt x="319" y="1263"/>
                    <a:pt x="367" y="1292"/>
                  </a:cubicBezTo>
                  <a:lnTo>
                    <a:pt x="408" y="1316"/>
                  </a:lnTo>
                  <a:cubicBezTo>
                    <a:pt x="357" y="1418"/>
                    <a:pt x="314" y="1521"/>
                    <a:pt x="281" y="1626"/>
                  </a:cubicBezTo>
                  <a:lnTo>
                    <a:pt x="140" y="1588"/>
                  </a:lnTo>
                  <a:cubicBezTo>
                    <a:pt x="131" y="1586"/>
                    <a:pt x="122" y="1585"/>
                    <a:pt x="113" y="1585"/>
                  </a:cubicBezTo>
                  <a:cubicBezTo>
                    <a:pt x="68" y="1585"/>
                    <a:pt x="27" y="1616"/>
                    <a:pt x="15" y="1661"/>
                  </a:cubicBezTo>
                  <a:cubicBezTo>
                    <a:pt x="0" y="1716"/>
                    <a:pt x="33" y="1771"/>
                    <a:pt x="87" y="1786"/>
                  </a:cubicBezTo>
                  <a:lnTo>
                    <a:pt x="229" y="1824"/>
                  </a:lnTo>
                  <a:cubicBezTo>
                    <a:pt x="204" y="1937"/>
                    <a:pt x="189" y="2053"/>
                    <a:pt x="183" y="2168"/>
                  </a:cubicBezTo>
                  <a:lnTo>
                    <a:pt x="143" y="2168"/>
                  </a:lnTo>
                  <a:cubicBezTo>
                    <a:pt x="142" y="2168"/>
                    <a:pt x="142" y="2168"/>
                    <a:pt x="141" y="2168"/>
                  </a:cubicBezTo>
                  <a:cubicBezTo>
                    <a:pt x="86" y="2168"/>
                    <a:pt x="41" y="2213"/>
                    <a:pt x="40" y="2268"/>
                  </a:cubicBezTo>
                  <a:cubicBezTo>
                    <a:pt x="40" y="2325"/>
                    <a:pt x="84" y="2370"/>
                    <a:pt x="140" y="2371"/>
                  </a:cubicBezTo>
                  <a:lnTo>
                    <a:pt x="183" y="2371"/>
                  </a:lnTo>
                  <a:cubicBezTo>
                    <a:pt x="189" y="2485"/>
                    <a:pt x="204" y="2599"/>
                    <a:pt x="229" y="2711"/>
                  </a:cubicBezTo>
                  <a:lnTo>
                    <a:pt x="87" y="2749"/>
                  </a:lnTo>
                  <a:cubicBezTo>
                    <a:pt x="33" y="2763"/>
                    <a:pt x="0" y="2820"/>
                    <a:pt x="15" y="2874"/>
                  </a:cubicBezTo>
                  <a:cubicBezTo>
                    <a:pt x="28" y="2920"/>
                    <a:pt x="68" y="2950"/>
                    <a:pt x="112" y="2950"/>
                  </a:cubicBezTo>
                  <a:cubicBezTo>
                    <a:pt x="121" y="2950"/>
                    <a:pt x="131" y="2948"/>
                    <a:pt x="139" y="2946"/>
                  </a:cubicBezTo>
                  <a:lnTo>
                    <a:pt x="280" y="2908"/>
                  </a:lnTo>
                  <a:cubicBezTo>
                    <a:pt x="314" y="3016"/>
                    <a:pt x="359" y="3122"/>
                    <a:pt x="411" y="3224"/>
                  </a:cubicBezTo>
                  <a:lnTo>
                    <a:pt x="381" y="3240"/>
                  </a:lnTo>
                  <a:cubicBezTo>
                    <a:pt x="332" y="3268"/>
                    <a:pt x="314" y="3331"/>
                    <a:pt x="341" y="3379"/>
                  </a:cubicBezTo>
                  <a:cubicBezTo>
                    <a:pt x="360" y="3411"/>
                    <a:pt x="394" y="3431"/>
                    <a:pt x="430" y="3431"/>
                  </a:cubicBezTo>
                  <a:cubicBezTo>
                    <a:pt x="446" y="3431"/>
                    <a:pt x="464" y="3426"/>
                    <a:pt x="480" y="3418"/>
                  </a:cubicBezTo>
                  <a:lnTo>
                    <a:pt x="512" y="3399"/>
                  </a:lnTo>
                  <a:cubicBezTo>
                    <a:pt x="573" y="3495"/>
                    <a:pt x="643" y="3587"/>
                    <a:pt x="722" y="3674"/>
                  </a:cubicBezTo>
                  <a:lnTo>
                    <a:pt x="618" y="3778"/>
                  </a:lnTo>
                  <a:cubicBezTo>
                    <a:pt x="579" y="3817"/>
                    <a:pt x="579" y="3882"/>
                    <a:pt x="618" y="3921"/>
                  </a:cubicBezTo>
                  <a:cubicBezTo>
                    <a:pt x="639" y="3942"/>
                    <a:pt x="665" y="3952"/>
                    <a:pt x="691" y="3952"/>
                  </a:cubicBezTo>
                  <a:cubicBezTo>
                    <a:pt x="716" y="3952"/>
                    <a:pt x="742" y="3942"/>
                    <a:pt x="763" y="3921"/>
                  </a:cubicBezTo>
                  <a:lnTo>
                    <a:pt x="2026" y="2664"/>
                  </a:lnTo>
                  <a:cubicBezTo>
                    <a:pt x="2066" y="2625"/>
                    <a:pt x="2066" y="2560"/>
                    <a:pt x="2026" y="2520"/>
                  </a:cubicBezTo>
                  <a:cubicBezTo>
                    <a:pt x="1885" y="2380"/>
                    <a:pt x="1885" y="2153"/>
                    <a:pt x="2026" y="2012"/>
                  </a:cubicBezTo>
                  <a:cubicBezTo>
                    <a:pt x="2094" y="1945"/>
                    <a:pt x="2183" y="1908"/>
                    <a:pt x="2279" y="1908"/>
                  </a:cubicBezTo>
                  <a:cubicBezTo>
                    <a:pt x="2374" y="1908"/>
                    <a:pt x="2465" y="1945"/>
                    <a:pt x="2531" y="2012"/>
                  </a:cubicBezTo>
                  <a:cubicBezTo>
                    <a:pt x="2551" y="2032"/>
                    <a:pt x="2577" y="2043"/>
                    <a:pt x="2604" y="2043"/>
                  </a:cubicBezTo>
                  <a:cubicBezTo>
                    <a:pt x="2632" y="2043"/>
                    <a:pt x="2657" y="2032"/>
                    <a:pt x="2676" y="2012"/>
                  </a:cubicBezTo>
                  <a:lnTo>
                    <a:pt x="3259" y="1429"/>
                  </a:lnTo>
                  <a:cubicBezTo>
                    <a:pt x="3298" y="1390"/>
                    <a:pt x="3298" y="1325"/>
                    <a:pt x="3259" y="1285"/>
                  </a:cubicBezTo>
                  <a:cubicBezTo>
                    <a:pt x="3240" y="1265"/>
                    <a:pt x="3213" y="1255"/>
                    <a:pt x="3187" y="1255"/>
                  </a:cubicBezTo>
                  <a:cubicBezTo>
                    <a:pt x="3161" y="1255"/>
                    <a:pt x="3135" y="1265"/>
                    <a:pt x="3116" y="1285"/>
                  </a:cubicBezTo>
                  <a:lnTo>
                    <a:pt x="2597" y="1804"/>
                  </a:lnTo>
                  <a:cubicBezTo>
                    <a:pt x="2504" y="1739"/>
                    <a:pt x="2393" y="1705"/>
                    <a:pt x="2278" y="1705"/>
                  </a:cubicBezTo>
                  <a:cubicBezTo>
                    <a:pt x="2128" y="1705"/>
                    <a:pt x="1987" y="1762"/>
                    <a:pt x="1881" y="1869"/>
                  </a:cubicBezTo>
                  <a:cubicBezTo>
                    <a:pt x="1686" y="2064"/>
                    <a:pt x="1665" y="2366"/>
                    <a:pt x="1816" y="2586"/>
                  </a:cubicBezTo>
                  <a:lnTo>
                    <a:pt x="871" y="3530"/>
                  </a:lnTo>
                  <a:cubicBezTo>
                    <a:pt x="782" y="3431"/>
                    <a:pt x="706" y="3324"/>
                    <a:pt x="641" y="3214"/>
                  </a:cubicBezTo>
                  <a:lnTo>
                    <a:pt x="641" y="3213"/>
                  </a:lnTo>
                  <a:lnTo>
                    <a:pt x="639" y="3212"/>
                  </a:lnTo>
                  <a:cubicBezTo>
                    <a:pt x="222" y="2489"/>
                    <a:pt x="322" y="1546"/>
                    <a:pt x="941" y="929"/>
                  </a:cubicBezTo>
                  <a:cubicBezTo>
                    <a:pt x="1310" y="560"/>
                    <a:pt x="1795" y="376"/>
                    <a:pt x="2279" y="376"/>
                  </a:cubicBezTo>
                  <a:cubicBezTo>
                    <a:pt x="2732" y="376"/>
                    <a:pt x="3185" y="537"/>
                    <a:pt x="3543" y="858"/>
                  </a:cubicBezTo>
                  <a:lnTo>
                    <a:pt x="3458" y="944"/>
                  </a:lnTo>
                  <a:cubicBezTo>
                    <a:pt x="3418" y="984"/>
                    <a:pt x="3418" y="1049"/>
                    <a:pt x="3458" y="1088"/>
                  </a:cubicBezTo>
                  <a:cubicBezTo>
                    <a:pt x="3478" y="1108"/>
                    <a:pt x="3504" y="1118"/>
                    <a:pt x="3530" y="1118"/>
                  </a:cubicBezTo>
                  <a:cubicBezTo>
                    <a:pt x="3556" y="1118"/>
                    <a:pt x="3582" y="1108"/>
                    <a:pt x="3602" y="1088"/>
                  </a:cubicBezTo>
                  <a:lnTo>
                    <a:pt x="3935" y="755"/>
                  </a:lnTo>
                  <a:cubicBezTo>
                    <a:pt x="3975" y="716"/>
                    <a:pt x="3975" y="651"/>
                    <a:pt x="3935" y="612"/>
                  </a:cubicBezTo>
                  <a:cubicBezTo>
                    <a:pt x="3915" y="591"/>
                    <a:pt x="3889" y="581"/>
                    <a:pt x="3863" y="581"/>
                  </a:cubicBezTo>
                  <a:cubicBezTo>
                    <a:pt x="3837" y="581"/>
                    <a:pt x="3811" y="591"/>
                    <a:pt x="3791" y="612"/>
                  </a:cubicBezTo>
                  <a:lnTo>
                    <a:pt x="3688" y="715"/>
                  </a:lnTo>
                  <a:cubicBezTo>
                    <a:pt x="3594" y="629"/>
                    <a:pt x="3494" y="554"/>
                    <a:pt x="3390" y="489"/>
                  </a:cubicBezTo>
                  <a:lnTo>
                    <a:pt x="3406" y="461"/>
                  </a:lnTo>
                  <a:cubicBezTo>
                    <a:pt x="3434" y="412"/>
                    <a:pt x="3418" y="350"/>
                    <a:pt x="3371" y="321"/>
                  </a:cubicBezTo>
                  <a:cubicBezTo>
                    <a:pt x="3355" y="312"/>
                    <a:pt x="3337" y="307"/>
                    <a:pt x="3319" y="307"/>
                  </a:cubicBezTo>
                  <a:cubicBezTo>
                    <a:pt x="3284" y="307"/>
                    <a:pt x="3250" y="325"/>
                    <a:pt x="3231" y="357"/>
                  </a:cubicBezTo>
                  <a:lnTo>
                    <a:pt x="3211" y="390"/>
                  </a:lnTo>
                  <a:cubicBezTo>
                    <a:pt x="3117" y="342"/>
                    <a:pt x="3019" y="303"/>
                    <a:pt x="2919" y="271"/>
                  </a:cubicBezTo>
                  <a:lnTo>
                    <a:pt x="2958" y="130"/>
                  </a:lnTo>
                  <a:cubicBezTo>
                    <a:pt x="2972" y="75"/>
                    <a:pt x="2939" y="20"/>
                    <a:pt x="2885" y="5"/>
                  </a:cubicBezTo>
                  <a:cubicBezTo>
                    <a:pt x="2876" y="2"/>
                    <a:pt x="2867" y="1"/>
                    <a:pt x="2858" y="1"/>
                  </a:cubicBezTo>
                  <a:cubicBezTo>
                    <a:pt x="2813" y="1"/>
                    <a:pt x="2773" y="31"/>
                    <a:pt x="2760" y="76"/>
                  </a:cubicBezTo>
                  <a:lnTo>
                    <a:pt x="2722" y="218"/>
                  </a:lnTo>
                  <a:cubicBezTo>
                    <a:pt x="2601" y="193"/>
                    <a:pt x="2478" y="178"/>
                    <a:pt x="2356" y="173"/>
                  </a:cubicBezTo>
                  <a:lnTo>
                    <a:pt x="2356" y="133"/>
                  </a:lnTo>
                  <a:cubicBezTo>
                    <a:pt x="2356" y="76"/>
                    <a:pt x="2312" y="31"/>
                    <a:pt x="2255" y="30"/>
                  </a:cubicBezTo>
                  <a:lnTo>
                    <a:pt x="2254" y="30"/>
                  </a:lnTo>
                  <a:cubicBezTo>
                    <a:pt x="2199" y="30"/>
                    <a:pt x="2152" y="74"/>
                    <a:pt x="2152" y="130"/>
                  </a:cubicBezTo>
                  <a:lnTo>
                    <a:pt x="2152" y="174"/>
                  </a:lnTo>
                  <a:cubicBezTo>
                    <a:pt x="2046" y="182"/>
                    <a:pt x="1940" y="195"/>
                    <a:pt x="1835" y="218"/>
                  </a:cubicBezTo>
                  <a:lnTo>
                    <a:pt x="1797" y="76"/>
                  </a:lnTo>
                  <a:cubicBezTo>
                    <a:pt x="1785" y="31"/>
                    <a:pt x="1744" y="1"/>
                    <a:pt x="1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42"/>
            <p:cNvSpPr/>
            <p:nvPr/>
          </p:nvSpPr>
          <p:spPr>
            <a:xfrm>
              <a:off x="1646272" y="3296620"/>
              <a:ext cx="266157" cy="290296"/>
            </a:xfrm>
            <a:custGeom>
              <a:avLst/>
              <a:gdLst/>
              <a:ahLst/>
              <a:cxnLst/>
              <a:rect l="l" t="t" r="r" b="b"/>
              <a:pathLst>
                <a:path w="5910" h="6446" extrusionOk="0">
                  <a:moveTo>
                    <a:pt x="2274" y="0"/>
                  </a:moveTo>
                  <a:cubicBezTo>
                    <a:pt x="1447" y="0"/>
                    <a:pt x="659" y="303"/>
                    <a:pt x="46" y="857"/>
                  </a:cubicBezTo>
                  <a:cubicBezTo>
                    <a:pt x="3" y="895"/>
                    <a:pt x="0" y="958"/>
                    <a:pt x="38" y="1001"/>
                  </a:cubicBezTo>
                  <a:cubicBezTo>
                    <a:pt x="58" y="1023"/>
                    <a:pt x="86" y="1034"/>
                    <a:pt x="113" y="1034"/>
                  </a:cubicBezTo>
                  <a:cubicBezTo>
                    <a:pt x="138" y="1034"/>
                    <a:pt x="163" y="1025"/>
                    <a:pt x="183" y="1007"/>
                  </a:cubicBezTo>
                  <a:cubicBezTo>
                    <a:pt x="777" y="469"/>
                    <a:pt x="1524" y="202"/>
                    <a:pt x="2270" y="202"/>
                  </a:cubicBezTo>
                  <a:cubicBezTo>
                    <a:pt x="3070" y="202"/>
                    <a:pt x="3870" y="509"/>
                    <a:pt x="4479" y="1118"/>
                  </a:cubicBezTo>
                  <a:cubicBezTo>
                    <a:pt x="4498" y="1137"/>
                    <a:pt x="4524" y="1148"/>
                    <a:pt x="4551" y="1148"/>
                  </a:cubicBezTo>
                  <a:cubicBezTo>
                    <a:pt x="4578" y="1148"/>
                    <a:pt x="4604" y="1137"/>
                    <a:pt x="4623" y="1118"/>
                  </a:cubicBezTo>
                  <a:lnTo>
                    <a:pt x="4941" y="800"/>
                  </a:lnTo>
                  <a:lnTo>
                    <a:pt x="5665" y="1523"/>
                  </a:lnTo>
                  <a:lnTo>
                    <a:pt x="5094" y="2094"/>
                  </a:lnTo>
                  <a:lnTo>
                    <a:pt x="4991" y="1992"/>
                  </a:lnTo>
                  <a:cubicBezTo>
                    <a:pt x="4972" y="1972"/>
                    <a:pt x="4946" y="1962"/>
                    <a:pt x="4920" y="1962"/>
                  </a:cubicBezTo>
                  <a:cubicBezTo>
                    <a:pt x="4893" y="1962"/>
                    <a:pt x="4867" y="1972"/>
                    <a:pt x="4848" y="1992"/>
                  </a:cubicBezTo>
                  <a:cubicBezTo>
                    <a:pt x="4808" y="2032"/>
                    <a:pt x="4808" y="2097"/>
                    <a:pt x="4848" y="2136"/>
                  </a:cubicBezTo>
                  <a:lnTo>
                    <a:pt x="4949" y="2239"/>
                  </a:lnTo>
                  <a:lnTo>
                    <a:pt x="4442" y="2745"/>
                  </a:lnTo>
                  <a:lnTo>
                    <a:pt x="4340" y="2643"/>
                  </a:lnTo>
                  <a:cubicBezTo>
                    <a:pt x="4320" y="2624"/>
                    <a:pt x="4294" y="2614"/>
                    <a:pt x="4268" y="2614"/>
                  </a:cubicBezTo>
                  <a:cubicBezTo>
                    <a:pt x="4242" y="2614"/>
                    <a:pt x="4216" y="2624"/>
                    <a:pt x="4196" y="2643"/>
                  </a:cubicBezTo>
                  <a:cubicBezTo>
                    <a:pt x="4157" y="2682"/>
                    <a:pt x="4157" y="2748"/>
                    <a:pt x="4196" y="2788"/>
                  </a:cubicBezTo>
                  <a:lnTo>
                    <a:pt x="4299" y="2889"/>
                  </a:lnTo>
                  <a:lnTo>
                    <a:pt x="3791" y="3397"/>
                  </a:lnTo>
                  <a:lnTo>
                    <a:pt x="3689" y="3295"/>
                  </a:lnTo>
                  <a:cubicBezTo>
                    <a:pt x="3669" y="3275"/>
                    <a:pt x="3643" y="3265"/>
                    <a:pt x="3617" y="3265"/>
                  </a:cubicBezTo>
                  <a:cubicBezTo>
                    <a:pt x="3590" y="3265"/>
                    <a:pt x="3564" y="3275"/>
                    <a:pt x="3545" y="3295"/>
                  </a:cubicBezTo>
                  <a:cubicBezTo>
                    <a:pt x="3506" y="3334"/>
                    <a:pt x="3506" y="3399"/>
                    <a:pt x="3545" y="3438"/>
                  </a:cubicBezTo>
                  <a:lnTo>
                    <a:pt x="3647" y="3541"/>
                  </a:lnTo>
                  <a:lnTo>
                    <a:pt x="3140" y="4047"/>
                  </a:lnTo>
                  <a:lnTo>
                    <a:pt x="3038" y="3946"/>
                  </a:lnTo>
                  <a:cubicBezTo>
                    <a:pt x="3018" y="3926"/>
                    <a:pt x="2992" y="3916"/>
                    <a:pt x="2966" y="3916"/>
                  </a:cubicBezTo>
                  <a:cubicBezTo>
                    <a:pt x="2940" y="3916"/>
                    <a:pt x="2913" y="3926"/>
                    <a:pt x="2893" y="3946"/>
                  </a:cubicBezTo>
                  <a:cubicBezTo>
                    <a:pt x="2854" y="3985"/>
                    <a:pt x="2854" y="4051"/>
                    <a:pt x="2893" y="4090"/>
                  </a:cubicBezTo>
                  <a:lnTo>
                    <a:pt x="2996" y="4192"/>
                  </a:lnTo>
                  <a:lnTo>
                    <a:pt x="2489" y="4699"/>
                  </a:lnTo>
                  <a:lnTo>
                    <a:pt x="2386" y="4597"/>
                  </a:lnTo>
                  <a:cubicBezTo>
                    <a:pt x="2367" y="4577"/>
                    <a:pt x="2341" y="4567"/>
                    <a:pt x="2315" y="4567"/>
                  </a:cubicBezTo>
                  <a:cubicBezTo>
                    <a:pt x="2289" y="4567"/>
                    <a:pt x="2262" y="4577"/>
                    <a:pt x="2243" y="4597"/>
                  </a:cubicBezTo>
                  <a:cubicBezTo>
                    <a:pt x="2203" y="4637"/>
                    <a:pt x="2203" y="4702"/>
                    <a:pt x="2243" y="4741"/>
                  </a:cubicBezTo>
                  <a:lnTo>
                    <a:pt x="2344" y="4844"/>
                  </a:lnTo>
                  <a:lnTo>
                    <a:pt x="1837" y="5350"/>
                  </a:lnTo>
                  <a:lnTo>
                    <a:pt x="1735" y="5248"/>
                  </a:lnTo>
                  <a:cubicBezTo>
                    <a:pt x="1715" y="5229"/>
                    <a:pt x="1689" y="5219"/>
                    <a:pt x="1663" y="5219"/>
                  </a:cubicBezTo>
                  <a:cubicBezTo>
                    <a:pt x="1637" y="5219"/>
                    <a:pt x="1611" y="5229"/>
                    <a:pt x="1591" y="5248"/>
                  </a:cubicBezTo>
                  <a:cubicBezTo>
                    <a:pt x="1551" y="5287"/>
                    <a:pt x="1551" y="5353"/>
                    <a:pt x="1591" y="5393"/>
                  </a:cubicBezTo>
                  <a:lnTo>
                    <a:pt x="1694" y="5494"/>
                  </a:lnTo>
                  <a:lnTo>
                    <a:pt x="1186" y="6002"/>
                  </a:lnTo>
                  <a:lnTo>
                    <a:pt x="1083" y="5900"/>
                  </a:lnTo>
                  <a:cubicBezTo>
                    <a:pt x="1064" y="5880"/>
                    <a:pt x="1038" y="5870"/>
                    <a:pt x="1012" y="5870"/>
                  </a:cubicBezTo>
                  <a:cubicBezTo>
                    <a:pt x="985" y="5870"/>
                    <a:pt x="959" y="5880"/>
                    <a:pt x="940" y="5900"/>
                  </a:cubicBezTo>
                  <a:cubicBezTo>
                    <a:pt x="901" y="5939"/>
                    <a:pt x="901" y="6004"/>
                    <a:pt x="940" y="6043"/>
                  </a:cubicBezTo>
                  <a:lnTo>
                    <a:pt x="1042" y="6145"/>
                  </a:lnTo>
                  <a:lnTo>
                    <a:pt x="915" y="6272"/>
                  </a:lnTo>
                  <a:cubicBezTo>
                    <a:pt x="876" y="6312"/>
                    <a:pt x="876" y="6377"/>
                    <a:pt x="915" y="6416"/>
                  </a:cubicBezTo>
                  <a:cubicBezTo>
                    <a:pt x="935" y="6437"/>
                    <a:pt x="962" y="6446"/>
                    <a:pt x="988" y="6446"/>
                  </a:cubicBezTo>
                  <a:cubicBezTo>
                    <a:pt x="1014" y="6446"/>
                    <a:pt x="1039" y="6437"/>
                    <a:pt x="1059" y="6416"/>
                  </a:cubicBezTo>
                  <a:lnTo>
                    <a:pt x="1259" y="6217"/>
                  </a:lnTo>
                  <a:lnTo>
                    <a:pt x="5878" y="1598"/>
                  </a:lnTo>
                  <a:cubicBezTo>
                    <a:pt x="5897" y="1578"/>
                    <a:pt x="5908" y="1553"/>
                    <a:pt x="5908" y="1526"/>
                  </a:cubicBezTo>
                  <a:cubicBezTo>
                    <a:pt x="5909" y="1496"/>
                    <a:pt x="5899" y="1470"/>
                    <a:pt x="5879" y="1451"/>
                  </a:cubicBezTo>
                  <a:lnTo>
                    <a:pt x="5012" y="583"/>
                  </a:lnTo>
                  <a:cubicBezTo>
                    <a:pt x="4992" y="564"/>
                    <a:pt x="4966" y="554"/>
                    <a:pt x="4940" y="554"/>
                  </a:cubicBezTo>
                  <a:cubicBezTo>
                    <a:pt x="4914" y="554"/>
                    <a:pt x="4888" y="564"/>
                    <a:pt x="4867" y="583"/>
                  </a:cubicBezTo>
                  <a:lnTo>
                    <a:pt x="4549" y="903"/>
                  </a:lnTo>
                  <a:cubicBezTo>
                    <a:pt x="3950" y="341"/>
                    <a:pt x="3174" y="21"/>
                    <a:pt x="2352" y="1"/>
                  </a:cubicBezTo>
                  <a:cubicBezTo>
                    <a:pt x="2326" y="1"/>
                    <a:pt x="2300" y="0"/>
                    <a:pt x="2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49" name="Google Shape;1549;p42"/>
          <p:cNvGrpSpPr/>
          <p:nvPr/>
        </p:nvGrpSpPr>
        <p:grpSpPr>
          <a:xfrm>
            <a:off x="5807286" y="2146737"/>
            <a:ext cx="837866" cy="836742"/>
            <a:chOff x="734584" y="3235508"/>
            <a:chExt cx="436434" cy="435849"/>
          </a:xfrm>
        </p:grpSpPr>
        <p:sp>
          <p:nvSpPr>
            <p:cNvPr id="1550" name="Google Shape;1550;p42"/>
            <p:cNvSpPr/>
            <p:nvPr/>
          </p:nvSpPr>
          <p:spPr>
            <a:xfrm>
              <a:off x="734584" y="3235508"/>
              <a:ext cx="436434" cy="435849"/>
            </a:xfrm>
            <a:custGeom>
              <a:avLst/>
              <a:gdLst/>
              <a:ahLst/>
              <a:cxnLst/>
              <a:rect l="l" t="t" r="r" b="b"/>
              <a:pathLst>
                <a:path w="9691" h="9678" extrusionOk="0">
                  <a:moveTo>
                    <a:pt x="2439" y="1"/>
                  </a:moveTo>
                  <a:cubicBezTo>
                    <a:pt x="2243" y="1"/>
                    <a:pt x="2053" y="39"/>
                    <a:pt x="1872" y="115"/>
                  </a:cubicBezTo>
                  <a:cubicBezTo>
                    <a:pt x="1328" y="343"/>
                    <a:pt x="978" y="872"/>
                    <a:pt x="978" y="1462"/>
                  </a:cubicBezTo>
                  <a:lnTo>
                    <a:pt x="978" y="2305"/>
                  </a:lnTo>
                  <a:cubicBezTo>
                    <a:pt x="409" y="2505"/>
                    <a:pt x="0" y="3047"/>
                    <a:pt x="0" y="3684"/>
                  </a:cubicBezTo>
                  <a:lnTo>
                    <a:pt x="0" y="4572"/>
                  </a:lnTo>
                  <a:cubicBezTo>
                    <a:pt x="0" y="5209"/>
                    <a:pt x="409" y="5751"/>
                    <a:pt x="978" y="5951"/>
                  </a:cubicBezTo>
                  <a:lnTo>
                    <a:pt x="978" y="6794"/>
                  </a:lnTo>
                  <a:cubicBezTo>
                    <a:pt x="978" y="7600"/>
                    <a:pt x="1633" y="8255"/>
                    <a:pt x="2439" y="8255"/>
                  </a:cubicBezTo>
                  <a:lnTo>
                    <a:pt x="3037" y="8255"/>
                  </a:lnTo>
                  <a:cubicBezTo>
                    <a:pt x="3058" y="9044"/>
                    <a:pt x="3705" y="9678"/>
                    <a:pt x="4499" y="9678"/>
                  </a:cubicBezTo>
                  <a:cubicBezTo>
                    <a:pt x="4575" y="9678"/>
                    <a:pt x="4649" y="9672"/>
                    <a:pt x="4721" y="9662"/>
                  </a:cubicBezTo>
                  <a:cubicBezTo>
                    <a:pt x="4793" y="9672"/>
                    <a:pt x="4868" y="9678"/>
                    <a:pt x="4943" y="9678"/>
                  </a:cubicBezTo>
                  <a:cubicBezTo>
                    <a:pt x="5735" y="9678"/>
                    <a:pt x="6382" y="9043"/>
                    <a:pt x="6403" y="8255"/>
                  </a:cubicBezTo>
                  <a:lnTo>
                    <a:pt x="7891" y="8255"/>
                  </a:lnTo>
                  <a:cubicBezTo>
                    <a:pt x="8489" y="8255"/>
                    <a:pt x="9019" y="7898"/>
                    <a:pt x="9243" y="7346"/>
                  </a:cubicBezTo>
                  <a:cubicBezTo>
                    <a:pt x="9341" y="7105"/>
                    <a:pt x="9373" y="6851"/>
                    <a:pt x="9340" y="6605"/>
                  </a:cubicBezTo>
                  <a:cubicBezTo>
                    <a:pt x="9690" y="6037"/>
                    <a:pt x="9614" y="5281"/>
                    <a:pt x="9117" y="4795"/>
                  </a:cubicBezTo>
                  <a:lnTo>
                    <a:pt x="7527" y="3240"/>
                  </a:lnTo>
                  <a:cubicBezTo>
                    <a:pt x="7528" y="3211"/>
                    <a:pt x="7529" y="3179"/>
                    <a:pt x="7529" y="3150"/>
                  </a:cubicBezTo>
                  <a:cubicBezTo>
                    <a:pt x="7529" y="2221"/>
                    <a:pt x="6773" y="1466"/>
                    <a:pt x="5847" y="1466"/>
                  </a:cubicBezTo>
                  <a:cubicBezTo>
                    <a:pt x="5803" y="1466"/>
                    <a:pt x="5760" y="1467"/>
                    <a:pt x="5717" y="1471"/>
                  </a:cubicBezTo>
                  <a:lnTo>
                    <a:pt x="4640" y="417"/>
                  </a:lnTo>
                  <a:cubicBezTo>
                    <a:pt x="4366" y="149"/>
                    <a:pt x="4003" y="2"/>
                    <a:pt x="3619" y="2"/>
                  </a:cubicBezTo>
                  <a:cubicBezTo>
                    <a:pt x="3417" y="2"/>
                    <a:pt x="3217" y="45"/>
                    <a:pt x="3034" y="126"/>
                  </a:cubicBezTo>
                  <a:cubicBezTo>
                    <a:pt x="2849" y="44"/>
                    <a:pt x="2648" y="1"/>
                    <a:pt x="2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1" name="Google Shape;1551;p42"/>
            <p:cNvSpPr/>
            <p:nvPr/>
          </p:nvSpPr>
          <p:spPr>
            <a:xfrm>
              <a:off x="844334" y="3301214"/>
              <a:ext cx="245666" cy="240307"/>
            </a:xfrm>
            <a:custGeom>
              <a:avLst/>
              <a:gdLst/>
              <a:ahLst/>
              <a:cxnLst/>
              <a:rect l="l" t="t" r="r" b="b"/>
              <a:pathLst>
                <a:path w="5455" h="5336" extrusionOk="0">
                  <a:moveTo>
                    <a:pt x="1" y="0"/>
                  </a:moveTo>
                  <a:lnTo>
                    <a:pt x="1" y="5335"/>
                  </a:lnTo>
                  <a:lnTo>
                    <a:pt x="5454" y="5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2" name="Google Shape;1552;p42"/>
            <p:cNvSpPr/>
            <p:nvPr/>
          </p:nvSpPr>
          <p:spPr>
            <a:xfrm>
              <a:off x="844334" y="3301214"/>
              <a:ext cx="245666" cy="240307"/>
            </a:xfrm>
            <a:custGeom>
              <a:avLst/>
              <a:gdLst/>
              <a:ahLst/>
              <a:cxnLst/>
              <a:rect l="l" t="t" r="r" b="b"/>
              <a:pathLst>
                <a:path w="5455" h="5336" extrusionOk="0">
                  <a:moveTo>
                    <a:pt x="1" y="0"/>
                  </a:moveTo>
                  <a:lnTo>
                    <a:pt x="1" y="447"/>
                  </a:lnTo>
                  <a:lnTo>
                    <a:pt x="4998" y="5335"/>
                  </a:lnTo>
                  <a:lnTo>
                    <a:pt x="5454" y="5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3" name="Google Shape;1553;p42"/>
            <p:cNvSpPr/>
            <p:nvPr/>
          </p:nvSpPr>
          <p:spPr>
            <a:xfrm>
              <a:off x="1029878" y="3499458"/>
              <a:ext cx="60122" cy="42063"/>
            </a:xfrm>
            <a:custGeom>
              <a:avLst/>
              <a:gdLst/>
              <a:ahLst/>
              <a:cxnLst/>
              <a:rect l="l" t="t" r="r" b="b"/>
              <a:pathLst>
                <a:path w="1335" h="934" extrusionOk="0">
                  <a:moveTo>
                    <a:pt x="382" y="0"/>
                  </a:moveTo>
                  <a:cubicBezTo>
                    <a:pt x="146" y="242"/>
                    <a:pt x="1" y="570"/>
                    <a:pt x="1" y="933"/>
                  </a:cubicBezTo>
                  <a:lnTo>
                    <a:pt x="1334" y="933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42"/>
            <p:cNvSpPr/>
            <p:nvPr/>
          </p:nvSpPr>
          <p:spPr>
            <a:xfrm>
              <a:off x="1038165" y="3499458"/>
              <a:ext cx="51835" cy="42063"/>
            </a:xfrm>
            <a:custGeom>
              <a:avLst/>
              <a:gdLst/>
              <a:ahLst/>
              <a:cxnLst/>
              <a:rect l="l" t="t" r="r" b="b"/>
              <a:pathLst>
                <a:path w="1151" h="934" extrusionOk="0">
                  <a:moveTo>
                    <a:pt x="198" y="0"/>
                  </a:moveTo>
                  <a:cubicBezTo>
                    <a:pt x="123" y="76"/>
                    <a:pt x="55" y="162"/>
                    <a:pt x="1" y="256"/>
                  </a:cubicBezTo>
                  <a:lnTo>
                    <a:pt x="694" y="933"/>
                  </a:lnTo>
                  <a:lnTo>
                    <a:pt x="1150" y="93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42"/>
            <p:cNvSpPr/>
            <p:nvPr/>
          </p:nvSpPr>
          <p:spPr>
            <a:xfrm>
              <a:off x="844334" y="3509365"/>
              <a:ext cx="32110" cy="32110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1" y="1"/>
                  </a:moveTo>
                  <a:lnTo>
                    <a:pt x="1" y="712"/>
                  </a:lnTo>
                  <a:lnTo>
                    <a:pt x="712" y="712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42"/>
            <p:cNvSpPr/>
            <p:nvPr/>
          </p:nvSpPr>
          <p:spPr>
            <a:xfrm>
              <a:off x="1011774" y="3413486"/>
              <a:ext cx="92412" cy="89620"/>
            </a:xfrm>
            <a:custGeom>
              <a:avLst/>
              <a:gdLst/>
              <a:ahLst/>
              <a:cxnLst/>
              <a:rect l="l" t="t" r="r" b="b"/>
              <a:pathLst>
                <a:path w="2052" h="1990" extrusionOk="0">
                  <a:moveTo>
                    <a:pt x="113" y="0"/>
                  </a:moveTo>
                  <a:cubicBezTo>
                    <a:pt x="86" y="0"/>
                    <a:pt x="60" y="11"/>
                    <a:pt x="40" y="31"/>
                  </a:cubicBezTo>
                  <a:cubicBezTo>
                    <a:pt x="0" y="71"/>
                    <a:pt x="2" y="135"/>
                    <a:pt x="41" y="174"/>
                  </a:cubicBezTo>
                  <a:lnTo>
                    <a:pt x="1868" y="1961"/>
                  </a:lnTo>
                  <a:cubicBezTo>
                    <a:pt x="1889" y="1980"/>
                    <a:pt x="1915" y="1990"/>
                    <a:pt x="1939" y="1990"/>
                  </a:cubicBezTo>
                  <a:cubicBezTo>
                    <a:pt x="1965" y="1990"/>
                    <a:pt x="1992" y="1979"/>
                    <a:pt x="2013" y="1958"/>
                  </a:cubicBezTo>
                  <a:cubicBezTo>
                    <a:pt x="2052" y="1919"/>
                    <a:pt x="2052" y="1855"/>
                    <a:pt x="2010" y="1816"/>
                  </a:cubicBezTo>
                  <a:lnTo>
                    <a:pt x="183" y="30"/>
                  </a:lnTo>
                  <a:cubicBezTo>
                    <a:pt x="163" y="10"/>
                    <a:pt x="138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7" name="Google Shape;1557;p42"/>
            <p:cNvSpPr/>
            <p:nvPr/>
          </p:nvSpPr>
          <p:spPr>
            <a:xfrm>
              <a:off x="892386" y="3296620"/>
              <a:ext cx="81964" cy="79442"/>
            </a:xfrm>
            <a:custGeom>
              <a:avLst/>
              <a:gdLst/>
              <a:ahLst/>
              <a:cxnLst/>
              <a:rect l="l" t="t" r="r" b="b"/>
              <a:pathLst>
                <a:path w="1820" h="1764" extrusionOk="0">
                  <a:moveTo>
                    <a:pt x="114" y="1"/>
                  </a:moveTo>
                  <a:cubicBezTo>
                    <a:pt x="88" y="1"/>
                    <a:pt x="61" y="11"/>
                    <a:pt x="41" y="32"/>
                  </a:cubicBezTo>
                  <a:cubicBezTo>
                    <a:pt x="1" y="72"/>
                    <a:pt x="3" y="136"/>
                    <a:pt x="42" y="175"/>
                  </a:cubicBezTo>
                  <a:lnTo>
                    <a:pt x="1636" y="1735"/>
                  </a:lnTo>
                  <a:cubicBezTo>
                    <a:pt x="1656" y="1755"/>
                    <a:pt x="1681" y="1763"/>
                    <a:pt x="1706" y="1763"/>
                  </a:cubicBezTo>
                  <a:cubicBezTo>
                    <a:pt x="1732" y="1763"/>
                    <a:pt x="1760" y="1752"/>
                    <a:pt x="1779" y="1733"/>
                  </a:cubicBezTo>
                  <a:cubicBezTo>
                    <a:pt x="1819" y="1691"/>
                    <a:pt x="1817" y="1627"/>
                    <a:pt x="1778" y="1588"/>
                  </a:cubicBezTo>
                  <a:lnTo>
                    <a:pt x="185" y="30"/>
                  </a:lnTo>
                  <a:cubicBezTo>
                    <a:pt x="165" y="10"/>
                    <a:pt x="139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8" name="Google Shape;1558;p42"/>
            <p:cNvSpPr/>
            <p:nvPr/>
          </p:nvSpPr>
          <p:spPr>
            <a:xfrm>
              <a:off x="839741" y="3449784"/>
              <a:ext cx="255213" cy="96240"/>
            </a:xfrm>
            <a:custGeom>
              <a:avLst/>
              <a:gdLst/>
              <a:ahLst/>
              <a:cxnLst/>
              <a:rect l="l" t="t" r="r" b="b"/>
              <a:pathLst>
                <a:path w="5667" h="2137" extrusionOk="0">
                  <a:moveTo>
                    <a:pt x="712" y="1426"/>
                  </a:moveTo>
                  <a:lnTo>
                    <a:pt x="712" y="1933"/>
                  </a:lnTo>
                  <a:lnTo>
                    <a:pt x="205" y="1933"/>
                  </a:lnTo>
                  <a:lnTo>
                    <a:pt x="205" y="1426"/>
                  </a:lnTo>
                  <a:close/>
                  <a:moveTo>
                    <a:pt x="4607" y="1250"/>
                  </a:moveTo>
                  <a:lnTo>
                    <a:pt x="5306" y="1934"/>
                  </a:lnTo>
                  <a:lnTo>
                    <a:pt x="4328" y="1934"/>
                  </a:lnTo>
                  <a:cubicBezTo>
                    <a:pt x="4349" y="1683"/>
                    <a:pt x="4446" y="1445"/>
                    <a:pt x="4607" y="1250"/>
                  </a:cubicBezTo>
                  <a:close/>
                  <a:moveTo>
                    <a:pt x="3580" y="1"/>
                  </a:moveTo>
                  <a:cubicBezTo>
                    <a:pt x="3553" y="1"/>
                    <a:pt x="3527" y="11"/>
                    <a:pt x="3507" y="31"/>
                  </a:cubicBezTo>
                  <a:cubicBezTo>
                    <a:pt x="3468" y="72"/>
                    <a:pt x="3469" y="135"/>
                    <a:pt x="3508" y="175"/>
                  </a:cubicBezTo>
                  <a:lnTo>
                    <a:pt x="4460" y="1106"/>
                  </a:lnTo>
                  <a:cubicBezTo>
                    <a:pt x="4262" y="1340"/>
                    <a:pt x="4145" y="1627"/>
                    <a:pt x="4123" y="1933"/>
                  </a:cubicBezTo>
                  <a:lnTo>
                    <a:pt x="916" y="1933"/>
                  </a:lnTo>
                  <a:lnTo>
                    <a:pt x="916" y="1324"/>
                  </a:lnTo>
                  <a:cubicBezTo>
                    <a:pt x="916" y="1269"/>
                    <a:pt x="870" y="1222"/>
                    <a:pt x="814" y="1222"/>
                  </a:cubicBezTo>
                  <a:lnTo>
                    <a:pt x="205" y="1222"/>
                  </a:lnTo>
                  <a:lnTo>
                    <a:pt x="205" y="769"/>
                  </a:lnTo>
                  <a:cubicBezTo>
                    <a:pt x="205" y="714"/>
                    <a:pt x="158" y="667"/>
                    <a:pt x="103" y="667"/>
                  </a:cubicBezTo>
                  <a:cubicBezTo>
                    <a:pt x="47" y="667"/>
                    <a:pt x="1" y="714"/>
                    <a:pt x="1" y="769"/>
                  </a:cubicBezTo>
                  <a:lnTo>
                    <a:pt x="1" y="2035"/>
                  </a:lnTo>
                  <a:cubicBezTo>
                    <a:pt x="1" y="2091"/>
                    <a:pt x="47" y="2136"/>
                    <a:pt x="103" y="2136"/>
                  </a:cubicBezTo>
                  <a:lnTo>
                    <a:pt x="5556" y="2136"/>
                  </a:lnTo>
                  <a:cubicBezTo>
                    <a:pt x="5597" y="2136"/>
                    <a:pt x="5635" y="2113"/>
                    <a:pt x="5650" y="2073"/>
                  </a:cubicBezTo>
                  <a:cubicBezTo>
                    <a:pt x="5666" y="2035"/>
                    <a:pt x="5656" y="1990"/>
                    <a:pt x="5627" y="1961"/>
                  </a:cubicBezTo>
                  <a:lnTo>
                    <a:pt x="3652" y="30"/>
                  </a:lnTo>
                  <a:cubicBezTo>
                    <a:pt x="3632" y="10"/>
                    <a:pt x="3606" y="1"/>
                    <a:pt x="3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9" name="Google Shape;1559;p42"/>
            <p:cNvSpPr/>
            <p:nvPr/>
          </p:nvSpPr>
          <p:spPr>
            <a:xfrm>
              <a:off x="839741" y="3296575"/>
              <a:ext cx="151002" cy="170998"/>
            </a:xfrm>
            <a:custGeom>
              <a:avLst/>
              <a:gdLst/>
              <a:ahLst/>
              <a:cxnLst/>
              <a:rect l="l" t="t" r="r" b="b"/>
              <a:pathLst>
                <a:path w="3353" h="3797" extrusionOk="0">
                  <a:moveTo>
                    <a:pt x="102" y="0"/>
                  </a:moveTo>
                  <a:cubicBezTo>
                    <a:pt x="89" y="0"/>
                    <a:pt x="76" y="3"/>
                    <a:pt x="64" y="8"/>
                  </a:cubicBezTo>
                  <a:cubicBezTo>
                    <a:pt x="26" y="24"/>
                    <a:pt x="1" y="61"/>
                    <a:pt x="1" y="101"/>
                  </a:cubicBezTo>
                  <a:lnTo>
                    <a:pt x="1" y="3693"/>
                  </a:lnTo>
                  <a:cubicBezTo>
                    <a:pt x="1" y="3749"/>
                    <a:pt x="46" y="3796"/>
                    <a:pt x="103" y="3796"/>
                  </a:cubicBezTo>
                  <a:cubicBezTo>
                    <a:pt x="158" y="3796"/>
                    <a:pt x="205" y="3749"/>
                    <a:pt x="205" y="3694"/>
                  </a:cubicBezTo>
                  <a:lnTo>
                    <a:pt x="205" y="345"/>
                  </a:lnTo>
                  <a:lnTo>
                    <a:pt x="3169" y="3243"/>
                  </a:lnTo>
                  <a:cubicBezTo>
                    <a:pt x="3189" y="3263"/>
                    <a:pt x="3214" y="3272"/>
                    <a:pt x="3240" y="3272"/>
                  </a:cubicBezTo>
                  <a:cubicBezTo>
                    <a:pt x="3266" y="3272"/>
                    <a:pt x="3293" y="3262"/>
                    <a:pt x="3313" y="3242"/>
                  </a:cubicBezTo>
                  <a:cubicBezTo>
                    <a:pt x="3353" y="3201"/>
                    <a:pt x="3351" y="3138"/>
                    <a:pt x="3311" y="3098"/>
                  </a:cubicBezTo>
                  <a:lnTo>
                    <a:pt x="175" y="29"/>
                  </a:lnTo>
                  <a:cubicBezTo>
                    <a:pt x="155" y="10"/>
                    <a:pt x="129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0" name="Google Shape;1560;p42"/>
            <p:cNvSpPr/>
            <p:nvPr/>
          </p:nvSpPr>
          <p:spPr>
            <a:xfrm>
              <a:off x="932513" y="3560885"/>
              <a:ext cx="29228" cy="49223"/>
            </a:xfrm>
            <a:custGeom>
              <a:avLst/>
              <a:gdLst/>
              <a:ahLst/>
              <a:cxnLst/>
              <a:rect l="l" t="t" r="r" b="b"/>
              <a:pathLst>
                <a:path w="649" h="1093" extrusionOk="0">
                  <a:moveTo>
                    <a:pt x="325" y="206"/>
                  </a:moveTo>
                  <a:cubicBezTo>
                    <a:pt x="389" y="206"/>
                    <a:pt x="443" y="260"/>
                    <a:pt x="443" y="325"/>
                  </a:cubicBezTo>
                  <a:lnTo>
                    <a:pt x="443" y="445"/>
                  </a:lnTo>
                  <a:lnTo>
                    <a:pt x="205" y="445"/>
                  </a:lnTo>
                  <a:lnTo>
                    <a:pt x="205" y="325"/>
                  </a:lnTo>
                  <a:cubicBezTo>
                    <a:pt x="205" y="259"/>
                    <a:pt x="259" y="206"/>
                    <a:pt x="325" y="206"/>
                  </a:cubicBezTo>
                  <a:close/>
                  <a:moveTo>
                    <a:pt x="325" y="0"/>
                  </a:moveTo>
                  <a:cubicBezTo>
                    <a:pt x="145" y="0"/>
                    <a:pt x="1" y="146"/>
                    <a:pt x="1" y="324"/>
                  </a:cubicBezTo>
                  <a:lnTo>
                    <a:pt x="1" y="990"/>
                  </a:lnTo>
                  <a:cubicBezTo>
                    <a:pt x="1" y="1045"/>
                    <a:pt x="47" y="1092"/>
                    <a:pt x="103" y="1092"/>
                  </a:cubicBezTo>
                  <a:cubicBezTo>
                    <a:pt x="158" y="1092"/>
                    <a:pt x="205" y="1045"/>
                    <a:pt x="205" y="990"/>
                  </a:cubicBezTo>
                  <a:lnTo>
                    <a:pt x="205" y="647"/>
                  </a:lnTo>
                  <a:lnTo>
                    <a:pt x="445" y="647"/>
                  </a:lnTo>
                  <a:lnTo>
                    <a:pt x="445" y="990"/>
                  </a:lnTo>
                  <a:cubicBezTo>
                    <a:pt x="445" y="1045"/>
                    <a:pt x="491" y="1092"/>
                    <a:pt x="548" y="1092"/>
                  </a:cubicBezTo>
                  <a:cubicBezTo>
                    <a:pt x="603" y="1092"/>
                    <a:pt x="649" y="1045"/>
                    <a:pt x="649" y="990"/>
                  </a:cubicBezTo>
                  <a:lnTo>
                    <a:pt x="649" y="324"/>
                  </a:lnTo>
                  <a:cubicBezTo>
                    <a:pt x="649" y="146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1" name="Google Shape;1561;p42"/>
            <p:cNvSpPr/>
            <p:nvPr/>
          </p:nvSpPr>
          <p:spPr>
            <a:xfrm>
              <a:off x="795741" y="3396733"/>
              <a:ext cx="29228" cy="49268"/>
            </a:xfrm>
            <a:custGeom>
              <a:avLst/>
              <a:gdLst/>
              <a:ahLst/>
              <a:cxnLst/>
              <a:rect l="l" t="t" r="r" b="b"/>
              <a:pathLst>
                <a:path w="649" h="1094" extrusionOk="0">
                  <a:moveTo>
                    <a:pt x="324" y="204"/>
                  </a:moveTo>
                  <a:cubicBezTo>
                    <a:pt x="390" y="204"/>
                    <a:pt x="444" y="258"/>
                    <a:pt x="444" y="323"/>
                  </a:cubicBezTo>
                  <a:cubicBezTo>
                    <a:pt x="444" y="391"/>
                    <a:pt x="389" y="443"/>
                    <a:pt x="324" y="443"/>
                  </a:cubicBezTo>
                  <a:lnTo>
                    <a:pt x="204" y="443"/>
                  </a:lnTo>
                  <a:lnTo>
                    <a:pt x="204" y="204"/>
                  </a:lnTo>
                  <a:close/>
                  <a:moveTo>
                    <a:pt x="324" y="649"/>
                  </a:moveTo>
                  <a:cubicBezTo>
                    <a:pt x="390" y="649"/>
                    <a:pt x="444" y="703"/>
                    <a:pt x="444" y="768"/>
                  </a:cubicBezTo>
                  <a:cubicBezTo>
                    <a:pt x="444" y="835"/>
                    <a:pt x="390" y="889"/>
                    <a:pt x="324" y="889"/>
                  </a:cubicBezTo>
                  <a:lnTo>
                    <a:pt x="204" y="889"/>
                  </a:lnTo>
                  <a:lnTo>
                    <a:pt x="204" y="649"/>
                  </a:lnTo>
                  <a:close/>
                  <a:moveTo>
                    <a:pt x="102" y="0"/>
                  </a:moveTo>
                  <a:cubicBezTo>
                    <a:pt x="47" y="0"/>
                    <a:pt x="1" y="46"/>
                    <a:pt x="1" y="103"/>
                  </a:cubicBezTo>
                  <a:lnTo>
                    <a:pt x="1" y="991"/>
                  </a:lnTo>
                  <a:cubicBezTo>
                    <a:pt x="1" y="1047"/>
                    <a:pt x="47" y="1093"/>
                    <a:pt x="102" y="1093"/>
                  </a:cubicBezTo>
                  <a:lnTo>
                    <a:pt x="324" y="1093"/>
                  </a:lnTo>
                  <a:cubicBezTo>
                    <a:pt x="503" y="1093"/>
                    <a:pt x="648" y="948"/>
                    <a:pt x="648" y="769"/>
                  </a:cubicBezTo>
                  <a:cubicBezTo>
                    <a:pt x="648" y="684"/>
                    <a:pt x="613" y="605"/>
                    <a:pt x="559" y="549"/>
                  </a:cubicBezTo>
                  <a:cubicBezTo>
                    <a:pt x="613" y="490"/>
                    <a:pt x="648" y="413"/>
                    <a:pt x="648" y="327"/>
                  </a:cubicBezTo>
                  <a:cubicBezTo>
                    <a:pt x="648" y="146"/>
                    <a:pt x="502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2" name="Google Shape;1562;p42"/>
            <p:cNvSpPr/>
            <p:nvPr/>
          </p:nvSpPr>
          <p:spPr>
            <a:xfrm>
              <a:off x="983222" y="3362731"/>
              <a:ext cx="29228" cy="49223"/>
            </a:xfrm>
            <a:custGeom>
              <a:avLst/>
              <a:gdLst/>
              <a:ahLst/>
              <a:cxnLst/>
              <a:rect l="l" t="t" r="r" b="b"/>
              <a:pathLst>
                <a:path w="649" h="1093" extrusionOk="0">
                  <a:moveTo>
                    <a:pt x="326" y="0"/>
                  </a:moveTo>
                  <a:cubicBezTo>
                    <a:pt x="147" y="0"/>
                    <a:pt x="1" y="146"/>
                    <a:pt x="1" y="325"/>
                  </a:cubicBezTo>
                  <a:lnTo>
                    <a:pt x="1" y="768"/>
                  </a:lnTo>
                  <a:cubicBezTo>
                    <a:pt x="0" y="947"/>
                    <a:pt x="146" y="1093"/>
                    <a:pt x="326" y="1093"/>
                  </a:cubicBezTo>
                  <a:cubicBezTo>
                    <a:pt x="505" y="1093"/>
                    <a:pt x="649" y="947"/>
                    <a:pt x="649" y="768"/>
                  </a:cubicBezTo>
                  <a:cubicBezTo>
                    <a:pt x="649" y="713"/>
                    <a:pt x="603" y="667"/>
                    <a:pt x="547" y="667"/>
                  </a:cubicBezTo>
                  <a:cubicBezTo>
                    <a:pt x="491" y="667"/>
                    <a:pt x="445" y="713"/>
                    <a:pt x="445" y="768"/>
                  </a:cubicBezTo>
                  <a:cubicBezTo>
                    <a:pt x="445" y="835"/>
                    <a:pt x="391" y="888"/>
                    <a:pt x="326" y="888"/>
                  </a:cubicBezTo>
                  <a:cubicBezTo>
                    <a:pt x="259" y="888"/>
                    <a:pt x="206" y="834"/>
                    <a:pt x="206" y="768"/>
                  </a:cubicBezTo>
                  <a:lnTo>
                    <a:pt x="206" y="325"/>
                  </a:lnTo>
                  <a:cubicBezTo>
                    <a:pt x="206" y="257"/>
                    <a:pt x="260" y="205"/>
                    <a:pt x="326" y="205"/>
                  </a:cubicBezTo>
                  <a:cubicBezTo>
                    <a:pt x="392" y="205"/>
                    <a:pt x="445" y="259"/>
                    <a:pt x="445" y="325"/>
                  </a:cubicBezTo>
                  <a:cubicBezTo>
                    <a:pt x="445" y="380"/>
                    <a:pt x="491" y="426"/>
                    <a:pt x="547" y="426"/>
                  </a:cubicBezTo>
                  <a:cubicBezTo>
                    <a:pt x="603" y="426"/>
                    <a:pt x="649" y="380"/>
                    <a:pt x="649" y="325"/>
                  </a:cubicBezTo>
                  <a:cubicBezTo>
                    <a:pt x="649" y="146"/>
                    <a:pt x="504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63" name="Google Shape;1563;p42"/>
          <p:cNvGrpSpPr/>
          <p:nvPr/>
        </p:nvGrpSpPr>
        <p:grpSpPr>
          <a:xfrm>
            <a:off x="7307358" y="3749382"/>
            <a:ext cx="612729" cy="837088"/>
            <a:chOff x="789211" y="2692836"/>
            <a:chExt cx="319163" cy="436029"/>
          </a:xfrm>
        </p:grpSpPr>
        <p:sp>
          <p:nvSpPr>
            <p:cNvPr id="1564" name="Google Shape;1564;p42"/>
            <p:cNvSpPr/>
            <p:nvPr/>
          </p:nvSpPr>
          <p:spPr>
            <a:xfrm>
              <a:off x="789211" y="2692836"/>
              <a:ext cx="319163" cy="436029"/>
            </a:xfrm>
            <a:custGeom>
              <a:avLst/>
              <a:gdLst/>
              <a:ahLst/>
              <a:cxnLst/>
              <a:rect l="l" t="t" r="r" b="b"/>
              <a:pathLst>
                <a:path w="7087" h="9682" extrusionOk="0">
                  <a:moveTo>
                    <a:pt x="3564" y="0"/>
                  </a:moveTo>
                  <a:cubicBezTo>
                    <a:pt x="2877" y="0"/>
                    <a:pt x="2204" y="95"/>
                    <a:pt x="1671" y="269"/>
                  </a:cubicBezTo>
                  <a:cubicBezTo>
                    <a:pt x="202" y="747"/>
                    <a:pt x="44" y="1743"/>
                    <a:pt x="44" y="2149"/>
                  </a:cubicBezTo>
                  <a:cubicBezTo>
                    <a:pt x="44" y="3688"/>
                    <a:pt x="23" y="5260"/>
                    <a:pt x="54" y="6814"/>
                  </a:cubicBezTo>
                  <a:cubicBezTo>
                    <a:pt x="66" y="7412"/>
                    <a:pt x="0" y="8000"/>
                    <a:pt x="349" y="8513"/>
                  </a:cubicBezTo>
                  <a:cubicBezTo>
                    <a:pt x="659" y="8965"/>
                    <a:pt x="1158" y="9246"/>
                    <a:pt x="1671" y="9413"/>
                  </a:cubicBezTo>
                  <a:cubicBezTo>
                    <a:pt x="2204" y="9587"/>
                    <a:pt x="2877" y="9682"/>
                    <a:pt x="3564" y="9682"/>
                  </a:cubicBezTo>
                  <a:cubicBezTo>
                    <a:pt x="4253" y="9682"/>
                    <a:pt x="4925" y="9587"/>
                    <a:pt x="5458" y="9413"/>
                  </a:cubicBezTo>
                  <a:cubicBezTo>
                    <a:pt x="6927" y="8936"/>
                    <a:pt x="7086" y="7940"/>
                    <a:pt x="7086" y="7534"/>
                  </a:cubicBezTo>
                  <a:lnTo>
                    <a:pt x="7086" y="2149"/>
                  </a:lnTo>
                  <a:cubicBezTo>
                    <a:pt x="7086" y="1742"/>
                    <a:pt x="6927" y="747"/>
                    <a:pt x="5458" y="269"/>
                  </a:cubicBezTo>
                  <a:cubicBezTo>
                    <a:pt x="4925" y="95"/>
                    <a:pt x="4253" y="0"/>
                    <a:pt x="3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5" name="Google Shape;1565;p42"/>
            <p:cNvSpPr/>
            <p:nvPr/>
          </p:nvSpPr>
          <p:spPr>
            <a:xfrm>
              <a:off x="856989" y="2789571"/>
              <a:ext cx="185544" cy="242513"/>
            </a:xfrm>
            <a:custGeom>
              <a:avLst/>
              <a:gdLst/>
              <a:ahLst/>
              <a:cxnLst/>
              <a:rect l="l" t="t" r="r" b="b"/>
              <a:pathLst>
                <a:path w="4120" h="5385" extrusionOk="0">
                  <a:moveTo>
                    <a:pt x="0" y="1"/>
                  </a:moveTo>
                  <a:lnTo>
                    <a:pt x="0" y="5385"/>
                  </a:lnTo>
                  <a:cubicBezTo>
                    <a:pt x="0" y="5005"/>
                    <a:pt x="922" y="4698"/>
                    <a:pt x="2059" y="4698"/>
                  </a:cubicBezTo>
                  <a:cubicBezTo>
                    <a:pt x="3198" y="4698"/>
                    <a:pt x="4119" y="5005"/>
                    <a:pt x="4119" y="5385"/>
                  </a:cubicBezTo>
                  <a:lnTo>
                    <a:pt x="4119" y="1"/>
                  </a:lnTo>
                  <a:cubicBezTo>
                    <a:pt x="4119" y="380"/>
                    <a:pt x="3198" y="687"/>
                    <a:pt x="2059" y="687"/>
                  </a:cubicBezTo>
                  <a:cubicBezTo>
                    <a:pt x="922" y="687"/>
                    <a:pt x="0" y="38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6" name="Google Shape;1566;p42"/>
            <p:cNvSpPr/>
            <p:nvPr/>
          </p:nvSpPr>
          <p:spPr>
            <a:xfrm>
              <a:off x="856944" y="2762490"/>
              <a:ext cx="185589" cy="61833"/>
            </a:xfrm>
            <a:custGeom>
              <a:avLst/>
              <a:gdLst/>
              <a:ahLst/>
              <a:cxnLst/>
              <a:rect l="l" t="t" r="r" b="b"/>
              <a:pathLst>
                <a:path w="4121" h="1373" extrusionOk="0">
                  <a:moveTo>
                    <a:pt x="2060" y="0"/>
                  </a:moveTo>
                  <a:cubicBezTo>
                    <a:pt x="923" y="0"/>
                    <a:pt x="0" y="307"/>
                    <a:pt x="0" y="687"/>
                  </a:cubicBezTo>
                  <a:cubicBezTo>
                    <a:pt x="0" y="1065"/>
                    <a:pt x="923" y="1373"/>
                    <a:pt x="2060" y="1373"/>
                  </a:cubicBezTo>
                  <a:cubicBezTo>
                    <a:pt x="3198" y="1373"/>
                    <a:pt x="4120" y="1065"/>
                    <a:pt x="4120" y="687"/>
                  </a:cubicBezTo>
                  <a:cubicBezTo>
                    <a:pt x="4120" y="307"/>
                    <a:pt x="3198" y="0"/>
                    <a:pt x="2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7" name="Google Shape;1567;p42"/>
            <p:cNvSpPr/>
            <p:nvPr/>
          </p:nvSpPr>
          <p:spPr>
            <a:xfrm>
              <a:off x="1030734" y="2789571"/>
              <a:ext cx="11799" cy="242513"/>
            </a:xfrm>
            <a:custGeom>
              <a:avLst/>
              <a:gdLst/>
              <a:ahLst/>
              <a:cxnLst/>
              <a:rect l="l" t="t" r="r" b="b"/>
              <a:pathLst>
                <a:path w="262" h="5385" extrusionOk="0">
                  <a:moveTo>
                    <a:pt x="261" y="1"/>
                  </a:moveTo>
                  <a:cubicBezTo>
                    <a:pt x="261" y="121"/>
                    <a:pt x="167" y="236"/>
                    <a:pt x="0" y="335"/>
                  </a:cubicBezTo>
                  <a:lnTo>
                    <a:pt x="0" y="5050"/>
                  </a:lnTo>
                  <a:cubicBezTo>
                    <a:pt x="167" y="5150"/>
                    <a:pt x="261" y="5264"/>
                    <a:pt x="261" y="5385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Google Shape;1568;p42"/>
            <p:cNvSpPr/>
            <p:nvPr/>
          </p:nvSpPr>
          <p:spPr>
            <a:xfrm>
              <a:off x="942015" y="2758677"/>
              <a:ext cx="100518" cy="61833"/>
            </a:xfrm>
            <a:custGeom>
              <a:avLst/>
              <a:gdLst/>
              <a:ahLst/>
              <a:cxnLst/>
              <a:rect l="l" t="t" r="r" b="b"/>
              <a:pathLst>
                <a:path w="2232" h="1373" extrusionOk="0">
                  <a:moveTo>
                    <a:pt x="171" y="0"/>
                  </a:moveTo>
                  <a:cubicBezTo>
                    <a:pt x="114" y="0"/>
                    <a:pt x="56" y="1"/>
                    <a:pt x="1" y="2"/>
                  </a:cubicBezTo>
                  <a:cubicBezTo>
                    <a:pt x="1058" y="31"/>
                    <a:pt x="1889" y="328"/>
                    <a:pt x="1889" y="687"/>
                  </a:cubicBezTo>
                  <a:cubicBezTo>
                    <a:pt x="1889" y="1047"/>
                    <a:pt x="1058" y="1341"/>
                    <a:pt x="1" y="1371"/>
                  </a:cubicBezTo>
                  <a:cubicBezTo>
                    <a:pt x="57" y="1372"/>
                    <a:pt x="115" y="1373"/>
                    <a:pt x="171" y="1373"/>
                  </a:cubicBezTo>
                  <a:cubicBezTo>
                    <a:pt x="1310" y="1373"/>
                    <a:pt x="2231" y="1066"/>
                    <a:pt x="2231" y="687"/>
                  </a:cubicBezTo>
                  <a:cubicBezTo>
                    <a:pt x="2231" y="307"/>
                    <a:pt x="1310" y="0"/>
                    <a:pt x="171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Google Shape;1569;p42"/>
            <p:cNvSpPr/>
            <p:nvPr/>
          </p:nvSpPr>
          <p:spPr>
            <a:xfrm>
              <a:off x="856944" y="3001145"/>
              <a:ext cx="185589" cy="61833"/>
            </a:xfrm>
            <a:custGeom>
              <a:avLst/>
              <a:gdLst/>
              <a:ahLst/>
              <a:cxnLst/>
              <a:rect l="l" t="t" r="r" b="b"/>
              <a:pathLst>
                <a:path w="4121" h="1373" extrusionOk="0">
                  <a:moveTo>
                    <a:pt x="2060" y="0"/>
                  </a:moveTo>
                  <a:cubicBezTo>
                    <a:pt x="923" y="0"/>
                    <a:pt x="0" y="307"/>
                    <a:pt x="0" y="687"/>
                  </a:cubicBezTo>
                  <a:cubicBezTo>
                    <a:pt x="0" y="1065"/>
                    <a:pt x="923" y="1373"/>
                    <a:pt x="2060" y="1373"/>
                  </a:cubicBezTo>
                  <a:cubicBezTo>
                    <a:pt x="3198" y="1373"/>
                    <a:pt x="4120" y="1065"/>
                    <a:pt x="4120" y="687"/>
                  </a:cubicBezTo>
                  <a:cubicBezTo>
                    <a:pt x="4120" y="307"/>
                    <a:pt x="3198" y="0"/>
                    <a:pt x="2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Google Shape;1570;p42"/>
            <p:cNvSpPr/>
            <p:nvPr/>
          </p:nvSpPr>
          <p:spPr>
            <a:xfrm>
              <a:off x="852395" y="2754083"/>
              <a:ext cx="194731" cy="203783"/>
            </a:xfrm>
            <a:custGeom>
              <a:avLst/>
              <a:gdLst/>
              <a:ahLst/>
              <a:cxnLst/>
              <a:rect l="l" t="t" r="r" b="b"/>
              <a:pathLst>
                <a:path w="4324" h="4525" extrusionOk="0">
                  <a:moveTo>
                    <a:pt x="2160" y="203"/>
                  </a:moveTo>
                  <a:cubicBezTo>
                    <a:pt x="2700" y="203"/>
                    <a:pt x="3206" y="273"/>
                    <a:pt x="3585" y="399"/>
                  </a:cubicBezTo>
                  <a:cubicBezTo>
                    <a:pt x="3915" y="510"/>
                    <a:pt x="4119" y="658"/>
                    <a:pt x="4119" y="789"/>
                  </a:cubicBezTo>
                  <a:cubicBezTo>
                    <a:pt x="4119" y="918"/>
                    <a:pt x="3916" y="1067"/>
                    <a:pt x="3585" y="1177"/>
                  </a:cubicBezTo>
                  <a:cubicBezTo>
                    <a:pt x="3231" y="1295"/>
                    <a:pt x="2764" y="1364"/>
                    <a:pt x="2263" y="1372"/>
                  </a:cubicBezTo>
                  <a:lnTo>
                    <a:pt x="2263" y="1239"/>
                  </a:lnTo>
                  <a:cubicBezTo>
                    <a:pt x="2263" y="1182"/>
                    <a:pt x="2216" y="1137"/>
                    <a:pt x="2160" y="1137"/>
                  </a:cubicBezTo>
                  <a:cubicBezTo>
                    <a:pt x="2105" y="1137"/>
                    <a:pt x="2058" y="1182"/>
                    <a:pt x="2058" y="1239"/>
                  </a:cubicBezTo>
                  <a:lnTo>
                    <a:pt x="2058" y="1372"/>
                  </a:lnTo>
                  <a:cubicBezTo>
                    <a:pt x="1557" y="1364"/>
                    <a:pt x="1090" y="1295"/>
                    <a:pt x="735" y="1177"/>
                  </a:cubicBezTo>
                  <a:cubicBezTo>
                    <a:pt x="407" y="1067"/>
                    <a:pt x="201" y="919"/>
                    <a:pt x="201" y="789"/>
                  </a:cubicBezTo>
                  <a:cubicBezTo>
                    <a:pt x="201" y="658"/>
                    <a:pt x="405" y="510"/>
                    <a:pt x="735" y="399"/>
                  </a:cubicBezTo>
                  <a:cubicBezTo>
                    <a:pt x="1115" y="273"/>
                    <a:pt x="1621" y="203"/>
                    <a:pt x="2160" y="203"/>
                  </a:cubicBezTo>
                  <a:close/>
                  <a:moveTo>
                    <a:pt x="2161" y="0"/>
                  </a:moveTo>
                  <a:cubicBezTo>
                    <a:pt x="1114" y="0"/>
                    <a:pt x="0" y="276"/>
                    <a:pt x="0" y="789"/>
                  </a:cubicBezTo>
                  <a:lnTo>
                    <a:pt x="0" y="4423"/>
                  </a:lnTo>
                  <a:cubicBezTo>
                    <a:pt x="0" y="4478"/>
                    <a:pt x="46" y="4525"/>
                    <a:pt x="102" y="4525"/>
                  </a:cubicBezTo>
                  <a:cubicBezTo>
                    <a:pt x="158" y="4525"/>
                    <a:pt x="204" y="4478"/>
                    <a:pt x="204" y="4423"/>
                  </a:cubicBezTo>
                  <a:lnTo>
                    <a:pt x="204" y="1138"/>
                  </a:lnTo>
                  <a:cubicBezTo>
                    <a:pt x="572" y="1425"/>
                    <a:pt x="1386" y="1577"/>
                    <a:pt x="2161" y="1577"/>
                  </a:cubicBezTo>
                  <a:cubicBezTo>
                    <a:pt x="2938" y="1577"/>
                    <a:pt x="3752" y="1425"/>
                    <a:pt x="4119" y="1138"/>
                  </a:cubicBezTo>
                  <a:lnTo>
                    <a:pt x="4119" y="3122"/>
                  </a:lnTo>
                  <a:cubicBezTo>
                    <a:pt x="4119" y="3177"/>
                    <a:pt x="4166" y="3224"/>
                    <a:pt x="4221" y="3224"/>
                  </a:cubicBezTo>
                  <a:cubicBezTo>
                    <a:pt x="4277" y="3224"/>
                    <a:pt x="4324" y="3177"/>
                    <a:pt x="4324" y="3122"/>
                  </a:cubicBezTo>
                  <a:lnTo>
                    <a:pt x="4324" y="789"/>
                  </a:lnTo>
                  <a:cubicBezTo>
                    <a:pt x="4324" y="276"/>
                    <a:pt x="3210" y="0"/>
                    <a:pt x="2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Google Shape;1571;p42"/>
            <p:cNvSpPr/>
            <p:nvPr/>
          </p:nvSpPr>
          <p:spPr>
            <a:xfrm>
              <a:off x="852395" y="2911796"/>
              <a:ext cx="194731" cy="155866"/>
            </a:xfrm>
            <a:custGeom>
              <a:avLst/>
              <a:gdLst/>
              <a:ahLst/>
              <a:cxnLst/>
              <a:rect l="l" t="t" r="r" b="b"/>
              <a:pathLst>
                <a:path w="4324" h="3461" extrusionOk="0">
                  <a:moveTo>
                    <a:pt x="4221" y="0"/>
                  </a:moveTo>
                  <a:cubicBezTo>
                    <a:pt x="4166" y="0"/>
                    <a:pt x="4119" y="46"/>
                    <a:pt x="4119" y="103"/>
                  </a:cubicBezTo>
                  <a:lnTo>
                    <a:pt x="4119" y="2321"/>
                  </a:lnTo>
                  <a:cubicBezTo>
                    <a:pt x="4047" y="2264"/>
                    <a:pt x="3950" y="2207"/>
                    <a:pt x="3822" y="2153"/>
                  </a:cubicBezTo>
                  <a:cubicBezTo>
                    <a:pt x="3809" y="2147"/>
                    <a:pt x="3796" y="2145"/>
                    <a:pt x="3782" y="2145"/>
                  </a:cubicBezTo>
                  <a:cubicBezTo>
                    <a:pt x="3743" y="2145"/>
                    <a:pt x="3705" y="2168"/>
                    <a:pt x="3688" y="2207"/>
                  </a:cubicBezTo>
                  <a:cubicBezTo>
                    <a:pt x="3667" y="2258"/>
                    <a:pt x="3692" y="2318"/>
                    <a:pt x="3743" y="2340"/>
                  </a:cubicBezTo>
                  <a:cubicBezTo>
                    <a:pt x="3982" y="2442"/>
                    <a:pt x="4121" y="2562"/>
                    <a:pt x="4121" y="2671"/>
                  </a:cubicBezTo>
                  <a:cubicBezTo>
                    <a:pt x="4121" y="2801"/>
                    <a:pt x="3917" y="2949"/>
                    <a:pt x="3586" y="3059"/>
                  </a:cubicBezTo>
                  <a:cubicBezTo>
                    <a:pt x="3208" y="3186"/>
                    <a:pt x="2702" y="3255"/>
                    <a:pt x="2161" y="3255"/>
                  </a:cubicBezTo>
                  <a:cubicBezTo>
                    <a:pt x="1622" y="3255"/>
                    <a:pt x="1116" y="3186"/>
                    <a:pt x="737" y="3059"/>
                  </a:cubicBezTo>
                  <a:cubicBezTo>
                    <a:pt x="408" y="2949"/>
                    <a:pt x="203" y="2801"/>
                    <a:pt x="203" y="2671"/>
                  </a:cubicBezTo>
                  <a:cubicBezTo>
                    <a:pt x="203" y="2540"/>
                    <a:pt x="407" y="2392"/>
                    <a:pt x="737" y="2281"/>
                  </a:cubicBezTo>
                  <a:cubicBezTo>
                    <a:pt x="1092" y="2164"/>
                    <a:pt x="1558" y="2095"/>
                    <a:pt x="2060" y="2088"/>
                  </a:cubicBezTo>
                  <a:lnTo>
                    <a:pt x="2060" y="2220"/>
                  </a:lnTo>
                  <a:cubicBezTo>
                    <a:pt x="2060" y="2276"/>
                    <a:pt x="2106" y="2323"/>
                    <a:pt x="2161" y="2323"/>
                  </a:cubicBezTo>
                  <a:cubicBezTo>
                    <a:pt x="2218" y="2323"/>
                    <a:pt x="2264" y="2276"/>
                    <a:pt x="2264" y="2220"/>
                  </a:cubicBezTo>
                  <a:lnTo>
                    <a:pt x="2264" y="2088"/>
                  </a:lnTo>
                  <a:cubicBezTo>
                    <a:pt x="2376" y="2089"/>
                    <a:pt x="2486" y="2094"/>
                    <a:pt x="2594" y="2102"/>
                  </a:cubicBezTo>
                  <a:cubicBezTo>
                    <a:pt x="2597" y="2102"/>
                    <a:pt x="2600" y="2102"/>
                    <a:pt x="2602" y="2102"/>
                  </a:cubicBezTo>
                  <a:cubicBezTo>
                    <a:pt x="2654" y="2102"/>
                    <a:pt x="2699" y="2061"/>
                    <a:pt x="2703" y="2008"/>
                  </a:cubicBezTo>
                  <a:cubicBezTo>
                    <a:pt x="2707" y="1953"/>
                    <a:pt x="2665" y="1904"/>
                    <a:pt x="2610" y="1899"/>
                  </a:cubicBezTo>
                  <a:cubicBezTo>
                    <a:pt x="2464" y="1889"/>
                    <a:pt x="2313" y="1883"/>
                    <a:pt x="2161" y="1883"/>
                  </a:cubicBezTo>
                  <a:cubicBezTo>
                    <a:pt x="1386" y="1883"/>
                    <a:pt x="572" y="2035"/>
                    <a:pt x="204" y="2323"/>
                  </a:cubicBezTo>
                  <a:lnTo>
                    <a:pt x="204" y="1409"/>
                  </a:lnTo>
                  <a:cubicBezTo>
                    <a:pt x="204" y="1353"/>
                    <a:pt x="158" y="1307"/>
                    <a:pt x="101" y="1307"/>
                  </a:cubicBezTo>
                  <a:cubicBezTo>
                    <a:pt x="46" y="1307"/>
                    <a:pt x="0" y="1353"/>
                    <a:pt x="0" y="1409"/>
                  </a:cubicBezTo>
                  <a:lnTo>
                    <a:pt x="0" y="2672"/>
                  </a:lnTo>
                  <a:cubicBezTo>
                    <a:pt x="0" y="3184"/>
                    <a:pt x="1114" y="3460"/>
                    <a:pt x="2161" y="3460"/>
                  </a:cubicBezTo>
                  <a:cubicBezTo>
                    <a:pt x="3210" y="3460"/>
                    <a:pt x="4324" y="3184"/>
                    <a:pt x="4324" y="2672"/>
                  </a:cubicBezTo>
                  <a:lnTo>
                    <a:pt x="4324" y="104"/>
                  </a:lnTo>
                  <a:cubicBezTo>
                    <a:pt x="4324" y="45"/>
                    <a:pt x="4277" y="0"/>
                    <a:pt x="4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Google Shape;1572;p42"/>
            <p:cNvSpPr/>
            <p:nvPr/>
          </p:nvSpPr>
          <p:spPr>
            <a:xfrm>
              <a:off x="945167" y="2784977"/>
              <a:ext cx="9187" cy="12925"/>
            </a:xfrm>
            <a:custGeom>
              <a:avLst/>
              <a:gdLst/>
              <a:ahLst/>
              <a:cxnLst/>
              <a:rect l="l" t="t" r="r" b="b"/>
              <a:pathLst>
                <a:path w="204" h="287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lnTo>
                    <a:pt x="0" y="184"/>
                  </a:lnTo>
                  <a:cubicBezTo>
                    <a:pt x="0" y="240"/>
                    <a:pt x="46" y="286"/>
                    <a:pt x="101" y="286"/>
                  </a:cubicBezTo>
                  <a:cubicBezTo>
                    <a:pt x="158" y="286"/>
                    <a:pt x="204" y="240"/>
                    <a:pt x="204" y="184"/>
                  </a:cubicBezTo>
                  <a:lnTo>
                    <a:pt x="204" y="103"/>
                  </a:lnTo>
                  <a:cubicBezTo>
                    <a:pt x="204" y="45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3" name="Google Shape;1573;p42"/>
            <p:cNvSpPr/>
            <p:nvPr/>
          </p:nvSpPr>
          <p:spPr>
            <a:xfrm>
              <a:off x="945167" y="2926703"/>
              <a:ext cx="9187" cy="16843"/>
            </a:xfrm>
            <a:custGeom>
              <a:avLst/>
              <a:gdLst/>
              <a:ahLst/>
              <a:cxnLst/>
              <a:rect l="l" t="t" r="r" b="b"/>
              <a:pathLst>
                <a:path w="204" h="374" extrusionOk="0">
                  <a:moveTo>
                    <a:pt x="101" y="0"/>
                  </a:moveTo>
                  <a:cubicBezTo>
                    <a:pt x="46" y="0"/>
                    <a:pt x="0" y="46"/>
                    <a:pt x="0" y="101"/>
                  </a:cubicBezTo>
                  <a:lnTo>
                    <a:pt x="0" y="272"/>
                  </a:lnTo>
                  <a:cubicBezTo>
                    <a:pt x="0" y="327"/>
                    <a:pt x="46" y="373"/>
                    <a:pt x="101" y="373"/>
                  </a:cubicBezTo>
                  <a:cubicBezTo>
                    <a:pt x="158" y="373"/>
                    <a:pt x="204" y="327"/>
                    <a:pt x="204" y="272"/>
                  </a:cubicBezTo>
                  <a:lnTo>
                    <a:pt x="204" y="101"/>
                  </a:lnTo>
                  <a:cubicBezTo>
                    <a:pt x="204" y="46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Google Shape;1574;p42"/>
            <p:cNvSpPr/>
            <p:nvPr/>
          </p:nvSpPr>
          <p:spPr>
            <a:xfrm>
              <a:off x="945167" y="2853791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1"/>
                  </a:moveTo>
                  <a:cubicBezTo>
                    <a:pt x="46" y="1"/>
                    <a:pt x="0" y="46"/>
                    <a:pt x="0" y="103"/>
                  </a:cubicBezTo>
                  <a:lnTo>
                    <a:pt x="0" y="272"/>
                  </a:lnTo>
                  <a:cubicBezTo>
                    <a:pt x="0" y="328"/>
                    <a:pt x="46" y="375"/>
                    <a:pt x="101" y="375"/>
                  </a:cubicBezTo>
                  <a:cubicBezTo>
                    <a:pt x="158" y="375"/>
                    <a:pt x="204" y="328"/>
                    <a:pt x="204" y="272"/>
                  </a:cubicBezTo>
                  <a:lnTo>
                    <a:pt x="204" y="103"/>
                  </a:lnTo>
                  <a:cubicBezTo>
                    <a:pt x="204" y="46"/>
                    <a:pt x="158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Google Shape;1575;p42"/>
            <p:cNvSpPr/>
            <p:nvPr/>
          </p:nvSpPr>
          <p:spPr>
            <a:xfrm>
              <a:off x="945167" y="2975205"/>
              <a:ext cx="9187" cy="16933"/>
            </a:xfrm>
            <a:custGeom>
              <a:avLst/>
              <a:gdLst/>
              <a:ahLst/>
              <a:cxnLst/>
              <a:rect l="l" t="t" r="r" b="b"/>
              <a:pathLst>
                <a:path w="204" h="376" extrusionOk="0">
                  <a:moveTo>
                    <a:pt x="101" y="1"/>
                  </a:moveTo>
                  <a:cubicBezTo>
                    <a:pt x="46" y="1"/>
                    <a:pt x="0" y="47"/>
                    <a:pt x="0" y="103"/>
                  </a:cubicBezTo>
                  <a:lnTo>
                    <a:pt x="0" y="273"/>
                  </a:lnTo>
                  <a:cubicBezTo>
                    <a:pt x="0" y="328"/>
                    <a:pt x="46" y="375"/>
                    <a:pt x="101" y="375"/>
                  </a:cubicBezTo>
                  <a:cubicBezTo>
                    <a:pt x="158" y="375"/>
                    <a:pt x="204" y="328"/>
                    <a:pt x="204" y="273"/>
                  </a:cubicBezTo>
                  <a:lnTo>
                    <a:pt x="204" y="103"/>
                  </a:lnTo>
                  <a:cubicBezTo>
                    <a:pt x="204" y="47"/>
                    <a:pt x="158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6" name="Google Shape;1576;p42"/>
            <p:cNvSpPr/>
            <p:nvPr/>
          </p:nvSpPr>
          <p:spPr>
            <a:xfrm>
              <a:off x="945167" y="2902339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lnTo>
                    <a:pt x="0" y="272"/>
                  </a:lnTo>
                  <a:cubicBezTo>
                    <a:pt x="0" y="329"/>
                    <a:pt x="46" y="375"/>
                    <a:pt x="101" y="375"/>
                  </a:cubicBezTo>
                  <a:cubicBezTo>
                    <a:pt x="158" y="375"/>
                    <a:pt x="204" y="329"/>
                    <a:pt x="204" y="272"/>
                  </a:cubicBezTo>
                  <a:lnTo>
                    <a:pt x="204" y="103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Google Shape;1577;p42"/>
            <p:cNvSpPr/>
            <p:nvPr/>
          </p:nvSpPr>
          <p:spPr>
            <a:xfrm>
              <a:off x="945167" y="2950931"/>
              <a:ext cx="9187" cy="16843"/>
            </a:xfrm>
            <a:custGeom>
              <a:avLst/>
              <a:gdLst/>
              <a:ahLst/>
              <a:cxnLst/>
              <a:rect l="l" t="t" r="r" b="b"/>
              <a:pathLst>
                <a:path w="204" h="374" extrusionOk="0">
                  <a:moveTo>
                    <a:pt x="101" y="0"/>
                  </a:moveTo>
                  <a:cubicBezTo>
                    <a:pt x="46" y="0"/>
                    <a:pt x="0" y="46"/>
                    <a:pt x="0" y="102"/>
                  </a:cubicBezTo>
                  <a:lnTo>
                    <a:pt x="0" y="272"/>
                  </a:lnTo>
                  <a:cubicBezTo>
                    <a:pt x="0" y="328"/>
                    <a:pt x="46" y="374"/>
                    <a:pt x="101" y="374"/>
                  </a:cubicBezTo>
                  <a:cubicBezTo>
                    <a:pt x="158" y="374"/>
                    <a:pt x="204" y="328"/>
                    <a:pt x="204" y="272"/>
                  </a:cubicBezTo>
                  <a:lnTo>
                    <a:pt x="204" y="102"/>
                  </a:lnTo>
                  <a:cubicBezTo>
                    <a:pt x="204" y="46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Google Shape;1578;p42"/>
            <p:cNvSpPr/>
            <p:nvPr/>
          </p:nvSpPr>
          <p:spPr>
            <a:xfrm>
              <a:off x="945167" y="2829562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272"/>
                  </a:lnTo>
                  <a:cubicBezTo>
                    <a:pt x="0" y="328"/>
                    <a:pt x="45" y="374"/>
                    <a:pt x="101" y="374"/>
                  </a:cubicBezTo>
                  <a:cubicBezTo>
                    <a:pt x="158" y="374"/>
                    <a:pt x="204" y="328"/>
                    <a:pt x="204" y="272"/>
                  </a:cubicBezTo>
                  <a:lnTo>
                    <a:pt x="204" y="102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Google Shape;1579;p42"/>
            <p:cNvSpPr/>
            <p:nvPr/>
          </p:nvSpPr>
          <p:spPr>
            <a:xfrm>
              <a:off x="945167" y="2878110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272"/>
                  </a:lnTo>
                  <a:cubicBezTo>
                    <a:pt x="0" y="329"/>
                    <a:pt x="46" y="374"/>
                    <a:pt x="101" y="374"/>
                  </a:cubicBezTo>
                  <a:cubicBezTo>
                    <a:pt x="158" y="374"/>
                    <a:pt x="204" y="329"/>
                    <a:pt x="204" y="272"/>
                  </a:cubicBezTo>
                  <a:lnTo>
                    <a:pt x="204" y="102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Google Shape;1580;p42"/>
            <p:cNvSpPr/>
            <p:nvPr/>
          </p:nvSpPr>
          <p:spPr>
            <a:xfrm>
              <a:off x="945167" y="3023753"/>
              <a:ext cx="12880" cy="129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01" y="1"/>
                  </a:moveTo>
                  <a:cubicBezTo>
                    <a:pt x="46" y="1"/>
                    <a:pt x="0" y="48"/>
                    <a:pt x="0" y="103"/>
                  </a:cubicBezTo>
                  <a:lnTo>
                    <a:pt x="0" y="185"/>
                  </a:lnTo>
                  <a:cubicBezTo>
                    <a:pt x="0" y="240"/>
                    <a:pt x="46" y="287"/>
                    <a:pt x="101" y="287"/>
                  </a:cubicBezTo>
                  <a:lnTo>
                    <a:pt x="183" y="287"/>
                  </a:lnTo>
                  <a:cubicBezTo>
                    <a:pt x="240" y="287"/>
                    <a:pt x="285" y="240"/>
                    <a:pt x="285" y="185"/>
                  </a:cubicBezTo>
                  <a:cubicBezTo>
                    <a:pt x="285" y="135"/>
                    <a:pt x="250" y="93"/>
                    <a:pt x="203" y="83"/>
                  </a:cubicBezTo>
                  <a:cubicBezTo>
                    <a:pt x="193" y="37"/>
                    <a:pt x="15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Google Shape;1581;p42"/>
            <p:cNvSpPr/>
            <p:nvPr/>
          </p:nvSpPr>
          <p:spPr>
            <a:xfrm>
              <a:off x="964668" y="3027446"/>
              <a:ext cx="16573" cy="9232"/>
            </a:xfrm>
            <a:custGeom>
              <a:avLst/>
              <a:gdLst/>
              <a:ahLst/>
              <a:cxnLst/>
              <a:rect l="l" t="t" r="r" b="b"/>
              <a:pathLst>
                <a:path w="368" h="205" extrusionOk="0">
                  <a:moveTo>
                    <a:pt x="102" y="0"/>
                  </a:moveTo>
                  <a:cubicBezTo>
                    <a:pt x="46" y="0"/>
                    <a:pt x="0" y="45"/>
                    <a:pt x="0" y="103"/>
                  </a:cubicBezTo>
                  <a:cubicBezTo>
                    <a:pt x="0" y="158"/>
                    <a:pt x="47" y="205"/>
                    <a:pt x="102" y="205"/>
                  </a:cubicBezTo>
                  <a:lnTo>
                    <a:pt x="266" y="205"/>
                  </a:lnTo>
                  <a:cubicBezTo>
                    <a:pt x="321" y="205"/>
                    <a:pt x="368" y="158"/>
                    <a:pt x="368" y="103"/>
                  </a:cubicBezTo>
                  <a:cubicBezTo>
                    <a:pt x="368" y="47"/>
                    <a:pt x="321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Google Shape;1582;p42"/>
            <p:cNvSpPr/>
            <p:nvPr/>
          </p:nvSpPr>
          <p:spPr>
            <a:xfrm>
              <a:off x="1011054" y="3027446"/>
              <a:ext cx="16528" cy="9232"/>
            </a:xfrm>
            <a:custGeom>
              <a:avLst/>
              <a:gdLst/>
              <a:ahLst/>
              <a:cxnLst/>
              <a:rect l="l" t="t" r="r" b="b"/>
              <a:pathLst>
                <a:path w="367" h="205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cubicBezTo>
                    <a:pt x="0" y="158"/>
                    <a:pt x="46" y="205"/>
                    <a:pt x="101" y="205"/>
                  </a:cubicBezTo>
                  <a:lnTo>
                    <a:pt x="264" y="205"/>
                  </a:lnTo>
                  <a:cubicBezTo>
                    <a:pt x="321" y="205"/>
                    <a:pt x="367" y="158"/>
                    <a:pt x="367" y="103"/>
                  </a:cubicBezTo>
                  <a:cubicBezTo>
                    <a:pt x="367" y="47"/>
                    <a:pt x="321" y="0"/>
                    <a:pt x="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3" name="Google Shape;1583;p42"/>
            <p:cNvSpPr/>
            <p:nvPr/>
          </p:nvSpPr>
          <p:spPr>
            <a:xfrm>
              <a:off x="987816" y="3027446"/>
              <a:ext cx="16573" cy="9232"/>
            </a:xfrm>
            <a:custGeom>
              <a:avLst/>
              <a:gdLst/>
              <a:ahLst/>
              <a:cxnLst/>
              <a:rect l="l" t="t" r="r" b="b"/>
              <a:pathLst>
                <a:path w="368" h="205" extrusionOk="0">
                  <a:moveTo>
                    <a:pt x="103" y="0"/>
                  </a:moveTo>
                  <a:cubicBezTo>
                    <a:pt x="46" y="0"/>
                    <a:pt x="1" y="47"/>
                    <a:pt x="1" y="103"/>
                  </a:cubicBezTo>
                  <a:cubicBezTo>
                    <a:pt x="1" y="158"/>
                    <a:pt x="46" y="205"/>
                    <a:pt x="103" y="205"/>
                  </a:cubicBezTo>
                  <a:lnTo>
                    <a:pt x="266" y="205"/>
                  </a:lnTo>
                  <a:cubicBezTo>
                    <a:pt x="321" y="205"/>
                    <a:pt x="367" y="158"/>
                    <a:pt x="367" y="103"/>
                  </a:cubicBezTo>
                  <a:cubicBezTo>
                    <a:pt x="367" y="47"/>
                    <a:pt x="323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4" name="Google Shape;1584;p42"/>
            <p:cNvSpPr/>
            <p:nvPr/>
          </p:nvSpPr>
          <p:spPr>
            <a:xfrm>
              <a:off x="904321" y="2877750"/>
              <a:ext cx="27742" cy="46341"/>
            </a:xfrm>
            <a:custGeom>
              <a:avLst/>
              <a:gdLst/>
              <a:ahLst/>
              <a:cxnLst/>
              <a:rect l="l" t="t" r="r" b="b"/>
              <a:pathLst>
                <a:path w="616" h="1029" extrusionOk="0">
                  <a:moveTo>
                    <a:pt x="102" y="0"/>
                  </a:moveTo>
                  <a:cubicBezTo>
                    <a:pt x="46" y="0"/>
                    <a:pt x="0" y="46"/>
                    <a:pt x="0" y="103"/>
                  </a:cubicBezTo>
                  <a:lnTo>
                    <a:pt x="0" y="514"/>
                  </a:lnTo>
                  <a:lnTo>
                    <a:pt x="0" y="926"/>
                  </a:lnTo>
                  <a:cubicBezTo>
                    <a:pt x="0" y="982"/>
                    <a:pt x="46" y="1028"/>
                    <a:pt x="102" y="1028"/>
                  </a:cubicBezTo>
                  <a:cubicBezTo>
                    <a:pt x="158" y="1028"/>
                    <a:pt x="204" y="982"/>
                    <a:pt x="204" y="926"/>
                  </a:cubicBezTo>
                  <a:lnTo>
                    <a:pt x="204" y="616"/>
                  </a:lnTo>
                  <a:lnTo>
                    <a:pt x="376" y="616"/>
                  </a:lnTo>
                  <a:cubicBezTo>
                    <a:pt x="396" y="616"/>
                    <a:pt x="412" y="632"/>
                    <a:pt x="412" y="652"/>
                  </a:cubicBezTo>
                  <a:lnTo>
                    <a:pt x="412" y="926"/>
                  </a:lnTo>
                  <a:cubicBezTo>
                    <a:pt x="412" y="982"/>
                    <a:pt x="458" y="1028"/>
                    <a:pt x="514" y="1028"/>
                  </a:cubicBezTo>
                  <a:cubicBezTo>
                    <a:pt x="570" y="1028"/>
                    <a:pt x="616" y="982"/>
                    <a:pt x="616" y="926"/>
                  </a:cubicBezTo>
                  <a:lnTo>
                    <a:pt x="616" y="652"/>
                  </a:lnTo>
                  <a:cubicBezTo>
                    <a:pt x="616" y="519"/>
                    <a:pt x="508" y="413"/>
                    <a:pt x="376" y="413"/>
                  </a:cubicBezTo>
                  <a:lnTo>
                    <a:pt x="204" y="413"/>
                  </a:lnTo>
                  <a:lnTo>
                    <a:pt x="204" y="103"/>
                  </a:lnTo>
                  <a:cubicBezTo>
                    <a:pt x="204" y="46"/>
                    <a:pt x="15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Google Shape;1585;p42"/>
            <p:cNvSpPr/>
            <p:nvPr/>
          </p:nvSpPr>
          <p:spPr>
            <a:xfrm>
              <a:off x="984663" y="2979123"/>
              <a:ext cx="27787" cy="40171"/>
            </a:xfrm>
            <a:custGeom>
              <a:avLst/>
              <a:gdLst/>
              <a:ahLst/>
              <a:cxnLst/>
              <a:rect l="l" t="t" r="r" b="b"/>
              <a:pathLst>
                <a:path w="617" h="892" extrusionOk="0">
                  <a:moveTo>
                    <a:pt x="103" y="1"/>
                  </a:moveTo>
                  <a:cubicBezTo>
                    <a:pt x="48" y="1"/>
                    <a:pt x="1" y="47"/>
                    <a:pt x="1" y="103"/>
                  </a:cubicBezTo>
                  <a:lnTo>
                    <a:pt x="1" y="514"/>
                  </a:lnTo>
                  <a:lnTo>
                    <a:pt x="1" y="789"/>
                  </a:lnTo>
                  <a:cubicBezTo>
                    <a:pt x="1" y="845"/>
                    <a:pt x="48" y="892"/>
                    <a:pt x="103" y="892"/>
                  </a:cubicBezTo>
                  <a:cubicBezTo>
                    <a:pt x="159" y="892"/>
                    <a:pt x="205" y="845"/>
                    <a:pt x="205" y="789"/>
                  </a:cubicBezTo>
                  <a:lnTo>
                    <a:pt x="205" y="516"/>
                  </a:lnTo>
                  <a:lnTo>
                    <a:pt x="205" y="289"/>
                  </a:lnTo>
                  <a:lnTo>
                    <a:pt x="323" y="289"/>
                  </a:lnTo>
                  <a:cubicBezTo>
                    <a:pt x="374" y="289"/>
                    <a:pt x="413" y="329"/>
                    <a:pt x="413" y="378"/>
                  </a:cubicBezTo>
                  <a:cubicBezTo>
                    <a:pt x="413" y="435"/>
                    <a:pt x="459" y="481"/>
                    <a:pt x="515" y="481"/>
                  </a:cubicBezTo>
                  <a:cubicBezTo>
                    <a:pt x="571" y="481"/>
                    <a:pt x="617" y="435"/>
                    <a:pt x="617" y="378"/>
                  </a:cubicBezTo>
                  <a:cubicBezTo>
                    <a:pt x="617" y="215"/>
                    <a:pt x="485" y="84"/>
                    <a:pt x="323" y="84"/>
                  </a:cubicBezTo>
                  <a:lnTo>
                    <a:pt x="203" y="84"/>
                  </a:lnTo>
                  <a:cubicBezTo>
                    <a:pt x="195" y="36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86" name="Google Shape;1586;p42"/>
          <p:cNvGrpSpPr/>
          <p:nvPr/>
        </p:nvGrpSpPr>
        <p:grpSpPr>
          <a:xfrm>
            <a:off x="8030929" y="2655614"/>
            <a:ext cx="717825" cy="454556"/>
            <a:chOff x="4630833" y="1899419"/>
            <a:chExt cx="595705" cy="377225"/>
          </a:xfrm>
        </p:grpSpPr>
        <p:sp>
          <p:nvSpPr>
            <p:cNvPr id="1587" name="Google Shape;1587;p42"/>
            <p:cNvSpPr/>
            <p:nvPr/>
          </p:nvSpPr>
          <p:spPr>
            <a:xfrm>
              <a:off x="4706305" y="1899419"/>
              <a:ext cx="520233" cy="377225"/>
            </a:xfrm>
            <a:custGeom>
              <a:avLst/>
              <a:gdLst/>
              <a:ahLst/>
              <a:cxnLst/>
              <a:rect l="l" t="t" r="r" b="b"/>
              <a:pathLst>
                <a:path w="16330" h="11841" extrusionOk="0">
                  <a:moveTo>
                    <a:pt x="14854" y="492"/>
                  </a:moveTo>
                  <a:cubicBezTo>
                    <a:pt x="14887" y="2158"/>
                    <a:pt x="14921" y="3822"/>
                    <a:pt x="14954" y="5489"/>
                  </a:cubicBezTo>
                  <a:cubicBezTo>
                    <a:pt x="14638" y="5567"/>
                    <a:pt x="14317" y="5611"/>
                    <a:pt x="13998" y="5611"/>
                  </a:cubicBezTo>
                  <a:cubicBezTo>
                    <a:pt x="13383" y="5611"/>
                    <a:pt x="12774" y="5449"/>
                    <a:pt x="12226" y="5067"/>
                  </a:cubicBezTo>
                  <a:cubicBezTo>
                    <a:pt x="11580" y="4616"/>
                    <a:pt x="11181" y="3953"/>
                    <a:pt x="11046" y="3222"/>
                  </a:cubicBezTo>
                  <a:cubicBezTo>
                    <a:pt x="12326" y="2326"/>
                    <a:pt x="13595" y="1415"/>
                    <a:pt x="14854" y="492"/>
                  </a:cubicBezTo>
                  <a:close/>
                  <a:moveTo>
                    <a:pt x="10810" y="3386"/>
                  </a:moveTo>
                  <a:cubicBezTo>
                    <a:pt x="10955" y="4142"/>
                    <a:pt x="11394" y="4839"/>
                    <a:pt x="12041" y="5304"/>
                  </a:cubicBezTo>
                  <a:cubicBezTo>
                    <a:pt x="12632" y="5731"/>
                    <a:pt x="13325" y="5920"/>
                    <a:pt x="14024" y="5920"/>
                  </a:cubicBezTo>
                  <a:cubicBezTo>
                    <a:pt x="14337" y="5920"/>
                    <a:pt x="14651" y="5882"/>
                    <a:pt x="14958" y="5811"/>
                  </a:cubicBezTo>
                  <a:cubicBezTo>
                    <a:pt x="14981" y="6864"/>
                    <a:pt x="15001" y="7915"/>
                    <a:pt x="15023" y="8967"/>
                  </a:cubicBezTo>
                  <a:cubicBezTo>
                    <a:pt x="14474" y="8955"/>
                    <a:pt x="13924" y="8941"/>
                    <a:pt x="13376" y="8941"/>
                  </a:cubicBezTo>
                  <a:cubicBezTo>
                    <a:pt x="13270" y="8941"/>
                    <a:pt x="13164" y="8941"/>
                    <a:pt x="13058" y="8943"/>
                  </a:cubicBezTo>
                  <a:cubicBezTo>
                    <a:pt x="13070" y="8777"/>
                    <a:pt x="13081" y="8610"/>
                    <a:pt x="13094" y="8444"/>
                  </a:cubicBezTo>
                  <a:cubicBezTo>
                    <a:pt x="13100" y="8381"/>
                    <a:pt x="13055" y="8350"/>
                    <a:pt x="13006" y="8350"/>
                  </a:cubicBezTo>
                  <a:cubicBezTo>
                    <a:pt x="12957" y="8350"/>
                    <a:pt x="12904" y="8382"/>
                    <a:pt x="12898" y="8444"/>
                  </a:cubicBezTo>
                  <a:cubicBezTo>
                    <a:pt x="12879" y="8610"/>
                    <a:pt x="12865" y="8778"/>
                    <a:pt x="12852" y="8947"/>
                  </a:cubicBezTo>
                  <a:cubicBezTo>
                    <a:pt x="12647" y="8950"/>
                    <a:pt x="12441" y="8956"/>
                    <a:pt x="12235" y="8964"/>
                  </a:cubicBezTo>
                  <a:cubicBezTo>
                    <a:pt x="12132" y="8970"/>
                    <a:pt x="12133" y="9117"/>
                    <a:pt x="12235" y="9125"/>
                  </a:cubicBezTo>
                  <a:cubicBezTo>
                    <a:pt x="12437" y="9142"/>
                    <a:pt x="12640" y="9155"/>
                    <a:pt x="12842" y="9167"/>
                  </a:cubicBezTo>
                  <a:cubicBezTo>
                    <a:pt x="12819" y="9623"/>
                    <a:pt x="12819" y="10080"/>
                    <a:pt x="12865" y="10535"/>
                  </a:cubicBezTo>
                  <a:cubicBezTo>
                    <a:pt x="11112" y="10456"/>
                    <a:pt x="9337" y="10485"/>
                    <a:pt x="7603" y="10429"/>
                  </a:cubicBezTo>
                  <a:cubicBezTo>
                    <a:pt x="7359" y="10422"/>
                    <a:pt x="7116" y="10410"/>
                    <a:pt x="6872" y="10400"/>
                  </a:cubicBezTo>
                  <a:cubicBezTo>
                    <a:pt x="7172" y="9064"/>
                    <a:pt x="6585" y="7738"/>
                    <a:pt x="5461" y="6971"/>
                  </a:cubicBezTo>
                  <a:cubicBezTo>
                    <a:pt x="7268" y="5813"/>
                    <a:pt x="9050" y="4614"/>
                    <a:pt x="10810" y="3386"/>
                  </a:cubicBezTo>
                  <a:close/>
                  <a:moveTo>
                    <a:pt x="13045" y="9177"/>
                  </a:moveTo>
                  <a:cubicBezTo>
                    <a:pt x="13705" y="9212"/>
                    <a:pt x="14370" y="9222"/>
                    <a:pt x="15033" y="9235"/>
                  </a:cubicBezTo>
                  <a:cubicBezTo>
                    <a:pt x="15043" y="9726"/>
                    <a:pt x="15053" y="10217"/>
                    <a:pt x="15064" y="10708"/>
                  </a:cubicBezTo>
                  <a:cubicBezTo>
                    <a:pt x="15050" y="10707"/>
                    <a:pt x="15040" y="10701"/>
                    <a:pt x="15027" y="10700"/>
                  </a:cubicBezTo>
                  <a:cubicBezTo>
                    <a:pt x="14347" y="10621"/>
                    <a:pt x="13658" y="10572"/>
                    <a:pt x="12965" y="10538"/>
                  </a:cubicBezTo>
                  <a:cubicBezTo>
                    <a:pt x="12997" y="10085"/>
                    <a:pt x="13018" y="9633"/>
                    <a:pt x="13045" y="9177"/>
                  </a:cubicBezTo>
                  <a:close/>
                  <a:moveTo>
                    <a:pt x="15010" y="1"/>
                  </a:moveTo>
                  <a:cubicBezTo>
                    <a:pt x="14983" y="1"/>
                    <a:pt x="14956" y="9"/>
                    <a:pt x="14931" y="28"/>
                  </a:cubicBezTo>
                  <a:cubicBezTo>
                    <a:pt x="13632" y="986"/>
                    <a:pt x="12322" y="1922"/>
                    <a:pt x="11000" y="2840"/>
                  </a:cubicBezTo>
                  <a:cubicBezTo>
                    <a:pt x="10983" y="2564"/>
                    <a:pt x="11003" y="2283"/>
                    <a:pt x="11061" y="2002"/>
                  </a:cubicBezTo>
                  <a:cubicBezTo>
                    <a:pt x="11074" y="1941"/>
                    <a:pt x="11027" y="1902"/>
                    <a:pt x="10979" y="1902"/>
                  </a:cubicBezTo>
                  <a:cubicBezTo>
                    <a:pt x="10948" y="1902"/>
                    <a:pt x="10917" y="1919"/>
                    <a:pt x="10903" y="1959"/>
                  </a:cubicBezTo>
                  <a:cubicBezTo>
                    <a:pt x="10789" y="2300"/>
                    <a:pt x="10747" y="2654"/>
                    <a:pt x="10767" y="3000"/>
                  </a:cubicBezTo>
                  <a:cubicBezTo>
                    <a:pt x="8907" y="4289"/>
                    <a:pt x="7024" y="5541"/>
                    <a:pt x="5124" y="6766"/>
                  </a:cubicBezTo>
                  <a:cubicBezTo>
                    <a:pt x="4753" y="6567"/>
                    <a:pt x="4338" y="6424"/>
                    <a:pt x="3884" y="6355"/>
                  </a:cubicBezTo>
                  <a:cubicBezTo>
                    <a:pt x="3879" y="6354"/>
                    <a:pt x="3875" y="6354"/>
                    <a:pt x="3870" y="6354"/>
                  </a:cubicBezTo>
                  <a:cubicBezTo>
                    <a:pt x="3791" y="6354"/>
                    <a:pt x="3761" y="6468"/>
                    <a:pt x="3845" y="6491"/>
                  </a:cubicBezTo>
                  <a:cubicBezTo>
                    <a:pt x="4229" y="6587"/>
                    <a:pt x="4581" y="6730"/>
                    <a:pt x="4898" y="6909"/>
                  </a:cubicBezTo>
                  <a:cubicBezTo>
                    <a:pt x="3318" y="7927"/>
                    <a:pt x="1726" y="8933"/>
                    <a:pt x="122" y="9921"/>
                  </a:cubicBezTo>
                  <a:cubicBezTo>
                    <a:pt x="0" y="9996"/>
                    <a:pt x="74" y="10169"/>
                    <a:pt x="190" y="10169"/>
                  </a:cubicBezTo>
                  <a:cubicBezTo>
                    <a:pt x="211" y="10169"/>
                    <a:pt x="234" y="10163"/>
                    <a:pt x="257" y="10150"/>
                  </a:cubicBezTo>
                  <a:cubicBezTo>
                    <a:pt x="1937" y="9177"/>
                    <a:pt x="3593" y="8164"/>
                    <a:pt x="5230" y="7117"/>
                  </a:cubicBezTo>
                  <a:cubicBezTo>
                    <a:pt x="6301" y="7876"/>
                    <a:pt x="6852" y="9106"/>
                    <a:pt x="6534" y="10383"/>
                  </a:cubicBezTo>
                  <a:cubicBezTo>
                    <a:pt x="5005" y="10314"/>
                    <a:pt x="3458" y="10213"/>
                    <a:pt x="1925" y="10213"/>
                  </a:cubicBezTo>
                  <a:cubicBezTo>
                    <a:pt x="1341" y="10213"/>
                    <a:pt x="758" y="10228"/>
                    <a:pt x="180" y="10264"/>
                  </a:cubicBezTo>
                  <a:cubicBezTo>
                    <a:pt x="12" y="10274"/>
                    <a:pt x="19" y="10501"/>
                    <a:pt x="180" y="10519"/>
                  </a:cubicBezTo>
                  <a:cubicBezTo>
                    <a:pt x="2223" y="10778"/>
                    <a:pt x="4328" y="10767"/>
                    <a:pt x="6400" y="10801"/>
                  </a:cubicBezTo>
                  <a:cubicBezTo>
                    <a:pt x="6292" y="11073"/>
                    <a:pt x="6142" y="11342"/>
                    <a:pt x="5950" y="11612"/>
                  </a:cubicBezTo>
                  <a:cubicBezTo>
                    <a:pt x="5865" y="11730"/>
                    <a:pt x="5975" y="11841"/>
                    <a:pt x="6091" y="11841"/>
                  </a:cubicBezTo>
                  <a:cubicBezTo>
                    <a:pt x="6140" y="11841"/>
                    <a:pt x="6190" y="11820"/>
                    <a:pt x="6227" y="11772"/>
                  </a:cubicBezTo>
                  <a:cubicBezTo>
                    <a:pt x="6463" y="11460"/>
                    <a:pt x="6635" y="11136"/>
                    <a:pt x="6754" y="10808"/>
                  </a:cubicBezTo>
                  <a:cubicBezTo>
                    <a:pt x="7038" y="10814"/>
                    <a:pt x="7322" y="10820"/>
                    <a:pt x="7604" y="10830"/>
                  </a:cubicBezTo>
                  <a:cubicBezTo>
                    <a:pt x="9572" y="10891"/>
                    <a:pt x="11584" y="11067"/>
                    <a:pt x="13567" y="11067"/>
                  </a:cubicBezTo>
                  <a:cubicBezTo>
                    <a:pt x="14055" y="11067"/>
                    <a:pt x="14543" y="11056"/>
                    <a:pt x="15027" y="11030"/>
                  </a:cubicBezTo>
                  <a:cubicBezTo>
                    <a:pt x="15084" y="11026"/>
                    <a:pt x="15126" y="11003"/>
                    <a:pt x="15153" y="10970"/>
                  </a:cubicBezTo>
                  <a:cubicBezTo>
                    <a:pt x="15184" y="10988"/>
                    <a:pt x="15220" y="10997"/>
                    <a:pt x="15256" y="10997"/>
                  </a:cubicBezTo>
                  <a:cubicBezTo>
                    <a:pt x="15346" y="10997"/>
                    <a:pt x="15432" y="10941"/>
                    <a:pt x="15429" y="10824"/>
                  </a:cubicBezTo>
                  <a:cubicBezTo>
                    <a:pt x="15396" y="9119"/>
                    <a:pt x="15355" y="7415"/>
                    <a:pt x="15313" y="5708"/>
                  </a:cubicBezTo>
                  <a:cubicBezTo>
                    <a:pt x="15620" y="5611"/>
                    <a:pt x="15916" y="5478"/>
                    <a:pt x="16194" y="5317"/>
                  </a:cubicBezTo>
                  <a:cubicBezTo>
                    <a:pt x="16330" y="5239"/>
                    <a:pt x="16247" y="5054"/>
                    <a:pt x="16119" y="5054"/>
                  </a:cubicBezTo>
                  <a:cubicBezTo>
                    <a:pt x="16097" y="5054"/>
                    <a:pt x="16073" y="5060"/>
                    <a:pt x="16049" y="5072"/>
                  </a:cubicBezTo>
                  <a:cubicBezTo>
                    <a:pt x="15809" y="5195"/>
                    <a:pt x="15561" y="5301"/>
                    <a:pt x="15306" y="5387"/>
                  </a:cubicBezTo>
                  <a:cubicBezTo>
                    <a:pt x="15263" y="3649"/>
                    <a:pt x="15219" y="1909"/>
                    <a:pt x="15179" y="171"/>
                  </a:cubicBezTo>
                  <a:cubicBezTo>
                    <a:pt x="15177" y="84"/>
                    <a:pt x="15095" y="1"/>
                    <a:pt x="15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Google Shape;1588;p42"/>
            <p:cNvSpPr/>
            <p:nvPr/>
          </p:nvSpPr>
          <p:spPr>
            <a:xfrm>
              <a:off x="4630833" y="2197389"/>
              <a:ext cx="47372" cy="47850"/>
            </a:xfrm>
            <a:custGeom>
              <a:avLst/>
              <a:gdLst/>
              <a:ahLst/>
              <a:cxnLst/>
              <a:rect l="l" t="t" r="r" b="b"/>
              <a:pathLst>
                <a:path w="1487" h="1502" extrusionOk="0">
                  <a:moveTo>
                    <a:pt x="1329" y="1"/>
                  </a:moveTo>
                  <a:cubicBezTo>
                    <a:pt x="1303" y="1"/>
                    <a:pt x="1275" y="11"/>
                    <a:pt x="1250" y="36"/>
                  </a:cubicBezTo>
                  <a:cubicBezTo>
                    <a:pt x="1078" y="202"/>
                    <a:pt x="914" y="379"/>
                    <a:pt x="752" y="558"/>
                  </a:cubicBezTo>
                  <a:cubicBezTo>
                    <a:pt x="577" y="406"/>
                    <a:pt x="392" y="261"/>
                    <a:pt x="200" y="128"/>
                  </a:cubicBezTo>
                  <a:cubicBezTo>
                    <a:pt x="193" y="122"/>
                    <a:pt x="184" y="120"/>
                    <a:pt x="176" y="120"/>
                  </a:cubicBezTo>
                  <a:cubicBezTo>
                    <a:pt x="136" y="120"/>
                    <a:pt x="101" y="179"/>
                    <a:pt x="137" y="211"/>
                  </a:cubicBezTo>
                  <a:cubicBezTo>
                    <a:pt x="308" y="367"/>
                    <a:pt x="471" y="526"/>
                    <a:pt x="634" y="689"/>
                  </a:cubicBezTo>
                  <a:cubicBezTo>
                    <a:pt x="437" y="911"/>
                    <a:pt x="245" y="1136"/>
                    <a:pt x="54" y="1358"/>
                  </a:cubicBezTo>
                  <a:cubicBezTo>
                    <a:pt x="0" y="1420"/>
                    <a:pt x="54" y="1502"/>
                    <a:pt x="116" y="1502"/>
                  </a:cubicBezTo>
                  <a:cubicBezTo>
                    <a:pt x="135" y="1502"/>
                    <a:pt x="154" y="1494"/>
                    <a:pt x="172" y="1477"/>
                  </a:cubicBezTo>
                  <a:cubicBezTo>
                    <a:pt x="379" y="1272"/>
                    <a:pt x="591" y="1069"/>
                    <a:pt x="799" y="858"/>
                  </a:cubicBezTo>
                  <a:cubicBezTo>
                    <a:pt x="945" y="1026"/>
                    <a:pt x="1084" y="1212"/>
                    <a:pt x="1251" y="1345"/>
                  </a:cubicBezTo>
                  <a:cubicBezTo>
                    <a:pt x="1272" y="1361"/>
                    <a:pt x="1296" y="1368"/>
                    <a:pt x="1319" y="1368"/>
                  </a:cubicBezTo>
                  <a:cubicBezTo>
                    <a:pt x="1387" y="1368"/>
                    <a:pt x="1449" y="1304"/>
                    <a:pt x="1406" y="1228"/>
                  </a:cubicBezTo>
                  <a:cubicBezTo>
                    <a:pt x="1293" y="1033"/>
                    <a:pt x="1107" y="868"/>
                    <a:pt x="935" y="717"/>
                  </a:cubicBezTo>
                  <a:cubicBezTo>
                    <a:pt x="1100" y="548"/>
                    <a:pt x="1260" y="376"/>
                    <a:pt x="1413" y="198"/>
                  </a:cubicBezTo>
                  <a:cubicBezTo>
                    <a:pt x="1487" y="112"/>
                    <a:pt x="1415" y="1"/>
                    <a:pt x="1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89" name="Google Shape;1589;p42"/>
          <p:cNvGrpSpPr/>
          <p:nvPr/>
        </p:nvGrpSpPr>
        <p:grpSpPr>
          <a:xfrm>
            <a:off x="6301444" y="4108116"/>
            <a:ext cx="788667" cy="719665"/>
            <a:chOff x="3533729" y="3269898"/>
            <a:chExt cx="654495" cy="597233"/>
          </a:xfrm>
        </p:grpSpPr>
        <p:sp>
          <p:nvSpPr>
            <p:cNvPr id="1590" name="Google Shape;1590;p42"/>
            <p:cNvSpPr/>
            <p:nvPr/>
          </p:nvSpPr>
          <p:spPr>
            <a:xfrm>
              <a:off x="3533729" y="3269898"/>
              <a:ext cx="621508" cy="597233"/>
            </a:xfrm>
            <a:custGeom>
              <a:avLst/>
              <a:gdLst/>
              <a:ahLst/>
              <a:cxnLst/>
              <a:rect l="l" t="t" r="r" b="b"/>
              <a:pathLst>
                <a:path w="19509" h="18747" extrusionOk="0">
                  <a:moveTo>
                    <a:pt x="9641" y="411"/>
                  </a:moveTo>
                  <a:cubicBezTo>
                    <a:pt x="11851" y="411"/>
                    <a:pt x="14037" y="1235"/>
                    <a:pt x="15727" y="2805"/>
                  </a:cubicBezTo>
                  <a:cubicBezTo>
                    <a:pt x="17605" y="4552"/>
                    <a:pt x="18562" y="7059"/>
                    <a:pt x="18489" y="9557"/>
                  </a:cubicBezTo>
                  <a:cubicBezTo>
                    <a:pt x="18470" y="9504"/>
                    <a:pt x="18433" y="9458"/>
                    <a:pt x="18368" y="9435"/>
                  </a:cubicBezTo>
                  <a:cubicBezTo>
                    <a:pt x="18257" y="9392"/>
                    <a:pt x="18145" y="9346"/>
                    <a:pt x="18033" y="9303"/>
                  </a:cubicBezTo>
                  <a:cubicBezTo>
                    <a:pt x="18006" y="9256"/>
                    <a:pt x="17960" y="9224"/>
                    <a:pt x="17889" y="9224"/>
                  </a:cubicBezTo>
                  <a:cubicBezTo>
                    <a:pt x="17885" y="9224"/>
                    <a:pt x="17881" y="9224"/>
                    <a:pt x="17876" y="9224"/>
                  </a:cubicBezTo>
                  <a:cubicBezTo>
                    <a:pt x="17866" y="9227"/>
                    <a:pt x="17853" y="9227"/>
                    <a:pt x="17842" y="9229"/>
                  </a:cubicBezTo>
                  <a:cubicBezTo>
                    <a:pt x="12877" y="7303"/>
                    <a:pt x="7924" y="5262"/>
                    <a:pt x="2883" y="3546"/>
                  </a:cubicBezTo>
                  <a:cubicBezTo>
                    <a:pt x="3650" y="2639"/>
                    <a:pt x="4601" y="1878"/>
                    <a:pt x="5706" y="1332"/>
                  </a:cubicBezTo>
                  <a:cubicBezTo>
                    <a:pt x="6958" y="713"/>
                    <a:pt x="8304" y="411"/>
                    <a:pt x="9641" y="411"/>
                  </a:cubicBezTo>
                  <a:close/>
                  <a:moveTo>
                    <a:pt x="11315" y="7211"/>
                  </a:moveTo>
                  <a:cubicBezTo>
                    <a:pt x="13184" y="7914"/>
                    <a:pt x="15054" y="8613"/>
                    <a:pt x="16918" y="9316"/>
                  </a:cubicBezTo>
                  <a:cubicBezTo>
                    <a:pt x="15343" y="9478"/>
                    <a:pt x="13746" y="9723"/>
                    <a:pt x="12184" y="10072"/>
                  </a:cubicBezTo>
                  <a:cubicBezTo>
                    <a:pt x="12346" y="9143"/>
                    <a:pt x="11331" y="8716"/>
                    <a:pt x="10558" y="8577"/>
                  </a:cubicBezTo>
                  <a:cubicBezTo>
                    <a:pt x="10811" y="8129"/>
                    <a:pt x="11062" y="7678"/>
                    <a:pt x="11309" y="7230"/>
                  </a:cubicBezTo>
                  <a:cubicBezTo>
                    <a:pt x="11312" y="7223"/>
                    <a:pt x="11312" y="7217"/>
                    <a:pt x="11315" y="7211"/>
                  </a:cubicBezTo>
                  <a:close/>
                  <a:moveTo>
                    <a:pt x="10450" y="8766"/>
                  </a:moveTo>
                  <a:cubicBezTo>
                    <a:pt x="11137" y="8970"/>
                    <a:pt x="11833" y="9199"/>
                    <a:pt x="11891" y="10038"/>
                  </a:cubicBezTo>
                  <a:cubicBezTo>
                    <a:pt x="11892" y="10075"/>
                    <a:pt x="11911" y="10107"/>
                    <a:pt x="11934" y="10131"/>
                  </a:cubicBezTo>
                  <a:cubicBezTo>
                    <a:pt x="11054" y="10333"/>
                    <a:pt x="10185" y="10568"/>
                    <a:pt x="9340" y="10841"/>
                  </a:cubicBezTo>
                  <a:cubicBezTo>
                    <a:pt x="9320" y="10802"/>
                    <a:pt x="9296" y="10767"/>
                    <a:pt x="9265" y="10735"/>
                  </a:cubicBezTo>
                  <a:cubicBezTo>
                    <a:pt x="9678" y="10094"/>
                    <a:pt x="10071" y="9432"/>
                    <a:pt x="10450" y="8766"/>
                  </a:cubicBezTo>
                  <a:close/>
                  <a:moveTo>
                    <a:pt x="2687" y="3783"/>
                  </a:moveTo>
                  <a:cubicBezTo>
                    <a:pt x="5424" y="4956"/>
                    <a:pt x="8206" y="6036"/>
                    <a:pt x="10999" y="7090"/>
                  </a:cubicBezTo>
                  <a:cubicBezTo>
                    <a:pt x="10321" y="8244"/>
                    <a:pt x="9643" y="9415"/>
                    <a:pt x="9047" y="10613"/>
                  </a:cubicBezTo>
                  <a:cubicBezTo>
                    <a:pt x="9009" y="10604"/>
                    <a:pt x="8970" y="10599"/>
                    <a:pt x="8931" y="10599"/>
                  </a:cubicBezTo>
                  <a:cubicBezTo>
                    <a:pt x="8872" y="10599"/>
                    <a:pt x="8812" y="10611"/>
                    <a:pt x="8756" y="10638"/>
                  </a:cubicBezTo>
                  <a:cubicBezTo>
                    <a:pt x="8737" y="10621"/>
                    <a:pt x="8713" y="10611"/>
                    <a:pt x="8688" y="10611"/>
                  </a:cubicBezTo>
                  <a:cubicBezTo>
                    <a:pt x="8665" y="10611"/>
                    <a:pt x="8641" y="10619"/>
                    <a:pt x="8620" y="10639"/>
                  </a:cubicBezTo>
                  <a:cubicBezTo>
                    <a:pt x="8364" y="10864"/>
                    <a:pt x="8354" y="11268"/>
                    <a:pt x="8672" y="11444"/>
                  </a:cubicBezTo>
                  <a:cubicBezTo>
                    <a:pt x="8748" y="11486"/>
                    <a:pt x="8829" y="11506"/>
                    <a:pt x="8908" y="11506"/>
                  </a:cubicBezTo>
                  <a:cubicBezTo>
                    <a:pt x="9129" y="11506"/>
                    <a:pt x="9332" y="11352"/>
                    <a:pt x="9376" y="11120"/>
                  </a:cubicBezTo>
                  <a:cubicBezTo>
                    <a:pt x="12168" y="10555"/>
                    <a:pt x="14918" y="9998"/>
                    <a:pt x="17748" y="9625"/>
                  </a:cubicBezTo>
                  <a:cubicBezTo>
                    <a:pt x="17919" y="9690"/>
                    <a:pt x="18091" y="9754"/>
                    <a:pt x="18263" y="9819"/>
                  </a:cubicBezTo>
                  <a:cubicBezTo>
                    <a:pt x="18288" y="9828"/>
                    <a:pt x="18311" y="9833"/>
                    <a:pt x="18333" y="9833"/>
                  </a:cubicBezTo>
                  <a:cubicBezTo>
                    <a:pt x="18405" y="9833"/>
                    <a:pt x="18458" y="9784"/>
                    <a:pt x="18484" y="9721"/>
                  </a:cubicBezTo>
                  <a:lnTo>
                    <a:pt x="18484" y="9721"/>
                  </a:lnTo>
                  <a:cubicBezTo>
                    <a:pt x="18426" y="10904"/>
                    <a:pt x="18139" y="12078"/>
                    <a:pt x="17610" y="13165"/>
                  </a:cubicBezTo>
                  <a:cubicBezTo>
                    <a:pt x="16086" y="16292"/>
                    <a:pt x="12763" y="18341"/>
                    <a:pt x="9353" y="18341"/>
                  </a:cubicBezTo>
                  <a:cubicBezTo>
                    <a:pt x="8530" y="18341"/>
                    <a:pt x="7701" y="18222"/>
                    <a:pt x="6892" y="17969"/>
                  </a:cubicBezTo>
                  <a:cubicBezTo>
                    <a:pt x="6869" y="17962"/>
                    <a:pt x="6848" y="17959"/>
                    <a:pt x="6828" y="17959"/>
                  </a:cubicBezTo>
                  <a:cubicBezTo>
                    <a:pt x="6756" y="17959"/>
                    <a:pt x="6702" y="18002"/>
                    <a:pt x="6673" y="18059"/>
                  </a:cubicBezTo>
                  <a:cubicBezTo>
                    <a:pt x="3520" y="16669"/>
                    <a:pt x="1086" y="13849"/>
                    <a:pt x="756" y="10327"/>
                  </a:cubicBezTo>
                  <a:cubicBezTo>
                    <a:pt x="532" y="7943"/>
                    <a:pt x="1255" y="5598"/>
                    <a:pt x="2687" y="3783"/>
                  </a:cubicBezTo>
                  <a:close/>
                  <a:moveTo>
                    <a:pt x="9625" y="0"/>
                  </a:moveTo>
                  <a:cubicBezTo>
                    <a:pt x="8747" y="0"/>
                    <a:pt x="7862" y="126"/>
                    <a:pt x="6998" y="388"/>
                  </a:cubicBezTo>
                  <a:cubicBezTo>
                    <a:pt x="3265" y="1520"/>
                    <a:pt x="643" y="4842"/>
                    <a:pt x="341" y="8719"/>
                  </a:cubicBezTo>
                  <a:cubicBezTo>
                    <a:pt x="0" y="13066"/>
                    <a:pt x="2841" y="17289"/>
                    <a:pt x="7057" y="18480"/>
                  </a:cubicBezTo>
                  <a:cubicBezTo>
                    <a:pt x="7070" y="18484"/>
                    <a:pt x="7082" y="18486"/>
                    <a:pt x="7093" y="18486"/>
                  </a:cubicBezTo>
                  <a:cubicBezTo>
                    <a:pt x="7118" y="18486"/>
                    <a:pt x="7139" y="18477"/>
                    <a:pt x="7157" y="18464"/>
                  </a:cubicBezTo>
                  <a:cubicBezTo>
                    <a:pt x="7885" y="18656"/>
                    <a:pt x="8623" y="18747"/>
                    <a:pt x="9357" y="18747"/>
                  </a:cubicBezTo>
                  <a:cubicBezTo>
                    <a:pt x="12413" y="18747"/>
                    <a:pt x="15387" y="17164"/>
                    <a:pt x="17196" y="14630"/>
                  </a:cubicBezTo>
                  <a:cubicBezTo>
                    <a:pt x="19508" y="11397"/>
                    <a:pt x="19465" y="6800"/>
                    <a:pt x="17033" y="3640"/>
                  </a:cubicBezTo>
                  <a:cubicBezTo>
                    <a:pt x="15249" y="1325"/>
                    <a:pt x="12472" y="0"/>
                    <a:pt x="9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42"/>
            <p:cNvSpPr/>
            <p:nvPr/>
          </p:nvSpPr>
          <p:spPr>
            <a:xfrm>
              <a:off x="3549690" y="3319533"/>
              <a:ext cx="48774" cy="56515"/>
            </a:xfrm>
            <a:custGeom>
              <a:avLst/>
              <a:gdLst/>
              <a:ahLst/>
              <a:cxnLst/>
              <a:rect l="l" t="t" r="r" b="b"/>
              <a:pathLst>
                <a:path w="1531" h="1774" extrusionOk="0">
                  <a:moveTo>
                    <a:pt x="493" y="653"/>
                  </a:moveTo>
                  <a:cubicBezTo>
                    <a:pt x="550" y="708"/>
                    <a:pt x="606" y="763"/>
                    <a:pt x="663" y="819"/>
                  </a:cubicBezTo>
                  <a:cubicBezTo>
                    <a:pt x="623" y="839"/>
                    <a:pt x="586" y="858"/>
                    <a:pt x="550" y="884"/>
                  </a:cubicBezTo>
                  <a:cubicBezTo>
                    <a:pt x="530" y="806"/>
                    <a:pt x="513" y="729"/>
                    <a:pt x="493" y="653"/>
                  </a:cubicBezTo>
                  <a:close/>
                  <a:moveTo>
                    <a:pt x="202" y="0"/>
                  </a:moveTo>
                  <a:cubicBezTo>
                    <a:pt x="99" y="0"/>
                    <a:pt x="1" y="78"/>
                    <a:pt x="41" y="205"/>
                  </a:cubicBezTo>
                  <a:cubicBezTo>
                    <a:pt x="132" y="500"/>
                    <a:pt x="204" y="809"/>
                    <a:pt x="288" y="1113"/>
                  </a:cubicBezTo>
                  <a:cubicBezTo>
                    <a:pt x="263" y="1143"/>
                    <a:pt x="231" y="1172"/>
                    <a:pt x="207" y="1206"/>
                  </a:cubicBezTo>
                  <a:cubicBezTo>
                    <a:pt x="151" y="1278"/>
                    <a:pt x="228" y="1362"/>
                    <a:pt x="304" y="1362"/>
                  </a:cubicBezTo>
                  <a:cubicBezTo>
                    <a:pt x="322" y="1362"/>
                    <a:pt x="341" y="1357"/>
                    <a:pt x="357" y="1346"/>
                  </a:cubicBezTo>
                  <a:cubicBezTo>
                    <a:pt x="399" y="1475"/>
                    <a:pt x="444" y="1601"/>
                    <a:pt x="500" y="1723"/>
                  </a:cubicBezTo>
                  <a:cubicBezTo>
                    <a:pt x="516" y="1758"/>
                    <a:pt x="548" y="1773"/>
                    <a:pt x="583" y="1773"/>
                  </a:cubicBezTo>
                  <a:cubicBezTo>
                    <a:pt x="639" y="1773"/>
                    <a:pt x="699" y="1732"/>
                    <a:pt x="694" y="1671"/>
                  </a:cubicBezTo>
                  <a:cubicBezTo>
                    <a:pt x="679" y="1492"/>
                    <a:pt x="649" y="1315"/>
                    <a:pt x="610" y="1137"/>
                  </a:cubicBezTo>
                  <a:cubicBezTo>
                    <a:pt x="688" y="1086"/>
                    <a:pt x="768" y="1041"/>
                    <a:pt x="854" y="1005"/>
                  </a:cubicBezTo>
                  <a:cubicBezTo>
                    <a:pt x="964" y="1109"/>
                    <a:pt x="1073" y="1210"/>
                    <a:pt x="1189" y="1306"/>
                  </a:cubicBezTo>
                  <a:cubicBezTo>
                    <a:pt x="1222" y="1333"/>
                    <a:pt x="1260" y="1344"/>
                    <a:pt x="1299" y="1344"/>
                  </a:cubicBezTo>
                  <a:cubicBezTo>
                    <a:pt x="1417" y="1344"/>
                    <a:pt x="1531" y="1234"/>
                    <a:pt x="1447" y="1107"/>
                  </a:cubicBezTo>
                  <a:cubicBezTo>
                    <a:pt x="1172" y="690"/>
                    <a:pt x="715" y="344"/>
                    <a:pt x="323" y="40"/>
                  </a:cubicBezTo>
                  <a:cubicBezTo>
                    <a:pt x="288" y="13"/>
                    <a:pt x="245" y="0"/>
                    <a:pt x="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Google Shape;1592;p42"/>
            <p:cNvSpPr/>
            <p:nvPr/>
          </p:nvSpPr>
          <p:spPr>
            <a:xfrm>
              <a:off x="3925013" y="3443303"/>
              <a:ext cx="52214" cy="40204"/>
            </a:xfrm>
            <a:custGeom>
              <a:avLst/>
              <a:gdLst/>
              <a:ahLst/>
              <a:cxnLst/>
              <a:rect l="l" t="t" r="r" b="b"/>
              <a:pathLst>
                <a:path w="1639" h="1262" extrusionOk="0">
                  <a:moveTo>
                    <a:pt x="754" y="0"/>
                  </a:moveTo>
                  <a:cubicBezTo>
                    <a:pt x="443" y="0"/>
                    <a:pt x="37" y="304"/>
                    <a:pt x="18" y="578"/>
                  </a:cubicBezTo>
                  <a:cubicBezTo>
                    <a:pt x="1" y="846"/>
                    <a:pt x="196" y="1090"/>
                    <a:pt x="432" y="1196"/>
                  </a:cubicBezTo>
                  <a:cubicBezTo>
                    <a:pt x="538" y="1242"/>
                    <a:pt x="651" y="1262"/>
                    <a:pt x="765" y="1262"/>
                  </a:cubicBezTo>
                  <a:cubicBezTo>
                    <a:pt x="1012" y="1262"/>
                    <a:pt x="1266" y="1172"/>
                    <a:pt x="1477" y="1072"/>
                  </a:cubicBezTo>
                  <a:cubicBezTo>
                    <a:pt x="1639" y="995"/>
                    <a:pt x="1549" y="750"/>
                    <a:pt x="1393" y="750"/>
                  </a:cubicBezTo>
                  <a:cubicBezTo>
                    <a:pt x="1378" y="750"/>
                    <a:pt x="1362" y="752"/>
                    <a:pt x="1346" y="757"/>
                  </a:cubicBezTo>
                  <a:cubicBezTo>
                    <a:pt x="1166" y="814"/>
                    <a:pt x="932" y="917"/>
                    <a:pt x="724" y="917"/>
                  </a:cubicBezTo>
                  <a:cubicBezTo>
                    <a:pt x="589" y="917"/>
                    <a:pt x="465" y="874"/>
                    <a:pt x="373" y="744"/>
                  </a:cubicBezTo>
                  <a:cubicBezTo>
                    <a:pt x="194" y="491"/>
                    <a:pt x="584" y="222"/>
                    <a:pt x="796" y="222"/>
                  </a:cubicBezTo>
                  <a:cubicBezTo>
                    <a:pt x="846" y="222"/>
                    <a:pt x="886" y="237"/>
                    <a:pt x="906" y="271"/>
                  </a:cubicBezTo>
                  <a:cubicBezTo>
                    <a:pt x="923" y="298"/>
                    <a:pt x="952" y="310"/>
                    <a:pt x="981" y="310"/>
                  </a:cubicBezTo>
                  <a:cubicBezTo>
                    <a:pt x="1038" y="310"/>
                    <a:pt x="1096" y="265"/>
                    <a:pt x="1069" y="202"/>
                  </a:cubicBezTo>
                  <a:cubicBezTo>
                    <a:pt x="1009" y="58"/>
                    <a:pt x="890" y="0"/>
                    <a:pt x="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Google Shape;1593;p42"/>
            <p:cNvSpPr/>
            <p:nvPr/>
          </p:nvSpPr>
          <p:spPr>
            <a:xfrm>
              <a:off x="4142382" y="3535691"/>
              <a:ext cx="45843" cy="62536"/>
            </a:xfrm>
            <a:custGeom>
              <a:avLst/>
              <a:gdLst/>
              <a:ahLst/>
              <a:cxnLst/>
              <a:rect l="l" t="t" r="r" b="b"/>
              <a:pathLst>
                <a:path w="1439" h="1963" extrusionOk="0">
                  <a:moveTo>
                    <a:pt x="680" y="427"/>
                  </a:moveTo>
                  <a:cubicBezTo>
                    <a:pt x="774" y="427"/>
                    <a:pt x="676" y="549"/>
                    <a:pt x="648" y="599"/>
                  </a:cubicBezTo>
                  <a:cubicBezTo>
                    <a:pt x="597" y="698"/>
                    <a:pt x="532" y="788"/>
                    <a:pt x="465" y="877"/>
                  </a:cubicBezTo>
                  <a:cubicBezTo>
                    <a:pt x="481" y="781"/>
                    <a:pt x="502" y="688"/>
                    <a:pt x="536" y="599"/>
                  </a:cubicBezTo>
                  <a:cubicBezTo>
                    <a:pt x="566" y="516"/>
                    <a:pt x="588" y="430"/>
                    <a:pt x="675" y="428"/>
                  </a:cubicBezTo>
                  <a:cubicBezTo>
                    <a:pt x="677" y="427"/>
                    <a:pt x="679" y="427"/>
                    <a:pt x="680" y="427"/>
                  </a:cubicBezTo>
                  <a:close/>
                  <a:moveTo>
                    <a:pt x="433" y="1304"/>
                  </a:moveTo>
                  <a:lnTo>
                    <a:pt x="455" y="1315"/>
                  </a:lnTo>
                  <a:cubicBezTo>
                    <a:pt x="500" y="1329"/>
                    <a:pt x="544" y="1333"/>
                    <a:pt x="587" y="1333"/>
                  </a:cubicBezTo>
                  <a:cubicBezTo>
                    <a:pt x="649" y="1333"/>
                    <a:pt x="708" y="1324"/>
                    <a:pt x="770" y="1324"/>
                  </a:cubicBezTo>
                  <a:cubicBezTo>
                    <a:pt x="794" y="1324"/>
                    <a:pt x="819" y="1326"/>
                    <a:pt x="844" y="1330"/>
                  </a:cubicBezTo>
                  <a:cubicBezTo>
                    <a:pt x="985" y="1350"/>
                    <a:pt x="1128" y="1453"/>
                    <a:pt x="889" y="1550"/>
                  </a:cubicBezTo>
                  <a:cubicBezTo>
                    <a:pt x="790" y="1589"/>
                    <a:pt x="665" y="1580"/>
                    <a:pt x="561" y="1586"/>
                  </a:cubicBezTo>
                  <a:cubicBezTo>
                    <a:pt x="511" y="1587"/>
                    <a:pt x="473" y="1609"/>
                    <a:pt x="443" y="1636"/>
                  </a:cubicBezTo>
                  <a:cubicBezTo>
                    <a:pt x="443" y="1626"/>
                    <a:pt x="446" y="1619"/>
                    <a:pt x="446" y="1609"/>
                  </a:cubicBezTo>
                  <a:cubicBezTo>
                    <a:pt x="439" y="1509"/>
                    <a:pt x="433" y="1407"/>
                    <a:pt x="433" y="1304"/>
                  </a:cubicBezTo>
                  <a:close/>
                  <a:moveTo>
                    <a:pt x="707" y="0"/>
                  </a:moveTo>
                  <a:cubicBezTo>
                    <a:pt x="701" y="0"/>
                    <a:pt x="695" y="1"/>
                    <a:pt x="688" y="1"/>
                  </a:cubicBezTo>
                  <a:cubicBezTo>
                    <a:pt x="1" y="34"/>
                    <a:pt x="50" y="1204"/>
                    <a:pt x="118" y="1652"/>
                  </a:cubicBezTo>
                  <a:cubicBezTo>
                    <a:pt x="131" y="1732"/>
                    <a:pt x="199" y="1769"/>
                    <a:pt x="270" y="1769"/>
                  </a:cubicBezTo>
                  <a:cubicBezTo>
                    <a:pt x="311" y="1769"/>
                    <a:pt x="353" y="1757"/>
                    <a:pt x="385" y="1733"/>
                  </a:cubicBezTo>
                  <a:lnTo>
                    <a:pt x="385" y="1733"/>
                  </a:lnTo>
                  <a:cubicBezTo>
                    <a:pt x="362" y="1839"/>
                    <a:pt x="418" y="1961"/>
                    <a:pt x="561" y="1963"/>
                  </a:cubicBezTo>
                  <a:cubicBezTo>
                    <a:pt x="569" y="1963"/>
                    <a:pt x="577" y="1963"/>
                    <a:pt x="586" y="1963"/>
                  </a:cubicBezTo>
                  <a:cubicBezTo>
                    <a:pt x="963" y="1963"/>
                    <a:pt x="1433" y="1834"/>
                    <a:pt x="1436" y="1374"/>
                  </a:cubicBezTo>
                  <a:cubicBezTo>
                    <a:pt x="1438" y="1209"/>
                    <a:pt x="1360" y="1063"/>
                    <a:pt x="1212" y="986"/>
                  </a:cubicBezTo>
                  <a:cubicBezTo>
                    <a:pt x="1142" y="950"/>
                    <a:pt x="1074" y="940"/>
                    <a:pt x="1005" y="940"/>
                  </a:cubicBezTo>
                  <a:cubicBezTo>
                    <a:pt x="969" y="940"/>
                    <a:pt x="933" y="943"/>
                    <a:pt x="897" y="946"/>
                  </a:cubicBezTo>
                  <a:cubicBezTo>
                    <a:pt x="1012" y="784"/>
                    <a:pt x="1103" y="602"/>
                    <a:pt x="1113" y="420"/>
                  </a:cubicBezTo>
                  <a:cubicBezTo>
                    <a:pt x="1127" y="179"/>
                    <a:pt x="942" y="0"/>
                    <a:pt x="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4" name="Google Shape;1594;p42"/>
          <p:cNvSpPr/>
          <p:nvPr/>
        </p:nvSpPr>
        <p:spPr>
          <a:xfrm>
            <a:off x="6344232" y="1250056"/>
            <a:ext cx="745879" cy="763615"/>
          </a:xfrm>
          <a:custGeom>
            <a:avLst/>
            <a:gdLst/>
            <a:ahLst/>
            <a:cxnLst/>
            <a:rect l="l" t="t" r="r" b="b"/>
            <a:pathLst>
              <a:path w="19429" h="19891" extrusionOk="0">
                <a:moveTo>
                  <a:pt x="12778" y="0"/>
                </a:moveTo>
                <a:cubicBezTo>
                  <a:pt x="12701" y="0"/>
                  <a:pt x="12632" y="44"/>
                  <a:pt x="12618" y="147"/>
                </a:cubicBezTo>
                <a:cubicBezTo>
                  <a:pt x="12250" y="2877"/>
                  <a:pt x="11927" y="5618"/>
                  <a:pt x="11503" y="8341"/>
                </a:cubicBezTo>
                <a:cubicBezTo>
                  <a:pt x="11320" y="9514"/>
                  <a:pt x="11096" y="10687"/>
                  <a:pt x="10715" y="11812"/>
                </a:cubicBezTo>
                <a:cubicBezTo>
                  <a:pt x="10408" y="12716"/>
                  <a:pt x="9541" y="14959"/>
                  <a:pt x="8311" y="15385"/>
                </a:cubicBezTo>
                <a:cubicBezTo>
                  <a:pt x="8457" y="11095"/>
                  <a:pt x="8847" y="6802"/>
                  <a:pt x="8562" y="2525"/>
                </a:cubicBezTo>
                <a:lnTo>
                  <a:pt x="8562" y="2525"/>
                </a:lnTo>
                <a:cubicBezTo>
                  <a:pt x="8649" y="2681"/>
                  <a:pt x="8724" y="2846"/>
                  <a:pt x="8778" y="3019"/>
                </a:cubicBezTo>
                <a:cubicBezTo>
                  <a:pt x="8814" y="3113"/>
                  <a:pt x="8897" y="3154"/>
                  <a:pt x="8977" y="3154"/>
                </a:cubicBezTo>
                <a:cubicBezTo>
                  <a:pt x="9100" y="3154"/>
                  <a:pt x="9219" y="3059"/>
                  <a:pt x="9163" y="2913"/>
                </a:cubicBezTo>
                <a:cubicBezTo>
                  <a:pt x="9003" y="2481"/>
                  <a:pt x="8795" y="2120"/>
                  <a:pt x="8506" y="1760"/>
                </a:cubicBezTo>
                <a:lnTo>
                  <a:pt x="8506" y="1755"/>
                </a:lnTo>
                <a:cubicBezTo>
                  <a:pt x="8496" y="1643"/>
                  <a:pt x="8388" y="1555"/>
                  <a:pt x="8286" y="1555"/>
                </a:cubicBezTo>
                <a:cubicBezTo>
                  <a:pt x="8228" y="1555"/>
                  <a:pt x="8171" y="1584"/>
                  <a:pt x="8137" y="1654"/>
                </a:cubicBezTo>
                <a:cubicBezTo>
                  <a:pt x="7869" y="2206"/>
                  <a:pt x="7601" y="2757"/>
                  <a:pt x="7335" y="3311"/>
                </a:cubicBezTo>
                <a:cubicBezTo>
                  <a:pt x="7258" y="3469"/>
                  <a:pt x="7390" y="3612"/>
                  <a:pt x="7522" y="3612"/>
                </a:cubicBezTo>
                <a:cubicBezTo>
                  <a:pt x="7581" y="3612"/>
                  <a:pt x="7640" y="3583"/>
                  <a:pt x="7680" y="3513"/>
                </a:cubicBezTo>
                <a:cubicBezTo>
                  <a:pt x="7845" y="3218"/>
                  <a:pt x="8009" y="2924"/>
                  <a:pt x="8174" y="2628"/>
                </a:cubicBezTo>
                <a:lnTo>
                  <a:pt x="8174" y="2628"/>
                </a:lnTo>
                <a:cubicBezTo>
                  <a:pt x="8427" y="6898"/>
                  <a:pt x="7853" y="11186"/>
                  <a:pt x="7843" y="15455"/>
                </a:cubicBezTo>
                <a:cubicBezTo>
                  <a:pt x="7676" y="15446"/>
                  <a:pt x="7504" y="15405"/>
                  <a:pt x="7329" y="15319"/>
                </a:cubicBezTo>
                <a:cubicBezTo>
                  <a:pt x="6773" y="15051"/>
                  <a:pt x="6355" y="14110"/>
                  <a:pt x="6060" y="13593"/>
                </a:cubicBezTo>
                <a:cubicBezTo>
                  <a:pt x="5745" y="13039"/>
                  <a:pt x="5455" y="12471"/>
                  <a:pt x="5184" y="11895"/>
                </a:cubicBezTo>
                <a:cubicBezTo>
                  <a:pt x="4629" y="10701"/>
                  <a:pt x="4173" y="9462"/>
                  <a:pt x="3828" y="8192"/>
                </a:cubicBezTo>
                <a:cubicBezTo>
                  <a:pt x="3126" y="5619"/>
                  <a:pt x="2886" y="2975"/>
                  <a:pt x="3022" y="318"/>
                </a:cubicBezTo>
                <a:cubicBezTo>
                  <a:pt x="3026" y="254"/>
                  <a:pt x="2980" y="223"/>
                  <a:pt x="2931" y="223"/>
                </a:cubicBezTo>
                <a:cubicBezTo>
                  <a:pt x="2882" y="223"/>
                  <a:pt x="2830" y="255"/>
                  <a:pt x="2824" y="318"/>
                </a:cubicBezTo>
                <a:cubicBezTo>
                  <a:pt x="2531" y="3340"/>
                  <a:pt x="2869" y="6392"/>
                  <a:pt x="3777" y="9289"/>
                </a:cubicBezTo>
                <a:cubicBezTo>
                  <a:pt x="4215" y="10685"/>
                  <a:pt x="4783" y="12044"/>
                  <a:pt x="5480" y="13330"/>
                </a:cubicBezTo>
                <a:cubicBezTo>
                  <a:pt x="5827" y="13973"/>
                  <a:pt x="6268" y="14989"/>
                  <a:pt x="6948" y="15512"/>
                </a:cubicBezTo>
                <a:cubicBezTo>
                  <a:pt x="4683" y="15419"/>
                  <a:pt x="2419" y="15317"/>
                  <a:pt x="154" y="15218"/>
                </a:cubicBezTo>
                <a:cubicBezTo>
                  <a:pt x="152" y="15218"/>
                  <a:pt x="149" y="15218"/>
                  <a:pt x="147" y="15218"/>
                </a:cubicBezTo>
                <a:cubicBezTo>
                  <a:pt x="1" y="15218"/>
                  <a:pt x="7" y="15439"/>
                  <a:pt x="154" y="15453"/>
                </a:cubicBezTo>
                <a:cubicBezTo>
                  <a:pt x="2707" y="15698"/>
                  <a:pt x="5274" y="15863"/>
                  <a:pt x="7845" y="15979"/>
                </a:cubicBezTo>
                <a:cubicBezTo>
                  <a:pt x="7857" y="17252"/>
                  <a:pt x="7923" y="18525"/>
                  <a:pt x="8084" y="19793"/>
                </a:cubicBezTo>
                <a:cubicBezTo>
                  <a:pt x="8092" y="19857"/>
                  <a:pt x="8144" y="19890"/>
                  <a:pt x="8194" y="19890"/>
                </a:cubicBezTo>
                <a:cubicBezTo>
                  <a:pt x="8243" y="19890"/>
                  <a:pt x="8288" y="19859"/>
                  <a:pt x="8287" y="19793"/>
                </a:cubicBezTo>
                <a:cubicBezTo>
                  <a:pt x="8247" y="18530"/>
                  <a:pt x="8260" y="17265"/>
                  <a:pt x="8294" y="15999"/>
                </a:cubicBezTo>
                <a:cubicBezTo>
                  <a:pt x="11646" y="16142"/>
                  <a:pt x="15005" y="16199"/>
                  <a:pt x="18353" y="16218"/>
                </a:cubicBezTo>
                <a:cubicBezTo>
                  <a:pt x="18293" y="16264"/>
                  <a:pt x="18234" y="16308"/>
                  <a:pt x="18174" y="16351"/>
                </a:cubicBezTo>
                <a:cubicBezTo>
                  <a:pt x="17852" y="16541"/>
                  <a:pt x="17531" y="16731"/>
                  <a:pt x="17209" y="16921"/>
                </a:cubicBezTo>
                <a:cubicBezTo>
                  <a:pt x="17013" y="17037"/>
                  <a:pt x="17133" y="17293"/>
                  <a:pt x="17317" y="17293"/>
                </a:cubicBezTo>
                <a:cubicBezTo>
                  <a:pt x="17348" y="17293"/>
                  <a:pt x="17380" y="17286"/>
                  <a:pt x="17412" y="17270"/>
                </a:cubicBezTo>
                <a:cubicBezTo>
                  <a:pt x="17775" y="17096"/>
                  <a:pt x="18105" y="16899"/>
                  <a:pt x="18418" y="16676"/>
                </a:cubicBezTo>
                <a:cubicBezTo>
                  <a:pt x="18690" y="16514"/>
                  <a:pt x="18962" y="16355"/>
                  <a:pt x="19231" y="16194"/>
                </a:cubicBezTo>
                <a:cubicBezTo>
                  <a:pt x="19337" y="16132"/>
                  <a:pt x="19350" y="16005"/>
                  <a:pt x="19295" y="15914"/>
                </a:cubicBezTo>
                <a:cubicBezTo>
                  <a:pt x="19312" y="15897"/>
                  <a:pt x="19330" y="15881"/>
                  <a:pt x="19345" y="15864"/>
                </a:cubicBezTo>
                <a:cubicBezTo>
                  <a:pt x="19428" y="15771"/>
                  <a:pt x="19421" y="15604"/>
                  <a:pt x="19302" y="15545"/>
                </a:cubicBezTo>
                <a:cubicBezTo>
                  <a:pt x="18834" y="15309"/>
                  <a:pt x="18369" y="15145"/>
                  <a:pt x="17849" y="15047"/>
                </a:cubicBezTo>
                <a:cubicBezTo>
                  <a:pt x="17834" y="15044"/>
                  <a:pt x="17820" y="15042"/>
                  <a:pt x="17806" y="15042"/>
                </a:cubicBezTo>
                <a:cubicBezTo>
                  <a:pt x="17586" y="15042"/>
                  <a:pt x="17503" y="15390"/>
                  <a:pt x="17742" y="15435"/>
                </a:cubicBezTo>
                <a:cubicBezTo>
                  <a:pt x="18141" y="15511"/>
                  <a:pt x="18496" y="15619"/>
                  <a:pt x="18856" y="15778"/>
                </a:cubicBezTo>
                <a:cubicBezTo>
                  <a:pt x="18843" y="15791"/>
                  <a:pt x="18830" y="15803"/>
                  <a:pt x="18818" y="15814"/>
                </a:cubicBezTo>
                <a:cubicBezTo>
                  <a:pt x="15454" y="15804"/>
                  <a:pt x="12096" y="15707"/>
                  <a:pt x="8738" y="15579"/>
                </a:cubicBezTo>
                <a:cubicBezTo>
                  <a:pt x="9219" y="15286"/>
                  <a:pt x="9613" y="14795"/>
                  <a:pt x="9908" y="14361"/>
                </a:cubicBezTo>
                <a:cubicBezTo>
                  <a:pt x="10735" y="13144"/>
                  <a:pt x="11219" y="11718"/>
                  <a:pt x="11546" y="10291"/>
                </a:cubicBezTo>
                <a:cubicBezTo>
                  <a:pt x="12295" y="7012"/>
                  <a:pt x="12557" y="3584"/>
                  <a:pt x="13006" y="254"/>
                </a:cubicBezTo>
                <a:cubicBezTo>
                  <a:pt x="13027" y="101"/>
                  <a:pt x="12895" y="0"/>
                  <a:pt x="12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43"/>
          <p:cNvSpPr txBox="1">
            <a:spLocks noGrp="1"/>
          </p:cNvSpPr>
          <p:nvPr>
            <p:ph type="subTitle" idx="1"/>
          </p:nvPr>
        </p:nvSpPr>
        <p:spPr>
          <a:xfrm>
            <a:off x="1517263" y="3599200"/>
            <a:ext cx="4042615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difference between what consumers are willing to pay and what they actually pay.</a:t>
            </a:r>
            <a:endParaRPr dirty="0"/>
          </a:p>
        </p:txBody>
      </p:sp>
      <p:sp>
        <p:nvSpPr>
          <p:cNvPr id="1600" name="Google Shape;1600;p43"/>
          <p:cNvSpPr txBox="1">
            <a:spLocks noGrp="1"/>
          </p:cNvSpPr>
          <p:nvPr>
            <p:ph type="subTitle" idx="2"/>
          </p:nvPr>
        </p:nvSpPr>
        <p:spPr>
          <a:xfrm>
            <a:off x="1517250" y="1993425"/>
            <a:ext cx="3912000" cy="578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compute total fuel consumed by a vehicle over time, considering speed variations.</a:t>
            </a:r>
            <a:endParaRPr dirty="0"/>
          </a:p>
        </p:txBody>
      </p:sp>
      <p:sp>
        <p:nvSpPr>
          <p:cNvPr id="1601" name="Google Shape;1601;p4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 Made In The Project</a:t>
            </a:r>
            <a:endParaRPr dirty="0"/>
          </a:p>
        </p:txBody>
      </p:sp>
      <p:sp>
        <p:nvSpPr>
          <p:cNvPr id="1602" name="Google Shape;1602;p43"/>
          <p:cNvSpPr txBox="1">
            <a:spLocks noGrp="1"/>
          </p:cNvSpPr>
          <p:nvPr>
            <p:ph type="subTitle" idx="3"/>
          </p:nvPr>
        </p:nvSpPr>
        <p:spPr>
          <a:xfrm>
            <a:off x="1517278" y="3284400"/>
            <a:ext cx="33720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Consumer Surplus</a:t>
            </a:r>
            <a:endParaRPr dirty="0"/>
          </a:p>
        </p:txBody>
      </p:sp>
      <p:sp>
        <p:nvSpPr>
          <p:cNvPr id="1603" name="Google Shape;1603;p43"/>
          <p:cNvSpPr txBox="1">
            <a:spLocks noGrp="1"/>
          </p:cNvSpPr>
          <p:nvPr>
            <p:ph type="subTitle" idx="4"/>
          </p:nvPr>
        </p:nvSpPr>
        <p:spPr>
          <a:xfrm>
            <a:off x="1517264" y="1678575"/>
            <a:ext cx="33720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Fuel Consumption</a:t>
            </a:r>
            <a:endParaRPr dirty="0"/>
          </a:p>
        </p:txBody>
      </p:sp>
      <p:grpSp>
        <p:nvGrpSpPr>
          <p:cNvPr id="1641" name="Google Shape;1641;p43"/>
          <p:cNvGrpSpPr/>
          <p:nvPr/>
        </p:nvGrpSpPr>
        <p:grpSpPr>
          <a:xfrm>
            <a:off x="6693275" y="4133436"/>
            <a:ext cx="607226" cy="695481"/>
            <a:chOff x="2802613" y="1707632"/>
            <a:chExt cx="503922" cy="577162"/>
          </a:xfrm>
        </p:grpSpPr>
        <p:sp>
          <p:nvSpPr>
            <p:cNvPr id="1642" name="Google Shape;1642;p43"/>
            <p:cNvSpPr/>
            <p:nvPr/>
          </p:nvSpPr>
          <p:spPr>
            <a:xfrm>
              <a:off x="2802613" y="1707632"/>
              <a:ext cx="503922" cy="577162"/>
            </a:xfrm>
            <a:custGeom>
              <a:avLst/>
              <a:gdLst/>
              <a:ahLst/>
              <a:cxnLst/>
              <a:rect l="l" t="t" r="r" b="b"/>
              <a:pathLst>
                <a:path w="15818" h="18117" extrusionOk="0">
                  <a:moveTo>
                    <a:pt x="7412" y="393"/>
                  </a:moveTo>
                  <a:cubicBezTo>
                    <a:pt x="8965" y="393"/>
                    <a:pt x="11018" y="610"/>
                    <a:pt x="11212" y="2316"/>
                  </a:cubicBezTo>
                  <a:cubicBezTo>
                    <a:pt x="11407" y="4025"/>
                    <a:pt x="8502" y="4471"/>
                    <a:pt x="6934" y="4579"/>
                  </a:cubicBezTo>
                  <a:cubicBezTo>
                    <a:pt x="6911" y="4516"/>
                    <a:pt x="6884" y="4454"/>
                    <a:pt x="6855" y="4395"/>
                  </a:cubicBezTo>
                  <a:cubicBezTo>
                    <a:pt x="6845" y="4377"/>
                    <a:pt x="6830" y="4369"/>
                    <a:pt x="6814" y="4369"/>
                  </a:cubicBezTo>
                  <a:cubicBezTo>
                    <a:pt x="6782" y="4369"/>
                    <a:pt x="6750" y="4399"/>
                    <a:pt x="6759" y="4437"/>
                  </a:cubicBezTo>
                  <a:cubicBezTo>
                    <a:pt x="6772" y="4487"/>
                    <a:pt x="6779" y="4537"/>
                    <a:pt x="6788" y="4587"/>
                  </a:cubicBezTo>
                  <a:cubicBezTo>
                    <a:pt x="6660" y="4594"/>
                    <a:pt x="6544" y="4600"/>
                    <a:pt x="6443" y="4603"/>
                  </a:cubicBezTo>
                  <a:cubicBezTo>
                    <a:pt x="6330" y="4607"/>
                    <a:pt x="6199" y="4609"/>
                    <a:pt x="6055" y="4609"/>
                  </a:cubicBezTo>
                  <a:cubicBezTo>
                    <a:pt x="4508" y="4609"/>
                    <a:pt x="1371" y="4346"/>
                    <a:pt x="1170" y="2689"/>
                  </a:cubicBezTo>
                  <a:cubicBezTo>
                    <a:pt x="1228" y="2674"/>
                    <a:pt x="1279" y="2637"/>
                    <a:pt x="1305" y="2566"/>
                  </a:cubicBezTo>
                  <a:cubicBezTo>
                    <a:pt x="1914" y="724"/>
                    <a:pt x="4948" y="456"/>
                    <a:pt x="6559" y="409"/>
                  </a:cubicBezTo>
                  <a:cubicBezTo>
                    <a:pt x="6810" y="402"/>
                    <a:pt x="7101" y="393"/>
                    <a:pt x="7412" y="393"/>
                  </a:cubicBezTo>
                  <a:close/>
                  <a:moveTo>
                    <a:pt x="11637" y="2583"/>
                  </a:moveTo>
                  <a:cubicBezTo>
                    <a:pt x="12329" y="3891"/>
                    <a:pt x="12793" y="5310"/>
                    <a:pt x="13298" y="6699"/>
                  </a:cubicBezTo>
                  <a:cubicBezTo>
                    <a:pt x="13863" y="8240"/>
                    <a:pt x="14511" y="9775"/>
                    <a:pt x="14972" y="11350"/>
                  </a:cubicBezTo>
                  <a:cubicBezTo>
                    <a:pt x="15164" y="12004"/>
                    <a:pt x="15315" y="12693"/>
                    <a:pt x="15250" y="13365"/>
                  </a:cubicBezTo>
                  <a:cubicBezTo>
                    <a:pt x="15239" y="13358"/>
                    <a:pt x="15227" y="13352"/>
                    <a:pt x="15214" y="13345"/>
                  </a:cubicBezTo>
                  <a:cubicBezTo>
                    <a:pt x="15199" y="13337"/>
                    <a:pt x="15184" y="13333"/>
                    <a:pt x="15170" y="13333"/>
                  </a:cubicBezTo>
                  <a:cubicBezTo>
                    <a:pt x="15084" y="13333"/>
                    <a:pt x="15044" y="13472"/>
                    <a:pt x="15148" y="13506"/>
                  </a:cubicBezTo>
                  <a:cubicBezTo>
                    <a:pt x="15179" y="13515"/>
                    <a:pt x="15206" y="13522"/>
                    <a:pt x="15232" y="13529"/>
                  </a:cubicBezTo>
                  <a:cubicBezTo>
                    <a:pt x="15199" y="13757"/>
                    <a:pt x="15138" y="13980"/>
                    <a:pt x="15045" y="14201"/>
                  </a:cubicBezTo>
                  <a:cubicBezTo>
                    <a:pt x="14685" y="15059"/>
                    <a:pt x="13924" y="15571"/>
                    <a:pt x="13144" y="16019"/>
                  </a:cubicBezTo>
                  <a:cubicBezTo>
                    <a:pt x="11690" y="16856"/>
                    <a:pt x="10067" y="17383"/>
                    <a:pt x="8407" y="17600"/>
                  </a:cubicBezTo>
                  <a:cubicBezTo>
                    <a:pt x="7835" y="17675"/>
                    <a:pt x="7258" y="17712"/>
                    <a:pt x="6681" y="17712"/>
                  </a:cubicBezTo>
                  <a:cubicBezTo>
                    <a:pt x="5583" y="17712"/>
                    <a:pt x="4487" y="17576"/>
                    <a:pt x="3424" y="17295"/>
                  </a:cubicBezTo>
                  <a:cubicBezTo>
                    <a:pt x="2697" y="17103"/>
                    <a:pt x="1882" y="16877"/>
                    <a:pt x="1311" y="16359"/>
                  </a:cubicBezTo>
                  <a:cubicBezTo>
                    <a:pt x="1176" y="16237"/>
                    <a:pt x="1070" y="16105"/>
                    <a:pt x="981" y="15965"/>
                  </a:cubicBezTo>
                  <a:lnTo>
                    <a:pt x="981" y="15965"/>
                  </a:lnTo>
                  <a:cubicBezTo>
                    <a:pt x="990" y="15969"/>
                    <a:pt x="999" y="15972"/>
                    <a:pt x="1010" y="15972"/>
                  </a:cubicBezTo>
                  <a:cubicBezTo>
                    <a:pt x="1096" y="15977"/>
                    <a:pt x="1184" y="15979"/>
                    <a:pt x="1272" y="15979"/>
                  </a:cubicBezTo>
                  <a:cubicBezTo>
                    <a:pt x="1548" y="15979"/>
                    <a:pt x="1829" y="15958"/>
                    <a:pt x="2098" y="15928"/>
                  </a:cubicBezTo>
                  <a:cubicBezTo>
                    <a:pt x="2250" y="15911"/>
                    <a:pt x="2261" y="15681"/>
                    <a:pt x="2104" y="15681"/>
                  </a:cubicBezTo>
                  <a:cubicBezTo>
                    <a:pt x="2102" y="15681"/>
                    <a:pt x="2100" y="15681"/>
                    <a:pt x="2098" y="15681"/>
                  </a:cubicBezTo>
                  <a:cubicBezTo>
                    <a:pt x="1732" y="15691"/>
                    <a:pt x="1347" y="15724"/>
                    <a:pt x="984" y="15793"/>
                  </a:cubicBezTo>
                  <a:cubicBezTo>
                    <a:pt x="940" y="15803"/>
                    <a:pt x="923" y="15835"/>
                    <a:pt x="920" y="15869"/>
                  </a:cubicBezTo>
                  <a:cubicBezTo>
                    <a:pt x="500" y="15106"/>
                    <a:pt x="646" y="14139"/>
                    <a:pt x="689" y="13279"/>
                  </a:cubicBezTo>
                  <a:cubicBezTo>
                    <a:pt x="853" y="10018"/>
                    <a:pt x="1047" y="6755"/>
                    <a:pt x="1138" y="3490"/>
                  </a:cubicBezTo>
                  <a:cubicBezTo>
                    <a:pt x="1975" y="4816"/>
                    <a:pt x="4849" y="5001"/>
                    <a:pt x="6088" y="5007"/>
                  </a:cubicBezTo>
                  <a:cubicBezTo>
                    <a:pt x="6101" y="5007"/>
                    <a:pt x="6115" y="5007"/>
                    <a:pt x="6129" y="5007"/>
                  </a:cubicBezTo>
                  <a:cubicBezTo>
                    <a:pt x="6361" y="5007"/>
                    <a:pt x="6594" y="4996"/>
                    <a:pt x="6826" y="4983"/>
                  </a:cubicBezTo>
                  <a:cubicBezTo>
                    <a:pt x="6834" y="5091"/>
                    <a:pt x="6838" y="5202"/>
                    <a:pt x="6841" y="5312"/>
                  </a:cubicBezTo>
                  <a:cubicBezTo>
                    <a:pt x="6843" y="5368"/>
                    <a:pt x="6895" y="5403"/>
                    <a:pt x="6943" y="5403"/>
                  </a:cubicBezTo>
                  <a:cubicBezTo>
                    <a:pt x="6979" y="5403"/>
                    <a:pt x="7012" y="5383"/>
                    <a:pt x="7020" y="5338"/>
                  </a:cubicBezTo>
                  <a:cubicBezTo>
                    <a:pt x="7040" y="5214"/>
                    <a:pt x="7044" y="5090"/>
                    <a:pt x="7030" y="4971"/>
                  </a:cubicBezTo>
                  <a:cubicBezTo>
                    <a:pt x="8134" y="4884"/>
                    <a:pt x="9239" y="4639"/>
                    <a:pt x="10251" y="4216"/>
                  </a:cubicBezTo>
                  <a:cubicBezTo>
                    <a:pt x="10965" y="3919"/>
                    <a:pt x="11572" y="3501"/>
                    <a:pt x="11635" y="2669"/>
                  </a:cubicBezTo>
                  <a:cubicBezTo>
                    <a:pt x="11636" y="2640"/>
                    <a:pt x="11636" y="2611"/>
                    <a:pt x="11637" y="2583"/>
                  </a:cubicBezTo>
                  <a:close/>
                  <a:moveTo>
                    <a:pt x="7031" y="1"/>
                  </a:moveTo>
                  <a:cubicBezTo>
                    <a:pt x="5161" y="1"/>
                    <a:pt x="1669" y="232"/>
                    <a:pt x="970" y="2369"/>
                  </a:cubicBezTo>
                  <a:cubicBezTo>
                    <a:pt x="941" y="2389"/>
                    <a:pt x="920" y="2418"/>
                    <a:pt x="914" y="2461"/>
                  </a:cubicBezTo>
                  <a:cubicBezTo>
                    <a:pt x="913" y="2481"/>
                    <a:pt x="913" y="2497"/>
                    <a:pt x="911" y="2517"/>
                  </a:cubicBezTo>
                  <a:cubicBezTo>
                    <a:pt x="897" y="2535"/>
                    <a:pt x="886" y="2560"/>
                    <a:pt x="883" y="2590"/>
                  </a:cubicBezTo>
                  <a:cubicBezTo>
                    <a:pt x="609" y="6082"/>
                    <a:pt x="470" y="9583"/>
                    <a:pt x="296" y="13080"/>
                  </a:cubicBezTo>
                  <a:cubicBezTo>
                    <a:pt x="237" y="14261"/>
                    <a:pt x="1" y="15626"/>
                    <a:pt x="921" y="16545"/>
                  </a:cubicBezTo>
                  <a:cubicBezTo>
                    <a:pt x="1742" y="17361"/>
                    <a:pt x="3048" y="17660"/>
                    <a:pt x="4143" y="17874"/>
                  </a:cubicBezTo>
                  <a:cubicBezTo>
                    <a:pt x="4982" y="18036"/>
                    <a:pt x="5836" y="18116"/>
                    <a:pt x="6690" y="18116"/>
                  </a:cubicBezTo>
                  <a:cubicBezTo>
                    <a:pt x="8556" y="18116"/>
                    <a:pt x="10420" y="17733"/>
                    <a:pt x="12130" y="16980"/>
                  </a:cubicBezTo>
                  <a:cubicBezTo>
                    <a:pt x="13188" y="16515"/>
                    <a:pt x="14420" y="15909"/>
                    <a:pt x="15108" y="14943"/>
                  </a:cubicBezTo>
                  <a:cubicBezTo>
                    <a:pt x="15817" y="13949"/>
                    <a:pt x="15750" y="12706"/>
                    <a:pt x="15459" y="11579"/>
                  </a:cubicBezTo>
                  <a:cubicBezTo>
                    <a:pt x="14992" y="9761"/>
                    <a:pt x="14201" y="7987"/>
                    <a:pt x="13556" y="6225"/>
                  </a:cubicBezTo>
                  <a:cubicBezTo>
                    <a:pt x="12972" y="4626"/>
                    <a:pt x="12439" y="2996"/>
                    <a:pt x="11514" y="1553"/>
                  </a:cubicBezTo>
                  <a:cubicBezTo>
                    <a:pt x="11481" y="1506"/>
                    <a:pt x="11441" y="1480"/>
                    <a:pt x="11396" y="1467"/>
                  </a:cubicBezTo>
                  <a:cubicBezTo>
                    <a:pt x="10661" y="167"/>
                    <a:pt x="8446" y="5"/>
                    <a:pt x="7084" y="1"/>
                  </a:cubicBezTo>
                  <a:cubicBezTo>
                    <a:pt x="7067" y="1"/>
                    <a:pt x="7049" y="1"/>
                    <a:pt x="7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3" name="Google Shape;1643;p43"/>
            <p:cNvSpPr/>
            <p:nvPr/>
          </p:nvSpPr>
          <p:spPr>
            <a:xfrm>
              <a:off x="2827877" y="2170182"/>
              <a:ext cx="43422" cy="30774"/>
            </a:xfrm>
            <a:custGeom>
              <a:avLst/>
              <a:gdLst/>
              <a:ahLst/>
              <a:cxnLst/>
              <a:rect l="l" t="t" r="r" b="b"/>
              <a:pathLst>
                <a:path w="1363" h="966" extrusionOk="0">
                  <a:moveTo>
                    <a:pt x="1170" y="1"/>
                  </a:moveTo>
                  <a:cubicBezTo>
                    <a:pt x="1150" y="1"/>
                    <a:pt x="1128" y="6"/>
                    <a:pt x="1106" y="17"/>
                  </a:cubicBezTo>
                  <a:cubicBezTo>
                    <a:pt x="724" y="207"/>
                    <a:pt x="369" y="489"/>
                    <a:pt x="72" y="797"/>
                  </a:cubicBezTo>
                  <a:cubicBezTo>
                    <a:pt x="1" y="871"/>
                    <a:pt x="68" y="966"/>
                    <a:pt x="148" y="966"/>
                  </a:cubicBezTo>
                  <a:cubicBezTo>
                    <a:pt x="170" y="966"/>
                    <a:pt x="194" y="958"/>
                    <a:pt x="216" y="941"/>
                  </a:cubicBezTo>
                  <a:cubicBezTo>
                    <a:pt x="539" y="676"/>
                    <a:pt x="879" y="457"/>
                    <a:pt x="1238" y="242"/>
                  </a:cubicBezTo>
                  <a:cubicBezTo>
                    <a:pt x="1363" y="167"/>
                    <a:pt x="1287" y="1"/>
                    <a:pt x="11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4" name="Google Shape;1644;p43"/>
            <p:cNvSpPr/>
            <p:nvPr/>
          </p:nvSpPr>
          <p:spPr>
            <a:xfrm>
              <a:off x="2892868" y="2142944"/>
              <a:ext cx="48200" cy="20357"/>
            </a:xfrm>
            <a:custGeom>
              <a:avLst/>
              <a:gdLst/>
              <a:ahLst/>
              <a:cxnLst/>
              <a:rect l="l" t="t" r="r" b="b"/>
              <a:pathLst>
                <a:path w="1513" h="639" extrusionOk="0">
                  <a:moveTo>
                    <a:pt x="1287" y="0"/>
                  </a:moveTo>
                  <a:cubicBezTo>
                    <a:pt x="1268" y="0"/>
                    <a:pt x="1248" y="4"/>
                    <a:pt x="1227" y="13"/>
                  </a:cubicBezTo>
                  <a:cubicBezTo>
                    <a:pt x="865" y="167"/>
                    <a:pt x="504" y="302"/>
                    <a:pt x="129" y="421"/>
                  </a:cubicBezTo>
                  <a:cubicBezTo>
                    <a:pt x="0" y="461"/>
                    <a:pt x="42" y="638"/>
                    <a:pt x="162" y="638"/>
                  </a:cubicBezTo>
                  <a:cubicBezTo>
                    <a:pt x="171" y="638"/>
                    <a:pt x="180" y="638"/>
                    <a:pt x="189" y="636"/>
                  </a:cubicBezTo>
                  <a:cubicBezTo>
                    <a:pt x="593" y="553"/>
                    <a:pt x="992" y="424"/>
                    <a:pt x="1367" y="253"/>
                  </a:cubicBezTo>
                  <a:cubicBezTo>
                    <a:pt x="1512" y="190"/>
                    <a:pt x="1421" y="0"/>
                    <a:pt x="12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5" name="Google Shape;1645;p43"/>
            <p:cNvSpPr/>
            <p:nvPr/>
          </p:nvSpPr>
          <p:spPr>
            <a:xfrm>
              <a:off x="2966779" y="2125995"/>
              <a:ext cx="53552" cy="14304"/>
            </a:xfrm>
            <a:custGeom>
              <a:avLst/>
              <a:gdLst/>
              <a:ahLst/>
              <a:cxnLst/>
              <a:rect l="l" t="t" r="r" b="b"/>
              <a:pathLst>
                <a:path w="1681" h="449" extrusionOk="0">
                  <a:moveTo>
                    <a:pt x="1518" y="0"/>
                  </a:moveTo>
                  <a:cubicBezTo>
                    <a:pt x="1514" y="0"/>
                    <a:pt x="1510" y="0"/>
                    <a:pt x="1506" y="1"/>
                  </a:cubicBezTo>
                  <a:cubicBezTo>
                    <a:pt x="1042" y="47"/>
                    <a:pt x="572" y="145"/>
                    <a:pt x="115" y="237"/>
                  </a:cubicBezTo>
                  <a:cubicBezTo>
                    <a:pt x="1" y="259"/>
                    <a:pt x="21" y="448"/>
                    <a:pt x="132" y="448"/>
                  </a:cubicBezTo>
                  <a:cubicBezTo>
                    <a:pt x="136" y="448"/>
                    <a:pt x="140" y="448"/>
                    <a:pt x="144" y="447"/>
                  </a:cubicBezTo>
                  <a:cubicBezTo>
                    <a:pt x="607" y="397"/>
                    <a:pt x="1083" y="353"/>
                    <a:pt x="1540" y="260"/>
                  </a:cubicBezTo>
                  <a:cubicBezTo>
                    <a:pt x="1681" y="232"/>
                    <a:pt x="1658" y="0"/>
                    <a:pt x="1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6" name="Google Shape;1646;p43"/>
            <p:cNvSpPr/>
            <p:nvPr/>
          </p:nvSpPr>
          <p:spPr>
            <a:xfrm>
              <a:off x="3068980" y="2106179"/>
              <a:ext cx="47595" cy="9940"/>
            </a:xfrm>
            <a:custGeom>
              <a:avLst/>
              <a:gdLst/>
              <a:ahLst/>
              <a:cxnLst/>
              <a:rect l="l" t="t" r="r" b="b"/>
              <a:pathLst>
                <a:path w="1494" h="312" extrusionOk="0">
                  <a:moveTo>
                    <a:pt x="1118" y="0"/>
                  </a:moveTo>
                  <a:cubicBezTo>
                    <a:pt x="793" y="0"/>
                    <a:pt x="461" y="22"/>
                    <a:pt x="139" y="47"/>
                  </a:cubicBezTo>
                  <a:cubicBezTo>
                    <a:pt x="0" y="59"/>
                    <a:pt x="0" y="253"/>
                    <a:pt x="139" y="265"/>
                  </a:cubicBezTo>
                  <a:cubicBezTo>
                    <a:pt x="461" y="290"/>
                    <a:pt x="791" y="311"/>
                    <a:pt x="1117" y="311"/>
                  </a:cubicBezTo>
                  <a:cubicBezTo>
                    <a:pt x="1178" y="311"/>
                    <a:pt x="1238" y="311"/>
                    <a:pt x="1298" y="309"/>
                  </a:cubicBezTo>
                  <a:cubicBezTo>
                    <a:pt x="1494" y="303"/>
                    <a:pt x="1494" y="8"/>
                    <a:pt x="1298" y="3"/>
                  </a:cubicBezTo>
                  <a:cubicBezTo>
                    <a:pt x="1238" y="1"/>
                    <a:pt x="1178" y="0"/>
                    <a:pt x="11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7" name="Google Shape;1647;p43"/>
            <p:cNvSpPr/>
            <p:nvPr/>
          </p:nvSpPr>
          <p:spPr>
            <a:xfrm>
              <a:off x="3142286" y="2106530"/>
              <a:ext cx="61708" cy="13412"/>
            </a:xfrm>
            <a:custGeom>
              <a:avLst/>
              <a:gdLst/>
              <a:ahLst/>
              <a:cxnLst/>
              <a:rect l="l" t="t" r="r" b="b"/>
              <a:pathLst>
                <a:path w="1937" h="421" extrusionOk="0">
                  <a:moveTo>
                    <a:pt x="763" y="1"/>
                  </a:moveTo>
                  <a:cubicBezTo>
                    <a:pt x="556" y="1"/>
                    <a:pt x="350" y="14"/>
                    <a:pt x="152" y="33"/>
                  </a:cubicBezTo>
                  <a:cubicBezTo>
                    <a:pt x="8" y="47"/>
                    <a:pt x="1" y="265"/>
                    <a:pt x="145" y="265"/>
                  </a:cubicBezTo>
                  <a:cubicBezTo>
                    <a:pt x="147" y="265"/>
                    <a:pt x="150" y="265"/>
                    <a:pt x="152" y="265"/>
                  </a:cubicBezTo>
                  <a:cubicBezTo>
                    <a:pt x="208" y="263"/>
                    <a:pt x="263" y="262"/>
                    <a:pt x="318" y="262"/>
                  </a:cubicBezTo>
                  <a:cubicBezTo>
                    <a:pt x="783" y="262"/>
                    <a:pt x="1221" y="343"/>
                    <a:pt x="1681" y="418"/>
                  </a:cubicBezTo>
                  <a:cubicBezTo>
                    <a:pt x="1691" y="420"/>
                    <a:pt x="1701" y="421"/>
                    <a:pt x="1710" y="421"/>
                  </a:cubicBezTo>
                  <a:cubicBezTo>
                    <a:pt x="1874" y="421"/>
                    <a:pt x="1937" y="188"/>
                    <a:pt x="1760" y="133"/>
                  </a:cubicBezTo>
                  <a:cubicBezTo>
                    <a:pt x="1445" y="36"/>
                    <a:pt x="1103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8" name="Google Shape;1648;p43"/>
            <p:cNvSpPr/>
            <p:nvPr/>
          </p:nvSpPr>
          <p:spPr>
            <a:xfrm>
              <a:off x="3226870" y="2117967"/>
              <a:ext cx="56674" cy="20134"/>
            </a:xfrm>
            <a:custGeom>
              <a:avLst/>
              <a:gdLst/>
              <a:ahLst/>
              <a:cxnLst/>
              <a:rect l="l" t="t" r="r" b="b"/>
              <a:pathLst>
                <a:path w="1779" h="632" extrusionOk="0">
                  <a:moveTo>
                    <a:pt x="256" y="1"/>
                  </a:moveTo>
                  <a:cubicBezTo>
                    <a:pt x="222" y="1"/>
                    <a:pt x="187" y="1"/>
                    <a:pt x="153" y="2"/>
                  </a:cubicBezTo>
                  <a:cubicBezTo>
                    <a:pt x="0" y="6"/>
                    <a:pt x="2" y="231"/>
                    <a:pt x="153" y="240"/>
                  </a:cubicBezTo>
                  <a:cubicBezTo>
                    <a:pt x="617" y="267"/>
                    <a:pt x="1020" y="405"/>
                    <a:pt x="1432" y="611"/>
                  </a:cubicBezTo>
                  <a:cubicBezTo>
                    <a:pt x="1460" y="625"/>
                    <a:pt x="1488" y="632"/>
                    <a:pt x="1514" y="632"/>
                  </a:cubicBezTo>
                  <a:cubicBezTo>
                    <a:pt x="1673" y="632"/>
                    <a:pt x="1779" y="400"/>
                    <a:pt x="1607" y="310"/>
                  </a:cubicBezTo>
                  <a:cubicBezTo>
                    <a:pt x="1192" y="93"/>
                    <a:pt x="721" y="1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9" name="Google Shape;1649;p43"/>
            <p:cNvSpPr/>
            <p:nvPr/>
          </p:nvSpPr>
          <p:spPr>
            <a:xfrm>
              <a:off x="2843105" y="1787405"/>
              <a:ext cx="42657" cy="12520"/>
            </a:xfrm>
            <a:custGeom>
              <a:avLst/>
              <a:gdLst/>
              <a:ahLst/>
              <a:cxnLst/>
              <a:rect l="l" t="t" r="r" b="b"/>
              <a:pathLst>
                <a:path w="1339" h="393" extrusionOk="0">
                  <a:moveTo>
                    <a:pt x="1179" y="1"/>
                  </a:moveTo>
                  <a:cubicBezTo>
                    <a:pt x="1174" y="1"/>
                    <a:pt x="1170" y="1"/>
                    <a:pt x="1165" y="1"/>
                  </a:cubicBezTo>
                  <a:cubicBezTo>
                    <a:pt x="816" y="40"/>
                    <a:pt x="458" y="97"/>
                    <a:pt x="116" y="177"/>
                  </a:cubicBezTo>
                  <a:cubicBezTo>
                    <a:pt x="0" y="204"/>
                    <a:pt x="20" y="392"/>
                    <a:pt x="139" y="392"/>
                  </a:cubicBezTo>
                  <a:cubicBezTo>
                    <a:pt x="141" y="392"/>
                    <a:pt x="143" y="392"/>
                    <a:pt x="146" y="392"/>
                  </a:cubicBezTo>
                  <a:cubicBezTo>
                    <a:pt x="494" y="371"/>
                    <a:pt x="856" y="322"/>
                    <a:pt x="1200" y="258"/>
                  </a:cubicBezTo>
                  <a:cubicBezTo>
                    <a:pt x="1338" y="231"/>
                    <a:pt x="1314" y="1"/>
                    <a:pt x="11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0" name="Google Shape;1650;p43"/>
            <p:cNvSpPr/>
            <p:nvPr/>
          </p:nvSpPr>
          <p:spPr>
            <a:xfrm>
              <a:off x="2919661" y="1778963"/>
              <a:ext cx="41829" cy="11851"/>
            </a:xfrm>
            <a:custGeom>
              <a:avLst/>
              <a:gdLst/>
              <a:ahLst/>
              <a:cxnLst/>
              <a:rect l="l" t="t" r="r" b="b"/>
              <a:pathLst>
                <a:path w="1313" h="372" extrusionOk="0">
                  <a:moveTo>
                    <a:pt x="1159" y="1"/>
                  </a:moveTo>
                  <a:cubicBezTo>
                    <a:pt x="1155" y="1"/>
                    <a:pt x="1151" y="1"/>
                    <a:pt x="1146" y="1"/>
                  </a:cubicBezTo>
                  <a:cubicBezTo>
                    <a:pt x="796" y="36"/>
                    <a:pt x="446" y="122"/>
                    <a:pt x="101" y="185"/>
                  </a:cubicBezTo>
                  <a:cubicBezTo>
                    <a:pt x="1" y="203"/>
                    <a:pt x="20" y="371"/>
                    <a:pt x="118" y="371"/>
                  </a:cubicBezTo>
                  <a:cubicBezTo>
                    <a:pt x="121" y="371"/>
                    <a:pt x="124" y="371"/>
                    <a:pt x="127" y="371"/>
                  </a:cubicBezTo>
                  <a:cubicBezTo>
                    <a:pt x="475" y="334"/>
                    <a:pt x="836" y="315"/>
                    <a:pt x="1179" y="246"/>
                  </a:cubicBezTo>
                  <a:cubicBezTo>
                    <a:pt x="1313" y="221"/>
                    <a:pt x="1290" y="1"/>
                    <a:pt x="11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1" name="Google Shape;1651;p43"/>
            <p:cNvSpPr/>
            <p:nvPr/>
          </p:nvSpPr>
          <p:spPr>
            <a:xfrm>
              <a:off x="2996407" y="1760899"/>
              <a:ext cx="51386" cy="29787"/>
            </a:xfrm>
            <a:custGeom>
              <a:avLst/>
              <a:gdLst/>
              <a:ahLst/>
              <a:cxnLst/>
              <a:rect l="l" t="t" r="r" b="b"/>
              <a:pathLst>
                <a:path w="1613" h="935" extrusionOk="0">
                  <a:moveTo>
                    <a:pt x="530" y="1"/>
                  </a:moveTo>
                  <a:cubicBezTo>
                    <a:pt x="371" y="1"/>
                    <a:pt x="208" y="81"/>
                    <a:pt x="106" y="225"/>
                  </a:cubicBezTo>
                  <a:cubicBezTo>
                    <a:pt x="59" y="294"/>
                    <a:pt x="27" y="374"/>
                    <a:pt x="15" y="458"/>
                  </a:cubicBezTo>
                  <a:cubicBezTo>
                    <a:pt x="0" y="571"/>
                    <a:pt x="50" y="657"/>
                    <a:pt x="133" y="732"/>
                  </a:cubicBezTo>
                  <a:cubicBezTo>
                    <a:pt x="161" y="755"/>
                    <a:pt x="191" y="775"/>
                    <a:pt x="224" y="793"/>
                  </a:cubicBezTo>
                  <a:cubicBezTo>
                    <a:pt x="311" y="878"/>
                    <a:pt x="430" y="934"/>
                    <a:pt x="554" y="934"/>
                  </a:cubicBezTo>
                  <a:cubicBezTo>
                    <a:pt x="568" y="934"/>
                    <a:pt x="582" y="934"/>
                    <a:pt x="596" y="932"/>
                  </a:cubicBezTo>
                  <a:cubicBezTo>
                    <a:pt x="851" y="905"/>
                    <a:pt x="982" y="676"/>
                    <a:pt x="968" y="445"/>
                  </a:cubicBezTo>
                  <a:cubicBezTo>
                    <a:pt x="1143" y="440"/>
                    <a:pt x="1319" y="431"/>
                    <a:pt x="1491" y="402"/>
                  </a:cubicBezTo>
                  <a:cubicBezTo>
                    <a:pt x="1613" y="381"/>
                    <a:pt x="1578" y="196"/>
                    <a:pt x="1464" y="193"/>
                  </a:cubicBezTo>
                  <a:cubicBezTo>
                    <a:pt x="1446" y="193"/>
                    <a:pt x="1427" y="193"/>
                    <a:pt x="1409" y="193"/>
                  </a:cubicBezTo>
                  <a:cubicBezTo>
                    <a:pt x="1242" y="193"/>
                    <a:pt x="1075" y="210"/>
                    <a:pt x="908" y="229"/>
                  </a:cubicBezTo>
                  <a:cubicBezTo>
                    <a:pt x="824" y="72"/>
                    <a:pt x="679" y="1"/>
                    <a:pt x="5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2" name="Google Shape;1652;p43"/>
            <p:cNvSpPr/>
            <p:nvPr/>
          </p:nvSpPr>
          <p:spPr>
            <a:xfrm>
              <a:off x="3081119" y="1750418"/>
              <a:ext cx="65977" cy="14559"/>
            </a:xfrm>
            <a:custGeom>
              <a:avLst/>
              <a:gdLst/>
              <a:ahLst/>
              <a:cxnLst/>
              <a:rect l="l" t="t" r="r" b="b"/>
              <a:pathLst>
                <a:path w="2071" h="457" extrusionOk="0">
                  <a:moveTo>
                    <a:pt x="1714" y="0"/>
                  </a:moveTo>
                  <a:cubicBezTo>
                    <a:pt x="1179" y="0"/>
                    <a:pt x="645" y="87"/>
                    <a:pt x="132" y="236"/>
                  </a:cubicBezTo>
                  <a:cubicBezTo>
                    <a:pt x="1" y="275"/>
                    <a:pt x="44" y="456"/>
                    <a:pt x="167" y="456"/>
                  </a:cubicBezTo>
                  <a:cubicBezTo>
                    <a:pt x="175" y="456"/>
                    <a:pt x="184" y="455"/>
                    <a:pt x="194" y="454"/>
                  </a:cubicBezTo>
                  <a:cubicBezTo>
                    <a:pt x="703" y="349"/>
                    <a:pt x="1204" y="314"/>
                    <a:pt x="1719" y="314"/>
                  </a:cubicBezTo>
                  <a:cubicBezTo>
                    <a:pt x="1769" y="314"/>
                    <a:pt x="1819" y="314"/>
                    <a:pt x="1869" y="315"/>
                  </a:cubicBezTo>
                  <a:cubicBezTo>
                    <a:pt x="1870" y="315"/>
                    <a:pt x="1871" y="315"/>
                    <a:pt x="1872" y="315"/>
                  </a:cubicBezTo>
                  <a:cubicBezTo>
                    <a:pt x="2071" y="315"/>
                    <a:pt x="2068" y="10"/>
                    <a:pt x="1869" y="3"/>
                  </a:cubicBezTo>
                  <a:cubicBezTo>
                    <a:pt x="1817" y="1"/>
                    <a:pt x="1766" y="0"/>
                    <a:pt x="1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3" name="Google Shape;1653;p43"/>
            <p:cNvSpPr/>
            <p:nvPr/>
          </p:nvSpPr>
          <p:spPr>
            <a:xfrm>
              <a:off x="3011859" y="1793713"/>
              <a:ext cx="10258" cy="30711"/>
            </a:xfrm>
            <a:custGeom>
              <a:avLst/>
              <a:gdLst/>
              <a:ahLst/>
              <a:cxnLst/>
              <a:rect l="l" t="t" r="r" b="b"/>
              <a:pathLst>
                <a:path w="322" h="964" extrusionOk="0">
                  <a:moveTo>
                    <a:pt x="162" y="1"/>
                  </a:moveTo>
                  <a:cubicBezTo>
                    <a:pt x="122" y="1"/>
                    <a:pt x="83" y="22"/>
                    <a:pt x="75" y="65"/>
                  </a:cubicBezTo>
                  <a:cubicBezTo>
                    <a:pt x="28" y="310"/>
                    <a:pt x="1" y="591"/>
                    <a:pt x="32" y="839"/>
                  </a:cubicBezTo>
                  <a:cubicBezTo>
                    <a:pt x="43" y="922"/>
                    <a:pt x="103" y="963"/>
                    <a:pt x="162" y="963"/>
                  </a:cubicBezTo>
                  <a:cubicBezTo>
                    <a:pt x="222" y="963"/>
                    <a:pt x="281" y="922"/>
                    <a:pt x="291" y="839"/>
                  </a:cubicBezTo>
                  <a:cubicBezTo>
                    <a:pt x="321" y="591"/>
                    <a:pt x="294" y="310"/>
                    <a:pt x="248" y="65"/>
                  </a:cubicBezTo>
                  <a:cubicBezTo>
                    <a:pt x="240" y="22"/>
                    <a:pt x="201" y="1"/>
                    <a:pt x="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4" name="Google Shape;1654;p43"/>
            <p:cNvSpPr/>
            <p:nvPr/>
          </p:nvSpPr>
          <p:spPr>
            <a:xfrm>
              <a:off x="3019536" y="1897444"/>
              <a:ext cx="11692" cy="33546"/>
            </a:xfrm>
            <a:custGeom>
              <a:avLst/>
              <a:gdLst/>
              <a:ahLst/>
              <a:cxnLst/>
              <a:rect l="l" t="t" r="r" b="b"/>
              <a:pathLst>
                <a:path w="367" h="1053" extrusionOk="0">
                  <a:moveTo>
                    <a:pt x="104" y="0"/>
                  </a:moveTo>
                  <a:cubicBezTo>
                    <a:pt x="50" y="0"/>
                    <a:pt x="1" y="34"/>
                    <a:pt x="6" y="104"/>
                  </a:cubicBezTo>
                  <a:cubicBezTo>
                    <a:pt x="23" y="376"/>
                    <a:pt x="37" y="648"/>
                    <a:pt x="57" y="919"/>
                  </a:cubicBezTo>
                  <a:cubicBezTo>
                    <a:pt x="64" y="1008"/>
                    <a:pt x="127" y="1052"/>
                    <a:pt x="192" y="1052"/>
                  </a:cubicBezTo>
                  <a:cubicBezTo>
                    <a:pt x="257" y="1052"/>
                    <a:pt x="324" y="1007"/>
                    <a:pt x="335" y="919"/>
                  </a:cubicBezTo>
                  <a:cubicBezTo>
                    <a:pt x="367" y="644"/>
                    <a:pt x="321" y="333"/>
                    <a:pt x="221" y="75"/>
                  </a:cubicBezTo>
                  <a:cubicBezTo>
                    <a:pt x="201" y="26"/>
                    <a:pt x="151" y="0"/>
                    <a:pt x="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5" name="Google Shape;1655;p43"/>
            <p:cNvSpPr/>
            <p:nvPr/>
          </p:nvSpPr>
          <p:spPr>
            <a:xfrm>
              <a:off x="3021830" y="1953705"/>
              <a:ext cx="13571" cy="35266"/>
            </a:xfrm>
            <a:custGeom>
              <a:avLst/>
              <a:gdLst/>
              <a:ahLst/>
              <a:cxnLst/>
              <a:rect l="l" t="t" r="r" b="b"/>
              <a:pathLst>
                <a:path w="426" h="1107" extrusionOk="0">
                  <a:moveTo>
                    <a:pt x="124" y="1"/>
                  </a:moveTo>
                  <a:cubicBezTo>
                    <a:pt x="61" y="1"/>
                    <a:pt x="0" y="59"/>
                    <a:pt x="14" y="137"/>
                  </a:cubicBezTo>
                  <a:cubicBezTo>
                    <a:pt x="67" y="426"/>
                    <a:pt x="130" y="698"/>
                    <a:pt x="142" y="993"/>
                  </a:cubicBezTo>
                  <a:cubicBezTo>
                    <a:pt x="144" y="1063"/>
                    <a:pt x="209" y="1106"/>
                    <a:pt x="268" y="1106"/>
                  </a:cubicBezTo>
                  <a:cubicBezTo>
                    <a:pt x="314" y="1106"/>
                    <a:pt x="356" y="1081"/>
                    <a:pt x="366" y="1023"/>
                  </a:cubicBezTo>
                  <a:cubicBezTo>
                    <a:pt x="425" y="701"/>
                    <a:pt x="395" y="333"/>
                    <a:pt x="215" y="54"/>
                  </a:cubicBezTo>
                  <a:cubicBezTo>
                    <a:pt x="190" y="17"/>
                    <a:pt x="157" y="1"/>
                    <a:pt x="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Google Shape;1656;p43"/>
            <p:cNvSpPr/>
            <p:nvPr/>
          </p:nvSpPr>
          <p:spPr>
            <a:xfrm>
              <a:off x="3029922" y="2003022"/>
              <a:ext cx="8315" cy="24498"/>
            </a:xfrm>
            <a:custGeom>
              <a:avLst/>
              <a:gdLst/>
              <a:ahLst/>
              <a:cxnLst/>
              <a:rect l="l" t="t" r="r" b="b"/>
              <a:pathLst>
                <a:path w="261" h="769" extrusionOk="0">
                  <a:moveTo>
                    <a:pt x="63" y="0"/>
                  </a:moveTo>
                  <a:cubicBezTo>
                    <a:pt x="32" y="0"/>
                    <a:pt x="0" y="21"/>
                    <a:pt x="4" y="59"/>
                  </a:cubicBezTo>
                  <a:cubicBezTo>
                    <a:pt x="19" y="274"/>
                    <a:pt x="14" y="483"/>
                    <a:pt x="49" y="696"/>
                  </a:cubicBezTo>
                  <a:cubicBezTo>
                    <a:pt x="58" y="746"/>
                    <a:pt x="102" y="769"/>
                    <a:pt x="147" y="769"/>
                  </a:cubicBezTo>
                  <a:cubicBezTo>
                    <a:pt x="203" y="769"/>
                    <a:pt x="261" y="733"/>
                    <a:pt x="253" y="669"/>
                  </a:cubicBezTo>
                  <a:cubicBezTo>
                    <a:pt x="227" y="454"/>
                    <a:pt x="164" y="254"/>
                    <a:pt x="118" y="42"/>
                  </a:cubicBezTo>
                  <a:cubicBezTo>
                    <a:pt x="112" y="14"/>
                    <a:pt x="88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Google Shape;1657;p43"/>
            <p:cNvSpPr/>
            <p:nvPr/>
          </p:nvSpPr>
          <p:spPr>
            <a:xfrm>
              <a:off x="3033968" y="2043864"/>
              <a:ext cx="9780" cy="29245"/>
            </a:xfrm>
            <a:custGeom>
              <a:avLst/>
              <a:gdLst/>
              <a:ahLst/>
              <a:cxnLst/>
              <a:rect l="l" t="t" r="r" b="b"/>
              <a:pathLst>
                <a:path w="307" h="918" extrusionOk="0">
                  <a:moveTo>
                    <a:pt x="80" y="1"/>
                  </a:moveTo>
                  <a:cubicBezTo>
                    <a:pt x="41" y="1"/>
                    <a:pt x="0" y="28"/>
                    <a:pt x="5" y="70"/>
                  </a:cubicBezTo>
                  <a:cubicBezTo>
                    <a:pt x="34" y="319"/>
                    <a:pt x="33" y="570"/>
                    <a:pt x="48" y="819"/>
                  </a:cubicBezTo>
                  <a:cubicBezTo>
                    <a:pt x="52" y="879"/>
                    <a:pt x="107" y="918"/>
                    <a:pt x="159" y="918"/>
                  </a:cubicBezTo>
                  <a:cubicBezTo>
                    <a:pt x="197" y="918"/>
                    <a:pt x="233" y="896"/>
                    <a:pt x="245" y="846"/>
                  </a:cubicBezTo>
                  <a:cubicBezTo>
                    <a:pt x="306" y="561"/>
                    <a:pt x="255" y="296"/>
                    <a:pt x="137" y="34"/>
                  </a:cubicBezTo>
                  <a:cubicBezTo>
                    <a:pt x="126" y="11"/>
                    <a:pt x="104" y="1"/>
                    <a:pt x="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Google Shape;1658;p43"/>
            <p:cNvSpPr/>
            <p:nvPr/>
          </p:nvSpPr>
          <p:spPr>
            <a:xfrm>
              <a:off x="3037377" y="2088848"/>
              <a:ext cx="8825" cy="32049"/>
            </a:xfrm>
            <a:custGeom>
              <a:avLst/>
              <a:gdLst/>
              <a:ahLst/>
              <a:cxnLst/>
              <a:rect l="l" t="t" r="r" b="b"/>
              <a:pathLst>
                <a:path w="277" h="1006" extrusionOk="0">
                  <a:moveTo>
                    <a:pt x="100" y="1"/>
                  </a:moveTo>
                  <a:cubicBezTo>
                    <a:pt x="54" y="1"/>
                    <a:pt x="7" y="33"/>
                    <a:pt x="6" y="89"/>
                  </a:cubicBezTo>
                  <a:cubicBezTo>
                    <a:pt x="0" y="368"/>
                    <a:pt x="16" y="658"/>
                    <a:pt x="72" y="932"/>
                  </a:cubicBezTo>
                  <a:cubicBezTo>
                    <a:pt x="82" y="983"/>
                    <a:pt x="121" y="1006"/>
                    <a:pt x="163" y="1006"/>
                  </a:cubicBezTo>
                  <a:cubicBezTo>
                    <a:pt x="215" y="1006"/>
                    <a:pt x="271" y="968"/>
                    <a:pt x="272" y="905"/>
                  </a:cubicBezTo>
                  <a:cubicBezTo>
                    <a:pt x="276" y="625"/>
                    <a:pt x="238" y="338"/>
                    <a:pt x="180" y="66"/>
                  </a:cubicBezTo>
                  <a:cubicBezTo>
                    <a:pt x="171" y="21"/>
                    <a:pt x="136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9" name="Google Shape;1659;p43"/>
            <p:cNvSpPr/>
            <p:nvPr/>
          </p:nvSpPr>
          <p:spPr>
            <a:xfrm>
              <a:off x="3049451" y="2186112"/>
              <a:ext cx="64" cy="127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1" y="1"/>
                  </a:moveTo>
                  <a:cubicBezTo>
                    <a:pt x="1" y="1"/>
                    <a:pt x="1" y="4"/>
                    <a:pt x="2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0" name="Google Shape;1660;p43"/>
            <p:cNvSpPr/>
            <p:nvPr/>
          </p:nvSpPr>
          <p:spPr>
            <a:xfrm>
              <a:off x="3032949" y="2140777"/>
              <a:ext cx="30265" cy="59574"/>
            </a:xfrm>
            <a:custGeom>
              <a:avLst/>
              <a:gdLst/>
              <a:ahLst/>
              <a:cxnLst/>
              <a:rect l="l" t="t" r="r" b="b"/>
              <a:pathLst>
                <a:path w="950" h="1870" extrusionOk="0">
                  <a:moveTo>
                    <a:pt x="316" y="1"/>
                  </a:moveTo>
                  <a:cubicBezTo>
                    <a:pt x="261" y="1"/>
                    <a:pt x="209" y="47"/>
                    <a:pt x="225" y="115"/>
                  </a:cubicBezTo>
                  <a:cubicBezTo>
                    <a:pt x="288" y="383"/>
                    <a:pt x="318" y="636"/>
                    <a:pt x="347" y="908"/>
                  </a:cubicBezTo>
                  <a:cubicBezTo>
                    <a:pt x="354" y="978"/>
                    <a:pt x="421" y="1027"/>
                    <a:pt x="483" y="1027"/>
                  </a:cubicBezTo>
                  <a:lnTo>
                    <a:pt x="483" y="1027"/>
                  </a:lnTo>
                  <a:cubicBezTo>
                    <a:pt x="395" y="1028"/>
                    <a:pt x="308" y="1059"/>
                    <a:pt x="238" y="1140"/>
                  </a:cubicBezTo>
                  <a:cubicBezTo>
                    <a:pt x="179" y="1206"/>
                    <a:pt x="152" y="1295"/>
                    <a:pt x="146" y="1384"/>
                  </a:cubicBezTo>
                  <a:cubicBezTo>
                    <a:pt x="93" y="1422"/>
                    <a:pt x="52" y="1475"/>
                    <a:pt x="36" y="1544"/>
                  </a:cubicBezTo>
                  <a:cubicBezTo>
                    <a:pt x="0" y="1707"/>
                    <a:pt x="205" y="1828"/>
                    <a:pt x="340" y="1858"/>
                  </a:cubicBezTo>
                  <a:cubicBezTo>
                    <a:pt x="376" y="1866"/>
                    <a:pt x="412" y="1870"/>
                    <a:pt x="447" y="1870"/>
                  </a:cubicBezTo>
                  <a:cubicBezTo>
                    <a:pt x="715" y="1870"/>
                    <a:pt x="949" y="1647"/>
                    <a:pt x="881" y="1357"/>
                  </a:cubicBezTo>
                  <a:cubicBezTo>
                    <a:pt x="838" y="1176"/>
                    <a:pt x="672" y="1037"/>
                    <a:pt x="504" y="1027"/>
                  </a:cubicBezTo>
                  <a:cubicBezTo>
                    <a:pt x="541" y="1020"/>
                    <a:pt x="574" y="994"/>
                    <a:pt x="584" y="941"/>
                  </a:cubicBezTo>
                  <a:cubicBezTo>
                    <a:pt x="645" y="641"/>
                    <a:pt x="564" y="297"/>
                    <a:pt x="395" y="44"/>
                  </a:cubicBezTo>
                  <a:cubicBezTo>
                    <a:pt x="374" y="14"/>
                    <a:pt x="345" y="1"/>
                    <a:pt x="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1" name="Google Shape;1661;p43"/>
            <p:cNvSpPr/>
            <p:nvPr/>
          </p:nvSpPr>
          <p:spPr>
            <a:xfrm>
              <a:off x="3049579" y="2186207"/>
              <a:ext cx="127" cy="96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1"/>
                  </a:moveTo>
                  <a:cubicBezTo>
                    <a:pt x="1" y="1"/>
                    <a:pt x="1" y="2"/>
                    <a:pt x="1" y="1"/>
                  </a:cubicBezTo>
                  <a:cubicBezTo>
                    <a:pt x="4" y="2"/>
                    <a:pt x="4" y="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2" name="Google Shape;1662;p43"/>
            <p:cNvSpPr/>
            <p:nvPr/>
          </p:nvSpPr>
          <p:spPr>
            <a:xfrm>
              <a:off x="2894556" y="2198154"/>
              <a:ext cx="46130" cy="14623"/>
            </a:xfrm>
            <a:custGeom>
              <a:avLst/>
              <a:gdLst/>
              <a:ahLst/>
              <a:cxnLst/>
              <a:rect l="l" t="t" r="r" b="b"/>
              <a:pathLst>
                <a:path w="1448" h="459" extrusionOk="0">
                  <a:moveTo>
                    <a:pt x="1244" y="0"/>
                  </a:moveTo>
                  <a:cubicBezTo>
                    <a:pt x="1236" y="0"/>
                    <a:pt x="1228" y="1"/>
                    <a:pt x="1220" y="2"/>
                  </a:cubicBezTo>
                  <a:cubicBezTo>
                    <a:pt x="858" y="64"/>
                    <a:pt x="497" y="157"/>
                    <a:pt x="137" y="236"/>
                  </a:cubicBezTo>
                  <a:cubicBezTo>
                    <a:pt x="0" y="266"/>
                    <a:pt x="50" y="458"/>
                    <a:pt x="177" y="458"/>
                  </a:cubicBezTo>
                  <a:cubicBezTo>
                    <a:pt x="184" y="458"/>
                    <a:pt x="191" y="458"/>
                    <a:pt x="199" y="456"/>
                  </a:cubicBezTo>
                  <a:cubicBezTo>
                    <a:pt x="561" y="392"/>
                    <a:pt x="931" y="339"/>
                    <a:pt x="1290" y="256"/>
                  </a:cubicBezTo>
                  <a:cubicBezTo>
                    <a:pt x="1448" y="218"/>
                    <a:pt x="1390" y="0"/>
                    <a:pt x="1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3" name="Google Shape;1663;p43"/>
            <p:cNvSpPr/>
            <p:nvPr/>
          </p:nvSpPr>
          <p:spPr>
            <a:xfrm>
              <a:off x="2951296" y="2189393"/>
              <a:ext cx="41001" cy="12647"/>
            </a:xfrm>
            <a:custGeom>
              <a:avLst/>
              <a:gdLst/>
              <a:ahLst/>
              <a:cxnLst/>
              <a:rect l="l" t="t" r="r" b="b"/>
              <a:pathLst>
                <a:path w="1287" h="397" extrusionOk="0">
                  <a:moveTo>
                    <a:pt x="1110" y="1"/>
                  </a:moveTo>
                  <a:cubicBezTo>
                    <a:pt x="1099" y="1"/>
                    <a:pt x="1087" y="2"/>
                    <a:pt x="1074" y="5"/>
                  </a:cubicBezTo>
                  <a:cubicBezTo>
                    <a:pt x="766" y="81"/>
                    <a:pt x="470" y="133"/>
                    <a:pt x="155" y="151"/>
                  </a:cubicBezTo>
                  <a:cubicBezTo>
                    <a:pt x="0" y="160"/>
                    <a:pt x="0" y="383"/>
                    <a:pt x="155" y="392"/>
                  </a:cubicBezTo>
                  <a:cubicBezTo>
                    <a:pt x="207" y="395"/>
                    <a:pt x="259" y="397"/>
                    <a:pt x="312" y="397"/>
                  </a:cubicBezTo>
                  <a:cubicBezTo>
                    <a:pt x="593" y="397"/>
                    <a:pt x="882" y="352"/>
                    <a:pt x="1143" y="259"/>
                  </a:cubicBezTo>
                  <a:cubicBezTo>
                    <a:pt x="1287" y="206"/>
                    <a:pt x="1247" y="1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4" name="Google Shape;1664;p43"/>
            <p:cNvSpPr/>
            <p:nvPr/>
          </p:nvSpPr>
          <p:spPr>
            <a:xfrm>
              <a:off x="3071720" y="2165627"/>
              <a:ext cx="43199" cy="16916"/>
            </a:xfrm>
            <a:custGeom>
              <a:avLst/>
              <a:gdLst/>
              <a:ahLst/>
              <a:cxnLst/>
              <a:rect l="l" t="t" r="r" b="b"/>
              <a:pathLst>
                <a:path w="1356" h="531" extrusionOk="0">
                  <a:moveTo>
                    <a:pt x="1146" y="1"/>
                  </a:moveTo>
                  <a:cubicBezTo>
                    <a:pt x="1134" y="1"/>
                    <a:pt x="1121" y="2"/>
                    <a:pt x="1107" y="5"/>
                  </a:cubicBezTo>
                  <a:cubicBezTo>
                    <a:pt x="789" y="84"/>
                    <a:pt x="463" y="167"/>
                    <a:pt x="153" y="272"/>
                  </a:cubicBezTo>
                  <a:cubicBezTo>
                    <a:pt x="0" y="324"/>
                    <a:pt x="50" y="531"/>
                    <a:pt x="194" y="531"/>
                  </a:cubicBezTo>
                  <a:cubicBezTo>
                    <a:pt x="204" y="531"/>
                    <a:pt x="214" y="530"/>
                    <a:pt x="224" y="528"/>
                  </a:cubicBezTo>
                  <a:cubicBezTo>
                    <a:pt x="546" y="468"/>
                    <a:pt x="869" y="379"/>
                    <a:pt x="1186" y="290"/>
                  </a:cubicBezTo>
                  <a:cubicBezTo>
                    <a:pt x="1356" y="242"/>
                    <a:pt x="1303" y="1"/>
                    <a:pt x="1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5" name="Google Shape;1665;p43"/>
            <p:cNvSpPr/>
            <p:nvPr/>
          </p:nvSpPr>
          <p:spPr>
            <a:xfrm>
              <a:off x="3151557" y="2156643"/>
              <a:ext cx="51227" cy="10131"/>
            </a:xfrm>
            <a:custGeom>
              <a:avLst/>
              <a:gdLst/>
              <a:ahLst/>
              <a:cxnLst/>
              <a:rect l="l" t="t" r="r" b="b"/>
              <a:pathLst>
                <a:path w="1608" h="318" extrusionOk="0">
                  <a:moveTo>
                    <a:pt x="1433" y="1"/>
                  </a:moveTo>
                  <a:cubicBezTo>
                    <a:pt x="1431" y="1"/>
                    <a:pt x="1430" y="1"/>
                    <a:pt x="1428" y="1"/>
                  </a:cubicBezTo>
                  <a:cubicBezTo>
                    <a:pt x="997" y="14"/>
                    <a:pt x="563" y="73"/>
                    <a:pt x="133" y="113"/>
                  </a:cubicBezTo>
                  <a:cubicBezTo>
                    <a:pt x="6" y="124"/>
                    <a:pt x="0" y="317"/>
                    <a:pt x="129" y="317"/>
                  </a:cubicBezTo>
                  <a:cubicBezTo>
                    <a:pt x="130" y="317"/>
                    <a:pt x="132" y="317"/>
                    <a:pt x="133" y="317"/>
                  </a:cubicBezTo>
                  <a:cubicBezTo>
                    <a:pt x="563" y="307"/>
                    <a:pt x="998" y="315"/>
                    <a:pt x="1428" y="274"/>
                  </a:cubicBezTo>
                  <a:cubicBezTo>
                    <a:pt x="1599" y="260"/>
                    <a:pt x="1608" y="1"/>
                    <a:pt x="1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Google Shape;1666;p43"/>
            <p:cNvSpPr/>
            <p:nvPr/>
          </p:nvSpPr>
          <p:spPr>
            <a:xfrm>
              <a:off x="3225245" y="2147722"/>
              <a:ext cx="49029" cy="10577"/>
            </a:xfrm>
            <a:custGeom>
              <a:avLst/>
              <a:gdLst/>
              <a:ahLst/>
              <a:cxnLst/>
              <a:rect l="l" t="t" r="r" b="b"/>
              <a:pathLst>
                <a:path w="1539" h="332" extrusionOk="0">
                  <a:moveTo>
                    <a:pt x="1172" y="0"/>
                  </a:moveTo>
                  <a:cubicBezTo>
                    <a:pt x="815" y="0"/>
                    <a:pt x="464" y="60"/>
                    <a:pt x="111" y="125"/>
                  </a:cubicBezTo>
                  <a:cubicBezTo>
                    <a:pt x="0" y="146"/>
                    <a:pt x="21" y="332"/>
                    <a:pt x="129" y="332"/>
                  </a:cubicBezTo>
                  <a:cubicBezTo>
                    <a:pt x="133" y="332"/>
                    <a:pt x="136" y="331"/>
                    <a:pt x="140" y="331"/>
                  </a:cubicBezTo>
                  <a:cubicBezTo>
                    <a:pt x="547" y="290"/>
                    <a:pt x="956" y="301"/>
                    <a:pt x="1364" y="280"/>
                  </a:cubicBezTo>
                  <a:cubicBezTo>
                    <a:pt x="1539" y="268"/>
                    <a:pt x="1539" y="17"/>
                    <a:pt x="1363" y="6"/>
                  </a:cubicBezTo>
                  <a:cubicBezTo>
                    <a:pt x="1299" y="2"/>
                    <a:pt x="1235" y="0"/>
                    <a:pt x="11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67" name="Google Shape;1667;p43"/>
          <p:cNvGrpSpPr/>
          <p:nvPr/>
        </p:nvGrpSpPr>
        <p:grpSpPr>
          <a:xfrm>
            <a:off x="7391527" y="3236888"/>
            <a:ext cx="798592" cy="732564"/>
            <a:chOff x="4120686" y="2352157"/>
            <a:chExt cx="662732" cy="607937"/>
          </a:xfrm>
        </p:grpSpPr>
        <p:sp>
          <p:nvSpPr>
            <p:cNvPr id="1668" name="Google Shape;1668;p43"/>
            <p:cNvSpPr/>
            <p:nvPr/>
          </p:nvSpPr>
          <p:spPr>
            <a:xfrm>
              <a:off x="4120686" y="2352157"/>
              <a:ext cx="662732" cy="607937"/>
            </a:xfrm>
            <a:custGeom>
              <a:avLst/>
              <a:gdLst/>
              <a:ahLst/>
              <a:cxnLst/>
              <a:rect l="l" t="t" r="r" b="b"/>
              <a:pathLst>
                <a:path w="20803" h="19083" extrusionOk="0">
                  <a:moveTo>
                    <a:pt x="11703" y="2827"/>
                  </a:moveTo>
                  <a:cubicBezTo>
                    <a:pt x="12057" y="3258"/>
                    <a:pt x="12352" y="3738"/>
                    <a:pt x="12581" y="4256"/>
                  </a:cubicBezTo>
                  <a:cubicBezTo>
                    <a:pt x="12051" y="3916"/>
                    <a:pt x="11510" y="3581"/>
                    <a:pt x="10961" y="3271"/>
                  </a:cubicBezTo>
                  <a:cubicBezTo>
                    <a:pt x="11200" y="3107"/>
                    <a:pt x="11448" y="2956"/>
                    <a:pt x="11703" y="2827"/>
                  </a:cubicBezTo>
                  <a:close/>
                  <a:moveTo>
                    <a:pt x="10812" y="3370"/>
                  </a:moveTo>
                  <a:cubicBezTo>
                    <a:pt x="11401" y="3784"/>
                    <a:pt x="12020" y="4171"/>
                    <a:pt x="12634" y="4544"/>
                  </a:cubicBezTo>
                  <a:cubicBezTo>
                    <a:pt x="12652" y="4555"/>
                    <a:pt x="12670" y="4559"/>
                    <a:pt x="12686" y="4559"/>
                  </a:cubicBezTo>
                  <a:cubicBezTo>
                    <a:pt x="12692" y="4559"/>
                    <a:pt x="12698" y="4558"/>
                    <a:pt x="12704" y="4557"/>
                  </a:cubicBezTo>
                  <a:cubicBezTo>
                    <a:pt x="12829" y="4888"/>
                    <a:pt x="12929" y="5232"/>
                    <a:pt x="12996" y="5591"/>
                  </a:cubicBezTo>
                  <a:cubicBezTo>
                    <a:pt x="13071" y="5992"/>
                    <a:pt x="13098" y="6387"/>
                    <a:pt x="13091" y="6778"/>
                  </a:cubicBezTo>
                  <a:cubicBezTo>
                    <a:pt x="11979" y="5986"/>
                    <a:pt x="10812" y="5256"/>
                    <a:pt x="9661" y="4519"/>
                  </a:cubicBezTo>
                  <a:cubicBezTo>
                    <a:pt x="9827" y="4285"/>
                    <a:pt x="10023" y="4063"/>
                    <a:pt x="10243" y="3851"/>
                  </a:cubicBezTo>
                  <a:cubicBezTo>
                    <a:pt x="11054" y="4367"/>
                    <a:pt x="11838" y="4909"/>
                    <a:pt x="12577" y="5528"/>
                  </a:cubicBezTo>
                  <a:cubicBezTo>
                    <a:pt x="12602" y="5549"/>
                    <a:pt x="12630" y="5558"/>
                    <a:pt x="12657" y="5558"/>
                  </a:cubicBezTo>
                  <a:cubicBezTo>
                    <a:pt x="12759" y="5558"/>
                    <a:pt x="12848" y="5431"/>
                    <a:pt x="12750" y="5355"/>
                  </a:cubicBezTo>
                  <a:cubicBezTo>
                    <a:pt x="11997" y="4760"/>
                    <a:pt x="11210" y="4206"/>
                    <a:pt x="10377" y="3727"/>
                  </a:cubicBezTo>
                  <a:cubicBezTo>
                    <a:pt x="10512" y="3604"/>
                    <a:pt x="10652" y="3486"/>
                    <a:pt x="10807" y="3373"/>
                  </a:cubicBezTo>
                  <a:cubicBezTo>
                    <a:pt x="10808" y="3372"/>
                    <a:pt x="10810" y="3372"/>
                    <a:pt x="10812" y="3370"/>
                  </a:cubicBezTo>
                  <a:close/>
                  <a:moveTo>
                    <a:pt x="9157" y="5468"/>
                  </a:moveTo>
                  <a:cubicBezTo>
                    <a:pt x="10032" y="6075"/>
                    <a:pt x="10908" y="6691"/>
                    <a:pt x="11793" y="7299"/>
                  </a:cubicBezTo>
                  <a:cubicBezTo>
                    <a:pt x="11577" y="7282"/>
                    <a:pt x="11359" y="7274"/>
                    <a:pt x="11142" y="7274"/>
                  </a:cubicBezTo>
                  <a:cubicBezTo>
                    <a:pt x="10807" y="7274"/>
                    <a:pt x="10471" y="7294"/>
                    <a:pt x="10141" y="7335"/>
                  </a:cubicBezTo>
                  <a:cubicBezTo>
                    <a:pt x="10197" y="7303"/>
                    <a:pt x="10228" y="7235"/>
                    <a:pt x="10167" y="7186"/>
                  </a:cubicBezTo>
                  <a:cubicBezTo>
                    <a:pt x="9940" y="7009"/>
                    <a:pt x="9676" y="6878"/>
                    <a:pt x="9429" y="6734"/>
                  </a:cubicBezTo>
                  <a:cubicBezTo>
                    <a:pt x="9260" y="6635"/>
                    <a:pt x="9094" y="6527"/>
                    <a:pt x="8921" y="6434"/>
                  </a:cubicBezTo>
                  <a:cubicBezTo>
                    <a:pt x="8960" y="6098"/>
                    <a:pt x="9043" y="5776"/>
                    <a:pt x="9157" y="5468"/>
                  </a:cubicBezTo>
                  <a:close/>
                  <a:moveTo>
                    <a:pt x="9572" y="4653"/>
                  </a:moveTo>
                  <a:cubicBezTo>
                    <a:pt x="10729" y="5469"/>
                    <a:pt x="11888" y="6305"/>
                    <a:pt x="13085" y="7059"/>
                  </a:cubicBezTo>
                  <a:cubicBezTo>
                    <a:pt x="13076" y="7206"/>
                    <a:pt x="13062" y="7352"/>
                    <a:pt x="13042" y="7495"/>
                  </a:cubicBezTo>
                  <a:cubicBezTo>
                    <a:pt x="12903" y="7464"/>
                    <a:pt x="12763" y="7432"/>
                    <a:pt x="12624" y="7407"/>
                  </a:cubicBezTo>
                  <a:cubicBezTo>
                    <a:pt x="11501" y="6678"/>
                    <a:pt x="10364" y="5968"/>
                    <a:pt x="9243" y="5254"/>
                  </a:cubicBezTo>
                  <a:cubicBezTo>
                    <a:pt x="9333" y="5047"/>
                    <a:pt x="9445" y="4848"/>
                    <a:pt x="9572" y="4653"/>
                  </a:cubicBezTo>
                  <a:close/>
                  <a:moveTo>
                    <a:pt x="8901" y="6618"/>
                  </a:moveTo>
                  <a:cubicBezTo>
                    <a:pt x="9025" y="6702"/>
                    <a:pt x="9159" y="6781"/>
                    <a:pt x="9286" y="6864"/>
                  </a:cubicBezTo>
                  <a:cubicBezTo>
                    <a:pt x="9534" y="7024"/>
                    <a:pt x="9780" y="7213"/>
                    <a:pt x="10046" y="7338"/>
                  </a:cubicBezTo>
                  <a:cubicBezTo>
                    <a:pt x="10049" y="7339"/>
                    <a:pt x="10055" y="7339"/>
                    <a:pt x="10061" y="7342"/>
                  </a:cubicBezTo>
                  <a:cubicBezTo>
                    <a:pt x="9670" y="7392"/>
                    <a:pt x="9287" y="7465"/>
                    <a:pt x="8921" y="7567"/>
                  </a:cubicBezTo>
                  <a:cubicBezTo>
                    <a:pt x="8882" y="7239"/>
                    <a:pt x="8878" y="6923"/>
                    <a:pt x="8901" y="6618"/>
                  </a:cubicBezTo>
                  <a:close/>
                  <a:moveTo>
                    <a:pt x="10908" y="7633"/>
                  </a:moveTo>
                  <a:cubicBezTo>
                    <a:pt x="10986" y="7633"/>
                    <a:pt x="11065" y="7634"/>
                    <a:pt x="11143" y="7636"/>
                  </a:cubicBezTo>
                  <a:cubicBezTo>
                    <a:pt x="11076" y="7714"/>
                    <a:pt x="11006" y="7793"/>
                    <a:pt x="10937" y="7873"/>
                  </a:cubicBezTo>
                  <a:cubicBezTo>
                    <a:pt x="10815" y="7796"/>
                    <a:pt x="10696" y="7717"/>
                    <a:pt x="10575" y="7640"/>
                  </a:cubicBezTo>
                  <a:cubicBezTo>
                    <a:pt x="10685" y="7635"/>
                    <a:pt x="10797" y="7633"/>
                    <a:pt x="10908" y="7633"/>
                  </a:cubicBezTo>
                  <a:close/>
                  <a:moveTo>
                    <a:pt x="10114" y="7680"/>
                  </a:moveTo>
                  <a:lnTo>
                    <a:pt x="10114" y="7680"/>
                  </a:lnTo>
                  <a:cubicBezTo>
                    <a:pt x="9970" y="7846"/>
                    <a:pt x="9827" y="8012"/>
                    <a:pt x="9687" y="8183"/>
                  </a:cubicBezTo>
                  <a:lnTo>
                    <a:pt x="9182" y="7818"/>
                  </a:lnTo>
                  <a:cubicBezTo>
                    <a:pt x="9491" y="7755"/>
                    <a:pt x="9803" y="7710"/>
                    <a:pt x="10114" y="7680"/>
                  </a:cubicBezTo>
                  <a:close/>
                  <a:moveTo>
                    <a:pt x="11374" y="7644"/>
                  </a:moveTo>
                  <a:cubicBezTo>
                    <a:pt x="11637" y="7657"/>
                    <a:pt x="11899" y="7682"/>
                    <a:pt x="12158" y="7722"/>
                  </a:cubicBezTo>
                  <a:cubicBezTo>
                    <a:pt x="11985" y="7919"/>
                    <a:pt x="11813" y="8123"/>
                    <a:pt x="11641" y="8326"/>
                  </a:cubicBezTo>
                  <a:cubicBezTo>
                    <a:pt x="11460" y="8210"/>
                    <a:pt x="11279" y="8094"/>
                    <a:pt x="11099" y="7979"/>
                  </a:cubicBezTo>
                  <a:cubicBezTo>
                    <a:pt x="11192" y="7868"/>
                    <a:pt x="11284" y="7757"/>
                    <a:pt x="11374" y="7644"/>
                  </a:cubicBezTo>
                  <a:close/>
                  <a:moveTo>
                    <a:pt x="10324" y="7704"/>
                  </a:moveTo>
                  <a:cubicBezTo>
                    <a:pt x="10483" y="7815"/>
                    <a:pt x="10643" y="7919"/>
                    <a:pt x="10805" y="8029"/>
                  </a:cubicBezTo>
                  <a:cubicBezTo>
                    <a:pt x="10636" y="8227"/>
                    <a:pt x="10469" y="8428"/>
                    <a:pt x="10303" y="8628"/>
                  </a:cubicBezTo>
                  <a:lnTo>
                    <a:pt x="9819" y="8280"/>
                  </a:lnTo>
                  <a:cubicBezTo>
                    <a:pt x="9989" y="8090"/>
                    <a:pt x="10157" y="7898"/>
                    <a:pt x="10324" y="7704"/>
                  </a:cubicBezTo>
                  <a:close/>
                  <a:moveTo>
                    <a:pt x="12324" y="7747"/>
                  </a:moveTo>
                  <a:cubicBezTo>
                    <a:pt x="12380" y="7757"/>
                    <a:pt x="12438" y="7767"/>
                    <a:pt x="12493" y="7779"/>
                  </a:cubicBezTo>
                  <a:lnTo>
                    <a:pt x="12724" y="7934"/>
                  </a:lnTo>
                  <a:cubicBezTo>
                    <a:pt x="12721" y="7933"/>
                    <a:pt x="12718" y="7933"/>
                    <a:pt x="12715" y="7933"/>
                  </a:cubicBezTo>
                  <a:cubicBezTo>
                    <a:pt x="12689" y="7933"/>
                    <a:pt x="12661" y="7944"/>
                    <a:pt x="12640" y="7971"/>
                  </a:cubicBezTo>
                  <a:cubicBezTo>
                    <a:pt x="12463" y="8191"/>
                    <a:pt x="12289" y="8410"/>
                    <a:pt x="12114" y="8631"/>
                  </a:cubicBezTo>
                  <a:cubicBezTo>
                    <a:pt x="12017" y="8568"/>
                    <a:pt x="11921" y="8505"/>
                    <a:pt x="11823" y="8443"/>
                  </a:cubicBezTo>
                  <a:cubicBezTo>
                    <a:pt x="11987" y="8249"/>
                    <a:pt x="12150" y="8055"/>
                    <a:pt x="12309" y="7859"/>
                  </a:cubicBezTo>
                  <a:cubicBezTo>
                    <a:pt x="12339" y="7823"/>
                    <a:pt x="12339" y="7782"/>
                    <a:pt x="12324" y="7747"/>
                  </a:cubicBezTo>
                  <a:close/>
                  <a:moveTo>
                    <a:pt x="8960" y="7859"/>
                  </a:moveTo>
                  <a:cubicBezTo>
                    <a:pt x="9164" y="8015"/>
                    <a:pt x="9366" y="8168"/>
                    <a:pt x="9568" y="8320"/>
                  </a:cubicBezTo>
                  <a:cubicBezTo>
                    <a:pt x="9438" y="8475"/>
                    <a:pt x="9300" y="8628"/>
                    <a:pt x="9169" y="8785"/>
                  </a:cubicBezTo>
                  <a:cubicBezTo>
                    <a:pt x="9096" y="8531"/>
                    <a:pt x="9033" y="8270"/>
                    <a:pt x="8982" y="8008"/>
                  </a:cubicBezTo>
                  <a:cubicBezTo>
                    <a:pt x="8974" y="7958"/>
                    <a:pt x="8967" y="7909"/>
                    <a:pt x="8960" y="7859"/>
                  </a:cubicBezTo>
                  <a:close/>
                  <a:moveTo>
                    <a:pt x="8539" y="8090"/>
                  </a:moveTo>
                  <a:cubicBezTo>
                    <a:pt x="8580" y="8340"/>
                    <a:pt x="8642" y="8589"/>
                    <a:pt x="8710" y="8834"/>
                  </a:cubicBezTo>
                  <a:cubicBezTo>
                    <a:pt x="8448" y="8647"/>
                    <a:pt x="8186" y="8459"/>
                    <a:pt x="7926" y="8270"/>
                  </a:cubicBezTo>
                  <a:cubicBezTo>
                    <a:pt x="8123" y="8201"/>
                    <a:pt x="8328" y="8137"/>
                    <a:pt x="8539" y="8090"/>
                  </a:cubicBezTo>
                  <a:close/>
                  <a:moveTo>
                    <a:pt x="12813" y="7994"/>
                  </a:moveTo>
                  <a:lnTo>
                    <a:pt x="12813" y="7994"/>
                  </a:lnTo>
                  <a:cubicBezTo>
                    <a:pt x="12853" y="8019"/>
                    <a:pt x="12892" y="8047"/>
                    <a:pt x="12932" y="8072"/>
                  </a:cubicBezTo>
                  <a:cubicBezTo>
                    <a:pt x="12856" y="8380"/>
                    <a:pt x="12760" y="8677"/>
                    <a:pt x="12638" y="8964"/>
                  </a:cubicBezTo>
                  <a:cubicBezTo>
                    <a:pt x="12525" y="8893"/>
                    <a:pt x="12412" y="8820"/>
                    <a:pt x="12300" y="8748"/>
                  </a:cubicBezTo>
                  <a:cubicBezTo>
                    <a:pt x="12468" y="8545"/>
                    <a:pt x="12637" y="8340"/>
                    <a:pt x="12806" y="8137"/>
                  </a:cubicBezTo>
                  <a:cubicBezTo>
                    <a:pt x="12846" y="8090"/>
                    <a:pt x="12840" y="8034"/>
                    <a:pt x="12813" y="7994"/>
                  </a:cubicBezTo>
                  <a:close/>
                  <a:moveTo>
                    <a:pt x="10966" y="8138"/>
                  </a:moveTo>
                  <a:cubicBezTo>
                    <a:pt x="11143" y="8259"/>
                    <a:pt x="11321" y="8376"/>
                    <a:pt x="11498" y="8496"/>
                  </a:cubicBezTo>
                  <a:cubicBezTo>
                    <a:pt x="11324" y="8704"/>
                    <a:pt x="11152" y="8911"/>
                    <a:pt x="10980" y="9121"/>
                  </a:cubicBezTo>
                  <a:cubicBezTo>
                    <a:pt x="10807" y="8992"/>
                    <a:pt x="10632" y="8867"/>
                    <a:pt x="10456" y="8740"/>
                  </a:cubicBezTo>
                  <a:cubicBezTo>
                    <a:pt x="10628" y="8539"/>
                    <a:pt x="10798" y="8339"/>
                    <a:pt x="10966" y="8138"/>
                  </a:cubicBezTo>
                  <a:close/>
                  <a:moveTo>
                    <a:pt x="13743" y="8147"/>
                  </a:moveTo>
                  <a:lnTo>
                    <a:pt x="13743" y="8147"/>
                  </a:lnTo>
                  <a:cubicBezTo>
                    <a:pt x="14421" y="8426"/>
                    <a:pt x="14975" y="8818"/>
                    <a:pt x="15419" y="9311"/>
                  </a:cubicBezTo>
                  <a:cubicBezTo>
                    <a:pt x="14870" y="8913"/>
                    <a:pt x="14309" y="8526"/>
                    <a:pt x="13743" y="8147"/>
                  </a:cubicBezTo>
                  <a:close/>
                  <a:moveTo>
                    <a:pt x="11680" y="8618"/>
                  </a:moveTo>
                  <a:cubicBezTo>
                    <a:pt x="11778" y="8682"/>
                    <a:pt x="11873" y="8748"/>
                    <a:pt x="11971" y="8813"/>
                  </a:cubicBezTo>
                  <a:cubicBezTo>
                    <a:pt x="11796" y="9029"/>
                    <a:pt x="11624" y="9244"/>
                    <a:pt x="11451" y="9461"/>
                  </a:cubicBezTo>
                  <a:cubicBezTo>
                    <a:pt x="11349" y="9387"/>
                    <a:pt x="11249" y="9314"/>
                    <a:pt x="11147" y="9241"/>
                  </a:cubicBezTo>
                  <a:cubicBezTo>
                    <a:pt x="11326" y="9033"/>
                    <a:pt x="11505" y="8826"/>
                    <a:pt x="11680" y="8618"/>
                  </a:cubicBezTo>
                  <a:close/>
                  <a:moveTo>
                    <a:pt x="9697" y="8417"/>
                  </a:moveTo>
                  <a:cubicBezTo>
                    <a:pt x="9856" y="8539"/>
                    <a:pt x="10018" y="8659"/>
                    <a:pt x="10178" y="8781"/>
                  </a:cubicBezTo>
                  <a:cubicBezTo>
                    <a:pt x="9985" y="9015"/>
                    <a:pt x="9796" y="9251"/>
                    <a:pt x="9608" y="9490"/>
                  </a:cubicBezTo>
                  <a:cubicBezTo>
                    <a:pt x="9515" y="9421"/>
                    <a:pt x="9424" y="9351"/>
                    <a:pt x="9330" y="9284"/>
                  </a:cubicBezTo>
                  <a:cubicBezTo>
                    <a:pt x="9290" y="9176"/>
                    <a:pt x="9255" y="9068"/>
                    <a:pt x="9222" y="8956"/>
                  </a:cubicBezTo>
                  <a:cubicBezTo>
                    <a:pt x="9386" y="8784"/>
                    <a:pt x="9541" y="8596"/>
                    <a:pt x="9697" y="8417"/>
                  </a:cubicBezTo>
                  <a:close/>
                  <a:moveTo>
                    <a:pt x="12150" y="8932"/>
                  </a:moveTo>
                  <a:cubicBezTo>
                    <a:pt x="12279" y="9017"/>
                    <a:pt x="12408" y="9105"/>
                    <a:pt x="12536" y="9191"/>
                  </a:cubicBezTo>
                  <a:cubicBezTo>
                    <a:pt x="12412" y="9450"/>
                    <a:pt x="12272" y="9699"/>
                    <a:pt x="12114" y="9937"/>
                  </a:cubicBezTo>
                  <a:cubicBezTo>
                    <a:pt x="11946" y="9816"/>
                    <a:pt x="11780" y="9698"/>
                    <a:pt x="11616" y="9577"/>
                  </a:cubicBezTo>
                  <a:cubicBezTo>
                    <a:pt x="11793" y="9363"/>
                    <a:pt x="11971" y="9146"/>
                    <a:pt x="12150" y="8932"/>
                  </a:cubicBezTo>
                  <a:close/>
                  <a:moveTo>
                    <a:pt x="10324" y="8891"/>
                  </a:moveTo>
                  <a:cubicBezTo>
                    <a:pt x="10497" y="9022"/>
                    <a:pt x="10671" y="9155"/>
                    <a:pt x="10844" y="9285"/>
                  </a:cubicBezTo>
                  <a:lnTo>
                    <a:pt x="10270" y="9994"/>
                  </a:lnTo>
                  <a:cubicBezTo>
                    <a:pt x="10088" y="9852"/>
                    <a:pt x="9905" y="9712"/>
                    <a:pt x="9720" y="9573"/>
                  </a:cubicBezTo>
                  <a:cubicBezTo>
                    <a:pt x="9923" y="9348"/>
                    <a:pt x="10124" y="9121"/>
                    <a:pt x="10324" y="8891"/>
                  </a:cubicBezTo>
                  <a:close/>
                  <a:moveTo>
                    <a:pt x="11004" y="9405"/>
                  </a:moveTo>
                  <a:lnTo>
                    <a:pt x="11309" y="9636"/>
                  </a:lnTo>
                  <a:cubicBezTo>
                    <a:pt x="11119" y="9877"/>
                    <a:pt x="10927" y="10117"/>
                    <a:pt x="10737" y="10359"/>
                  </a:cubicBezTo>
                  <a:cubicBezTo>
                    <a:pt x="10625" y="10272"/>
                    <a:pt x="10513" y="10182"/>
                    <a:pt x="10400" y="10094"/>
                  </a:cubicBezTo>
                  <a:cubicBezTo>
                    <a:pt x="10603" y="9865"/>
                    <a:pt x="10804" y="9636"/>
                    <a:pt x="11004" y="9405"/>
                  </a:cubicBezTo>
                  <a:close/>
                  <a:moveTo>
                    <a:pt x="9555" y="9844"/>
                  </a:moveTo>
                  <a:lnTo>
                    <a:pt x="9555" y="9844"/>
                  </a:lnTo>
                  <a:cubicBezTo>
                    <a:pt x="9727" y="9978"/>
                    <a:pt x="9902" y="10109"/>
                    <a:pt x="10074" y="10239"/>
                  </a:cubicBezTo>
                  <a:cubicBezTo>
                    <a:pt x="10013" y="10313"/>
                    <a:pt x="9956" y="10385"/>
                    <a:pt x="9897" y="10458"/>
                  </a:cubicBezTo>
                  <a:cubicBezTo>
                    <a:pt x="9773" y="10259"/>
                    <a:pt x="9655" y="10057"/>
                    <a:pt x="9555" y="9844"/>
                  </a:cubicBezTo>
                  <a:close/>
                  <a:moveTo>
                    <a:pt x="11467" y="9756"/>
                  </a:moveTo>
                  <a:cubicBezTo>
                    <a:pt x="11636" y="9884"/>
                    <a:pt x="11802" y="10010"/>
                    <a:pt x="11971" y="10137"/>
                  </a:cubicBezTo>
                  <a:cubicBezTo>
                    <a:pt x="11782" y="10395"/>
                    <a:pt x="11574" y="10638"/>
                    <a:pt x="11348" y="10865"/>
                  </a:cubicBezTo>
                  <a:cubicBezTo>
                    <a:pt x="11192" y="10730"/>
                    <a:pt x="11033" y="10600"/>
                    <a:pt x="10873" y="10471"/>
                  </a:cubicBezTo>
                  <a:cubicBezTo>
                    <a:pt x="11073" y="10235"/>
                    <a:pt x="11271" y="9995"/>
                    <a:pt x="11467" y="9756"/>
                  </a:cubicBezTo>
                  <a:close/>
                  <a:moveTo>
                    <a:pt x="10191" y="10330"/>
                  </a:moveTo>
                  <a:cubicBezTo>
                    <a:pt x="10311" y="10421"/>
                    <a:pt x="10432" y="10509"/>
                    <a:pt x="10553" y="10597"/>
                  </a:cubicBezTo>
                  <a:cubicBezTo>
                    <a:pt x="10457" y="10721"/>
                    <a:pt x="10361" y="10843"/>
                    <a:pt x="10267" y="10966"/>
                  </a:cubicBezTo>
                  <a:cubicBezTo>
                    <a:pt x="10164" y="10840"/>
                    <a:pt x="10066" y="10710"/>
                    <a:pt x="9975" y="10575"/>
                  </a:cubicBezTo>
                  <a:cubicBezTo>
                    <a:pt x="10046" y="10494"/>
                    <a:pt x="10119" y="10411"/>
                    <a:pt x="10191" y="10330"/>
                  </a:cubicBezTo>
                  <a:close/>
                  <a:moveTo>
                    <a:pt x="10684" y="10694"/>
                  </a:moveTo>
                  <a:cubicBezTo>
                    <a:pt x="10843" y="10810"/>
                    <a:pt x="11004" y="10925"/>
                    <a:pt x="11166" y="11036"/>
                  </a:cubicBezTo>
                  <a:cubicBezTo>
                    <a:pt x="11016" y="11172"/>
                    <a:pt x="10861" y="11301"/>
                    <a:pt x="10696" y="11420"/>
                  </a:cubicBezTo>
                  <a:cubicBezTo>
                    <a:pt x="10575" y="11311"/>
                    <a:pt x="10464" y="11195"/>
                    <a:pt x="10360" y="11074"/>
                  </a:cubicBezTo>
                  <a:cubicBezTo>
                    <a:pt x="10469" y="10946"/>
                    <a:pt x="10576" y="10822"/>
                    <a:pt x="10684" y="10694"/>
                  </a:cubicBezTo>
                  <a:close/>
                  <a:moveTo>
                    <a:pt x="13304" y="8320"/>
                  </a:moveTo>
                  <a:cubicBezTo>
                    <a:pt x="14159" y="8889"/>
                    <a:pt x="15022" y="9436"/>
                    <a:pt x="15898" y="9950"/>
                  </a:cubicBezTo>
                  <a:cubicBezTo>
                    <a:pt x="16183" y="10406"/>
                    <a:pt x="16400" y="10922"/>
                    <a:pt x="16549" y="11495"/>
                  </a:cubicBezTo>
                  <a:lnTo>
                    <a:pt x="16554" y="11520"/>
                  </a:lnTo>
                  <a:cubicBezTo>
                    <a:pt x="15373" y="10740"/>
                    <a:pt x="14187" y="9967"/>
                    <a:pt x="12999" y="9198"/>
                  </a:cubicBezTo>
                  <a:cubicBezTo>
                    <a:pt x="13123" y="8914"/>
                    <a:pt x="13225" y="8624"/>
                    <a:pt x="13304" y="8320"/>
                  </a:cubicBezTo>
                  <a:close/>
                  <a:moveTo>
                    <a:pt x="7712" y="8349"/>
                  </a:moveTo>
                  <a:cubicBezTo>
                    <a:pt x="8092" y="8659"/>
                    <a:pt x="8473" y="8972"/>
                    <a:pt x="8858" y="9284"/>
                  </a:cubicBezTo>
                  <a:cubicBezTo>
                    <a:pt x="9194" y="10193"/>
                    <a:pt x="9727" y="11016"/>
                    <a:pt x="10427" y="11603"/>
                  </a:cubicBezTo>
                  <a:cubicBezTo>
                    <a:pt x="10384" y="11632"/>
                    <a:pt x="10338" y="11656"/>
                    <a:pt x="10296" y="11684"/>
                  </a:cubicBezTo>
                  <a:cubicBezTo>
                    <a:pt x="9090" y="10786"/>
                    <a:pt x="7942" y="9831"/>
                    <a:pt x="6795" y="8857"/>
                  </a:cubicBezTo>
                  <a:cubicBezTo>
                    <a:pt x="6785" y="8850"/>
                    <a:pt x="6777" y="8847"/>
                    <a:pt x="6769" y="8843"/>
                  </a:cubicBezTo>
                  <a:cubicBezTo>
                    <a:pt x="7061" y="8648"/>
                    <a:pt x="7377" y="8485"/>
                    <a:pt x="7712" y="8349"/>
                  </a:cubicBezTo>
                  <a:close/>
                  <a:moveTo>
                    <a:pt x="6651" y="8922"/>
                  </a:moveTo>
                  <a:cubicBezTo>
                    <a:pt x="6651" y="8940"/>
                    <a:pt x="6659" y="8960"/>
                    <a:pt x="6676" y="8977"/>
                  </a:cubicBezTo>
                  <a:cubicBezTo>
                    <a:pt x="7720" y="10013"/>
                    <a:pt x="8872" y="10955"/>
                    <a:pt x="10059" y="11825"/>
                  </a:cubicBezTo>
                  <a:cubicBezTo>
                    <a:pt x="9741" y="12000"/>
                    <a:pt x="9408" y="12149"/>
                    <a:pt x="9054" y="12265"/>
                  </a:cubicBezTo>
                  <a:cubicBezTo>
                    <a:pt x="7954" y="11416"/>
                    <a:pt x="6828" y="10600"/>
                    <a:pt x="5715" y="9769"/>
                  </a:cubicBezTo>
                  <a:cubicBezTo>
                    <a:pt x="5988" y="9451"/>
                    <a:pt x="6303" y="9168"/>
                    <a:pt x="6651" y="8922"/>
                  </a:cubicBezTo>
                  <a:close/>
                  <a:moveTo>
                    <a:pt x="6560" y="399"/>
                  </a:moveTo>
                  <a:cubicBezTo>
                    <a:pt x="8423" y="399"/>
                    <a:pt x="10205" y="1201"/>
                    <a:pt x="11437" y="2525"/>
                  </a:cubicBezTo>
                  <a:cubicBezTo>
                    <a:pt x="10665" y="2911"/>
                    <a:pt x="9962" y="3459"/>
                    <a:pt x="9388" y="4182"/>
                  </a:cubicBezTo>
                  <a:cubicBezTo>
                    <a:pt x="9182" y="4443"/>
                    <a:pt x="9015" y="4726"/>
                    <a:pt x="8879" y="5027"/>
                  </a:cubicBezTo>
                  <a:cubicBezTo>
                    <a:pt x="8867" y="5020"/>
                    <a:pt x="8854" y="5011"/>
                    <a:pt x="8842" y="5004"/>
                  </a:cubicBezTo>
                  <a:cubicBezTo>
                    <a:pt x="8823" y="4992"/>
                    <a:pt x="8805" y="4987"/>
                    <a:pt x="8788" y="4987"/>
                  </a:cubicBezTo>
                  <a:cubicBezTo>
                    <a:pt x="8702" y="4987"/>
                    <a:pt x="8648" y="5118"/>
                    <a:pt x="8738" y="5181"/>
                  </a:cubicBezTo>
                  <a:cubicBezTo>
                    <a:pt x="8758" y="5196"/>
                    <a:pt x="8779" y="5210"/>
                    <a:pt x="8798" y="5222"/>
                  </a:cubicBezTo>
                  <a:cubicBezTo>
                    <a:pt x="8497" y="5985"/>
                    <a:pt x="8400" y="6841"/>
                    <a:pt x="8483" y="7694"/>
                  </a:cubicBezTo>
                  <a:cubicBezTo>
                    <a:pt x="6570" y="8094"/>
                    <a:pt x="4986" y="9449"/>
                    <a:pt x="4362" y="11255"/>
                  </a:cubicBezTo>
                  <a:lnTo>
                    <a:pt x="4362" y="11255"/>
                  </a:lnTo>
                  <a:cubicBezTo>
                    <a:pt x="4362" y="11255"/>
                    <a:pt x="4362" y="11255"/>
                    <a:pt x="4362" y="11255"/>
                  </a:cubicBezTo>
                  <a:cubicBezTo>
                    <a:pt x="4351" y="11249"/>
                    <a:pt x="4341" y="11246"/>
                    <a:pt x="4330" y="11246"/>
                  </a:cubicBezTo>
                  <a:cubicBezTo>
                    <a:pt x="4276" y="11246"/>
                    <a:pt x="4228" y="11323"/>
                    <a:pt x="4279" y="11363"/>
                  </a:cubicBezTo>
                  <a:cubicBezTo>
                    <a:pt x="4292" y="11374"/>
                    <a:pt x="4305" y="11383"/>
                    <a:pt x="4317" y="11391"/>
                  </a:cubicBezTo>
                  <a:cubicBezTo>
                    <a:pt x="4227" y="11678"/>
                    <a:pt x="4160" y="11976"/>
                    <a:pt x="4120" y="12284"/>
                  </a:cubicBezTo>
                  <a:cubicBezTo>
                    <a:pt x="3905" y="12186"/>
                    <a:pt x="3695" y="12072"/>
                    <a:pt x="3491" y="11936"/>
                  </a:cubicBezTo>
                  <a:cubicBezTo>
                    <a:pt x="2164" y="11044"/>
                    <a:pt x="1444" y="9490"/>
                    <a:pt x="1071" y="7982"/>
                  </a:cubicBezTo>
                  <a:cubicBezTo>
                    <a:pt x="649" y="6275"/>
                    <a:pt x="617" y="4486"/>
                    <a:pt x="1607" y="2963"/>
                  </a:cubicBezTo>
                  <a:cubicBezTo>
                    <a:pt x="2575" y="1476"/>
                    <a:pt x="4246" y="578"/>
                    <a:pt x="5997" y="423"/>
                  </a:cubicBezTo>
                  <a:cubicBezTo>
                    <a:pt x="6185" y="407"/>
                    <a:pt x="6373" y="399"/>
                    <a:pt x="6560" y="399"/>
                  </a:cubicBezTo>
                  <a:close/>
                  <a:moveTo>
                    <a:pt x="14439" y="2186"/>
                  </a:moveTo>
                  <a:cubicBezTo>
                    <a:pt x="15903" y="2186"/>
                    <a:pt x="17354" y="2722"/>
                    <a:pt x="18466" y="3817"/>
                  </a:cubicBezTo>
                  <a:cubicBezTo>
                    <a:pt x="20486" y="5810"/>
                    <a:pt x="20655" y="9099"/>
                    <a:pt x="18724" y="11227"/>
                  </a:cubicBezTo>
                  <a:cubicBezTo>
                    <a:pt x="18261" y="11735"/>
                    <a:pt x="17724" y="12113"/>
                    <a:pt x="17147" y="12377"/>
                  </a:cubicBezTo>
                  <a:cubicBezTo>
                    <a:pt x="17136" y="12296"/>
                    <a:pt x="17117" y="12219"/>
                    <a:pt x="17106" y="12139"/>
                  </a:cubicBezTo>
                  <a:cubicBezTo>
                    <a:pt x="17187" y="12093"/>
                    <a:pt x="17223" y="11960"/>
                    <a:pt x="17120" y="11891"/>
                  </a:cubicBezTo>
                  <a:lnTo>
                    <a:pt x="17055" y="11848"/>
                  </a:lnTo>
                  <a:cubicBezTo>
                    <a:pt x="16938" y="11296"/>
                    <a:pt x="16769" y="10760"/>
                    <a:pt x="16549" y="10269"/>
                  </a:cubicBezTo>
                  <a:cubicBezTo>
                    <a:pt x="15934" y="8897"/>
                    <a:pt x="14782" y="8042"/>
                    <a:pt x="13446" y="7611"/>
                  </a:cubicBezTo>
                  <a:cubicBezTo>
                    <a:pt x="13686" y="5814"/>
                    <a:pt x="13161" y="4039"/>
                    <a:pt x="12085" y="2660"/>
                  </a:cubicBezTo>
                  <a:cubicBezTo>
                    <a:pt x="12839" y="2345"/>
                    <a:pt x="13641" y="2186"/>
                    <a:pt x="14439" y="2186"/>
                  </a:cubicBezTo>
                  <a:close/>
                  <a:moveTo>
                    <a:pt x="5599" y="9910"/>
                  </a:moveTo>
                  <a:cubicBezTo>
                    <a:pt x="6656" y="10723"/>
                    <a:pt x="7704" y="11550"/>
                    <a:pt x="8773" y="12349"/>
                  </a:cubicBezTo>
                  <a:cubicBezTo>
                    <a:pt x="8564" y="12408"/>
                    <a:pt x="8350" y="12455"/>
                    <a:pt x="8129" y="12491"/>
                  </a:cubicBezTo>
                  <a:cubicBezTo>
                    <a:pt x="8033" y="12507"/>
                    <a:pt x="7989" y="12571"/>
                    <a:pt x="7986" y="12643"/>
                  </a:cubicBezTo>
                  <a:cubicBezTo>
                    <a:pt x="7899" y="12654"/>
                    <a:pt x="7810" y="12663"/>
                    <a:pt x="7722" y="12672"/>
                  </a:cubicBezTo>
                  <a:cubicBezTo>
                    <a:pt x="6842" y="12010"/>
                    <a:pt x="5937" y="11390"/>
                    <a:pt x="5066" y="10714"/>
                  </a:cubicBezTo>
                  <a:cubicBezTo>
                    <a:pt x="5217" y="10429"/>
                    <a:pt x="5396" y="10160"/>
                    <a:pt x="5599" y="9910"/>
                  </a:cubicBezTo>
                  <a:close/>
                  <a:moveTo>
                    <a:pt x="11548" y="11258"/>
                  </a:moveTo>
                  <a:cubicBezTo>
                    <a:pt x="12168" y="11741"/>
                    <a:pt x="12794" y="12219"/>
                    <a:pt x="13420" y="12694"/>
                  </a:cubicBezTo>
                  <a:cubicBezTo>
                    <a:pt x="12565" y="12511"/>
                    <a:pt x="11737" y="12170"/>
                    <a:pt x="11009" y="11711"/>
                  </a:cubicBezTo>
                  <a:cubicBezTo>
                    <a:pt x="11198" y="11570"/>
                    <a:pt x="11377" y="11419"/>
                    <a:pt x="11548" y="11258"/>
                  </a:cubicBezTo>
                  <a:close/>
                  <a:moveTo>
                    <a:pt x="4675" y="11664"/>
                  </a:moveTo>
                  <a:cubicBezTo>
                    <a:pt x="5145" y="12029"/>
                    <a:pt x="5622" y="12385"/>
                    <a:pt x="6103" y="12729"/>
                  </a:cubicBezTo>
                  <a:cubicBezTo>
                    <a:pt x="5560" y="12702"/>
                    <a:pt x="5028" y="12619"/>
                    <a:pt x="4516" y="12441"/>
                  </a:cubicBezTo>
                  <a:cubicBezTo>
                    <a:pt x="4549" y="12176"/>
                    <a:pt x="4601" y="11917"/>
                    <a:pt x="4675" y="11664"/>
                  </a:cubicBezTo>
                  <a:close/>
                  <a:moveTo>
                    <a:pt x="4976" y="10890"/>
                  </a:moveTo>
                  <a:cubicBezTo>
                    <a:pt x="5716" y="11533"/>
                    <a:pt x="6504" y="12178"/>
                    <a:pt x="7332" y="12707"/>
                  </a:cubicBezTo>
                  <a:cubicBezTo>
                    <a:pt x="7059" y="12728"/>
                    <a:pt x="6787" y="12741"/>
                    <a:pt x="6516" y="12741"/>
                  </a:cubicBezTo>
                  <a:cubicBezTo>
                    <a:pt x="6432" y="12741"/>
                    <a:pt x="6348" y="12740"/>
                    <a:pt x="6265" y="12737"/>
                  </a:cubicBezTo>
                  <a:cubicBezTo>
                    <a:pt x="6301" y="12693"/>
                    <a:pt x="6305" y="12619"/>
                    <a:pt x="6246" y="12573"/>
                  </a:cubicBezTo>
                  <a:cubicBezTo>
                    <a:pt x="5749" y="12208"/>
                    <a:pt x="5241" y="11850"/>
                    <a:pt x="4728" y="11505"/>
                  </a:cubicBezTo>
                  <a:cubicBezTo>
                    <a:pt x="4797" y="11294"/>
                    <a:pt x="4880" y="11089"/>
                    <a:pt x="4976" y="10890"/>
                  </a:cubicBezTo>
                  <a:close/>
                  <a:moveTo>
                    <a:pt x="12893" y="9433"/>
                  </a:moveTo>
                  <a:cubicBezTo>
                    <a:pt x="14140" y="10265"/>
                    <a:pt x="15390" y="11091"/>
                    <a:pt x="16643" y="11913"/>
                  </a:cubicBezTo>
                  <a:cubicBezTo>
                    <a:pt x="16686" y="12119"/>
                    <a:pt x="16723" y="12327"/>
                    <a:pt x="16750" y="12537"/>
                  </a:cubicBezTo>
                  <a:cubicBezTo>
                    <a:pt x="16464" y="12640"/>
                    <a:pt x="16168" y="12713"/>
                    <a:pt x="15867" y="12765"/>
                  </a:cubicBezTo>
                  <a:cubicBezTo>
                    <a:pt x="15864" y="12727"/>
                    <a:pt x="15848" y="12690"/>
                    <a:pt x="15811" y="12662"/>
                  </a:cubicBezTo>
                  <a:cubicBezTo>
                    <a:pt x="14700" y="11828"/>
                    <a:pt x="13582" y="11005"/>
                    <a:pt x="12458" y="10187"/>
                  </a:cubicBezTo>
                  <a:cubicBezTo>
                    <a:pt x="12619" y="9948"/>
                    <a:pt x="12766" y="9695"/>
                    <a:pt x="12893" y="9433"/>
                  </a:cubicBezTo>
                  <a:close/>
                  <a:moveTo>
                    <a:pt x="12314" y="10393"/>
                  </a:moveTo>
                  <a:cubicBezTo>
                    <a:pt x="13393" y="11204"/>
                    <a:pt x="14477" y="12010"/>
                    <a:pt x="15566" y="12806"/>
                  </a:cubicBezTo>
                  <a:cubicBezTo>
                    <a:pt x="15329" y="12834"/>
                    <a:pt x="15089" y="12848"/>
                    <a:pt x="14849" y="12848"/>
                  </a:cubicBezTo>
                  <a:cubicBezTo>
                    <a:pt x="14535" y="12848"/>
                    <a:pt x="14219" y="12824"/>
                    <a:pt x="13905" y="12779"/>
                  </a:cubicBezTo>
                  <a:cubicBezTo>
                    <a:pt x="13178" y="12211"/>
                    <a:pt x="12439" y="11655"/>
                    <a:pt x="11680" y="11131"/>
                  </a:cubicBezTo>
                  <a:cubicBezTo>
                    <a:pt x="11911" y="10902"/>
                    <a:pt x="12121" y="10654"/>
                    <a:pt x="12314" y="10393"/>
                  </a:cubicBezTo>
                  <a:close/>
                  <a:moveTo>
                    <a:pt x="10682" y="11938"/>
                  </a:moveTo>
                  <a:cubicBezTo>
                    <a:pt x="10696" y="11971"/>
                    <a:pt x="10718" y="12004"/>
                    <a:pt x="10757" y="12029"/>
                  </a:cubicBezTo>
                  <a:cubicBezTo>
                    <a:pt x="11957" y="12801"/>
                    <a:pt x="13399" y="13264"/>
                    <a:pt x="14827" y="13264"/>
                  </a:cubicBezTo>
                  <a:cubicBezTo>
                    <a:pt x="15494" y="13264"/>
                    <a:pt x="16158" y="13163"/>
                    <a:pt x="16793" y="12945"/>
                  </a:cubicBezTo>
                  <a:lnTo>
                    <a:pt x="16793" y="12945"/>
                  </a:lnTo>
                  <a:cubicBezTo>
                    <a:pt x="16858" y="13853"/>
                    <a:pt x="16756" y="14774"/>
                    <a:pt x="16397" y="15605"/>
                  </a:cubicBezTo>
                  <a:cubicBezTo>
                    <a:pt x="15760" y="17083"/>
                    <a:pt x="14255" y="17977"/>
                    <a:pt x="12780" y="18472"/>
                  </a:cubicBezTo>
                  <a:cubicBezTo>
                    <a:pt x="12252" y="18649"/>
                    <a:pt x="11683" y="18733"/>
                    <a:pt x="11100" y="18733"/>
                  </a:cubicBezTo>
                  <a:cubicBezTo>
                    <a:pt x="8504" y="18733"/>
                    <a:pt x="5615" y="17083"/>
                    <a:pt x="4776" y="14702"/>
                  </a:cubicBezTo>
                  <a:cubicBezTo>
                    <a:pt x="4548" y="14055"/>
                    <a:pt x="4458" y="13406"/>
                    <a:pt x="4491" y="12779"/>
                  </a:cubicBezTo>
                  <a:lnTo>
                    <a:pt x="4491" y="12779"/>
                  </a:lnTo>
                  <a:cubicBezTo>
                    <a:pt x="5126" y="13006"/>
                    <a:pt x="5815" y="13121"/>
                    <a:pt x="6542" y="13121"/>
                  </a:cubicBezTo>
                  <a:cubicBezTo>
                    <a:pt x="7070" y="13121"/>
                    <a:pt x="7618" y="13060"/>
                    <a:pt x="8181" y="12938"/>
                  </a:cubicBezTo>
                  <a:cubicBezTo>
                    <a:pt x="8226" y="12929"/>
                    <a:pt x="8257" y="12901"/>
                    <a:pt x="8274" y="12866"/>
                  </a:cubicBezTo>
                  <a:cubicBezTo>
                    <a:pt x="8584" y="12819"/>
                    <a:pt x="8885" y="12747"/>
                    <a:pt x="9179" y="12652"/>
                  </a:cubicBezTo>
                  <a:cubicBezTo>
                    <a:pt x="9204" y="12672"/>
                    <a:pt x="9230" y="12692"/>
                    <a:pt x="9257" y="12712"/>
                  </a:cubicBezTo>
                  <a:cubicBezTo>
                    <a:pt x="9275" y="12725"/>
                    <a:pt x="9294" y="12730"/>
                    <a:pt x="9313" y="12730"/>
                  </a:cubicBezTo>
                  <a:cubicBezTo>
                    <a:pt x="9388" y="12730"/>
                    <a:pt x="9457" y="12637"/>
                    <a:pt x="9426" y="12566"/>
                  </a:cubicBezTo>
                  <a:cubicBezTo>
                    <a:pt x="9869" y="12404"/>
                    <a:pt x="10290" y="12192"/>
                    <a:pt x="10682" y="11938"/>
                  </a:cubicBezTo>
                  <a:close/>
                  <a:moveTo>
                    <a:pt x="6559" y="1"/>
                  </a:moveTo>
                  <a:cubicBezTo>
                    <a:pt x="5116" y="1"/>
                    <a:pt x="3681" y="440"/>
                    <a:pt x="2529" y="1360"/>
                  </a:cubicBezTo>
                  <a:cubicBezTo>
                    <a:pt x="116" y="3286"/>
                    <a:pt x="0" y="6401"/>
                    <a:pt x="998" y="9129"/>
                  </a:cubicBezTo>
                  <a:cubicBezTo>
                    <a:pt x="1620" y="10824"/>
                    <a:pt x="2708" y="12000"/>
                    <a:pt x="4084" y="12619"/>
                  </a:cubicBezTo>
                  <a:cubicBezTo>
                    <a:pt x="3911" y="15349"/>
                    <a:pt x="5736" y="17401"/>
                    <a:pt x="8131" y="18439"/>
                  </a:cubicBezTo>
                  <a:cubicBezTo>
                    <a:pt x="9112" y="18864"/>
                    <a:pt x="10137" y="19083"/>
                    <a:pt x="11147" y="19083"/>
                  </a:cubicBezTo>
                  <a:cubicBezTo>
                    <a:pt x="12825" y="19083"/>
                    <a:pt x="14460" y="18478"/>
                    <a:pt x="15775" y="17211"/>
                  </a:cubicBezTo>
                  <a:cubicBezTo>
                    <a:pt x="16949" y="16079"/>
                    <a:pt x="17329" y="14413"/>
                    <a:pt x="17191" y="12793"/>
                  </a:cubicBezTo>
                  <a:cubicBezTo>
                    <a:pt x="17405" y="12702"/>
                    <a:pt x="17614" y="12600"/>
                    <a:pt x="17817" y="12480"/>
                  </a:cubicBezTo>
                  <a:cubicBezTo>
                    <a:pt x="19782" y="11318"/>
                    <a:pt x="20803" y="8910"/>
                    <a:pt x="20429" y="6681"/>
                  </a:cubicBezTo>
                  <a:cubicBezTo>
                    <a:pt x="19900" y="3537"/>
                    <a:pt x="17168" y="1840"/>
                    <a:pt x="14385" y="1840"/>
                  </a:cubicBezTo>
                  <a:cubicBezTo>
                    <a:pt x="13515" y="1840"/>
                    <a:pt x="12639" y="2007"/>
                    <a:pt x="11825" y="2346"/>
                  </a:cubicBezTo>
                  <a:cubicBezTo>
                    <a:pt x="11324" y="1775"/>
                    <a:pt x="10727" y="1281"/>
                    <a:pt x="10042" y="900"/>
                  </a:cubicBezTo>
                  <a:cubicBezTo>
                    <a:pt x="8983" y="309"/>
                    <a:pt x="7768" y="1"/>
                    <a:pt x="6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9" name="Google Shape;1669;p43"/>
            <p:cNvSpPr/>
            <p:nvPr/>
          </p:nvSpPr>
          <p:spPr>
            <a:xfrm>
              <a:off x="4211323" y="2487777"/>
              <a:ext cx="51864" cy="71393"/>
            </a:xfrm>
            <a:custGeom>
              <a:avLst/>
              <a:gdLst/>
              <a:ahLst/>
              <a:cxnLst/>
              <a:rect l="l" t="t" r="r" b="b"/>
              <a:pathLst>
                <a:path w="1628" h="2241" extrusionOk="0">
                  <a:moveTo>
                    <a:pt x="480" y="541"/>
                  </a:moveTo>
                  <a:cubicBezTo>
                    <a:pt x="592" y="674"/>
                    <a:pt x="673" y="831"/>
                    <a:pt x="758" y="989"/>
                  </a:cubicBezTo>
                  <a:cubicBezTo>
                    <a:pt x="658" y="1020"/>
                    <a:pt x="559" y="1055"/>
                    <a:pt x="460" y="1088"/>
                  </a:cubicBezTo>
                  <a:cubicBezTo>
                    <a:pt x="466" y="904"/>
                    <a:pt x="472" y="723"/>
                    <a:pt x="480" y="541"/>
                  </a:cubicBezTo>
                  <a:close/>
                  <a:moveTo>
                    <a:pt x="326" y="1"/>
                  </a:moveTo>
                  <a:cubicBezTo>
                    <a:pt x="233" y="1"/>
                    <a:pt x="148" y="74"/>
                    <a:pt x="145" y="176"/>
                  </a:cubicBezTo>
                  <a:cubicBezTo>
                    <a:pt x="136" y="515"/>
                    <a:pt x="129" y="854"/>
                    <a:pt x="135" y="1197"/>
                  </a:cubicBezTo>
                  <a:cubicBezTo>
                    <a:pt x="134" y="1197"/>
                    <a:pt x="134" y="1197"/>
                    <a:pt x="131" y="1198"/>
                  </a:cubicBezTo>
                  <a:cubicBezTo>
                    <a:pt x="0" y="1244"/>
                    <a:pt x="29" y="1423"/>
                    <a:pt x="142" y="1443"/>
                  </a:cubicBezTo>
                  <a:cubicBezTo>
                    <a:pt x="149" y="1670"/>
                    <a:pt x="159" y="1900"/>
                    <a:pt x="181" y="2124"/>
                  </a:cubicBezTo>
                  <a:cubicBezTo>
                    <a:pt x="188" y="2201"/>
                    <a:pt x="247" y="2240"/>
                    <a:pt x="304" y="2240"/>
                  </a:cubicBezTo>
                  <a:cubicBezTo>
                    <a:pt x="361" y="2240"/>
                    <a:pt x="417" y="2202"/>
                    <a:pt x="421" y="2124"/>
                  </a:cubicBezTo>
                  <a:cubicBezTo>
                    <a:pt x="434" y="1872"/>
                    <a:pt x="443" y="1620"/>
                    <a:pt x="450" y="1365"/>
                  </a:cubicBezTo>
                  <a:cubicBezTo>
                    <a:pt x="599" y="1323"/>
                    <a:pt x="746" y="1282"/>
                    <a:pt x="894" y="1237"/>
                  </a:cubicBezTo>
                  <a:cubicBezTo>
                    <a:pt x="928" y="1297"/>
                    <a:pt x="966" y="1354"/>
                    <a:pt x="1004" y="1408"/>
                  </a:cubicBezTo>
                  <a:cubicBezTo>
                    <a:pt x="1044" y="1463"/>
                    <a:pt x="1130" y="1533"/>
                    <a:pt x="1195" y="1600"/>
                  </a:cubicBezTo>
                  <a:cubicBezTo>
                    <a:pt x="1193" y="1613"/>
                    <a:pt x="1189" y="1628"/>
                    <a:pt x="1189" y="1642"/>
                  </a:cubicBezTo>
                  <a:cubicBezTo>
                    <a:pt x="1189" y="1652"/>
                    <a:pt x="1190" y="1663"/>
                    <a:pt x="1190" y="1676"/>
                  </a:cubicBezTo>
                  <a:cubicBezTo>
                    <a:pt x="1195" y="1751"/>
                    <a:pt x="1239" y="1812"/>
                    <a:pt x="1312" y="1835"/>
                  </a:cubicBezTo>
                  <a:cubicBezTo>
                    <a:pt x="1345" y="1846"/>
                    <a:pt x="1373" y="1851"/>
                    <a:pt x="1400" y="1851"/>
                  </a:cubicBezTo>
                  <a:cubicBezTo>
                    <a:pt x="1442" y="1851"/>
                    <a:pt x="1480" y="1837"/>
                    <a:pt x="1524" y="1806"/>
                  </a:cubicBezTo>
                  <a:cubicBezTo>
                    <a:pt x="1590" y="1761"/>
                    <a:pt x="1627" y="1683"/>
                    <a:pt x="1606" y="1603"/>
                  </a:cubicBezTo>
                  <a:cubicBezTo>
                    <a:pt x="1566" y="1447"/>
                    <a:pt x="1448" y="1383"/>
                    <a:pt x="1346" y="1264"/>
                  </a:cubicBezTo>
                  <a:cubicBezTo>
                    <a:pt x="1219" y="1116"/>
                    <a:pt x="1136" y="933"/>
                    <a:pt x="1043" y="763"/>
                  </a:cubicBezTo>
                  <a:cubicBezTo>
                    <a:pt x="881" y="466"/>
                    <a:pt x="715" y="193"/>
                    <a:pt x="413" y="24"/>
                  </a:cubicBezTo>
                  <a:cubicBezTo>
                    <a:pt x="385" y="8"/>
                    <a:pt x="355" y="1"/>
                    <a:pt x="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0" name="Google Shape;1670;p43"/>
            <p:cNvSpPr/>
            <p:nvPr/>
          </p:nvSpPr>
          <p:spPr>
            <a:xfrm>
              <a:off x="4614203" y="2503898"/>
              <a:ext cx="68271" cy="64957"/>
            </a:xfrm>
            <a:custGeom>
              <a:avLst/>
              <a:gdLst/>
              <a:ahLst/>
              <a:cxnLst/>
              <a:rect l="l" t="t" r="r" b="b"/>
              <a:pathLst>
                <a:path w="2143" h="2039" extrusionOk="0">
                  <a:moveTo>
                    <a:pt x="634" y="347"/>
                  </a:moveTo>
                  <a:cubicBezTo>
                    <a:pt x="652" y="347"/>
                    <a:pt x="675" y="356"/>
                    <a:pt x="704" y="377"/>
                  </a:cubicBezTo>
                  <a:cubicBezTo>
                    <a:pt x="722" y="471"/>
                    <a:pt x="741" y="565"/>
                    <a:pt x="761" y="660"/>
                  </a:cubicBezTo>
                  <a:cubicBezTo>
                    <a:pt x="734" y="729"/>
                    <a:pt x="694" y="791"/>
                    <a:pt x="651" y="849"/>
                  </a:cubicBezTo>
                  <a:cubicBezTo>
                    <a:pt x="641" y="818"/>
                    <a:pt x="631" y="784"/>
                    <a:pt x="622" y="751"/>
                  </a:cubicBezTo>
                  <a:cubicBezTo>
                    <a:pt x="616" y="731"/>
                    <a:pt x="517" y="347"/>
                    <a:pt x="634" y="347"/>
                  </a:cubicBezTo>
                  <a:close/>
                  <a:moveTo>
                    <a:pt x="751" y="1187"/>
                  </a:moveTo>
                  <a:cubicBezTo>
                    <a:pt x="859" y="1232"/>
                    <a:pt x="960" y="1241"/>
                    <a:pt x="1063" y="1241"/>
                  </a:cubicBezTo>
                  <a:cubicBezTo>
                    <a:pt x="1130" y="1241"/>
                    <a:pt x="1197" y="1237"/>
                    <a:pt x="1267" y="1237"/>
                  </a:cubicBezTo>
                  <a:cubicBezTo>
                    <a:pt x="1328" y="1237"/>
                    <a:pt x="1391" y="1240"/>
                    <a:pt x="1457" y="1250"/>
                  </a:cubicBezTo>
                  <a:cubicBezTo>
                    <a:pt x="1539" y="1259"/>
                    <a:pt x="1738" y="1342"/>
                    <a:pt x="1703" y="1465"/>
                  </a:cubicBezTo>
                  <a:cubicBezTo>
                    <a:pt x="1692" y="1510"/>
                    <a:pt x="1546" y="1574"/>
                    <a:pt x="1503" y="1594"/>
                  </a:cubicBezTo>
                  <a:cubicBezTo>
                    <a:pt x="1377" y="1655"/>
                    <a:pt x="1243" y="1681"/>
                    <a:pt x="1107" y="1681"/>
                  </a:cubicBezTo>
                  <a:cubicBezTo>
                    <a:pt x="1019" y="1681"/>
                    <a:pt x="930" y="1670"/>
                    <a:pt x="843" y="1650"/>
                  </a:cubicBezTo>
                  <a:cubicBezTo>
                    <a:pt x="839" y="1649"/>
                    <a:pt x="836" y="1649"/>
                    <a:pt x="833" y="1649"/>
                  </a:cubicBezTo>
                  <a:cubicBezTo>
                    <a:pt x="826" y="1649"/>
                    <a:pt x="820" y="1650"/>
                    <a:pt x="814" y="1650"/>
                  </a:cubicBezTo>
                  <a:cubicBezTo>
                    <a:pt x="844" y="1617"/>
                    <a:pt x="861" y="1573"/>
                    <a:pt x="841" y="1515"/>
                  </a:cubicBezTo>
                  <a:cubicBezTo>
                    <a:pt x="814" y="1406"/>
                    <a:pt x="783" y="1298"/>
                    <a:pt x="751" y="1187"/>
                  </a:cubicBezTo>
                  <a:close/>
                  <a:moveTo>
                    <a:pt x="621" y="1"/>
                  </a:moveTo>
                  <a:cubicBezTo>
                    <a:pt x="602" y="1"/>
                    <a:pt x="582" y="2"/>
                    <a:pt x="562" y="5"/>
                  </a:cubicBezTo>
                  <a:cubicBezTo>
                    <a:pt x="383" y="30"/>
                    <a:pt x="284" y="118"/>
                    <a:pt x="240" y="245"/>
                  </a:cubicBezTo>
                  <a:cubicBezTo>
                    <a:pt x="218" y="227"/>
                    <a:pt x="192" y="219"/>
                    <a:pt x="167" y="219"/>
                  </a:cubicBezTo>
                  <a:cubicBezTo>
                    <a:pt x="83" y="219"/>
                    <a:pt x="0" y="305"/>
                    <a:pt x="55" y="400"/>
                  </a:cubicBezTo>
                  <a:cubicBezTo>
                    <a:pt x="133" y="536"/>
                    <a:pt x="200" y="676"/>
                    <a:pt x="264" y="815"/>
                  </a:cubicBezTo>
                  <a:cubicBezTo>
                    <a:pt x="346" y="1123"/>
                    <a:pt x="491" y="1437"/>
                    <a:pt x="549" y="1594"/>
                  </a:cubicBezTo>
                  <a:cubicBezTo>
                    <a:pt x="572" y="1658"/>
                    <a:pt x="624" y="1689"/>
                    <a:pt x="678" y="1694"/>
                  </a:cubicBezTo>
                  <a:cubicBezTo>
                    <a:pt x="584" y="1786"/>
                    <a:pt x="582" y="1971"/>
                    <a:pt x="747" y="2006"/>
                  </a:cubicBezTo>
                  <a:cubicBezTo>
                    <a:pt x="841" y="2027"/>
                    <a:pt x="954" y="2039"/>
                    <a:pt x="1076" y="2039"/>
                  </a:cubicBezTo>
                  <a:cubicBezTo>
                    <a:pt x="1495" y="2039"/>
                    <a:pt x="2005" y="1898"/>
                    <a:pt x="2096" y="1487"/>
                  </a:cubicBezTo>
                  <a:cubicBezTo>
                    <a:pt x="2143" y="1266"/>
                    <a:pt x="2003" y="1079"/>
                    <a:pt x="1815" y="977"/>
                  </a:cubicBezTo>
                  <a:cubicBezTo>
                    <a:pt x="1703" y="916"/>
                    <a:pt x="1584" y="904"/>
                    <a:pt x="1464" y="904"/>
                  </a:cubicBezTo>
                  <a:cubicBezTo>
                    <a:pt x="1374" y="904"/>
                    <a:pt x="1283" y="911"/>
                    <a:pt x="1195" y="911"/>
                  </a:cubicBezTo>
                  <a:cubicBezTo>
                    <a:pt x="1141" y="911"/>
                    <a:pt x="1088" y="908"/>
                    <a:pt x="1036" y="900"/>
                  </a:cubicBezTo>
                  <a:cubicBezTo>
                    <a:pt x="1135" y="713"/>
                    <a:pt x="1181" y="499"/>
                    <a:pt x="1088" y="298"/>
                  </a:cubicBezTo>
                  <a:cubicBezTo>
                    <a:pt x="1007" y="123"/>
                    <a:pt x="814" y="1"/>
                    <a:pt x="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1" name="Google Shape;1671;p43"/>
            <p:cNvSpPr/>
            <p:nvPr/>
          </p:nvSpPr>
          <p:spPr>
            <a:xfrm>
              <a:off x="4437230" y="2811266"/>
              <a:ext cx="63333" cy="49220"/>
            </a:xfrm>
            <a:custGeom>
              <a:avLst/>
              <a:gdLst/>
              <a:ahLst/>
              <a:cxnLst/>
              <a:rect l="l" t="t" r="r" b="b"/>
              <a:pathLst>
                <a:path w="1988" h="1545" extrusionOk="0">
                  <a:moveTo>
                    <a:pt x="1023" y="1"/>
                  </a:moveTo>
                  <a:cubicBezTo>
                    <a:pt x="852" y="1"/>
                    <a:pt x="687" y="74"/>
                    <a:pt x="534" y="191"/>
                  </a:cubicBezTo>
                  <a:cubicBezTo>
                    <a:pt x="307" y="364"/>
                    <a:pt x="0" y="673"/>
                    <a:pt x="57" y="990"/>
                  </a:cubicBezTo>
                  <a:cubicBezTo>
                    <a:pt x="131" y="1393"/>
                    <a:pt x="532" y="1544"/>
                    <a:pt x="950" y="1544"/>
                  </a:cubicBezTo>
                  <a:cubicBezTo>
                    <a:pt x="1285" y="1544"/>
                    <a:pt x="1630" y="1447"/>
                    <a:pt x="1824" y="1303"/>
                  </a:cubicBezTo>
                  <a:cubicBezTo>
                    <a:pt x="1987" y="1184"/>
                    <a:pt x="1894" y="969"/>
                    <a:pt x="1729" y="969"/>
                  </a:cubicBezTo>
                  <a:cubicBezTo>
                    <a:pt x="1702" y="969"/>
                    <a:pt x="1672" y="975"/>
                    <a:pt x="1641" y="988"/>
                  </a:cubicBezTo>
                  <a:cubicBezTo>
                    <a:pt x="1458" y="1070"/>
                    <a:pt x="1162" y="1188"/>
                    <a:pt x="902" y="1188"/>
                  </a:cubicBezTo>
                  <a:cubicBezTo>
                    <a:pt x="757" y="1188"/>
                    <a:pt x="623" y="1151"/>
                    <a:pt x="526" y="1053"/>
                  </a:cubicBezTo>
                  <a:cubicBezTo>
                    <a:pt x="237" y="764"/>
                    <a:pt x="786" y="288"/>
                    <a:pt x="1135" y="288"/>
                  </a:cubicBezTo>
                  <a:cubicBezTo>
                    <a:pt x="1169" y="288"/>
                    <a:pt x="1201" y="293"/>
                    <a:pt x="1230" y="302"/>
                  </a:cubicBezTo>
                  <a:cubicBezTo>
                    <a:pt x="1243" y="307"/>
                    <a:pt x="1255" y="308"/>
                    <a:pt x="1267" y="308"/>
                  </a:cubicBezTo>
                  <a:cubicBezTo>
                    <a:pt x="1376" y="308"/>
                    <a:pt x="1432" y="141"/>
                    <a:pt x="1323" y="80"/>
                  </a:cubicBezTo>
                  <a:cubicBezTo>
                    <a:pt x="1222" y="25"/>
                    <a:pt x="1122" y="1"/>
                    <a:pt x="10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72" name="Google Shape;1672;p43"/>
          <p:cNvGrpSpPr/>
          <p:nvPr/>
        </p:nvGrpSpPr>
        <p:grpSpPr>
          <a:xfrm>
            <a:off x="6481037" y="2054614"/>
            <a:ext cx="560768" cy="203251"/>
            <a:chOff x="1683687" y="2851089"/>
            <a:chExt cx="560768" cy="203251"/>
          </a:xfrm>
        </p:grpSpPr>
        <p:sp>
          <p:nvSpPr>
            <p:cNvPr id="1673" name="Google Shape;1673;p43"/>
            <p:cNvSpPr/>
            <p:nvPr/>
          </p:nvSpPr>
          <p:spPr>
            <a:xfrm>
              <a:off x="1683687" y="2851089"/>
              <a:ext cx="125009" cy="203251"/>
            </a:xfrm>
            <a:custGeom>
              <a:avLst/>
              <a:gdLst/>
              <a:ahLst/>
              <a:cxnLst/>
              <a:rect l="l" t="t" r="r" b="b"/>
              <a:pathLst>
                <a:path w="3924" h="6380" extrusionOk="0">
                  <a:moveTo>
                    <a:pt x="536" y="1"/>
                  </a:moveTo>
                  <a:cubicBezTo>
                    <a:pt x="411" y="1"/>
                    <a:pt x="286" y="18"/>
                    <a:pt x="208" y="93"/>
                  </a:cubicBezTo>
                  <a:cubicBezTo>
                    <a:pt x="0" y="294"/>
                    <a:pt x="120" y="907"/>
                    <a:pt x="122" y="1126"/>
                  </a:cubicBezTo>
                  <a:lnTo>
                    <a:pt x="122" y="3307"/>
                  </a:lnTo>
                  <a:cubicBezTo>
                    <a:pt x="122" y="4034"/>
                    <a:pt x="115" y="4763"/>
                    <a:pt x="122" y="5489"/>
                  </a:cubicBezTo>
                  <a:cubicBezTo>
                    <a:pt x="123" y="5703"/>
                    <a:pt x="63" y="6039"/>
                    <a:pt x="241" y="6206"/>
                  </a:cubicBezTo>
                  <a:cubicBezTo>
                    <a:pt x="363" y="6323"/>
                    <a:pt x="606" y="6348"/>
                    <a:pt x="843" y="6348"/>
                  </a:cubicBezTo>
                  <a:cubicBezTo>
                    <a:pt x="1023" y="6348"/>
                    <a:pt x="1199" y="6333"/>
                    <a:pt x="1313" y="6333"/>
                  </a:cubicBezTo>
                  <a:cubicBezTo>
                    <a:pt x="1323" y="6333"/>
                    <a:pt x="1334" y="6333"/>
                    <a:pt x="1343" y="6334"/>
                  </a:cubicBezTo>
                  <a:cubicBezTo>
                    <a:pt x="2077" y="6357"/>
                    <a:pt x="2810" y="6380"/>
                    <a:pt x="3544" y="6380"/>
                  </a:cubicBezTo>
                  <a:cubicBezTo>
                    <a:pt x="3606" y="6380"/>
                    <a:pt x="3668" y="6380"/>
                    <a:pt x="3730" y="6379"/>
                  </a:cubicBezTo>
                  <a:cubicBezTo>
                    <a:pt x="3923" y="6376"/>
                    <a:pt x="3918" y="6096"/>
                    <a:pt x="3729" y="6080"/>
                  </a:cubicBezTo>
                  <a:cubicBezTo>
                    <a:pt x="3199" y="6036"/>
                    <a:pt x="2669" y="6004"/>
                    <a:pt x="2138" y="5980"/>
                  </a:cubicBezTo>
                  <a:cubicBezTo>
                    <a:pt x="2112" y="5979"/>
                    <a:pt x="2085" y="5978"/>
                    <a:pt x="2056" y="5978"/>
                  </a:cubicBezTo>
                  <a:cubicBezTo>
                    <a:pt x="1874" y="5978"/>
                    <a:pt x="1640" y="6000"/>
                    <a:pt x="1422" y="6000"/>
                  </a:cubicBezTo>
                  <a:cubicBezTo>
                    <a:pt x="1236" y="6000"/>
                    <a:pt x="1062" y="5984"/>
                    <a:pt x="944" y="5925"/>
                  </a:cubicBezTo>
                  <a:cubicBezTo>
                    <a:pt x="185" y="5550"/>
                    <a:pt x="523" y="3987"/>
                    <a:pt x="523" y="3307"/>
                  </a:cubicBezTo>
                  <a:lnTo>
                    <a:pt x="523" y="3095"/>
                  </a:lnTo>
                  <a:cubicBezTo>
                    <a:pt x="543" y="3105"/>
                    <a:pt x="566" y="3112"/>
                    <a:pt x="594" y="3116"/>
                  </a:cubicBezTo>
                  <a:cubicBezTo>
                    <a:pt x="996" y="3155"/>
                    <a:pt x="1412" y="3171"/>
                    <a:pt x="1827" y="3171"/>
                  </a:cubicBezTo>
                  <a:cubicBezTo>
                    <a:pt x="2169" y="3171"/>
                    <a:pt x="2510" y="3160"/>
                    <a:pt x="2842" y="3145"/>
                  </a:cubicBezTo>
                  <a:cubicBezTo>
                    <a:pt x="3087" y="3133"/>
                    <a:pt x="3090" y="2774"/>
                    <a:pt x="2842" y="2764"/>
                  </a:cubicBezTo>
                  <a:cubicBezTo>
                    <a:pt x="2511" y="2748"/>
                    <a:pt x="2170" y="2738"/>
                    <a:pt x="1828" y="2738"/>
                  </a:cubicBezTo>
                  <a:cubicBezTo>
                    <a:pt x="1412" y="2738"/>
                    <a:pt x="996" y="2753"/>
                    <a:pt x="594" y="2792"/>
                  </a:cubicBezTo>
                  <a:cubicBezTo>
                    <a:pt x="566" y="2795"/>
                    <a:pt x="543" y="2803"/>
                    <a:pt x="523" y="2814"/>
                  </a:cubicBezTo>
                  <a:lnTo>
                    <a:pt x="523" y="1919"/>
                  </a:lnTo>
                  <a:cubicBezTo>
                    <a:pt x="523" y="1601"/>
                    <a:pt x="395" y="995"/>
                    <a:pt x="523" y="728"/>
                  </a:cubicBezTo>
                  <a:cubicBezTo>
                    <a:pt x="659" y="445"/>
                    <a:pt x="1097" y="365"/>
                    <a:pt x="1589" y="365"/>
                  </a:cubicBezTo>
                  <a:cubicBezTo>
                    <a:pt x="2195" y="365"/>
                    <a:pt x="2883" y="486"/>
                    <a:pt x="3192" y="501"/>
                  </a:cubicBezTo>
                  <a:cubicBezTo>
                    <a:pt x="3195" y="502"/>
                    <a:pt x="3199" y="502"/>
                    <a:pt x="3203" y="502"/>
                  </a:cubicBezTo>
                  <a:cubicBezTo>
                    <a:pt x="3443" y="502"/>
                    <a:pt x="3431" y="136"/>
                    <a:pt x="3192" y="115"/>
                  </a:cubicBezTo>
                  <a:cubicBezTo>
                    <a:pt x="2451" y="45"/>
                    <a:pt x="1706" y="11"/>
                    <a:pt x="964" y="11"/>
                  </a:cubicBezTo>
                  <a:cubicBezTo>
                    <a:pt x="918" y="11"/>
                    <a:pt x="873" y="12"/>
                    <a:pt x="828" y="12"/>
                  </a:cubicBezTo>
                  <a:cubicBezTo>
                    <a:pt x="824" y="12"/>
                    <a:pt x="820" y="12"/>
                    <a:pt x="816" y="12"/>
                  </a:cubicBezTo>
                  <a:cubicBezTo>
                    <a:pt x="739" y="12"/>
                    <a:pt x="637" y="1"/>
                    <a:pt x="5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1832975" y="2956094"/>
              <a:ext cx="84550" cy="20293"/>
            </a:xfrm>
            <a:custGeom>
              <a:avLst/>
              <a:gdLst/>
              <a:ahLst/>
              <a:cxnLst/>
              <a:rect l="l" t="t" r="r" b="b"/>
              <a:pathLst>
                <a:path w="2654" h="637" extrusionOk="0">
                  <a:moveTo>
                    <a:pt x="2382" y="1"/>
                  </a:moveTo>
                  <a:cubicBezTo>
                    <a:pt x="2364" y="1"/>
                    <a:pt x="2345" y="3"/>
                    <a:pt x="2325" y="9"/>
                  </a:cubicBezTo>
                  <a:cubicBezTo>
                    <a:pt x="1626" y="207"/>
                    <a:pt x="924" y="287"/>
                    <a:pt x="198" y="317"/>
                  </a:cubicBezTo>
                  <a:cubicBezTo>
                    <a:pt x="1" y="327"/>
                    <a:pt x="1" y="616"/>
                    <a:pt x="198" y="628"/>
                  </a:cubicBezTo>
                  <a:cubicBezTo>
                    <a:pt x="307" y="633"/>
                    <a:pt x="416" y="636"/>
                    <a:pt x="525" y="636"/>
                  </a:cubicBezTo>
                  <a:cubicBezTo>
                    <a:pt x="1167" y="636"/>
                    <a:pt x="1806" y="539"/>
                    <a:pt x="2429" y="389"/>
                  </a:cubicBezTo>
                  <a:cubicBezTo>
                    <a:pt x="2654" y="333"/>
                    <a:pt x="2583" y="1"/>
                    <a:pt x="2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5" name="Google Shape;1675;p43"/>
            <p:cNvSpPr/>
            <p:nvPr/>
          </p:nvSpPr>
          <p:spPr>
            <a:xfrm>
              <a:off x="1818192" y="2935864"/>
              <a:ext cx="91495" cy="13603"/>
            </a:xfrm>
            <a:custGeom>
              <a:avLst/>
              <a:gdLst/>
              <a:ahLst/>
              <a:cxnLst/>
              <a:rect l="l" t="t" r="r" b="b"/>
              <a:pathLst>
                <a:path w="2872" h="427" extrusionOk="0">
                  <a:moveTo>
                    <a:pt x="2649" y="1"/>
                  </a:moveTo>
                  <a:cubicBezTo>
                    <a:pt x="2645" y="1"/>
                    <a:pt x="2642" y="1"/>
                    <a:pt x="2638" y="1"/>
                  </a:cubicBezTo>
                  <a:cubicBezTo>
                    <a:pt x="1821" y="41"/>
                    <a:pt x="1003" y="99"/>
                    <a:pt x="185" y="142"/>
                  </a:cubicBezTo>
                  <a:cubicBezTo>
                    <a:pt x="5" y="150"/>
                    <a:pt x="1" y="426"/>
                    <a:pt x="181" y="426"/>
                  </a:cubicBezTo>
                  <a:cubicBezTo>
                    <a:pt x="183" y="426"/>
                    <a:pt x="184" y="426"/>
                    <a:pt x="185" y="426"/>
                  </a:cubicBezTo>
                  <a:cubicBezTo>
                    <a:pt x="1003" y="401"/>
                    <a:pt x="1821" y="394"/>
                    <a:pt x="2638" y="365"/>
                  </a:cubicBezTo>
                  <a:cubicBezTo>
                    <a:pt x="2868" y="356"/>
                    <a:pt x="2872" y="1"/>
                    <a:pt x="2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6" name="Google Shape;1676;p43"/>
            <p:cNvSpPr/>
            <p:nvPr/>
          </p:nvSpPr>
          <p:spPr>
            <a:xfrm>
              <a:off x="1963848" y="2918692"/>
              <a:ext cx="129724" cy="73113"/>
            </a:xfrm>
            <a:custGeom>
              <a:avLst/>
              <a:gdLst/>
              <a:ahLst/>
              <a:cxnLst/>
              <a:rect l="l" t="t" r="r" b="b"/>
              <a:pathLst>
                <a:path w="4072" h="2295" extrusionOk="0">
                  <a:moveTo>
                    <a:pt x="170" y="1"/>
                  </a:moveTo>
                  <a:cubicBezTo>
                    <a:pt x="86" y="1"/>
                    <a:pt x="1" y="54"/>
                    <a:pt x="14" y="151"/>
                  </a:cubicBezTo>
                  <a:cubicBezTo>
                    <a:pt x="105" y="831"/>
                    <a:pt x="277" y="1477"/>
                    <a:pt x="528" y="2117"/>
                  </a:cubicBezTo>
                  <a:cubicBezTo>
                    <a:pt x="560" y="2200"/>
                    <a:pt x="657" y="2255"/>
                    <a:pt x="744" y="2255"/>
                  </a:cubicBezTo>
                  <a:cubicBezTo>
                    <a:pt x="819" y="2255"/>
                    <a:pt x="888" y="2215"/>
                    <a:pt x="903" y="2117"/>
                  </a:cubicBezTo>
                  <a:cubicBezTo>
                    <a:pt x="944" y="1860"/>
                    <a:pt x="984" y="1603"/>
                    <a:pt x="1032" y="1348"/>
                  </a:cubicBezTo>
                  <a:cubicBezTo>
                    <a:pt x="1086" y="1057"/>
                    <a:pt x="1015" y="855"/>
                    <a:pt x="1334" y="855"/>
                  </a:cubicBezTo>
                  <a:cubicBezTo>
                    <a:pt x="1348" y="855"/>
                    <a:pt x="1363" y="856"/>
                    <a:pt x="1378" y="857"/>
                  </a:cubicBezTo>
                  <a:cubicBezTo>
                    <a:pt x="1846" y="880"/>
                    <a:pt x="1869" y="1567"/>
                    <a:pt x="1929" y="1959"/>
                  </a:cubicBezTo>
                  <a:cubicBezTo>
                    <a:pt x="1944" y="2060"/>
                    <a:pt x="2017" y="2103"/>
                    <a:pt x="2097" y="2103"/>
                  </a:cubicBezTo>
                  <a:cubicBezTo>
                    <a:pt x="2187" y="2103"/>
                    <a:pt x="2287" y="2048"/>
                    <a:pt x="2319" y="1959"/>
                  </a:cubicBezTo>
                  <a:cubicBezTo>
                    <a:pt x="2419" y="1680"/>
                    <a:pt x="2674" y="1028"/>
                    <a:pt x="2963" y="908"/>
                  </a:cubicBezTo>
                  <a:cubicBezTo>
                    <a:pt x="3040" y="876"/>
                    <a:pt x="3106" y="862"/>
                    <a:pt x="3161" y="862"/>
                  </a:cubicBezTo>
                  <a:cubicBezTo>
                    <a:pt x="3588" y="862"/>
                    <a:pt x="3387" y="1739"/>
                    <a:pt x="3300" y="2067"/>
                  </a:cubicBezTo>
                  <a:cubicBezTo>
                    <a:pt x="3261" y="2209"/>
                    <a:pt x="3367" y="2294"/>
                    <a:pt x="3476" y="2294"/>
                  </a:cubicBezTo>
                  <a:cubicBezTo>
                    <a:pt x="3551" y="2294"/>
                    <a:pt x="3627" y="2255"/>
                    <a:pt x="3662" y="2167"/>
                  </a:cubicBezTo>
                  <a:cubicBezTo>
                    <a:pt x="3844" y="1706"/>
                    <a:pt x="4071" y="474"/>
                    <a:pt x="3353" y="317"/>
                  </a:cubicBezTo>
                  <a:cubicBezTo>
                    <a:pt x="3311" y="308"/>
                    <a:pt x="3269" y="303"/>
                    <a:pt x="3229" y="303"/>
                  </a:cubicBezTo>
                  <a:cubicBezTo>
                    <a:pt x="2801" y="303"/>
                    <a:pt x="2443" y="781"/>
                    <a:pt x="2201" y="1239"/>
                  </a:cubicBezTo>
                  <a:cubicBezTo>
                    <a:pt x="2075" y="766"/>
                    <a:pt x="1846" y="281"/>
                    <a:pt x="1380" y="198"/>
                  </a:cubicBezTo>
                  <a:cubicBezTo>
                    <a:pt x="1343" y="191"/>
                    <a:pt x="1309" y="188"/>
                    <a:pt x="1276" y="188"/>
                  </a:cubicBezTo>
                  <a:cubicBezTo>
                    <a:pt x="847" y="188"/>
                    <a:pt x="687" y="720"/>
                    <a:pt x="612" y="1229"/>
                  </a:cubicBezTo>
                  <a:cubicBezTo>
                    <a:pt x="493" y="864"/>
                    <a:pt x="397" y="493"/>
                    <a:pt x="319" y="109"/>
                  </a:cubicBezTo>
                  <a:cubicBezTo>
                    <a:pt x="303" y="35"/>
                    <a:pt x="237" y="1"/>
                    <a:pt x="1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7" name="Google Shape;1677;p43"/>
            <p:cNvSpPr/>
            <p:nvPr/>
          </p:nvSpPr>
          <p:spPr>
            <a:xfrm>
              <a:off x="2102496" y="2931722"/>
              <a:ext cx="68525" cy="63651"/>
            </a:xfrm>
            <a:custGeom>
              <a:avLst/>
              <a:gdLst/>
              <a:ahLst/>
              <a:cxnLst/>
              <a:rect l="l" t="t" r="r" b="b"/>
              <a:pathLst>
                <a:path w="2151" h="1998" extrusionOk="0">
                  <a:moveTo>
                    <a:pt x="1434" y="0"/>
                  </a:moveTo>
                  <a:cubicBezTo>
                    <a:pt x="1329" y="0"/>
                    <a:pt x="1221" y="20"/>
                    <a:pt x="1128" y="51"/>
                  </a:cubicBezTo>
                  <a:cubicBezTo>
                    <a:pt x="720" y="191"/>
                    <a:pt x="312" y="449"/>
                    <a:pt x="192" y="892"/>
                  </a:cubicBezTo>
                  <a:cubicBezTo>
                    <a:pt x="0" y="1601"/>
                    <a:pt x="656" y="1997"/>
                    <a:pt x="1288" y="1997"/>
                  </a:cubicBezTo>
                  <a:cubicBezTo>
                    <a:pt x="1539" y="1997"/>
                    <a:pt x="1786" y="1935"/>
                    <a:pt x="1975" y="1805"/>
                  </a:cubicBezTo>
                  <a:cubicBezTo>
                    <a:pt x="2151" y="1686"/>
                    <a:pt x="2049" y="1442"/>
                    <a:pt x="1877" y="1442"/>
                  </a:cubicBezTo>
                  <a:cubicBezTo>
                    <a:pt x="1846" y="1442"/>
                    <a:pt x="1814" y="1450"/>
                    <a:pt x="1780" y="1467"/>
                  </a:cubicBezTo>
                  <a:cubicBezTo>
                    <a:pt x="1630" y="1545"/>
                    <a:pt x="1407" y="1603"/>
                    <a:pt x="1192" y="1603"/>
                  </a:cubicBezTo>
                  <a:cubicBezTo>
                    <a:pt x="897" y="1603"/>
                    <a:pt x="617" y="1494"/>
                    <a:pt x="559" y="1178"/>
                  </a:cubicBezTo>
                  <a:cubicBezTo>
                    <a:pt x="511" y="916"/>
                    <a:pt x="700" y="691"/>
                    <a:pt x="907" y="556"/>
                  </a:cubicBezTo>
                  <a:cubicBezTo>
                    <a:pt x="974" y="513"/>
                    <a:pt x="1313" y="328"/>
                    <a:pt x="1492" y="328"/>
                  </a:cubicBezTo>
                  <a:cubicBezTo>
                    <a:pt x="1555" y="328"/>
                    <a:pt x="1599" y="352"/>
                    <a:pt x="1602" y="413"/>
                  </a:cubicBezTo>
                  <a:cubicBezTo>
                    <a:pt x="1608" y="507"/>
                    <a:pt x="1679" y="553"/>
                    <a:pt x="1749" y="553"/>
                  </a:cubicBezTo>
                  <a:cubicBezTo>
                    <a:pt x="1819" y="553"/>
                    <a:pt x="1888" y="507"/>
                    <a:pt x="1893" y="413"/>
                  </a:cubicBezTo>
                  <a:cubicBezTo>
                    <a:pt x="1909" y="106"/>
                    <a:pt x="1680" y="0"/>
                    <a:pt x="14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8" name="Google Shape;1678;p43"/>
            <p:cNvSpPr/>
            <p:nvPr/>
          </p:nvSpPr>
          <p:spPr>
            <a:xfrm>
              <a:off x="2165639" y="2874059"/>
              <a:ext cx="78815" cy="65945"/>
            </a:xfrm>
            <a:custGeom>
              <a:avLst/>
              <a:gdLst/>
              <a:ahLst/>
              <a:cxnLst/>
              <a:rect l="l" t="t" r="r" b="b"/>
              <a:pathLst>
                <a:path w="2474" h="2070" extrusionOk="0">
                  <a:moveTo>
                    <a:pt x="1007" y="0"/>
                  </a:moveTo>
                  <a:cubicBezTo>
                    <a:pt x="650" y="0"/>
                    <a:pt x="220" y="361"/>
                    <a:pt x="64" y="628"/>
                  </a:cubicBezTo>
                  <a:cubicBezTo>
                    <a:pt x="1" y="737"/>
                    <a:pt x="92" y="832"/>
                    <a:pt x="188" y="832"/>
                  </a:cubicBezTo>
                  <a:cubicBezTo>
                    <a:pt x="231" y="832"/>
                    <a:pt x="274" y="813"/>
                    <a:pt x="305" y="768"/>
                  </a:cubicBezTo>
                  <a:cubicBezTo>
                    <a:pt x="410" y="618"/>
                    <a:pt x="631" y="376"/>
                    <a:pt x="841" y="376"/>
                  </a:cubicBezTo>
                  <a:cubicBezTo>
                    <a:pt x="847" y="376"/>
                    <a:pt x="852" y="376"/>
                    <a:pt x="858" y="376"/>
                  </a:cubicBezTo>
                  <a:cubicBezTo>
                    <a:pt x="1174" y="393"/>
                    <a:pt x="1142" y="650"/>
                    <a:pt x="1117" y="863"/>
                  </a:cubicBezTo>
                  <a:cubicBezTo>
                    <a:pt x="1075" y="1202"/>
                    <a:pt x="902" y="1477"/>
                    <a:pt x="638" y="1688"/>
                  </a:cubicBezTo>
                  <a:cubicBezTo>
                    <a:pt x="528" y="1778"/>
                    <a:pt x="587" y="1993"/>
                    <a:pt x="727" y="2017"/>
                  </a:cubicBezTo>
                  <a:cubicBezTo>
                    <a:pt x="918" y="2051"/>
                    <a:pt x="1105" y="2069"/>
                    <a:pt x="1291" y="2069"/>
                  </a:cubicBezTo>
                  <a:cubicBezTo>
                    <a:pt x="1616" y="2069"/>
                    <a:pt x="1935" y="2015"/>
                    <a:pt x="2255" y="1901"/>
                  </a:cubicBezTo>
                  <a:cubicBezTo>
                    <a:pt x="2473" y="1826"/>
                    <a:pt x="2410" y="1504"/>
                    <a:pt x="2216" y="1504"/>
                  </a:cubicBezTo>
                  <a:cubicBezTo>
                    <a:pt x="2195" y="1504"/>
                    <a:pt x="2172" y="1507"/>
                    <a:pt x="2148" y="1516"/>
                  </a:cubicBezTo>
                  <a:cubicBezTo>
                    <a:pt x="1855" y="1621"/>
                    <a:pt x="1560" y="1674"/>
                    <a:pt x="1260" y="1674"/>
                  </a:cubicBezTo>
                  <a:cubicBezTo>
                    <a:pt x="1238" y="1674"/>
                    <a:pt x="1215" y="1674"/>
                    <a:pt x="1193" y="1673"/>
                  </a:cubicBezTo>
                  <a:cubicBezTo>
                    <a:pt x="1483" y="1273"/>
                    <a:pt x="1639" y="714"/>
                    <a:pt x="1415" y="269"/>
                  </a:cubicBezTo>
                  <a:cubicBezTo>
                    <a:pt x="1316" y="75"/>
                    <a:pt x="1169" y="0"/>
                    <a:pt x="1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79" name="Google Shape;1679;p43"/>
          <p:cNvGrpSpPr/>
          <p:nvPr/>
        </p:nvGrpSpPr>
        <p:grpSpPr>
          <a:xfrm>
            <a:off x="7522261" y="2492476"/>
            <a:ext cx="805567" cy="158555"/>
            <a:chOff x="2990386" y="2661501"/>
            <a:chExt cx="805567" cy="158555"/>
          </a:xfrm>
        </p:grpSpPr>
        <p:sp>
          <p:nvSpPr>
            <p:cNvPr id="1680" name="Google Shape;1680;p43"/>
            <p:cNvSpPr/>
            <p:nvPr/>
          </p:nvSpPr>
          <p:spPr>
            <a:xfrm>
              <a:off x="2990386" y="2673256"/>
              <a:ext cx="76840" cy="126825"/>
            </a:xfrm>
            <a:custGeom>
              <a:avLst/>
              <a:gdLst/>
              <a:ahLst/>
              <a:cxnLst/>
              <a:rect l="l" t="t" r="r" b="b"/>
              <a:pathLst>
                <a:path w="2412" h="3981" extrusionOk="0">
                  <a:moveTo>
                    <a:pt x="704" y="397"/>
                  </a:moveTo>
                  <a:cubicBezTo>
                    <a:pt x="913" y="397"/>
                    <a:pt x="1308" y="514"/>
                    <a:pt x="1418" y="607"/>
                  </a:cubicBezTo>
                  <a:cubicBezTo>
                    <a:pt x="1751" y="1239"/>
                    <a:pt x="1711" y="1577"/>
                    <a:pt x="1300" y="1620"/>
                  </a:cubicBezTo>
                  <a:cubicBezTo>
                    <a:pt x="1094" y="1668"/>
                    <a:pt x="887" y="1699"/>
                    <a:pt x="678" y="1719"/>
                  </a:cubicBezTo>
                  <a:cubicBezTo>
                    <a:pt x="639" y="1725"/>
                    <a:pt x="609" y="1741"/>
                    <a:pt x="582" y="1759"/>
                  </a:cubicBezTo>
                  <a:cubicBezTo>
                    <a:pt x="566" y="1662"/>
                    <a:pt x="551" y="1566"/>
                    <a:pt x="539" y="1469"/>
                  </a:cubicBezTo>
                  <a:cubicBezTo>
                    <a:pt x="510" y="1254"/>
                    <a:pt x="484" y="1039"/>
                    <a:pt x="463" y="823"/>
                  </a:cubicBezTo>
                  <a:cubicBezTo>
                    <a:pt x="430" y="509"/>
                    <a:pt x="348" y="482"/>
                    <a:pt x="620" y="406"/>
                  </a:cubicBezTo>
                  <a:cubicBezTo>
                    <a:pt x="642" y="400"/>
                    <a:pt x="671" y="397"/>
                    <a:pt x="704" y="397"/>
                  </a:cubicBezTo>
                  <a:close/>
                  <a:moveTo>
                    <a:pt x="557" y="0"/>
                  </a:moveTo>
                  <a:cubicBezTo>
                    <a:pt x="83" y="0"/>
                    <a:pt x="1" y="240"/>
                    <a:pt x="69" y="823"/>
                  </a:cubicBezTo>
                  <a:cubicBezTo>
                    <a:pt x="186" y="1849"/>
                    <a:pt x="279" y="2991"/>
                    <a:pt x="718" y="3934"/>
                  </a:cubicBezTo>
                  <a:cubicBezTo>
                    <a:pt x="733" y="3967"/>
                    <a:pt x="762" y="3981"/>
                    <a:pt x="791" y="3981"/>
                  </a:cubicBezTo>
                  <a:cubicBezTo>
                    <a:pt x="841" y="3981"/>
                    <a:pt x="893" y="3943"/>
                    <a:pt x="892" y="3888"/>
                  </a:cubicBezTo>
                  <a:cubicBezTo>
                    <a:pt x="878" y="3290"/>
                    <a:pt x="752" y="2691"/>
                    <a:pt x="643" y="2097"/>
                  </a:cubicBezTo>
                  <a:lnTo>
                    <a:pt x="643" y="2097"/>
                  </a:lnTo>
                  <a:cubicBezTo>
                    <a:pt x="656" y="2099"/>
                    <a:pt x="665" y="2101"/>
                    <a:pt x="679" y="2101"/>
                  </a:cubicBezTo>
                  <a:cubicBezTo>
                    <a:pt x="1239" y="2071"/>
                    <a:pt x="2205" y="2014"/>
                    <a:pt x="2306" y="1295"/>
                  </a:cubicBezTo>
                  <a:cubicBezTo>
                    <a:pt x="2412" y="525"/>
                    <a:pt x="1489" y="113"/>
                    <a:pt x="881" y="27"/>
                  </a:cubicBezTo>
                  <a:cubicBezTo>
                    <a:pt x="757" y="9"/>
                    <a:pt x="649" y="0"/>
                    <a:pt x="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1" name="Google Shape;1681;p43"/>
            <p:cNvSpPr/>
            <p:nvPr/>
          </p:nvSpPr>
          <p:spPr>
            <a:xfrm>
              <a:off x="3068280" y="2757394"/>
              <a:ext cx="55113" cy="13253"/>
            </a:xfrm>
            <a:custGeom>
              <a:avLst/>
              <a:gdLst/>
              <a:ahLst/>
              <a:cxnLst/>
              <a:rect l="l" t="t" r="r" b="b"/>
              <a:pathLst>
                <a:path w="1730" h="416" extrusionOk="0">
                  <a:moveTo>
                    <a:pt x="1513" y="0"/>
                  </a:moveTo>
                  <a:cubicBezTo>
                    <a:pt x="1512" y="0"/>
                    <a:pt x="1510" y="0"/>
                    <a:pt x="1509" y="0"/>
                  </a:cubicBezTo>
                  <a:cubicBezTo>
                    <a:pt x="1264" y="3"/>
                    <a:pt x="1022" y="63"/>
                    <a:pt x="777" y="79"/>
                  </a:cubicBezTo>
                  <a:cubicBezTo>
                    <a:pt x="556" y="93"/>
                    <a:pt x="334" y="79"/>
                    <a:pt x="117" y="113"/>
                  </a:cubicBezTo>
                  <a:cubicBezTo>
                    <a:pt x="1" y="131"/>
                    <a:pt x="18" y="301"/>
                    <a:pt x="117" y="330"/>
                  </a:cubicBezTo>
                  <a:cubicBezTo>
                    <a:pt x="316" y="387"/>
                    <a:pt x="569" y="416"/>
                    <a:pt x="822" y="416"/>
                  </a:cubicBezTo>
                  <a:cubicBezTo>
                    <a:pt x="1084" y="416"/>
                    <a:pt x="1347" y="385"/>
                    <a:pt x="1554" y="325"/>
                  </a:cubicBezTo>
                  <a:cubicBezTo>
                    <a:pt x="1729" y="276"/>
                    <a:pt x="1700" y="0"/>
                    <a:pt x="1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2" name="Google Shape;1682;p43"/>
            <p:cNvSpPr/>
            <p:nvPr/>
          </p:nvSpPr>
          <p:spPr>
            <a:xfrm>
              <a:off x="3069522" y="2730123"/>
              <a:ext cx="60211" cy="12233"/>
            </a:xfrm>
            <a:custGeom>
              <a:avLst/>
              <a:gdLst/>
              <a:ahLst/>
              <a:cxnLst/>
              <a:rect l="l" t="t" r="r" b="b"/>
              <a:pathLst>
                <a:path w="1890" h="384" extrusionOk="0">
                  <a:moveTo>
                    <a:pt x="816" y="1"/>
                  </a:moveTo>
                  <a:cubicBezTo>
                    <a:pt x="601" y="1"/>
                    <a:pt x="386" y="7"/>
                    <a:pt x="172" y="17"/>
                  </a:cubicBezTo>
                  <a:cubicBezTo>
                    <a:pt x="2" y="26"/>
                    <a:pt x="1" y="282"/>
                    <a:pt x="172" y="282"/>
                  </a:cubicBezTo>
                  <a:cubicBezTo>
                    <a:pt x="675" y="284"/>
                    <a:pt x="1172" y="322"/>
                    <a:pt x="1670" y="382"/>
                  </a:cubicBezTo>
                  <a:cubicBezTo>
                    <a:pt x="1678" y="383"/>
                    <a:pt x="1685" y="384"/>
                    <a:pt x="1692" y="384"/>
                  </a:cubicBezTo>
                  <a:cubicBezTo>
                    <a:pt x="1889" y="384"/>
                    <a:pt x="1887" y="55"/>
                    <a:pt x="1670" y="36"/>
                  </a:cubicBezTo>
                  <a:cubicBezTo>
                    <a:pt x="1387" y="11"/>
                    <a:pt x="1101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Google Shape;1683;p43"/>
            <p:cNvSpPr/>
            <p:nvPr/>
          </p:nvSpPr>
          <p:spPr>
            <a:xfrm>
              <a:off x="3153182" y="2661501"/>
              <a:ext cx="73750" cy="120899"/>
            </a:xfrm>
            <a:custGeom>
              <a:avLst/>
              <a:gdLst/>
              <a:ahLst/>
              <a:cxnLst/>
              <a:rect l="l" t="t" r="r" b="b"/>
              <a:pathLst>
                <a:path w="2315" h="3795" extrusionOk="0">
                  <a:moveTo>
                    <a:pt x="1077" y="436"/>
                  </a:moveTo>
                  <a:cubicBezTo>
                    <a:pt x="1164" y="436"/>
                    <a:pt x="1258" y="458"/>
                    <a:pt x="1357" y="507"/>
                  </a:cubicBezTo>
                  <a:cubicBezTo>
                    <a:pt x="1792" y="725"/>
                    <a:pt x="1798" y="1245"/>
                    <a:pt x="1397" y="1501"/>
                  </a:cubicBezTo>
                  <a:cubicBezTo>
                    <a:pt x="1139" y="1667"/>
                    <a:pt x="841" y="1666"/>
                    <a:pt x="543" y="1681"/>
                  </a:cubicBezTo>
                  <a:cubicBezTo>
                    <a:pt x="525" y="1684"/>
                    <a:pt x="512" y="1689"/>
                    <a:pt x="496" y="1694"/>
                  </a:cubicBezTo>
                  <a:cubicBezTo>
                    <a:pt x="485" y="1557"/>
                    <a:pt x="473" y="1417"/>
                    <a:pt x="463" y="1279"/>
                  </a:cubicBezTo>
                  <a:cubicBezTo>
                    <a:pt x="437" y="870"/>
                    <a:pt x="691" y="436"/>
                    <a:pt x="1077" y="436"/>
                  </a:cubicBezTo>
                  <a:close/>
                  <a:moveTo>
                    <a:pt x="932" y="0"/>
                  </a:moveTo>
                  <a:cubicBezTo>
                    <a:pt x="541" y="0"/>
                    <a:pt x="202" y="206"/>
                    <a:pt x="94" y="636"/>
                  </a:cubicBezTo>
                  <a:cubicBezTo>
                    <a:pt x="1" y="1009"/>
                    <a:pt x="89" y="1431"/>
                    <a:pt x="129" y="1803"/>
                  </a:cubicBezTo>
                  <a:cubicBezTo>
                    <a:pt x="191" y="2416"/>
                    <a:pt x="257" y="3029"/>
                    <a:pt x="334" y="3640"/>
                  </a:cubicBezTo>
                  <a:cubicBezTo>
                    <a:pt x="348" y="3742"/>
                    <a:pt x="435" y="3795"/>
                    <a:pt x="516" y="3795"/>
                  </a:cubicBezTo>
                  <a:cubicBezTo>
                    <a:pt x="594" y="3795"/>
                    <a:pt x="667" y="3745"/>
                    <a:pt x="661" y="3640"/>
                  </a:cubicBezTo>
                  <a:cubicBezTo>
                    <a:pt x="626" y="3118"/>
                    <a:pt x="575" y="2595"/>
                    <a:pt x="529" y="2072"/>
                  </a:cubicBezTo>
                  <a:cubicBezTo>
                    <a:pt x="533" y="2072"/>
                    <a:pt x="538" y="2075"/>
                    <a:pt x="543" y="2075"/>
                  </a:cubicBezTo>
                  <a:cubicBezTo>
                    <a:pt x="1145" y="2068"/>
                    <a:pt x="1941" y="1959"/>
                    <a:pt x="2141" y="1272"/>
                  </a:cubicBezTo>
                  <a:cubicBezTo>
                    <a:pt x="2315" y="679"/>
                    <a:pt x="1786" y="185"/>
                    <a:pt x="1256" y="45"/>
                  </a:cubicBezTo>
                  <a:cubicBezTo>
                    <a:pt x="1147" y="15"/>
                    <a:pt x="1037" y="0"/>
                    <a:pt x="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Google Shape;1684;p43"/>
            <p:cNvSpPr/>
            <p:nvPr/>
          </p:nvSpPr>
          <p:spPr>
            <a:xfrm>
              <a:off x="3212215" y="2754495"/>
              <a:ext cx="31284" cy="21026"/>
            </a:xfrm>
            <a:custGeom>
              <a:avLst/>
              <a:gdLst/>
              <a:ahLst/>
              <a:cxnLst/>
              <a:rect l="l" t="t" r="r" b="b"/>
              <a:pathLst>
                <a:path w="982" h="660" extrusionOk="0">
                  <a:moveTo>
                    <a:pt x="599" y="0"/>
                  </a:moveTo>
                  <a:cubicBezTo>
                    <a:pt x="551" y="0"/>
                    <a:pt x="503" y="8"/>
                    <a:pt x="456" y="23"/>
                  </a:cubicBezTo>
                  <a:cubicBezTo>
                    <a:pt x="439" y="28"/>
                    <a:pt x="420" y="35"/>
                    <a:pt x="403" y="44"/>
                  </a:cubicBezTo>
                  <a:cubicBezTo>
                    <a:pt x="381" y="28"/>
                    <a:pt x="356" y="15"/>
                    <a:pt x="324" y="15"/>
                  </a:cubicBezTo>
                  <a:cubicBezTo>
                    <a:pt x="46" y="18"/>
                    <a:pt x="0" y="369"/>
                    <a:pt x="154" y="544"/>
                  </a:cubicBezTo>
                  <a:cubicBezTo>
                    <a:pt x="227" y="627"/>
                    <a:pt x="312" y="659"/>
                    <a:pt x="399" y="659"/>
                  </a:cubicBezTo>
                  <a:cubicBezTo>
                    <a:pt x="585" y="659"/>
                    <a:pt x="783" y="511"/>
                    <a:pt x="905" y="379"/>
                  </a:cubicBezTo>
                  <a:cubicBezTo>
                    <a:pt x="970" y="312"/>
                    <a:pt x="981" y="187"/>
                    <a:pt x="904" y="120"/>
                  </a:cubicBezTo>
                  <a:cubicBezTo>
                    <a:pt x="817" y="41"/>
                    <a:pt x="710" y="0"/>
                    <a:pt x="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5" name="Google Shape;1685;p43"/>
            <p:cNvSpPr/>
            <p:nvPr/>
          </p:nvSpPr>
          <p:spPr>
            <a:xfrm>
              <a:off x="3262838" y="2727543"/>
              <a:ext cx="64798" cy="12775"/>
            </a:xfrm>
            <a:custGeom>
              <a:avLst/>
              <a:gdLst/>
              <a:ahLst/>
              <a:cxnLst/>
              <a:rect l="l" t="t" r="r" b="b"/>
              <a:pathLst>
                <a:path w="2034" h="401" extrusionOk="0">
                  <a:moveTo>
                    <a:pt x="898" y="0"/>
                  </a:moveTo>
                  <a:cubicBezTo>
                    <a:pt x="651" y="0"/>
                    <a:pt x="405" y="11"/>
                    <a:pt x="167" y="35"/>
                  </a:cubicBezTo>
                  <a:cubicBezTo>
                    <a:pt x="1" y="52"/>
                    <a:pt x="1" y="277"/>
                    <a:pt x="167" y="293"/>
                  </a:cubicBezTo>
                  <a:cubicBezTo>
                    <a:pt x="705" y="349"/>
                    <a:pt x="1258" y="372"/>
                    <a:pt x="1801" y="400"/>
                  </a:cubicBezTo>
                  <a:cubicBezTo>
                    <a:pt x="1805" y="401"/>
                    <a:pt x="1809" y="401"/>
                    <a:pt x="1813" y="401"/>
                  </a:cubicBezTo>
                  <a:cubicBezTo>
                    <a:pt x="2034" y="401"/>
                    <a:pt x="2024" y="62"/>
                    <a:pt x="1801" y="42"/>
                  </a:cubicBezTo>
                  <a:cubicBezTo>
                    <a:pt x="1508" y="16"/>
                    <a:pt x="1202" y="0"/>
                    <a:pt x="8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6" name="Google Shape;1686;p43"/>
            <p:cNvSpPr/>
            <p:nvPr/>
          </p:nvSpPr>
          <p:spPr>
            <a:xfrm>
              <a:off x="3339298" y="2674594"/>
              <a:ext cx="48423" cy="121728"/>
            </a:xfrm>
            <a:custGeom>
              <a:avLst/>
              <a:gdLst/>
              <a:ahLst/>
              <a:cxnLst/>
              <a:rect l="l" t="t" r="r" b="b"/>
              <a:pathLst>
                <a:path w="1520" h="3821" extrusionOk="0">
                  <a:moveTo>
                    <a:pt x="1193" y="0"/>
                  </a:moveTo>
                  <a:cubicBezTo>
                    <a:pt x="1162" y="0"/>
                    <a:pt x="1130" y="11"/>
                    <a:pt x="1105" y="38"/>
                  </a:cubicBezTo>
                  <a:cubicBezTo>
                    <a:pt x="549" y="605"/>
                    <a:pt x="1" y="1292"/>
                    <a:pt x="29" y="2130"/>
                  </a:cubicBezTo>
                  <a:cubicBezTo>
                    <a:pt x="54" y="2843"/>
                    <a:pt x="595" y="3496"/>
                    <a:pt x="1218" y="3802"/>
                  </a:cubicBezTo>
                  <a:cubicBezTo>
                    <a:pt x="1243" y="3815"/>
                    <a:pt x="1268" y="3820"/>
                    <a:pt x="1293" y="3820"/>
                  </a:cubicBezTo>
                  <a:cubicBezTo>
                    <a:pt x="1421" y="3820"/>
                    <a:pt x="1519" y="3664"/>
                    <a:pt x="1411" y="3547"/>
                  </a:cubicBezTo>
                  <a:cubicBezTo>
                    <a:pt x="906" y="3010"/>
                    <a:pt x="311" y="2685"/>
                    <a:pt x="417" y="1832"/>
                  </a:cubicBezTo>
                  <a:cubicBezTo>
                    <a:pt x="496" y="1190"/>
                    <a:pt x="941" y="696"/>
                    <a:pt x="1319" y="204"/>
                  </a:cubicBezTo>
                  <a:cubicBezTo>
                    <a:pt x="1392" y="109"/>
                    <a:pt x="1292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7" name="Google Shape;1687;p43"/>
            <p:cNvSpPr/>
            <p:nvPr/>
          </p:nvSpPr>
          <p:spPr>
            <a:xfrm>
              <a:off x="3391418" y="2688899"/>
              <a:ext cx="62027" cy="95796"/>
            </a:xfrm>
            <a:custGeom>
              <a:avLst/>
              <a:gdLst/>
              <a:ahLst/>
              <a:cxnLst/>
              <a:rect l="l" t="t" r="r" b="b"/>
              <a:pathLst>
                <a:path w="1947" h="3007" extrusionOk="0">
                  <a:moveTo>
                    <a:pt x="1725" y="0"/>
                  </a:moveTo>
                  <a:cubicBezTo>
                    <a:pt x="1652" y="0"/>
                    <a:pt x="1580" y="41"/>
                    <a:pt x="1552" y="133"/>
                  </a:cubicBezTo>
                  <a:cubicBezTo>
                    <a:pt x="1425" y="549"/>
                    <a:pt x="1323" y="975"/>
                    <a:pt x="1213" y="1394"/>
                  </a:cubicBezTo>
                  <a:cubicBezTo>
                    <a:pt x="1157" y="1606"/>
                    <a:pt x="1055" y="2375"/>
                    <a:pt x="870" y="2640"/>
                  </a:cubicBezTo>
                  <a:cubicBezTo>
                    <a:pt x="644" y="2189"/>
                    <a:pt x="452" y="1724"/>
                    <a:pt x="273" y="1251"/>
                  </a:cubicBezTo>
                  <a:cubicBezTo>
                    <a:pt x="252" y="1193"/>
                    <a:pt x="201" y="1167"/>
                    <a:pt x="151" y="1167"/>
                  </a:cubicBezTo>
                  <a:cubicBezTo>
                    <a:pt x="75" y="1167"/>
                    <a:pt x="1" y="1226"/>
                    <a:pt x="34" y="1318"/>
                  </a:cubicBezTo>
                  <a:cubicBezTo>
                    <a:pt x="235" y="1865"/>
                    <a:pt x="468" y="2399"/>
                    <a:pt x="694" y="2936"/>
                  </a:cubicBezTo>
                  <a:cubicBezTo>
                    <a:pt x="715" y="2983"/>
                    <a:pt x="771" y="3007"/>
                    <a:pt x="822" y="3007"/>
                  </a:cubicBezTo>
                  <a:cubicBezTo>
                    <a:pt x="834" y="3007"/>
                    <a:pt x="846" y="3005"/>
                    <a:pt x="858" y="3002"/>
                  </a:cubicBezTo>
                  <a:cubicBezTo>
                    <a:pt x="1234" y="2903"/>
                    <a:pt x="1286" y="2501"/>
                    <a:pt x="1380" y="2172"/>
                  </a:cubicBezTo>
                  <a:cubicBezTo>
                    <a:pt x="1565" y="1529"/>
                    <a:pt x="1761" y="883"/>
                    <a:pt x="1914" y="232"/>
                  </a:cubicBezTo>
                  <a:cubicBezTo>
                    <a:pt x="1946" y="91"/>
                    <a:pt x="1835" y="0"/>
                    <a:pt x="17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8" name="Google Shape;1688;p43"/>
            <p:cNvSpPr/>
            <p:nvPr/>
          </p:nvSpPr>
          <p:spPr>
            <a:xfrm>
              <a:off x="3459053" y="2739649"/>
              <a:ext cx="59637" cy="13253"/>
            </a:xfrm>
            <a:custGeom>
              <a:avLst/>
              <a:gdLst/>
              <a:ahLst/>
              <a:cxnLst/>
              <a:rect l="l" t="t" r="r" b="b"/>
              <a:pathLst>
                <a:path w="1872" h="416" extrusionOk="0">
                  <a:moveTo>
                    <a:pt x="201" y="0"/>
                  </a:moveTo>
                  <a:cubicBezTo>
                    <a:pt x="0" y="0"/>
                    <a:pt x="5" y="303"/>
                    <a:pt x="207" y="317"/>
                  </a:cubicBezTo>
                  <a:cubicBezTo>
                    <a:pt x="682" y="353"/>
                    <a:pt x="1160" y="388"/>
                    <a:pt x="1636" y="416"/>
                  </a:cubicBezTo>
                  <a:cubicBezTo>
                    <a:pt x="1640" y="416"/>
                    <a:pt x="1644" y="416"/>
                    <a:pt x="1649" y="416"/>
                  </a:cubicBezTo>
                  <a:cubicBezTo>
                    <a:pt x="1872" y="416"/>
                    <a:pt x="1870" y="57"/>
                    <a:pt x="1636" y="48"/>
                  </a:cubicBezTo>
                  <a:cubicBezTo>
                    <a:pt x="1160" y="26"/>
                    <a:pt x="682" y="13"/>
                    <a:pt x="207" y="0"/>
                  </a:cubicBezTo>
                  <a:cubicBezTo>
                    <a:pt x="205" y="0"/>
                    <a:pt x="203" y="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Google Shape;1689;p43"/>
            <p:cNvSpPr/>
            <p:nvPr/>
          </p:nvSpPr>
          <p:spPr>
            <a:xfrm>
              <a:off x="3550964" y="2698424"/>
              <a:ext cx="25390" cy="112999"/>
            </a:xfrm>
            <a:custGeom>
              <a:avLst/>
              <a:gdLst/>
              <a:ahLst/>
              <a:cxnLst/>
              <a:rect l="l" t="t" r="r" b="b"/>
              <a:pathLst>
                <a:path w="797" h="3547" extrusionOk="0">
                  <a:moveTo>
                    <a:pt x="608" y="1"/>
                  </a:moveTo>
                  <a:cubicBezTo>
                    <a:pt x="588" y="1"/>
                    <a:pt x="567" y="6"/>
                    <a:pt x="548" y="18"/>
                  </a:cubicBezTo>
                  <a:cubicBezTo>
                    <a:pt x="267" y="197"/>
                    <a:pt x="412" y="687"/>
                    <a:pt x="407" y="958"/>
                  </a:cubicBezTo>
                  <a:cubicBezTo>
                    <a:pt x="390" y="1751"/>
                    <a:pt x="268" y="2534"/>
                    <a:pt x="39" y="3293"/>
                  </a:cubicBezTo>
                  <a:cubicBezTo>
                    <a:pt x="1" y="3422"/>
                    <a:pt x="125" y="3546"/>
                    <a:pt x="243" y="3546"/>
                  </a:cubicBezTo>
                  <a:cubicBezTo>
                    <a:pt x="288" y="3546"/>
                    <a:pt x="333" y="3528"/>
                    <a:pt x="367" y="3485"/>
                  </a:cubicBezTo>
                  <a:cubicBezTo>
                    <a:pt x="417" y="3422"/>
                    <a:pt x="467" y="3359"/>
                    <a:pt x="517" y="3299"/>
                  </a:cubicBezTo>
                  <a:cubicBezTo>
                    <a:pt x="591" y="3210"/>
                    <a:pt x="568" y="3100"/>
                    <a:pt x="505" y="3034"/>
                  </a:cubicBezTo>
                  <a:cubicBezTo>
                    <a:pt x="589" y="2669"/>
                    <a:pt x="655" y="2299"/>
                    <a:pt x="695" y="1924"/>
                  </a:cubicBezTo>
                  <a:cubicBezTo>
                    <a:pt x="719" y="1684"/>
                    <a:pt x="737" y="1443"/>
                    <a:pt x="739" y="1200"/>
                  </a:cubicBezTo>
                  <a:cubicBezTo>
                    <a:pt x="741" y="1072"/>
                    <a:pt x="643" y="437"/>
                    <a:pt x="686" y="259"/>
                  </a:cubicBezTo>
                  <a:cubicBezTo>
                    <a:pt x="751" y="233"/>
                    <a:pt x="797" y="163"/>
                    <a:pt x="744" y="91"/>
                  </a:cubicBezTo>
                  <a:cubicBezTo>
                    <a:pt x="737" y="83"/>
                    <a:pt x="729" y="74"/>
                    <a:pt x="724" y="64"/>
                  </a:cubicBezTo>
                  <a:cubicBezTo>
                    <a:pt x="696" y="28"/>
                    <a:pt x="653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0" name="Google Shape;1690;p43"/>
            <p:cNvSpPr/>
            <p:nvPr/>
          </p:nvSpPr>
          <p:spPr>
            <a:xfrm>
              <a:off x="3585594" y="2712060"/>
              <a:ext cx="100893" cy="60943"/>
            </a:xfrm>
            <a:custGeom>
              <a:avLst/>
              <a:gdLst/>
              <a:ahLst/>
              <a:cxnLst/>
              <a:rect l="l" t="t" r="r" b="b"/>
              <a:pathLst>
                <a:path w="3167" h="1913" extrusionOk="0">
                  <a:moveTo>
                    <a:pt x="613" y="578"/>
                  </a:moveTo>
                  <a:cubicBezTo>
                    <a:pt x="953" y="606"/>
                    <a:pt x="1437" y="1438"/>
                    <a:pt x="928" y="1509"/>
                  </a:cubicBezTo>
                  <a:cubicBezTo>
                    <a:pt x="913" y="1511"/>
                    <a:pt x="898" y="1512"/>
                    <a:pt x="883" y="1512"/>
                  </a:cubicBezTo>
                  <a:cubicBezTo>
                    <a:pt x="656" y="1512"/>
                    <a:pt x="503" y="1261"/>
                    <a:pt x="496" y="1060"/>
                  </a:cubicBezTo>
                  <a:cubicBezTo>
                    <a:pt x="494" y="987"/>
                    <a:pt x="539" y="772"/>
                    <a:pt x="613" y="578"/>
                  </a:cubicBezTo>
                  <a:close/>
                  <a:moveTo>
                    <a:pt x="2243" y="814"/>
                  </a:moveTo>
                  <a:cubicBezTo>
                    <a:pt x="2287" y="814"/>
                    <a:pt x="2332" y="820"/>
                    <a:pt x="2379" y="832"/>
                  </a:cubicBezTo>
                  <a:cubicBezTo>
                    <a:pt x="2602" y="893"/>
                    <a:pt x="2721" y="1103"/>
                    <a:pt x="2667" y="1326"/>
                  </a:cubicBezTo>
                  <a:cubicBezTo>
                    <a:pt x="2631" y="1473"/>
                    <a:pt x="2532" y="1539"/>
                    <a:pt x="2421" y="1539"/>
                  </a:cubicBezTo>
                  <a:cubicBezTo>
                    <a:pt x="2330" y="1539"/>
                    <a:pt x="2232" y="1494"/>
                    <a:pt x="2155" y="1412"/>
                  </a:cubicBezTo>
                  <a:cubicBezTo>
                    <a:pt x="1999" y="1247"/>
                    <a:pt x="2005" y="1040"/>
                    <a:pt x="2067" y="842"/>
                  </a:cubicBezTo>
                  <a:cubicBezTo>
                    <a:pt x="2123" y="825"/>
                    <a:pt x="2181" y="814"/>
                    <a:pt x="2243" y="814"/>
                  </a:cubicBezTo>
                  <a:close/>
                  <a:moveTo>
                    <a:pt x="847" y="1"/>
                  </a:moveTo>
                  <a:cubicBezTo>
                    <a:pt x="710" y="1"/>
                    <a:pt x="587" y="92"/>
                    <a:pt x="483" y="226"/>
                  </a:cubicBezTo>
                  <a:cubicBezTo>
                    <a:pt x="219" y="265"/>
                    <a:pt x="0" y="437"/>
                    <a:pt x="10" y="763"/>
                  </a:cubicBezTo>
                  <a:cubicBezTo>
                    <a:pt x="15" y="866"/>
                    <a:pt x="93" y="932"/>
                    <a:pt x="179" y="945"/>
                  </a:cubicBezTo>
                  <a:cubicBezTo>
                    <a:pt x="165" y="1022"/>
                    <a:pt x="159" y="1094"/>
                    <a:pt x="162" y="1147"/>
                  </a:cubicBezTo>
                  <a:cubicBezTo>
                    <a:pt x="189" y="1531"/>
                    <a:pt x="534" y="1885"/>
                    <a:pt x="916" y="1885"/>
                  </a:cubicBezTo>
                  <a:cubicBezTo>
                    <a:pt x="999" y="1885"/>
                    <a:pt x="1084" y="1868"/>
                    <a:pt x="1167" y="1831"/>
                  </a:cubicBezTo>
                  <a:cubicBezTo>
                    <a:pt x="1507" y="1681"/>
                    <a:pt x="1563" y="1333"/>
                    <a:pt x="1478" y="1002"/>
                  </a:cubicBezTo>
                  <a:lnTo>
                    <a:pt x="1478" y="1002"/>
                  </a:lnTo>
                  <a:cubicBezTo>
                    <a:pt x="1514" y="1027"/>
                    <a:pt x="1559" y="1043"/>
                    <a:pt x="1604" y="1043"/>
                  </a:cubicBezTo>
                  <a:cubicBezTo>
                    <a:pt x="1630" y="1043"/>
                    <a:pt x="1656" y="1037"/>
                    <a:pt x="1680" y="1025"/>
                  </a:cubicBezTo>
                  <a:lnTo>
                    <a:pt x="1701" y="1015"/>
                  </a:lnTo>
                  <a:lnTo>
                    <a:pt x="1701" y="1015"/>
                  </a:lnTo>
                  <a:cubicBezTo>
                    <a:pt x="1676" y="1257"/>
                    <a:pt x="1734" y="1501"/>
                    <a:pt x="1926" y="1694"/>
                  </a:cubicBezTo>
                  <a:cubicBezTo>
                    <a:pt x="2067" y="1836"/>
                    <a:pt x="2256" y="1912"/>
                    <a:pt x="2440" y="1912"/>
                  </a:cubicBezTo>
                  <a:cubicBezTo>
                    <a:pt x="2651" y="1912"/>
                    <a:pt x="2855" y="1813"/>
                    <a:pt x="2973" y="1601"/>
                  </a:cubicBezTo>
                  <a:cubicBezTo>
                    <a:pt x="3166" y="1251"/>
                    <a:pt x="3062" y="767"/>
                    <a:pt x="2718" y="553"/>
                  </a:cubicBezTo>
                  <a:cubicBezTo>
                    <a:pt x="2581" y="467"/>
                    <a:pt x="2410" y="424"/>
                    <a:pt x="2238" y="421"/>
                  </a:cubicBezTo>
                  <a:cubicBezTo>
                    <a:pt x="2228" y="353"/>
                    <a:pt x="2164" y="296"/>
                    <a:pt x="2099" y="296"/>
                  </a:cubicBezTo>
                  <a:cubicBezTo>
                    <a:pt x="2069" y="296"/>
                    <a:pt x="2038" y="308"/>
                    <a:pt x="2012" y="338"/>
                  </a:cubicBezTo>
                  <a:cubicBezTo>
                    <a:pt x="1978" y="378"/>
                    <a:pt x="1946" y="420"/>
                    <a:pt x="1916" y="462"/>
                  </a:cubicBezTo>
                  <a:cubicBezTo>
                    <a:pt x="1721" y="515"/>
                    <a:pt x="1544" y="620"/>
                    <a:pt x="1429" y="777"/>
                  </a:cubicBezTo>
                  <a:cubicBezTo>
                    <a:pt x="1421" y="789"/>
                    <a:pt x="1418" y="800"/>
                    <a:pt x="1414" y="810"/>
                  </a:cubicBezTo>
                  <a:cubicBezTo>
                    <a:pt x="1349" y="659"/>
                    <a:pt x="1260" y="523"/>
                    <a:pt x="1160" y="424"/>
                  </a:cubicBezTo>
                  <a:cubicBezTo>
                    <a:pt x="1071" y="338"/>
                    <a:pt x="955" y="278"/>
                    <a:pt x="832" y="245"/>
                  </a:cubicBezTo>
                  <a:cubicBezTo>
                    <a:pt x="857" y="231"/>
                    <a:pt x="882" y="222"/>
                    <a:pt x="909" y="222"/>
                  </a:cubicBezTo>
                  <a:cubicBezTo>
                    <a:pt x="914" y="222"/>
                    <a:pt x="920" y="223"/>
                    <a:pt x="925" y="223"/>
                  </a:cubicBezTo>
                  <a:cubicBezTo>
                    <a:pt x="931" y="224"/>
                    <a:pt x="937" y="225"/>
                    <a:pt x="943" y="225"/>
                  </a:cubicBezTo>
                  <a:cubicBezTo>
                    <a:pt x="1038" y="225"/>
                    <a:pt x="1106" y="91"/>
                    <a:pt x="1003" y="40"/>
                  </a:cubicBezTo>
                  <a:cubicBezTo>
                    <a:pt x="949" y="13"/>
                    <a:pt x="897" y="1"/>
                    <a:pt x="8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1" name="Google Shape;1691;p43"/>
            <p:cNvSpPr/>
            <p:nvPr/>
          </p:nvSpPr>
          <p:spPr>
            <a:xfrm>
              <a:off x="3667120" y="2677366"/>
              <a:ext cx="44218" cy="142690"/>
            </a:xfrm>
            <a:custGeom>
              <a:avLst/>
              <a:gdLst/>
              <a:ahLst/>
              <a:cxnLst/>
              <a:rect l="l" t="t" r="r" b="b"/>
              <a:pathLst>
                <a:path w="1388" h="4479" extrusionOk="0">
                  <a:moveTo>
                    <a:pt x="284" y="0"/>
                  </a:moveTo>
                  <a:cubicBezTo>
                    <a:pt x="234" y="0"/>
                    <a:pt x="183" y="13"/>
                    <a:pt x="130" y="42"/>
                  </a:cubicBezTo>
                  <a:cubicBezTo>
                    <a:pt x="21" y="102"/>
                    <a:pt x="78" y="273"/>
                    <a:pt x="189" y="273"/>
                  </a:cubicBezTo>
                  <a:cubicBezTo>
                    <a:pt x="201" y="273"/>
                    <a:pt x="213" y="271"/>
                    <a:pt x="226" y="267"/>
                  </a:cubicBezTo>
                  <a:cubicBezTo>
                    <a:pt x="247" y="260"/>
                    <a:pt x="267" y="257"/>
                    <a:pt x="287" y="257"/>
                  </a:cubicBezTo>
                  <a:cubicBezTo>
                    <a:pt x="760" y="257"/>
                    <a:pt x="858" y="2202"/>
                    <a:pt x="816" y="2448"/>
                  </a:cubicBezTo>
                  <a:cubicBezTo>
                    <a:pt x="725" y="2991"/>
                    <a:pt x="494" y="3486"/>
                    <a:pt x="221" y="3957"/>
                  </a:cubicBezTo>
                  <a:cubicBezTo>
                    <a:pt x="206" y="3968"/>
                    <a:pt x="192" y="3983"/>
                    <a:pt x="181" y="4003"/>
                  </a:cubicBezTo>
                  <a:cubicBezTo>
                    <a:pt x="149" y="4064"/>
                    <a:pt x="115" y="4125"/>
                    <a:pt x="83" y="4186"/>
                  </a:cubicBezTo>
                  <a:cubicBezTo>
                    <a:pt x="0" y="4339"/>
                    <a:pt x="130" y="4479"/>
                    <a:pt x="262" y="4479"/>
                  </a:cubicBezTo>
                  <a:cubicBezTo>
                    <a:pt x="321" y="4479"/>
                    <a:pt x="381" y="4450"/>
                    <a:pt x="421" y="4382"/>
                  </a:cubicBezTo>
                  <a:cubicBezTo>
                    <a:pt x="974" y="3459"/>
                    <a:pt x="1388" y="2401"/>
                    <a:pt x="1138" y="1309"/>
                  </a:cubicBezTo>
                  <a:cubicBezTo>
                    <a:pt x="1073" y="1019"/>
                    <a:pt x="726" y="0"/>
                    <a:pt x="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Google Shape;1692;p43"/>
            <p:cNvSpPr/>
            <p:nvPr/>
          </p:nvSpPr>
          <p:spPr>
            <a:xfrm>
              <a:off x="3718571" y="2700113"/>
              <a:ext cx="77382" cy="97006"/>
            </a:xfrm>
            <a:custGeom>
              <a:avLst/>
              <a:gdLst/>
              <a:ahLst/>
              <a:cxnLst/>
              <a:rect l="l" t="t" r="r" b="b"/>
              <a:pathLst>
                <a:path w="2429" h="3045" extrusionOk="0">
                  <a:moveTo>
                    <a:pt x="513" y="1"/>
                  </a:moveTo>
                  <a:cubicBezTo>
                    <a:pt x="414" y="1"/>
                    <a:pt x="312" y="64"/>
                    <a:pt x="305" y="189"/>
                  </a:cubicBezTo>
                  <a:cubicBezTo>
                    <a:pt x="245" y="938"/>
                    <a:pt x="151" y="1682"/>
                    <a:pt x="17" y="2421"/>
                  </a:cubicBezTo>
                  <a:cubicBezTo>
                    <a:pt x="0" y="2519"/>
                    <a:pt x="53" y="2626"/>
                    <a:pt x="139" y="2662"/>
                  </a:cubicBezTo>
                  <a:cubicBezTo>
                    <a:pt x="150" y="2732"/>
                    <a:pt x="220" y="2773"/>
                    <a:pt x="285" y="2773"/>
                  </a:cubicBezTo>
                  <a:cubicBezTo>
                    <a:pt x="342" y="2773"/>
                    <a:pt x="395" y="2743"/>
                    <a:pt x="404" y="2675"/>
                  </a:cubicBezTo>
                  <a:cubicBezTo>
                    <a:pt x="408" y="2653"/>
                    <a:pt x="410" y="2630"/>
                    <a:pt x="413" y="2609"/>
                  </a:cubicBezTo>
                  <a:cubicBezTo>
                    <a:pt x="510" y="2574"/>
                    <a:pt x="606" y="2540"/>
                    <a:pt x="698" y="2501"/>
                  </a:cubicBezTo>
                  <a:cubicBezTo>
                    <a:pt x="1172" y="2589"/>
                    <a:pt x="1614" y="2759"/>
                    <a:pt x="2034" y="3014"/>
                  </a:cubicBezTo>
                  <a:cubicBezTo>
                    <a:pt x="2069" y="3035"/>
                    <a:pt x="2105" y="3045"/>
                    <a:pt x="2138" y="3045"/>
                  </a:cubicBezTo>
                  <a:cubicBezTo>
                    <a:pt x="2313" y="3045"/>
                    <a:pt x="2428" y="2779"/>
                    <a:pt x="2241" y="2666"/>
                  </a:cubicBezTo>
                  <a:cubicBezTo>
                    <a:pt x="1923" y="2474"/>
                    <a:pt x="1598" y="2329"/>
                    <a:pt x="1256" y="2226"/>
                  </a:cubicBezTo>
                  <a:cubicBezTo>
                    <a:pt x="1530" y="2069"/>
                    <a:pt x="1792" y="1886"/>
                    <a:pt x="2038" y="1675"/>
                  </a:cubicBezTo>
                  <a:cubicBezTo>
                    <a:pt x="2173" y="1560"/>
                    <a:pt x="2059" y="1329"/>
                    <a:pt x="1900" y="1329"/>
                  </a:cubicBezTo>
                  <a:cubicBezTo>
                    <a:pt x="1881" y="1329"/>
                    <a:pt x="1862" y="1332"/>
                    <a:pt x="1843" y="1339"/>
                  </a:cubicBezTo>
                  <a:cubicBezTo>
                    <a:pt x="1365" y="1506"/>
                    <a:pt x="920" y="1722"/>
                    <a:pt x="494" y="1992"/>
                  </a:cubicBezTo>
                  <a:cubicBezTo>
                    <a:pt x="496" y="1980"/>
                    <a:pt x="496" y="1970"/>
                    <a:pt x="497" y="1957"/>
                  </a:cubicBezTo>
                  <a:cubicBezTo>
                    <a:pt x="585" y="1370"/>
                    <a:pt x="652" y="782"/>
                    <a:pt x="696" y="189"/>
                  </a:cubicBezTo>
                  <a:cubicBezTo>
                    <a:pt x="705" y="64"/>
                    <a:pt x="611" y="1"/>
                    <a:pt x="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93" name="Google Shape;1693;p43"/>
          <p:cNvGrpSpPr/>
          <p:nvPr/>
        </p:nvGrpSpPr>
        <p:grpSpPr>
          <a:xfrm>
            <a:off x="6034099" y="4362223"/>
            <a:ext cx="318040" cy="185127"/>
            <a:chOff x="6003224" y="2843348"/>
            <a:chExt cx="318040" cy="185127"/>
          </a:xfrm>
        </p:grpSpPr>
        <p:sp>
          <p:nvSpPr>
            <p:cNvPr id="1694" name="Google Shape;1694;p43"/>
            <p:cNvSpPr/>
            <p:nvPr/>
          </p:nvSpPr>
          <p:spPr>
            <a:xfrm>
              <a:off x="6003224" y="2863195"/>
              <a:ext cx="73017" cy="159033"/>
            </a:xfrm>
            <a:custGeom>
              <a:avLst/>
              <a:gdLst/>
              <a:ahLst/>
              <a:cxnLst/>
              <a:rect l="l" t="t" r="r" b="b"/>
              <a:pathLst>
                <a:path w="2292" h="4992" extrusionOk="0">
                  <a:moveTo>
                    <a:pt x="601" y="416"/>
                  </a:moveTo>
                  <a:cubicBezTo>
                    <a:pt x="647" y="416"/>
                    <a:pt x="714" y="440"/>
                    <a:pt x="801" y="489"/>
                  </a:cubicBezTo>
                  <a:cubicBezTo>
                    <a:pt x="879" y="534"/>
                    <a:pt x="957" y="580"/>
                    <a:pt x="1035" y="624"/>
                  </a:cubicBezTo>
                  <a:cubicBezTo>
                    <a:pt x="1249" y="752"/>
                    <a:pt x="1625" y="1078"/>
                    <a:pt x="1704" y="1321"/>
                  </a:cubicBezTo>
                  <a:cubicBezTo>
                    <a:pt x="1969" y="2159"/>
                    <a:pt x="1064" y="2322"/>
                    <a:pt x="513" y="2381"/>
                  </a:cubicBezTo>
                  <a:cubicBezTo>
                    <a:pt x="514" y="2042"/>
                    <a:pt x="517" y="1701"/>
                    <a:pt x="523" y="1363"/>
                  </a:cubicBezTo>
                  <a:cubicBezTo>
                    <a:pt x="527" y="1191"/>
                    <a:pt x="457" y="773"/>
                    <a:pt x="537" y="624"/>
                  </a:cubicBezTo>
                  <a:cubicBezTo>
                    <a:pt x="502" y="485"/>
                    <a:pt x="523" y="416"/>
                    <a:pt x="601" y="416"/>
                  </a:cubicBezTo>
                  <a:close/>
                  <a:moveTo>
                    <a:pt x="533" y="1"/>
                  </a:moveTo>
                  <a:cubicBezTo>
                    <a:pt x="355" y="1"/>
                    <a:pt x="225" y="104"/>
                    <a:pt x="155" y="375"/>
                  </a:cubicBezTo>
                  <a:cubicBezTo>
                    <a:pt x="0" y="969"/>
                    <a:pt x="140" y="1858"/>
                    <a:pt x="142" y="2471"/>
                  </a:cubicBezTo>
                  <a:cubicBezTo>
                    <a:pt x="146" y="3272"/>
                    <a:pt x="149" y="4073"/>
                    <a:pt x="205" y="4871"/>
                  </a:cubicBezTo>
                  <a:cubicBezTo>
                    <a:pt x="210" y="4951"/>
                    <a:pt x="270" y="4991"/>
                    <a:pt x="330" y="4991"/>
                  </a:cubicBezTo>
                  <a:cubicBezTo>
                    <a:pt x="389" y="4991"/>
                    <a:pt x="448" y="4952"/>
                    <a:pt x="453" y="4871"/>
                  </a:cubicBezTo>
                  <a:cubicBezTo>
                    <a:pt x="487" y="4260"/>
                    <a:pt x="500" y="3645"/>
                    <a:pt x="507" y="3031"/>
                  </a:cubicBezTo>
                  <a:cubicBezTo>
                    <a:pt x="918" y="3608"/>
                    <a:pt x="1329" y="4185"/>
                    <a:pt x="1760" y="4748"/>
                  </a:cubicBezTo>
                  <a:cubicBezTo>
                    <a:pt x="1804" y="4805"/>
                    <a:pt x="1864" y="4829"/>
                    <a:pt x="1923" y="4829"/>
                  </a:cubicBezTo>
                  <a:cubicBezTo>
                    <a:pt x="2059" y="4829"/>
                    <a:pt x="2188" y="4700"/>
                    <a:pt x="2089" y="4555"/>
                  </a:cubicBezTo>
                  <a:cubicBezTo>
                    <a:pt x="1675" y="3942"/>
                    <a:pt x="1236" y="3346"/>
                    <a:pt x="799" y="2746"/>
                  </a:cubicBezTo>
                  <a:cubicBezTo>
                    <a:pt x="1412" y="2646"/>
                    <a:pt x="2168" y="2405"/>
                    <a:pt x="2230" y="1754"/>
                  </a:cubicBezTo>
                  <a:cubicBezTo>
                    <a:pt x="2291" y="1075"/>
                    <a:pt x="1525" y="391"/>
                    <a:pt x="978" y="133"/>
                  </a:cubicBezTo>
                  <a:cubicBezTo>
                    <a:pt x="809" y="53"/>
                    <a:pt x="659" y="1"/>
                    <a:pt x="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43"/>
            <p:cNvSpPr/>
            <p:nvPr/>
          </p:nvSpPr>
          <p:spPr>
            <a:xfrm>
              <a:off x="6075638" y="2960140"/>
              <a:ext cx="56929" cy="11246"/>
            </a:xfrm>
            <a:custGeom>
              <a:avLst/>
              <a:gdLst/>
              <a:ahLst/>
              <a:cxnLst/>
              <a:rect l="l" t="t" r="r" b="b"/>
              <a:pathLst>
                <a:path w="1787" h="353" extrusionOk="0">
                  <a:moveTo>
                    <a:pt x="163" y="1"/>
                  </a:moveTo>
                  <a:cubicBezTo>
                    <a:pt x="1" y="1"/>
                    <a:pt x="7" y="236"/>
                    <a:pt x="164" y="250"/>
                  </a:cubicBezTo>
                  <a:cubicBezTo>
                    <a:pt x="640" y="294"/>
                    <a:pt x="1118" y="315"/>
                    <a:pt x="1593" y="352"/>
                  </a:cubicBezTo>
                  <a:cubicBezTo>
                    <a:pt x="1598" y="352"/>
                    <a:pt x="1603" y="352"/>
                    <a:pt x="1607" y="352"/>
                  </a:cubicBezTo>
                  <a:cubicBezTo>
                    <a:pt x="1787" y="352"/>
                    <a:pt x="1786" y="54"/>
                    <a:pt x="1593" y="50"/>
                  </a:cubicBezTo>
                  <a:cubicBezTo>
                    <a:pt x="1118" y="37"/>
                    <a:pt x="641" y="8"/>
                    <a:pt x="164" y="1"/>
                  </a:cubicBezTo>
                  <a:cubicBezTo>
                    <a:pt x="164" y="1"/>
                    <a:pt x="163" y="1"/>
                    <a:pt x="1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43"/>
            <p:cNvSpPr/>
            <p:nvPr/>
          </p:nvSpPr>
          <p:spPr>
            <a:xfrm>
              <a:off x="6082073" y="2939432"/>
              <a:ext cx="59128" cy="10194"/>
            </a:xfrm>
            <a:custGeom>
              <a:avLst/>
              <a:gdLst/>
              <a:ahLst/>
              <a:cxnLst/>
              <a:rect l="l" t="t" r="r" b="b"/>
              <a:pathLst>
                <a:path w="1856" h="320" extrusionOk="0">
                  <a:moveTo>
                    <a:pt x="1259" y="1"/>
                  </a:moveTo>
                  <a:cubicBezTo>
                    <a:pt x="895" y="1"/>
                    <a:pt x="528" y="26"/>
                    <a:pt x="167" y="31"/>
                  </a:cubicBezTo>
                  <a:cubicBezTo>
                    <a:pt x="1" y="35"/>
                    <a:pt x="1" y="287"/>
                    <a:pt x="167" y="289"/>
                  </a:cubicBezTo>
                  <a:cubicBezTo>
                    <a:pt x="532" y="294"/>
                    <a:pt x="904" y="319"/>
                    <a:pt x="1271" y="319"/>
                  </a:cubicBezTo>
                  <a:cubicBezTo>
                    <a:pt x="1403" y="319"/>
                    <a:pt x="1535" y="316"/>
                    <a:pt x="1666" y="307"/>
                  </a:cubicBezTo>
                  <a:cubicBezTo>
                    <a:pt x="1855" y="296"/>
                    <a:pt x="1855" y="27"/>
                    <a:pt x="1666" y="14"/>
                  </a:cubicBezTo>
                  <a:cubicBezTo>
                    <a:pt x="1531" y="4"/>
                    <a:pt x="1395" y="1"/>
                    <a:pt x="1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43"/>
            <p:cNvSpPr/>
            <p:nvPr/>
          </p:nvSpPr>
          <p:spPr>
            <a:xfrm>
              <a:off x="6173507" y="2905376"/>
              <a:ext cx="45747" cy="101148"/>
            </a:xfrm>
            <a:custGeom>
              <a:avLst/>
              <a:gdLst/>
              <a:ahLst/>
              <a:cxnLst/>
              <a:rect l="l" t="t" r="r" b="b"/>
              <a:pathLst>
                <a:path w="1436" h="3175" extrusionOk="0">
                  <a:moveTo>
                    <a:pt x="674" y="386"/>
                  </a:moveTo>
                  <a:cubicBezTo>
                    <a:pt x="721" y="386"/>
                    <a:pt x="768" y="392"/>
                    <a:pt x="815" y="407"/>
                  </a:cubicBezTo>
                  <a:cubicBezTo>
                    <a:pt x="1066" y="489"/>
                    <a:pt x="1159" y="739"/>
                    <a:pt x="1030" y="961"/>
                  </a:cubicBezTo>
                  <a:cubicBezTo>
                    <a:pt x="905" y="1173"/>
                    <a:pt x="607" y="1299"/>
                    <a:pt x="536" y="1531"/>
                  </a:cubicBezTo>
                  <a:cubicBezTo>
                    <a:pt x="524" y="1162"/>
                    <a:pt x="501" y="792"/>
                    <a:pt x="471" y="421"/>
                  </a:cubicBezTo>
                  <a:cubicBezTo>
                    <a:pt x="537" y="400"/>
                    <a:pt x="605" y="386"/>
                    <a:pt x="674" y="386"/>
                  </a:cubicBezTo>
                  <a:close/>
                  <a:moveTo>
                    <a:pt x="290" y="1"/>
                  </a:moveTo>
                  <a:cubicBezTo>
                    <a:pt x="220" y="1"/>
                    <a:pt x="154" y="46"/>
                    <a:pt x="156" y="141"/>
                  </a:cubicBezTo>
                  <a:lnTo>
                    <a:pt x="161" y="334"/>
                  </a:lnTo>
                  <a:cubicBezTo>
                    <a:pt x="132" y="354"/>
                    <a:pt x="102" y="375"/>
                    <a:pt x="75" y="398"/>
                  </a:cubicBezTo>
                  <a:cubicBezTo>
                    <a:pt x="1" y="462"/>
                    <a:pt x="70" y="574"/>
                    <a:pt x="151" y="574"/>
                  </a:cubicBezTo>
                  <a:cubicBezTo>
                    <a:pt x="156" y="574"/>
                    <a:pt x="161" y="574"/>
                    <a:pt x="166" y="573"/>
                  </a:cubicBezTo>
                  <a:lnTo>
                    <a:pt x="166" y="573"/>
                  </a:lnTo>
                  <a:cubicBezTo>
                    <a:pt x="188" y="1378"/>
                    <a:pt x="206" y="2181"/>
                    <a:pt x="164" y="2987"/>
                  </a:cubicBezTo>
                  <a:cubicBezTo>
                    <a:pt x="158" y="3112"/>
                    <a:pt x="256" y="3175"/>
                    <a:pt x="355" y="3175"/>
                  </a:cubicBezTo>
                  <a:cubicBezTo>
                    <a:pt x="453" y="3175"/>
                    <a:pt x="552" y="3113"/>
                    <a:pt x="552" y="2987"/>
                  </a:cubicBezTo>
                  <a:cubicBezTo>
                    <a:pt x="552" y="2558"/>
                    <a:pt x="547" y="2128"/>
                    <a:pt x="537" y="1700"/>
                  </a:cubicBezTo>
                  <a:lnTo>
                    <a:pt x="537" y="1700"/>
                  </a:lnTo>
                  <a:cubicBezTo>
                    <a:pt x="560" y="1747"/>
                    <a:pt x="603" y="1787"/>
                    <a:pt x="652" y="1799"/>
                  </a:cubicBezTo>
                  <a:cubicBezTo>
                    <a:pt x="677" y="1804"/>
                    <a:pt x="701" y="1807"/>
                    <a:pt x="722" y="1807"/>
                  </a:cubicBezTo>
                  <a:cubicBezTo>
                    <a:pt x="781" y="1807"/>
                    <a:pt x="829" y="1786"/>
                    <a:pt x="881" y="1736"/>
                  </a:cubicBezTo>
                  <a:cubicBezTo>
                    <a:pt x="927" y="1691"/>
                    <a:pt x="940" y="1625"/>
                    <a:pt x="924" y="1564"/>
                  </a:cubicBezTo>
                  <a:cubicBezTo>
                    <a:pt x="988" y="1494"/>
                    <a:pt x="1117" y="1393"/>
                    <a:pt x="1147" y="1355"/>
                  </a:cubicBezTo>
                  <a:cubicBezTo>
                    <a:pt x="1227" y="1260"/>
                    <a:pt x="1302" y="1157"/>
                    <a:pt x="1348" y="1040"/>
                  </a:cubicBezTo>
                  <a:cubicBezTo>
                    <a:pt x="1435" y="828"/>
                    <a:pt x="1419" y="597"/>
                    <a:pt x="1282" y="413"/>
                  </a:cubicBezTo>
                  <a:cubicBezTo>
                    <a:pt x="1138" y="220"/>
                    <a:pt x="942" y="141"/>
                    <a:pt x="738" y="141"/>
                  </a:cubicBezTo>
                  <a:cubicBezTo>
                    <a:pt x="643" y="141"/>
                    <a:pt x="545" y="159"/>
                    <a:pt x="451" y="189"/>
                  </a:cubicBezTo>
                  <a:cubicBezTo>
                    <a:pt x="450" y="174"/>
                    <a:pt x="450" y="156"/>
                    <a:pt x="447" y="141"/>
                  </a:cubicBezTo>
                  <a:cubicBezTo>
                    <a:pt x="438" y="49"/>
                    <a:pt x="362" y="1"/>
                    <a:pt x="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43"/>
            <p:cNvSpPr/>
            <p:nvPr/>
          </p:nvSpPr>
          <p:spPr>
            <a:xfrm>
              <a:off x="6232986" y="2940260"/>
              <a:ext cx="81014" cy="12552"/>
            </a:xfrm>
            <a:custGeom>
              <a:avLst/>
              <a:gdLst/>
              <a:ahLst/>
              <a:cxnLst/>
              <a:rect l="l" t="t" r="r" b="b"/>
              <a:pathLst>
                <a:path w="2543" h="394" extrusionOk="0">
                  <a:moveTo>
                    <a:pt x="1586" y="0"/>
                  </a:moveTo>
                  <a:cubicBezTo>
                    <a:pt x="1119" y="0"/>
                    <a:pt x="647" y="34"/>
                    <a:pt x="194" y="82"/>
                  </a:cubicBezTo>
                  <a:cubicBezTo>
                    <a:pt x="9" y="102"/>
                    <a:pt x="0" y="377"/>
                    <a:pt x="194" y="377"/>
                  </a:cubicBezTo>
                  <a:cubicBezTo>
                    <a:pt x="756" y="377"/>
                    <a:pt x="1322" y="394"/>
                    <a:pt x="1885" y="394"/>
                  </a:cubicBezTo>
                  <a:cubicBezTo>
                    <a:pt x="2026" y="394"/>
                    <a:pt x="2167" y="393"/>
                    <a:pt x="2307" y="390"/>
                  </a:cubicBezTo>
                  <a:cubicBezTo>
                    <a:pt x="2542" y="384"/>
                    <a:pt x="2536" y="51"/>
                    <a:pt x="2307" y="31"/>
                  </a:cubicBezTo>
                  <a:cubicBezTo>
                    <a:pt x="2070" y="10"/>
                    <a:pt x="1829" y="0"/>
                    <a:pt x="1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Google Shape;1699;p43"/>
            <p:cNvSpPr/>
            <p:nvPr/>
          </p:nvSpPr>
          <p:spPr>
            <a:xfrm>
              <a:off x="6253726" y="2843348"/>
              <a:ext cx="67538" cy="73527"/>
            </a:xfrm>
            <a:custGeom>
              <a:avLst/>
              <a:gdLst/>
              <a:ahLst/>
              <a:cxnLst/>
              <a:rect l="l" t="t" r="r" b="b"/>
              <a:pathLst>
                <a:path w="2120" h="2308" extrusionOk="0">
                  <a:moveTo>
                    <a:pt x="890" y="413"/>
                  </a:moveTo>
                  <a:cubicBezTo>
                    <a:pt x="1097" y="413"/>
                    <a:pt x="1170" y="532"/>
                    <a:pt x="1108" y="770"/>
                  </a:cubicBezTo>
                  <a:cubicBezTo>
                    <a:pt x="1091" y="853"/>
                    <a:pt x="1069" y="935"/>
                    <a:pt x="1041" y="1014"/>
                  </a:cubicBezTo>
                  <a:cubicBezTo>
                    <a:pt x="979" y="1207"/>
                    <a:pt x="899" y="1412"/>
                    <a:pt x="777" y="1568"/>
                  </a:cubicBezTo>
                  <a:cubicBezTo>
                    <a:pt x="610" y="1347"/>
                    <a:pt x="498" y="1070"/>
                    <a:pt x="511" y="856"/>
                  </a:cubicBezTo>
                  <a:cubicBezTo>
                    <a:pt x="518" y="737"/>
                    <a:pt x="557" y="517"/>
                    <a:pt x="674" y="444"/>
                  </a:cubicBezTo>
                  <a:cubicBezTo>
                    <a:pt x="758" y="423"/>
                    <a:pt x="830" y="413"/>
                    <a:pt x="890" y="413"/>
                  </a:cubicBezTo>
                  <a:close/>
                  <a:moveTo>
                    <a:pt x="876" y="0"/>
                  </a:moveTo>
                  <a:cubicBezTo>
                    <a:pt x="690" y="0"/>
                    <a:pt x="493" y="90"/>
                    <a:pt x="342" y="286"/>
                  </a:cubicBezTo>
                  <a:cubicBezTo>
                    <a:pt x="1" y="730"/>
                    <a:pt x="134" y="1364"/>
                    <a:pt x="453" y="1795"/>
                  </a:cubicBezTo>
                  <a:cubicBezTo>
                    <a:pt x="393" y="1814"/>
                    <a:pt x="329" y="1828"/>
                    <a:pt x="257" y="1828"/>
                  </a:cubicBezTo>
                  <a:cubicBezTo>
                    <a:pt x="247" y="1828"/>
                    <a:pt x="237" y="1827"/>
                    <a:pt x="227" y="1827"/>
                  </a:cubicBezTo>
                  <a:cubicBezTo>
                    <a:pt x="225" y="1827"/>
                    <a:pt x="222" y="1827"/>
                    <a:pt x="220" y="1827"/>
                  </a:cubicBezTo>
                  <a:cubicBezTo>
                    <a:pt x="73" y="1827"/>
                    <a:pt x="83" y="2045"/>
                    <a:pt x="227" y="2063"/>
                  </a:cubicBezTo>
                  <a:cubicBezTo>
                    <a:pt x="261" y="2067"/>
                    <a:pt x="293" y="2069"/>
                    <a:pt x="326" y="2069"/>
                  </a:cubicBezTo>
                  <a:cubicBezTo>
                    <a:pt x="437" y="2069"/>
                    <a:pt x="542" y="2045"/>
                    <a:pt x="640" y="2003"/>
                  </a:cubicBezTo>
                  <a:cubicBezTo>
                    <a:pt x="839" y="2184"/>
                    <a:pt x="1150" y="2308"/>
                    <a:pt x="1435" y="2308"/>
                  </a:cubicBezTo>
                  <a:cubicBezTo>
                    <a:pt x="1743" y="2308"/>
                    <a:pt x="2020" y="2164"/>
                    <a:pt x="2094" y="1791"/>
                  </a:cubicBezTo>
                  <a:cubicBezTo>
                    <a:pt x="2119" y="1662"/>
                    <a:pt x="2009" y="1557"/>
                    <a:pt x="1901" y="1557"/>
                  </a:cubicBezTo>
                  <a:cubicBezTo>
                    <a:pt x="1846" y="1557"/>
                    <a:pt x="1792" y="1584"/>
                    <a:pt x="1756" y="1649"/>
                  </a:cubicBezTo>
                  <a:cubicBezTo>
                    <a:pt x="1643" y="1857"/>
                    <a:pt x="1502" y="1940"/>
                    <a:pt x="1356" y="1940"/>
                  </a:cubicBezTo>
                  <a:cubicBezTo>
                    <a:pt x="1226" y="1940"/>
                    <a:pt x="1092" y="1874"/>
                    <a:pt x="970" y="1771"/>
                  </a:cubicBezTo>
                  <a:cubicBezTo>
                    <a:pt x="1248" y="1486"/>
                    <a:pt x="1416" y="1048"/>
                    <a:pt x="1443" y="689"/>
                  </a:cubicBezTo>
                  <a:cubicBezTo>
                    <a:pt x="1474" y="259"/>
                    <a:pt x="1192" y="0"/>
                    <a:pt x="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Google Shape;1700;p43"/>
            <p:cNvSpPr/>
            <p:nvPr/>
          </p:nvSpPr>
          <p:spPr>
            <a:xfrm>
              <a:off x="6248182" y="2960044"/>
              <a:ext cx="58172" cy="68430"/>
            </a:xfrm>
            <a:custGeom>
              <a:avLst/>
              <a:gdLst/>
              <a:ahLst/>
              <a:cxnLst/>
              <a:rect l="l" t="t" r="r" b="b"/>
              <a:pathLst>
                <a:path w="1826" h="2148" extrusionOk="0">
                  <a:moveTo>
                    <a:pt x="1163" y="0"/>
                  </a:moveTo>
                  <a:cubicBezTo>
                    <a:pt x="717" y="0"/>
                    <a:pt x="323" y="246"/>
                    <a:pt x="53" y="598"/>
                  </a:cubicBezTo>
                  <a:cubicBezTo>
                    <a:pt x="0" y="664"/>
                    <a:pt x="35" y="757"/>
                    <a:pt x="82" y="813"/>
                  </a:cubicBezTo>
                  <a:cubicBezTo>
                    <a:pt x="315" y="1108"/>
                    <a:pt x="645" y="1095"/>
                    <a:pt x="978" y="1194"/>
                  </a:cubicBezTo>
                  <a:cubicBezTo>
                    <a:pt x="1050" y="1215"/>
                    <a:pt x="1249" y="1265"/>
                    <a:pt x="1286" y="1351"/>
                  </a:cubicBezTo>
                  <a:cubicBezTo>
                    <a:pt x="1421" y="1649"/>
                    <a:pt x="1117" y="1685"/>
                    <a:pt x="955" y="1706"/>
                  </a:cubicBezTo>
                  <a:cubicBezTo>
                    <a:pt x="748" y="1732"/>
                    <a:pt x="579" y="1735"/>
                    <a:pt x="390" y="1828"/>
                  </a:cubicBezTo>
                  <a:cubicBezTo>
                    <a:pt x="212" y="1913"/>
                    <a:pt x="325" y="2148"/>
                    <a:pt x="490" y="2148"/>
                  </a:cubicBezTo>
                  <a:cubicBezTo>
                    <a:pt x="501" y="2148"/>
                    <a:pt x="512" y="2147"/>
                    <a:pt x="523" y="2145"/>
                  </a:cubicBezTo>
                  <a:cubicBezTo>
                    <a:pt x="938" y="2067"/>
                    <a:pt x="1826" y="2070"/>
                    <a:pt x="1719" y="1400"/>
                  </a:cubicBezTo>
                  <a:cubicBezTo>
                    <a:pt x="1618" y="761"/>
                    <a:pt x="851" y="930"/>
                    <a:pt x="450" y="664"/>
                  </a:cubicBezTo>
                  <a:cubicBezTo>
                    <a:pt x="678" y="409"/>
                    <a:pt x="977" y="293"/>
                    <a:pt x="1322" y="243"/>
                  </a:cubicBezTo>
                  <a:cubicBezTo>
                    <a:pt x="1467" y="222"/>
                    <a:pt x="1414" y="20"/>
                    <a:pt x="1289" y="7"/>
                  </a:cubicBezTo>
                  <a:cubicBezTo>
                    <a:pt x="1246" y="2"/>
                    <a:pt x="1204" y="0"/>
                    <a:pt x="1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01" name="Google Shape;1701;p43"/>
          <p:cNvGrpSpPr/>
          <p:nvPr/>
        </p:nvGrpSpPr>
        <p:grpSpPr>
          <a:xfrm>
            <a:off x="7300511" y="1460953"/>
            <a:ext cx="564356" cy="532466"/>
            <a:chOff x="737336" y="3409628"/>
            <a:chExt cx="564356" cy="532466"/>
          </a:xfrm>
        </p:grpSpPr>
        <p:sp>
          <p:nvSpPr>
            <p:cNvPr id="1702" name="Google Shape;1702;p43"/>
            <p:cNvSpPr/>
            <p:nvPr/>
          </p:nvSpPr>
          <p:spPr>
            <a:xfrm>
              <a:off x="737336" y="3409628"/>
              <a:ext cx="564356" cy="532466"/>
            </a:xfrm>
            <a:custGeom>
              <a:avLst/>
              <a:gdLst/>
              <a:ahLst/>
              <a:cxnLst/>
              <a:rect l="l" t="t" r="r" b="b"/>
              <a:pathLst>
                <a:path w="17715" h="16714" extrusionOk="0">
                  <a:moveTo>
                    <a:pt x="9636" y="395"/>
                  </a:moveTo>
                  <a:cubicBezTo>
                    <a:pt x="9773" y="395"/>
                    <a:pt x="9910" y="398"/>
                    <a:pt x="10047" y="404"/>
                  </a:cubicBezTo>
                  <a:cubicBezTo>
                    <a:pt x="7419" y="2168"/>
                    <a:pt x="5712" y="5149"/>
                    <a:pt x="5594" y="8331"/>
                  </a:cubicBezTo>
                  <a:cubicBezTo>
                    <a:pt x="4029" y="7679"/>
                    <a:pt x="2623" y="6703"/>
                    <a:pt x="1488" y="5378"/>
                  </a:cubicBezTo>
                  <a:cubicBezTo>
                    <a:pt x="1938" y="4183"/>
                    <a:pt x="2700" y="3110"/>
                    <a:pt x="3794" y="2317"/>
                  </a:cubicBezTo>
                  <a:cubicBezTo>
                    <a:pt x="5461" y="1109"/>
                    <a:pt x="7560" y="395"/>
                    <a:pt x="9636" y="395"/>
                  </a:cubicBezTo>
                  <a:close/>
                  <a:moveTo>
                    <a:pt x="10654" y="467"/>
                  </a:moveTo>
                  <a:cubicBezTo>
                    <a:pt x="10601" y="554"/>
                    <a:pt x="10612" y="683"/>
                    <a:pt x="10734" y="705"/>
                  </a:cubicBezTo>
                  <a:cubicBezTo>
                    <a:pt x="10736" y="705"/>
                    <a:pt x="10739" y="705"/>
                    <a:pt x="10741" y="705"/>
                  </a:cubicBezTo>
                  <a:cubicBezTo>
                    <a:pt x="10745" y="705"/>
                    <a:pt x="10749" y="705"/>
                    <a:pt x="10753" y="705"/>
                  </a:cubicBezTo>
                  <a:cubicBezTo>
                    <a:pt x="10760" y="726"/>
                    <a:pt x="10766" y="748"/>
                    <a:pt x="10776" y="769"/>
                  </a:cubicBezTo>
                  <a:cubicBezTo>
                    <a:pt x="10804" y="821"/>
                    <a:pt x="10852" y="858"/>
                    <a:pt x="10910" y="868"/>
                  </a:cubicBezTo>
                  <a:cubicBezTo>
                    <a:pt x="10917" y="869"/>
                    <a:pt x="10923" y="869"/>
                    <a:pt x="10929" y="869"/>
                  </a:cubicBezTo>
                  <a:cubicBezTo>
                    <a:pt x="11050" y="869"/>
                    <a:pt x="11100" y="705"/>
                    <a:pt x="10983" y="656"/>
                  </a:cubicBezTo>
                  <a:cubicBezTo>
                    <a:pt x="10983" y="655"/>
                    <a:pt x="10983" y="650"/>
                    <a:pt x="10985" y="647"/>
                  </a:cubicBezTo>
                  <a:cubicBezTo>
                    <a:pt x="10989" y="634"/>
                    <a:pt x="10983" y="610"/>
                    <a:pt x="10982" y="596"/>
                  </a:cubicBezTo>
                  <a:cubicBezTo>
                    <a:pt x="10978" y="561"/>
                    <a:pt x="10970" y="526"/>
                    <a:pt x="10956" y="496"/>
                  </a:cubicBezTo>
                  <a:lnTo>
                    <a:pt x="10956" y="496"/>
                  </a:lnTo>
                  <a:cubicBezTo>
                    <a:pt x="11699" y="610"/>
                    <a:pt x="12425" y="822"/>
                    <a:pt x="13115" y="1150"/>
                  </a:cubicBezTo>
                  <a:cubicBezTo>
                    <a:pt x="15966" y="2500"/>
                    <a:pt x="17163" y="5252"/>
                    <a:pt x="17185" y="8228"/>
                  </a:cubicBezTo>
                  <a:cubicBezTo>
                    <a:pt x="17162" y="8223"/>
                    <a:pt x="17140" y="8223"/>
                    <a:pt x="17119" y="8223"/>
                  </a:cubicBezTo>
                  <a:cubicBezTo>
                    <a:pt x="17118" y="8223"/>
                    <a:pt x="17117" y="8223"/>
                    <a:pt x="17117" y="8223"/>
                  </a:cubicBezTo>
                  <a:cubicBezTo>
                    <a:pt x="16954" y="8223"/>
                    <a:pt x="16906" y="8380"/>
                    <a:pt x="16961" y="8493"/>
                  </a:cubicBezTo>
                  <a:cubicBezTo>
                    <a:pt x="15750" y="9084"/>
                    <a:pt x="14374" y="9203"/>
                    <a:pt x="13035" y="9294"/>
                  </a:cubicBezTo>
                  <a:cubicBezTo>
                    <a:pt x="12792" y="9310"/>
                    <a:pt x="12545" y="9323"/>
                    <a:pt x="12302" y="9333"/>
                  </a:cubicBezTo>
                  <a:cubicBezTo>
                    <a:pt x="12305" y="9330"/>
                    <a:pt x="12306" y="9326"/>
                    <a:pt x="12308" y="9320"/>
                  </a:cubicBezTo>
                  <a:cubicBezTo>
                    <a:pt x="12399" y="8945"/>
                    <a:pt x="12422" y="8524"/>
                    <a:pt x="12431" y="8139"/>
                  </a:cubicBezTo>
                  <a:cubicBezTo>
                    <a:pt x="12433" y="8053"/>
                    <a:pt x="12373" y="8011"/>
                    <a:pt x="12309" y="8011"/>
                  </a:cubicBezTo>
                  <a:cubicBezTo>
                    <a:pt x="12243" y="8011"/>
                    <a:pt x="12174" y="8055"/>
                    <a:pt x="12165" y="8139"/>
                  </a:cubicBezTo>
                  <a:cubicBezTo>
                    <a:pt x="12126" y="8514"/>
                    <a:pt x="12093" y="8922"/>
                    <a:pt x="12133" y="9296"/>
                  </a:cubicBezTo>
                  <a:cubicBezTo>
                    <a:pt x="12134" y="9312"/>
                    <a:pt x="12142" y="9326"/>
                    <a:pt x="12149" y="9339"/>
                  </a:cubicBezTo>
                  <a:cubicBezTo>
                    <a:pt x="11870" y="9349"/>
                    <a:pt x="11591" y="9354"/>
                    <a:pt x="11313" y="9354"/>
                  </a:cubicBezTo>
                  <a:cubicBezTo>
                    <a:pt x="10359" y="9354"/>
                    <a:pt x="9405" y="9292"/>
                    <a:pt x="8463" y="9138"/>
                  </a:cubicBezTo>
                  <a:cubicBezTo>
                    <a:pt x="7613" y="9001"/>
                    <a:pt x="6786" y="8783"/>
                    <a:pt x="5997" y="8488"/>
                  </a:cubicBezTo>
                  <a:cubicBezTo>
                    <a:pt x="6002" y="8189"/>
                    <a:pt x="6016" y="7888"/>
                    <a:pt x="6055" y="7591"/>
                  </a:cubicBezTo>
                  <a:cubicBezTo>
                    <a:pt x="6091" y="7286"/>
                    <a:pt x="6145" y="6985"/>
                    <a:pt x="6212" y="6690"/>
                  </a:cubicBezTo>
                  <a:cubicBezTo>
                    <a:pt x="6602" y="6764"/>
                    <a:pt x="6993" y="6855"/>
                    <a:pt x="7386" y="6886"/>
                  </a:cubicBezTo>
                  <a:cubicBezTo>
                    <a:pt x="7390" y="6886"/>
                    <a:pt x="7394" y="6887"/>
                    <a:pt x="7398" y="6887"/>
                  </a:cubicBezTo>
                  <a:cubicBezTo>
                    <a:pt x="7534" y="6887"/>
                    <a:pt x="7562" y="6659"/>
                    <a:pt x="7422" y="6628"/>
                  </a:cubicBezTo>
                  <a:cubicBezTo>
                    <a:pt x="7043" y="6548"/>
                    <a:pt x="6646" y="6524"/>
                    <a:pt x="6257" y="6485"/>
                  </a:cubicBezTo>
                  <a:cubicBezTo>
                    <a:pt x="6859" y="4012"/>
                    <a:pt x="8447" y="1839"/>
                    <a:pt x="10624" y="496"/>
                  </a:cubicBezTo>
                  <a:cubicBezTo>
                    <a:pt x="10637" y="488"/>
                    <a:pt x="10645" y="477"/>
                    <a:pt x="10654" y="467"/>
                  </a:cubicBezTo>
                  <a:close/>
                  <a:moveTo>
                    <a:pt x="1382" y="5679"/>
                  </a:moveTo>
                  <a:lnTo>
                    <a:pt x="1382" y="5679"/>
                  </a:lnTo>
                  <a:cubicBezTo>
                    <a:pt x="2478" y="7089"/>
                    <a:pt x="3954" y="8096"/>
                    <a:pt x="5589" y="8753"/>
                  </a:cubicBezTo>
                  <a:cubicBezTo>
                    <a:pt x="5607" y="10484"/>
                    <a:pt x="6116" y="12180"/>
                    <a:pt x="6871" y="13729"/>
                  </a:cubicBezTo>
                  <a:cubicBezTo>
                    <a:pt x="7207" y="14422"/>
                    <a:pt x="7716" y="15618"/>
                    <a:pt x="8463" y="16215"/>
                  </a:cubicBezTo>
                  <a:cubicBezTo>
                    <a:pt x="5534" y="15862"/>
                    <a:pt x="2885" y="14170"/>
                    <a:pt x="1680" y="11382"/>
                  </a:cubicBezTo>
                  <a:cubicBezTo>
                    <a:pt x="901" y="9582"/>
                    <a:pt x="788" y="7505"/>
                    <a:pt x="1382" y="5679"/>
                  </a:cubicBezTo>
                  <a:close/>
                  <a:moveTo>
                    <a:pt x="17169" y="8841"/>
                  </a:moveTo>
                  <a:lnTo>
                    <a:pt x="17169" y="8841"/>
                  </a:lnTo>
                  <a:cubicBezTo>
                    <a:pt x="17168" y="8925"/>
                    <a:pt x="17168" y="9010"/>
                    <a:pt x="17160" y="9095"/>
                  </a:cubicBezTo>
                  <a:cubicBezTo>
                    <a:pt x="17020" y="11163"/>
                    <a:pt x="16139" y="12856"/>
                    <a:pt x="14463" y="14078"/>
                  </a:cubicBezTo>
                  <a:cubicBezTo>
                    <a:pt x="13214" y="14988"/>
                    <a:pt x="11318" y="16163"/>
                    <a:pt x="9709" y="16299"/>
                  </a:cubicBezTo>
                  <a:cubicBezTo>
                    <a:pt x="9702" y="16298"/>
                    <a:pt x="9695" y="16296"/>
                    <a:pt x="9686" y="16296"/>
                  </a:cubicBezTo>
                  <a:cubicBezTo>
                    <a:pt x="9664" y="16298"/>
                    <a:pt x="9641" y="16298"/>
                    <a:pt x="9619" y="16298"/>
                  </a:cubicBezTo>
                  <a:cubicBezTo>
                    <a:pt x="8086" y="16298"/>
                    <a:pt x="7022" y="13248"/>
                    <a:pt x="6613" y="12095"/>
                  </a:cubicBezTo>
                  <a:cubicBezTo>
                    <a:pt x="6249" y="11070"/>
                    <a:pt x="6029" y="9993"/>
                    <a:pt x="5999" y="8911"/>
                  </a:cubicBezTo>
                  <a:lnTo>
                    <a:pt x="5999" y="8911"/>
                  </a:lnTo>
                  <a:cubicBezTo>
                    <a:pt x="6821" y="9209"/>
                    <a:pt x="7676" y="9420"/>
                    <a:pt x="8539" y="9555"/>
                  </a:cubicBezTo>
                  <a:cubicBezTo>
                    <a:pt x="8715" y="9582"/>
                    <a:pt x="8894" y="9605"/>
                    <a:pt x="9073" y="9627"/>
                  </a:cubicBezTo>
                  <a:cubicBezTo>
                    <a:pt x="9020" y="9947"/>
                    <a:pt x="8964" y="10268"/>
                    <a:pt x="8954" y="10592"/>
                  </a:cubicBezTo>
                  <a:cubicBezTo>
                    <a:pt x="8951" y="10669"/>
                    <a:pt x="9005" y="10707"/>
                    <a:pt x="9062" y="10707"/>
                  </a:cubicBezTo>
                  <a:cubicBezTo>
                    <a:pt x="9120" y="10707"/>
                    <a:pt x="9183" y="10667"/>
                    <a:pt x="9193" y="10592"/>
                  </a:cubicBezTo>
                  <a:cubicBezTo>
                    <a:pt x="9233" y="10278"/>
                    <a:pt x="9233" y="9962"/>
                    <a:pt x="9229" y="9645"/>
                  </a:cubicBezTo>
                  <a:lnTo>
                    <a:pt x="9229" y="9645"/>
                  </a:lnTo>
                  <a:cubicBezTo>
                    <a:pt x="9937" y="9724"/>
                    <a:pt x="10649" y="9758"/>
                    <a:pt x="11360" y="9758"/>
                  </a:cubicBezTo>
                  <a:cubicBezTo>
                    <a:pt x="12042" y="9758"/>
                    <a:pt x="12724" y="9726"/>
                    <a:pt x="13403" y="9671"/>
                  </a:cubicBezTo>
                  <a:cubicBezTo>
                    <a:pt x="14700" y="9567"/>
                    <a:pt x="16002" y="9419"/>
                    <a:pt x="17169" y="8841"/>
                  </a:cubicBezTo>
                  <a:close/>
                  <a:moveTo>
                    <a:pt x="9664" y="0"/>
                  </a:moveTo>
                  <a:cubicBezTo>
                    <a:pt x="7884" y="0"/>
                    <a:pt x="6084" y="504"/>
                    <a:pt x="4520" y="1381"/>
                  </a:cubicBezTo>
                  <a:cubicBezTo>
                    <a:pt x="1371" y="3146"/>
                    <a:pt x="1" y="6640"/>
                    <a:pt x="838" y="10132"/>
                  </a:cubicBezTo>
                  <a:cubicBezTo>
                    <a:pt x="1724" y="13832"/>
                    <a:pt x="5112" y="16553"/>
                    <a:pt x="8911" y="16553"/>
                  </a:cubicBezTo>
                  <a:cubicBezTo>
                    <a:pt x="8988" y="16553"/>
                    <a:pt x="9065" y="16552"/>
                    <a:pt x="9142" y="16550"/>
                  </a:cubicBezTo>
                  <a:cubicBezTo>
                    <a:pt x="9152" y="16551"/>
                    <a:pt x="9163" y="16555"/>
                    <a:pt x="9173" y="16557"/>
                  </a:cubicBezTo>
                  <a:cubicBezTo>
                    <a:pt x="9192" y="16640"/>
                    <a:pt x="9251" y="16712"/>
                    <a:pt x="9359" y="16713"/>
                  </a:cubicBezTo>
                  <a:cubicBezTo>
                    <a:pt x="9380" y="16713"/>
                    <a:pt x="9401" y="16714"/>
                    <a:pt x="9421" y="16714"/>
                  </a:cubicBezTo>
                  <a:cubicBezTo>
                    <a:pt x="11092" y="16714"/>
                    <a:pt x="12922" y="15578"/>
                    <a:pt x="14275" y="14694"/>
                  </a:cubicBezTo>
                  <a:cubicBezTo>
                    <a:pt x="15706" y="13758"/>
                    <a:pt x="16822" y="12512"/>
                    <a:pt x="17285" y="10838"/>
                  </a:cubicBezTo>
                  <a:cubicBezTo>
                    <a:pt x="17490" y="10106"/>
                    <a:pt x="17606" y="9342"/>
                    <a:pt x="17634" y="8574"/>
                  </a:cubicBezTo>
                  <a:cubicBezTo>
                    <a:pt x="17715" y="8497"/>
                    <a:pt x="17710" y="8372"/>
                    <a:pt x="17640" y="8295"/>
                  </a:cubicBezTo>
                  <a:cubicBezTo>
                    <a:pt x="17662" y="5672"/>
                    <a:pt x="16645" y="3037"/>
                    <a:pt x="14474" y="1485"/>
                  </a:cubicBezTo>
                  <a:cubicBezTo>
                    <a:pt x="13037" y="458"/>
                    <a:pt x="11360" y="0"/>
                    <a:pt x="96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Google Shape;1703;p43"/>
            <p:cNvSpPr/>
            <p:nvPr/>
          </p:nvSpPr>
          <p:spPr>
            <a:xfrm>
              <a:off x="806437" y="3558693"/>
              <a:ext cx="53680" cy="11947"/>
            </a:xfrm>
            <a:custGeom>
              <a:avLst/>
              <a:gdLst/>
              <a:ahLst/>
              <a:cxnLst/>
              <a:rect l="l" t="t" r="r" b="b"/>
              <a:pathLst>
                <a:path w="1685" h="375" extrusionOk="0">
                  <a:moveTo>
                    <a:pt x="1299" y="0"/>
                  </a:moveTo>
                  <a:cubicBezTo>
                    <a:pt x="881" y="0"/>
                    <a:pt x="426" y="69"/>
                    <a:pt x="60" y="241"/>
                  </a:cubicBezTo>
                  <a:cubicBezTo>
                    <a:pt x="0" y="270"/>
                    <a:pt x="24" y="375"/>
                    <a:pt x="89" y="375"/>
                  </a:cubicBezTo>
                  <a:cubicBezTo>
                    <a:pt x="91" y="375"/>
                    <a:pt x="93" y="374"/>
                    <a:pt x="96" y="374"/>
                  </a:cubicBezTo>
                  <a:cubicBezTo>
                    <a:pt x="581" y="324"/>
                    <a:pt x="1043" y="248"/>
                    <a:pt x="1533" y="243"/>
                  </a:cubicBezTo>
                  <a:cubicBezTo>
                    <a:pt x="1685" y="238"/>
                    <a:pt x="1683" y="16"/>
                    <a:pt x="1535" y="8"/>
                  </a:cubicBezTo>
                  <a:cubicBezTo>
                    <a:pt x="1458" y="3"/>
                    <a:pt x="1379" y="0"/>
                    <a:pt x="1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Google Shape;1704;p43"/>
            <p:cNvSpPr/>
            <p:nvPr/>
          </p:nvSpPr>
          <p:spPr>
            <a:xfrm>
              <a:off x="885414" y="3558183"/>
              <a:ext cx="49443" cy="10386"/>
            </a:xfrm>
            <a:custGeom>
              <a:avLst/>
              <a:gdLst/>
              <a:ahLst/>
              <a:cxnLst/>
              <a:rect l="l" t="t" r="r" b="b"/>
              <a:pathLst>
                <a:path w="1552" h="326" extrusionOk="0">
                  <a:moveTo>
                    <a:pt x="732" y="1"/>
                  </a:moveTo>
                  <a:cubicBezTo>
                    <a:pt x="537" y="1"/>
                    <a:pt x="341" y="14"/>
                    <a:pt x="147" y="37"/>
                  </a:cubicBezTo>
                  <a:cubicBezTo>
                    <a:pt x="10" y="52"/>
                    <a:pt x="1" y="257"/>
                    <a:pt x="140" y="257"/>
                  </a:cubicBezTo>
                  <a:cubicBezTo>
                    <a:pt x="142" y="257"/>
                    <a:pt x="144" y="257"/>
                    <a:pt x="147" y="257"/>
                  </a:cubicBezTo>
                  <a:cubicBezTo>
                    <a:pt x="225" y="253"/>
                    <a:pt x="303" y="252"/>
                    <a:pt x="381" y="252"/>
                  </a:cubicBezTo>
                  <a:cubicBezTo>
                    <a:pt x="714" y="252"/>
                    <a:pt x="1042" y="284"/>
                    <a:pt x="1374" y="324"/>
                  </a:cubicBezTo>
                  <a:cubicBezTo>
                    <a:pt x="1379" y="325"/>
                    <a:pt x="1384" y="325"/>
                    <a:pt x="1389" y="325"/>
                  </a:cubicBezTo>
                  <a:cubicBezTo>
                    <a:pt x="1525" y="325"/>
                    <a:pt x="1552" y="87"/>
                    <a:pt x="1410" y="61"/>
                  </a:cubicBezTo>
                  <a:cubicBezTo>
                    <a:pt x="1186" y="19"/>
                    <a:pt x="959" y="1"/>
                    <a:pt x="7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Google Shape;1705;p43"/>
            <p:cNvSpPr/>
            <p:nvPr/>
          </p:nvSpPr>
          <p:spPr>
            <a:xfrm>
              <a:off x="963753" y="3568314"/>
              <a:ext cx="46862" cy="10609"/>
            </a:xfrm>
            <a:custGeom>
              <a:avLst/>
              <a:gdLst/>
              <a:ahLst/>
              <a:cxnLst/>
              <a:rect l="l" t="t" r="r" b="b"/>
              <a:pathLst>
                <a:path w="1471" h="333" extrusionOk="0">
                  <a:moveTo>
                    <a:pt x="128" y="0"/>
                  </a:moveTo>
                  <a:cubicBezTo>
                    <a:pt x="0" y="0"/>
                    <a:pt x="10" y="194"/>
                    <a:pt x="136" y="208"/>
                  </a:cubicBezTo>
                  <a:cubicBezTo>
                    <a:pt x="520" y="254"/>
                    <a:pt x="909" y="321"/>
                    <a:pt x="1297" y="333"/>
                  </a:cubicBezTo>
                  <a:cubicBezTo>
                    <a:pt x="1298" y="333"/>
                    <a:pt x="1298" y="333"/>
                    <a:pt x="1299" y="333"/>
                  </a:cubicBezTo>
                  <a:cubicBezTo>
                    <a:pt x="1434" y="333"/>
                    <a:pt x="1470" y="108"/>
                    <a:pt x="1329" y="87"/>
                  </a:cubicBezTo>
                  <a:cubicBezTo>
                    <a:pt x="935" y="28"/>
                    <a:pt x="533" y="25"/>
                    <a:pt x="136" y="1"/>
                  </a:cubicBezTo>
                  <a:cubicBezTo>
                    <a:pt x="133" y="0"/>
                    <a:pt x="131" y="0"/>
                    <a:pt x="1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Google Shape;1706;p43"/>
            <p:cNvSpPr/>
            <p:nvPr/>
          </p:nvSpPr>
          <p:spPr>
            <a:xfrm>
              <a:off x="1036518" y="3566530"/>
              <a:ext cx="70118" cy="45556"/>
            </a:xfrm>
            <a:custGeom>
              <a:avLst/>
              <a:gdLst/>
              <a:ahLst/>
              <a:cxnLst/>
              <a:rect l="l" t="t" r="r" b="b"/>
              <a:pathLst>
                <a:path w="2201" h="1430" extrusionOk="0">
                  <a:moveTo>
                    <a:pt x="442" y="1"/>
                  </a:moveTo>
                  <a:cubicBezTo>
                    <a:pt x="397" y="1"/>
                    <a:pt x="349" y="31"/>
                    <a:pt x="352" y="84"/>
                  </a:cubicBezTo>
                  <a:cubicBezTo>
                    <a:pt x="355" y="147"/>
                    <a:pt x="352" y="210"/>
                    <a:pt x="351" y="271"/>
                  </a:cubicBezTo>
                  <a:lnTo>
                    <a:pt x="200" y="246"/>
                  </a:lnTo>
                  <a:cubicBezTo>
                    <a:pt x="193" y="244"/>
                    <a:pt x="185" y="244"/>
                    <a:pt x="178" y="244"/>
                  </a:cubicBezTo>
                  <a:cubicBezTo>
                    <a:pt x="51" y="244"/>
                    <a:pt x="1" y="438"/>
                    <a:pt x="139" y="468"/>
                  </a:cubicBezTo>
                  <a:cubicBezTo>
                    <a:pt x="205" y="482"/>
                    <a:pt x="272" y="499"/>
                    <a:pt x="338" y="515"/>
                  </a:cubicBezTo>
                  <a:cubicBezTo>
                    <a:pt x="312" y="773"/>
                    <a:pt x="265" y="1027"/>
                    <a:pt x="205" y="1284"/>
                  </a:cubicBezTo>
                  <a:cubicBezTo>
                    <a:pt x="184" y="1375"/>
                    <a:pt x="251" y="1430"/>
                    <a:pt x="319" y="1430"/>
                  </a:cubicBezTo>
                  <a:cubicBezTo>
                    <a:pt x="366" y="1430"/>
                    <a:pt x="413" y="1404"/>
                    <a:pt x="435" y="1348"/>
                  </a:cubicBezTo>
                  <a:cubicBezTo>
                    <a:pt x="536" y="1098"/>
                    <a:pt x="571" y="836"/>
                    <a:pt x="568" y="571"/>
                  </a:cubicBezTo>
                  <a:lnTo>
                    <a:pt x="568" y="571"/>
                  </a:lnTo>
                  <a:cubicBezTo>
                    <a:pt x="1044" y="698"/>
                    <a:pt x="1503" y="864"/>
                    <a:pt x="1972" y="1030"/>
                  </a:cubicBezTo>
                  <a:cubicBezTo>
                    <a:pt x="1985" y="1035"/>
                    <a:pt x="1998" y="1037"/>
                    <a:pt x="2011" y="1037"/>
                  </a:cubicBezTo>
                  <a:cubicBezTo>
                    <a:pt x="2131" y="1037"/>
                    <a:pt x="2201" y="842"/>
                    <a:pt x="2076" y="784"/>
                  </a:cubicBezTo>
                  <a:cubicBezTo>
                    <a:pt x="1597" y="556"/>
                    <a:pt x="1075" y="413"/>
                    <a:pt x="553" y="310"/>
                  </a:cubicBezTo>
                  <a:cubicBezTo>
                    <a:pt x="544" y="227"/>
                    <a:pt x="533" y="143"/>
                    <a:pt x="518" y="61"/>
                  </a:cubicBezTo>
                  <a:cubicBezTo>
                    <a:pt x="511" y="19"/>
                    <a:pt x="477" y="1"/>
                    <a:pt x="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Google Shape;1707;p43"/>
            <p:cNvSpPr/>
            <p:nvPr/>
          </p:nvSpPr>
          <p:spPr>
            <a:xfrm>
              <a:off x="1121579" y="3575865"/>
              <a:ext cx="50303" cy="44824"/>
            </a:xfrm>
            <a:custGeom>
              <a:avLst/>
              <a:gdLst/>
              <a:ahLst/>
              <a:cxnLst/>
              <a:rect l="l" t="t" r="r" b="b"/>
              <a:pathLst>
                <a:path w="1579" h="1407" extrusionOk="0">
                  <a:moveTo>
                    <a:pt x="454" y="1"/>
                  </a:moveTo>
                  <a:cubicBezTo>
                    <a:pt x="380" y="1"/>
                    <a:pt x="302" y="64"/>
                    <a:pt x="320" y="160"/>
                  </a:cubicBezTo>
                  <a:cubicBezTo>
                    <a:pt x="361" y="372"/>
                    <a:pt x="411" y="583"/>
                    <a:pt x="467" y="792"/>
                  </a:cubicBezTo>
                  <a:cubicBezTo>
                    <a:pt x="373" y="762"/>
                    <a:pt x="280" y="730"/>
                    <a:pt x="184" y="700"/>
                  </a:cubicBezTo>
                  <a:cubicBezTo>
                    <a:pt x="169" y="695"/>
                    <a:pt x="156" y="693"/>
                    <a:pt x="143" y="693"/>
                  </a:cubicBezTo>
                  <a:cubicBezTo>
                    <a:pt x="30" y="693"/>
                    <a:pt x="1" y="876"/>
                    <a:pt x="122" y="926"/>
                  </a:cubicBezTo>
                  <a:cubicBezTo>
                    <a:pt x="262" y="985"/>
                    <a:pt x="404" y="1045"/>
                    <a:pt x="547" y="1107"/>
                  </a:cubicBezTo>
                  <a:cubicBezTo>
                    <a:pt x="560" y="1155"/>
                    <a:pt x="573" y="1201"/>
                    <a:pt x="585" y="1250"/>
                  </a:cubicBezTo>
                  <a:cubicBezTo>
                    <a:pt x="598" y="1301"/>
                    <a:pt x="635" y="1322"/>
                    <a:pt x="674" y="1322"/>
                  </a:cubicBezTo>
                  <a:cubicBezTo>
                    <a:pt x="731" y="1322"/>
                    <a:pt x="790" y="1276"/>
                    <a:pt x="782" y="1206"/>
                  </a:cubicBezTo>
                  <a:lnTo>
                    <a:pt x="782" y="1206"/>
                  </a:lnTo>
                  <a:cubicBezTo>
                    <a:pt x="968" y="1280"/>
                    <a:pt x="1157" y="1350"/>
                    <a:pt x="1349" y="1402"/>
                  </a:cubicBezTo>
                  <a:cubicBezTo>
                    <a:pt x="1361" y="1405"/>
                    <a:pt x="1372" y="1406"/>
                    <a:pt x="1382" y="1406"/>
                  </a:cubicBezTo>
                  <a:cubicBezTo>
                    <a:pt x="1505" y="1406"/>
                    <a:pt x="1579" y="1223"/>
                    <a:pt x="1451" y="1160"/>
                  </a:cubicBezTo>
                  <a:cubicBezTo>
                    <a:pt x="1219" y="1048"/>
                    <a:pt x="974" y="958"/>
                    <a:pt x="725" y="876"/>
                  </a:cubicBezTo>
                  <a:cubicBezTo>
                    <a:pt x="678" y="613"/>
                    <a:pt x="630" y="349"/>
                    <a:pt x="566" y="92"/>
                  </a:cubicBezTo>
                  <a:cubicBezTo>
                    <a:pt x="550" y="28"/>
                    <a:pt x="503" y="1"/>
                    <a:pt x="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43"/>
            <p:cNvSpPr/>
            <p:nvPr/>
          </p:nvSpPr>
          <p:spPr>
            <a:xfrm>
              <a:off x="1190393" y="3623684"/>
              <a:ext cx="33865" cy="21791"/>
            </a:xfrm>
            <a:custGeom>
              <a:avLst/>
              <a:gdLst/>
              <a:ahLst/>
              <a:cxnLst/>
              <a:rect l="l" t="t" r="r" b="b"/>
              <a:pathLst>
                <a:path w="1063" h="684" extrusionOk="0">
                  <a:moveTo>
                    <a:pt x="170" y="0"/>
                  </a:moveTo>
                  <a:cubicBezTo>
                    <a:pt x="40" y="0"/>
                    <a:pt x="1" y="200"/>
                    <a:pt x="140" y="250"/>
                  </a:cubicBezTo>
                  <a:cubicBezTo>
                    <a:pt x="375" y="330"/>
                    <a:pt x="572" y="468"/>
                    <a:pt x="750" y="640"/>
                  </a:cubicBezTo>
                  <a:cubicBezTo>
                    <a:pt x="781" y="670"/>
                    <a:pt x="816" y="683"/>
                    <a:pt x="849" y="683"/>
                  </a:cubicBezTo>
                  <a:cubicBezTo>
                    <a:pt x="963" y="683"/>
                    <a:pt x="1063" y="536"/>
                    <a:pt x="959" y="431"/>
                  </a:cubicBezTo>
                  <a:cubicBezTo>
                    <a:pt x="751" y="221"/>
                    <a:pt x="491" y="80"/>
                    <a:pt x="207" y="5"/>
                  </a:cubicBezTo>
                  <a:cubicBezTo>
                    <a:pt x="194" y="2"/>
                    <a:pt x="182" y="0"/>
                    <a:pt x="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43"/>
            <p:cNvSpPr/>
            <p:nvPr/>
          </p:nvSpPr>
          <p:spPr>
            <a:xfrm>
              <a:off x="1228432" y="3644169"/>
              <a:ext cx="51514" cy="31857"/>
            </a:xfrm>
            <a:custGeom>
              <a:avLst/>
              <a:gdLst/>
              <a:ahLst/>
              <a:cxnLst/>
              <a:rect l="l" t="t" r="r" b="b"/>
              <a:pathLst>
                <a:path w="1617" h="1000" extrusionOk="0">
                  <a:moveTo>
                    <a:pt x="392" y="0"/>
                  </a:moveTo>
                  <a:cubicBezTo>
                    <a:pt x="263" y="0"/>
                    <a:pt x="239" y="217"/>
                    <a:pt x="372" y="246"/>
                  </a:cubicBezTo>
                  <a:cubicBezTo>
                    <a:pt x="551" y="286"/>
                    <a:pt x="723" y="345"/>
                    <a:pt x="881" y="436"/>
                  </a:cubicBezTo>
                  <a:cubicBezTo>
                    <a:pt x="989" y="501"/>
                    <a:pt x="1080" y="579"/>
                    <a:pt x="1168" y="661"/>
                  </a:cubicBezTo>
                  <a:cubicBezTo>
                    <a:pt x="859" y="609"/>
                    <a:pt x="550" y="566"/>
                    <a:pt x="240" y="524"/>
                  </a:cubicBezTo>
                  <a:cubicBezTo>
                    <a:pt x="233" y="522"/>
                    <a:pt x="226" y="522"/>
                    <a:pt x="219" y="522"/>
                  </a:cubicBezTo>
                  <a:cubicBezTo>
                    <a:pt x="65" y="522"/>
                    <a:pt x="1" y="750"/>
                    <a:pt x="169" y="784"/>
                  </a:cubicBezTo>
                  <a:cubicBezTo>
                    <a:pt x="530" y="859"/>
                    <a:pt x="889" y="939"/>
                    <a:pt x="1254" y="997"/>
                  </a:cubicBezTo>
                  <a:cubicBezTo>
                    <a:pt x="1264" y="999"/>
                    <a:pt x="1274" y="1000"/>
                    <a:pt x="1283" y="1000"/>
                  </a:cubicBezTo>
                  <a:cubicBezTo>
                    <a:pt x="1394" y="1000"/>
                    <a:pt x="1461" y="897"/>
                    <a:pt x="1455" y="808"/>
                  </a:cubicBezTo>
                  <a:cubicBezTo>
                    <a:pt x="1545" y="783"/>
                    <a:pt x="1616" y="690"/>
                    <a:pt x="1545" y="589"/>
                  </a:cubicBezTo>
                  <a:cubicBezTo>
                    <a:pt x="1294" y="236"/>
                    <a:pt x="822" y="47"/>
                    <a:pt x="405" y="1"/>
                  </a:cubicBezTo>
                  <a:cubicBezTo>
                    <a:pt x="401" y="0"/>
                    <a:pt x="396" y="0"/>
                    <a:pt x="3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Google Shape;1710;p43"/>
            <p:cNvSpPr/>
            <p:nvPr/>
          </p:nvSpPr>
          <p:spPr>
            <a:xfrm>
              <a:off x="1031452" y="3879729"/>
              <a:ext cx="32367" cy="46831"/>
            </a:xfrm>
            <a:custGeom>
              <a:avLst/>
              <a:gdLst/>
              <a:ahLst/>
              <a:cxnLst/>
              <a:rect l="l" t="t" r="r" b="b"/>
              <a:pathLst>
                <a:path w="1016" h="1470" extrusionOk="0">
                  <a:moveTo>
                    <a:pt x="867" y="1"/>
                  </a:moveTo>
                  <a:cubicBezTo>
                    <a:pt x="816" y="1"/>
                    <a:pt x="763" y="28"/>
                    <a:pt x="739" y="88"/>
                  </a:cubicBezTo>
                  <a:cubicBezTo>
                    <a:pt x="557" y="532"/>
                    <a:pt x="342" y="933"/>
                    <a:pt x="54" y="1316"/>
                  </a:cubicBezTo>
                  <a:cubicBezTo>
                    <a:pt x="0" y="1388"/>
                    <a:pt x="76" y="1470"/>
                    <a:pt x="150" y="1470"/>
                  </a:cubicBezTo>
                  <a:cubicBezTo>
                    <a:pt x="174" y="1470"/>
                    <a:pt x="197" y="1461"/>
                    <a:pt x="216" y="1442"/>
                  </a:cubicBezTo>
                  <a:cubicBezTo>
                    <a:pt x="564" y="1082"/>
                    <a:pt x="842" y="638"/>
                    <a:pt x="987" y="159"/>
                  </a:cubicBezTo>
                  <a:cubicBezTo>
                    <a:pt x="1016" y="60"/>
                    <a:pt x="943" y="1"/>
                    <a:pt x="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43"/>
            <p:cNvSpPr/>
            <p:nvPr/>
          </p:nvSpPr>
          <p:spPr>
            <a:xfrm>
              <a:off x="1076117" y="3807666"/>
              <a:ext cx="26665" cy="47500"/>
            </a:xfrm>
            <a:custGeom>
              <a:avLst/>
              <a:gdLst/>
              <a:ahLst/>
              <a:cxnLst/>
              <a:rect l="l" t="t" r="r" b="b"/>
              <a:pathLst>
                <a:path w="837" h="1491" extrusionOk="0">
                  <a:moveTo>
                    <a:pt x="670" y="1"/>
                  </a:moveTo>
                  <a:cubicBezTo>
                    <a:pt x="628" y="1"/>
                    <a:pt x="587" y="20"/>
                    <a:pt x="563" y="65"/>
                  </a:cubicBezTo>
                  <a:cubicBezTo>
                    <a:pt x="349" y="463"/>
                    <a:pt x="186" y="907"/>
                    <a:pt x="33" y="1334"/>
                  </a:cubicBezTo>
                  <a:cubicBezTo>
                    <a:pt x="1" y="1421"/>
                    <a:pt x="84" y="1491"/>
                    <a:pt x="162" y="1491"/>
                  </a:cubicBezTo>
                  <a:cubicBezTo>
                    <a:pt x="202" y="1491"/>
                    <a:pt x="241" y="1473"/>
                    <a:pt x="262" y="1430"/>
                  </a:cubicBezTo>
                  <a:cubicBezTo>
                    <a:pt x="461" y="1024"/>
                    <a:pt x="666" y="598"/>
                    <a:pt x="806" y="168"/>
                  </a:cubicBezTo>
                  <a:cubicBezTo>
                    <a:pt x="836" y="74"/>
                    <a:pt x="751" y="1"/>
                    <a:pt x="6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43"/>
            <p:cNvSpPr/>
            <p:nvPr/>
          </p:nvSpPr>
          <p:spPr>
            <a:xfrm>
              <a:off x="1106638" y="3731588"/>
              <a:ext cx="18318" cy="55528"/>
            </a:xfrm>
            <a:custGeom>
              <a:avLst/>
              <a:gdLst/>
              <a:ahLst/>
              <a:cxnLst/>
              <a:rect l="l" t="t" r="r" b="b"/>
              <a:pathLst>
                <a:path w="575" h="1743" extrusionOk="0">
                  <a:moveTo>
                    <a:pt x="403" y="1"/>
                  </a:moveTo>
                  <a:cubicBezTo>
                    <a:pt x="349" y="1"/>
                    <a:pt x="297" y="32"/>
                    <a:pt x="278" y="106"/>
                  </a:cubicBezTo>
                  <a:cubicBezTo>
                    <a:pt x="149" y="602"/>
                    <a:pt x="71" y="1129"/>
                    <a:pt x="8" y="1638"/>
                  </a:cubicBezTo>
                  <a:cubicBezTo>
                    <a:pt x="0" y="1706"/>
                    <a:pt x="56" y="1743"/>
                    <a:pt x="113" y="1743"/>
                  </a:cubicBezTo>
                  <a:cubicBezTo>
                    <a:pt x="160" y="1743"/>
                    <a:pt x="207" y="1718"/>
                    <a:pt x="222" y="1667"/>
                  </a:cubicBezTo>
                  <a:cubicBezTo>
                    <a:pt x="359" y="1186"/>
                    <a:pt x="487" y="680"/>
                    <a:pt x="558" y="185"/>
                  </a:cubicBezTo>
                  <a:cubicBezTo>
                    <a:pt x="575" y="76"/>
                    <a:pt x="486" y="1"/>
                    <a:pt x="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43"/>
            <p:cNvSpPr/>
            <p:nvPr/>
          </p:nvSpPr>
          <p:spPr>
            <a:xfrm>
              <a:off x="1117310" y="3519444"/>
              <a:ext cx="11692" cy="28767"/>
            </a:xfrm>
            <a:custGeom>
              <a:avLst/>
              <a:gdLst/>
              <a:ahLst/>
              <a:cxnLst/>
              <a:rect l="l" t="t" r="r" b="b"/>
              <a:pathLst>
                <a:path w="367" h="903" extrusionOk="0">
                  <a:moveTo>
                    <a:pt x="158" y="0"/>
                  </a:moveTo>
                  <a:cubicBezTo>
                    <a:pt x="79" y="0"/>
                    <a:pt x="0" y="63"/>
                    <a:pt x="28" y="161"/>
                  </a:cubicBezTo>
                  <a:cubicBezTo>
                    <a:pt x="89" y="379"/>
                    <a:pt x="123" y="585"/>
                    <a:pt x="120" y="809"/>
                  </a:cubicBezTo>
                  <a:cubicBezTo>
                    <a:pt x="119" y="868"/>
                    <a:pt x="169" y="902"/>
                    <a:pt x="218" y="902"/>
                  </a:cubicBezTo>
                  <a:cubicBezTo>
                    <a:pt x="257" y="902"/>
                    <a:pt x="296" y="881"/>
                    <a:pt x="308" y="833"/>
                  </a:cubicBezTo>
                  <a:cubicBezTo>
                    <a:pt x="366" y="594"/>
                    <a:pt x="364" y="330"/>
                    <a:pt x="285" y="93"/>
                  </a:cubicBezTo>
                  <a:cubicBezTo>
                    <a:pt x="263" y="28"/>
                    <a:pt x="210" y="0"/>
                    <a:pt x="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43"/>
            <p:cNvSpPr/>
            <p:nvPr/>
          </p:nvSpPr>
          <p:spPr>
            <a:xfrm>
              <a:off x="1099087" y="3449929"/>
              <a:ext cx="20293" cy="31475"/>
            </a:xfrm>
            <a:custGeom>
              <a:avLst/>
              <a:gdLst/>
              <a:ahLst/>
              <a:cxnLst/>
              <a:rect l="l" t="t" r="r" b="b"/>
              <a:pathLst>
                <a:path w="637" h="988" extrusionOk="0">
                  <a:moveTo>
                    <a:pt x="192" y="1"/>
                  </a:moveTo>
                  <a:cubicBezTo>
                    <a:pt x="97" y="1"/>
                    <a:pt x="0" y="105"/>
                    <a:pt x="71" y="196"/>
                  </a:cubicBezTo>
                  <a:cubicBezTo>
                    <a:pt x="238" y="416"/>
                    <a:pt x="364" y="635"/>
                    <a:pt x="420" y="910"/>
                  </a:cubicBezTo>
                  <a:cubicBezTo>
                    <a:pt x="430" y="963"/>
                    <a:pt x="475" y="987"/>
                    <a:pt x="521" y="987"/>
                  </a:cubicBezTo>
                  <a:cubicBezTo>
                    <a:pt x="578" y="987"/>
                    <a:pt x="637" y="949"/>
                    <a:pt x="631" y="882"/>
                  </a:cubicBezTo>
                  <a:cubicBezTo>
                    <a:pt x="602" y="572"/>
                    <a:pt x="493" y="264"/>
                    <a:pt x="277" y="37"/>
                  </a:cubicBezTo>
                  <a:cubicBezTo>
                    <a:pt x="252" y="11"/>
                    <a:pt x="222" y="1"/>
                    <a:pt x="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43"/>
            <p:cNvSpPr/>
            <p:nvPr/>
          </p:nvSpPr>
          <p:spPr>
            <a:xfrm>
              <a:off x="1066114" y="3442633"/>
              <a:ext cx="14400" cy="45843"/>
            </a:xfrm>
            <a:custGeom>
              <a:avLst/>
              <a:gdLst/>
              <a:ahLst/>
              <a:cxnLst/>
              <a:rect l="l" t="t" r="r" b="b"/>
              <a:pathLst>
                <a:path w="452" h="1439" extrusionOk="0">
                  <a:moveTo>
                    <a:pt x="355" y="1"/>
                  </a:moveTo>
                  <a:cubicBezTo>
                    <a:pt x="315" y="1"/>
                    <a:pt x="274" y="23"/>
                    <a:pt x="259" y="68"/>
                  </a:cubicBezTo>
                  <a:cubicBezTo>
                    <a:pt x="132" y="462"/>
                    <a:pt x="48" y="906"/>
                    <a:pt x="9" y="1317"/>
                  </a:cubicBezTo>
                  <a:cubicBezTo>
                    <a:pt x="1" y="1396"/>
                    <a:pt x="66" y="1438"/>
                    <a:pt x="131" y="1438"/>
                  </a:cubicBezTo>
                  <a:cubicBezTo>
                    <a:pt x="185" y="1438"/>
                    <a:pt x="238" y="1410"/>
                    <a:pt x="254" y="1351"/>
                  </a:cubicBezTo>
                  <a:cubicBezTo>
                    <a:pt x="360" y="953"/>
                    <a:pt x="431" y="505"/>
                    <a:pt x="448" y="94"/>
                  </a:cubicBezTo>
                  <a:cubicBezTo>
                    <a:pt x="452" y="33"/>
                    <a:pt x="404" y="1"/>
                    <a:pt x="3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43"/>
            <p:cNvSpPr/>
            <p:nvPr/>
          </p:nvSpPr>
          <p:spPr>
            <a:xfrm>
              <a:off x="1052574" y="3506382"/>
              <a:ext cx="12839" cy="36254"/>
            </a:xfrm>
            <a:custGeom>
              <a:avLst/>
              <a:gdLst/>
              <a:ahLst/>
              <a:cxnLst/>
              <a:rect l="l" t="t" r="r" b="b"/>
              <a:pathLst>
                <a:path w="403" h="1138" extrusionOk="0">
                  <a:moveTo>
                    <a:pt x="282" y="0"/>
                  </a:moveTo>
                  <a:cubicBezTo>
                    <a:pt x="248" y="0"/>
                    <a:pt x="213" y="24"/>
                    <a:pt x="212" y="65"/>
                  </a:cubicBezTo>
                  <a:cubicBezTo>
                    <a:pt x="205" y="382"/>
                    <a:pt x="127" y="685"/>
                    <a:pt x="30" y="988"/>
                  </a:cubicBezTo>
                  <a:cubicBezTo>
                    <a:pt x="0" y="1081"/>
                    <a:pt x="72" y="1138"/>
                    <a:pt x="146" y="1138"/>
                  </a:cubicBezTo>
                  <a:cubicBezTo>
                    <a:pt x="196" y="1138"/>
                    <a:pt x="248" y="1112"/>
                    <a:pt x="271" y="1054"/>
                  </a:cubicBezTo>
                  <a:cubicBezTo>
                    <a:pt x="398" y="728"/>
                    <a:pt x="402" y="387"/>
                    <a:pt x="338" y="46"/>
                  </a:cubicBezTo>
                  <a:cubicBezTo>
                    <a:pt x="332" y="14"/>
                    <a:pt x="307" y="0"/>
                    <a:pt x="2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43"/>
            <p:cNvSpPr/>
            <p:nvPr/>
          </p:nvSpPr>
          <p:spPr>
            <a:xfrm>
              <a:off x="998001" y="3630502"/>
              <a:ext cx="60051" cy="46385"/>
            </a:xfrm>
            <a:custGeom>
              <a:avLst/>
              <a:gdLst/>
              <a:ahLst/>
              <a:cxnLst/>
              <a:rect l="l" t="t" r="r" b="b"/>
              <a:pathLst>
                <a:path w="1885" h="1456" extrusionOk="0">
                  <a:moveTo>
                    <a:pt x="139" y="1"/>
                  </a:moveTo>
                  <a:cubicBezTo>
                    <a:pt x="23" y="1"/>
                    <a:pt x="1" y="200"/>
                    <a:pt x="122" y="225"/>
                  </a:cubicBezTo>
                  <a:cubicBezTo>
                    <a:pt x="503" y="310"/>
                    <a:pt x="898" y="408"/>
                    <a:pt x="1295" y="466"/>
                  </a:cubicBezTo>
                  <a:cubicBezTo>
                    <a:pt x="1235" y="748"/>
                    <a:pt x="1159" y="1024"/>
                    <a:pt x="1116" y="1310"/>
                  </a:cubicBezTo>
                  <a:cubicBezTo>
                    <a:pt x="1102" y="1397"/>
                    <a:pt x="1174" y="1455"/>
                    <a:pt x="1240" y="1455"/>
                  </a:cubicBezTo>
                  <a:cubicBezTo>
                    <a:pt x="1284" y="1455"/>
                    <a:pt x="1325" y="1430"/>
                    <a:pt x="1338" y="1371"/>
                  </a:cubicBezTo>
                  <a:cubicBezTo>
                    <a:pt x="1398" y="1076"/>
                    <a:pt x="1419" y="781"/>
                    <a:pt x="1464" y="483"/>
                  </a:cubicBezTo>
                  <a:cubicBezTo>
                    <a:pt x="1550" y="491"/>
                    <a:pt x="1636" y="503"/>
                    <a:pt x="1720" y="509"/>
                  </a:cubicBezTo>
                  <a:cubicBezTo>
                    <a:pt x="1722" y="509"/>
                    <a:pt x="1724" y="509"/>
                    <a:pt x="1726" y="509"/>
                  </a:cubicBezTo>
                  <a:cubicBezTo>
                    <a:pt x="1865" y="509"/>
                    <a:pt x="1885" y="299"/>
                    <a:pt x="1753" y="259"/>
                  </a:cubicBezTo>
                  <a:cubicBezTo>
                    <a:pt x="1245" y="108"/>
                    <a:pt x="679" y="65"/>
                    <a:pt x="152" y="2"/>
                  </a:cubicBezTo>
                  <a:cubicBezTo>
                    <a:pt x="148" y="1"/>
                    <a:pt x="143" y="1"/>
                    <a:pt x="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43"/>
            <p:cNvSpPr/>
            <p:nvPr/>
          </p:nvSpPr>
          <p:spPr>
            <a:xfrm>
              <a:off x="1013834" y="3772844"/>
              <a:ext cx="11660" cy="36222"/>
            </a:xfrm>
            <a:custGeom>
              <a:avLst/>
              <a:gdLst/>
              <a:ahLst/>
              <a:cxnLst/>
              <a:rect l="l" t="t" r="r" b="b"/>
              <a:pathLst>
                <a:path w="366" h="1137" extrusionOk="0">
                  <a:moveTo>
                    <a:pt x="270" y="1"/>
                  </a:moveTo>
                  <a:cubicBezTo>
                    <a:pt x="232" y="1"/>
                    <a:pt x="194" y="26"/>
                    <a:pt x="191" y="77"/>
                  </a:cubicBezTo>
                  <a:cubicBezTo>
                    <a:pt x="172" y="388"/>
                    <a:pt x="101" y="700"/>
                    <a:pt x="22" y="1001"/>
                  </a:cubicBezTo>
                  <a:cubicBezTo>
                    <a:pt x="0" y="1084"/>
                    <a:pt x="66" y="1137"/>
                    <a:pt x="131" y="1137"/>
                  </a:cubicBezTo>
                  <a:cubicBezTo>
                    <a:pt x="175" y="1137"/>
                    <a:pt x="219" y="1113"/>
                    <a:pt x="237" y="1059"/>
                  </a:cubicBezTo>
                  <a:cubicBezTo>
                    <a:pt x="344" y="731"/>
                    <a:pt x="365" y="416"/>
                    <a:pt x="348" y="77"/>
                  </a:cubicBezTo>
                  <a:cubicBezTo>
                    <a:pt x="345" y="26"/>
                    <a:pt x="308" y="1"/>
                    <a:pt x="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Google Shape;1719;p43"/>
            <p:cNvSpPr/>
            <p:nvPr/>
          </p:nvSpPr>
          <p:spPr>
            <a:xfrm>
              <a:off x="1014153" y="3835478"/>
              <a:ext cx="9175" cy="29914"/>
            </a:xfrm>
            <a:custGeom>
              <a:avLst/>
              <a:gdLst/>
              <a:ahLst/>
              <a:cxnLst/>
              <a:rect l="l" t="t" r="r" b="b"/>
              <a:pathLst>
                <a:path w="288" h="939" extrusionOk="0">
                  <a:moveTo>
                    <a:pt x="196" y="0"/>
                  </a:moveTo>
                  <a:cubicBezTo>
                    <a:pt x="160" y="0"/>
                    <a:pt x="125" y="20"/>
                    <a:pt x="115" y="63"/>
                  </a:cubicBezTo>
                  <a:cubicBezTo>
                    <a:pt x="55" y="318"/>
                    <a:pt x="15" y="571"/>
                    <a:pt x="3" y="833"/>
                  </a:cubicBezTo>
                  <a:cubicBezTo>
                    <a:pt x="0" y="900"/>
                    <a:pt x="59" y="939"/>
                    <a:pt x="116" y="939"/>
                  </a:cubicBezTo>
                  <a:cubicBezTo>
                    <a:pt x="161" y="939"/>
                    <a:pt x="204" y="915"/>
                    <a:pt x="215" y="862"/>
                  </a:cubicBezTo>
                  <a:cubicBezTo>
                    <a:pt x="264" y="604"/>
                    <a:pt x="287" y="348"/>
                    <a:pt x="287" y="87"/>
                  </a:cubicBezTo>
                  <a:cubicBezTo>
                    <a:pt x="288" y="32"/>
                    <a:pt x="241" y="0"/>
                    <a:pt x="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Google Shape;1720;p43"/>
            <p:cNvSpPr/>
            <p:nvPr/>
          </p:nvSpPr>
          <p:spPr>
            <a:xfrm>
              <a:off x="1013452" y="3880685"/>
              <a:ext cx="13603" cy="35712"/>
            </a:xfrm>
            <a:custGeom>
              <a:avLst/>
              <a:gdLst/>
              <a:ahLst/>
              <a:cxnLst/>
              <a:rect l="l" t="t" r="r" b="b"/>
              <a:pathLst>
                <a:path w="427" h="1121" extrusionOk="0">
                  <a:moveTo>
                    <a:pt x="198" y="0"/>
                  </a:moveTo>
                  <a:cubicBezTo>
                    <a:pt x="161" y="0"/>
                    <a:pt x="124" y="20"/>
                    <a:pt x="110" y="67"/>
                  </a:cubicBezTo>
                  <a:cubicBezTo>
                    <a:pt x="15" y="393"/>
                    <a:pt x="1" y="741"/>
                    <a:pt x="147" y="1055"/>
                  </a:cubicBezTo>
                  <a:cubicBezTo>
                    <a:pt x="168" y="1101"/>
                    <a:pt x="210" y="1121"/>
                    <a:pt x="252" y="1121"/>
                  </a:cubicBezTo>
                  <a:cubicBezTo>
                    <a:pt x="336" y="1121"/>
                    <a:pt x="426" y="1047"/>
                    <a:pt x="390" y="953"/>
                  </a:cubicBezTo>
                  <a:cubicBezTo>
                    <a:pt x="284" y="676"/>
                    <a:pt x="219" y="412"/>
                    <a:pt x="294" y="117"/>
                  </a:cubicBezTo>
                  <a:cubicBezTo>
                    <a:pt x="313" y="46"/>
                    <a:pt x="255" y="0"/>
                    <a:pt x="1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721;p43"/>
            <p:cNvSpPr/>
            <p:nvPr/>
          </p:nvSpPr>
          <p:spPr>
            <a:xfrm>
              <a:off x="790826" y="3579274"/>
              <a:ext cx="48073" cy="16215"/>
            </a:xfrm>
            <a:custGeom>
              <a:avLst/>
              <a:gdLst/>
              <a:ahLst/>
              <a:cxnLst/>
              <a:rect l="l" t="t" r="r" b="b"/>
              <a:pathLst>
                <a:path w="1509" h="509" extrusionOk="0">
                  <a:moveTo>
                    <a:pt x="123" y="0"/>
                  </a:moveTo>
                  <a:cubicBezTo>
                    <a:pt x="33" y="0"/>
                    <a:pt x="0" y="133"/>
                    <a:pt x="96" y="164"/>
                  </a:cubicBezTo>
                  <a:cubicBezTo>
                    <a:pt x="491" y="287"/>
                    <a:pt x="896" y="423"/>
                    <a:pt x="1304" y="506"/>
                  </a:cubicBezTo>
                  <a:cubicBezTo>
                    <a:pt x="1314" y="508"/>
                    <a:pt x="1323" y="509"/>
                    <a:pt x="1332" y="509"/>
                  </a:cubicBezTo>
                  <a:cubicBezTo>
                    <a:pt x="1463" y="509"/>
                    <a:pt x="1508" y="315"/>
                    <a:pt x="1369" y="272"/>
                  </a:cubicBezTo>
                  <a:cubicBezTo>
                    <a:pt x="971" y="154"/>
                    <a:pt x="548" y="82"/>
                    <a:pt x="140" y="2"/>
                  </a:cubicBezTo>
                  <a:cubicBezTo>
                    <a:pt x="134" y="1"/>
                    <a:pt x="128" y="0"/>
                    <a:pt x="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Google Shape;1722;p43"/>
            <p:cNvSpPr/>
            <p:nvPr/>
          </p:nvSpPr>
          <p:spPr>
            <a:xfrm>
              <a:off x="857920" y="3599089"/>
              <a:ext cx="52629" cy="15515"/>
            </a:xfrm>
            <a:custGeom>
              <a:avLst/>
              <a:gdLst/>
              <a:ahLst/>
              <a:cxnLst/>
              <a:rect l="l" t="t" r="r" b="b"/>
              <a:pathLst>
                <a:path w="1652" h="487" extrusionOk="0">
                  <a:moveTo>
                    <a:pt x="128" y="0"/>
                  </a:moveTo>
                  <a:cubicBezTo>
                    <a:pt x="39" y="0"/>
                    <a:pt x="1" y="130"/>
                    <a:pt x="99" y="159"/>
                  </a:cubicBezTo>
                  <a:cubicBezTo>
                    <a:pt x="541" y="286"/>
                    <a:pt x="992" y="421"/>
                    <a:pt x="1449" y="485"/>
                  </a:cubicBezTo>
                  <a:cubicBezTo>
                    <a:pt x="1456" y="486"/>
                    <a:pt x="1463" y="487"/>
                    <a:pt x="1469" y="487"/>
                  </a:cubicBezTo>
                  <a:cubicBezTo>
                    <a:pt x="1598" y="487"/>
                    <a:pt x="1651" y="304"/>
                    <a:pt x="1511" y="262"/>
                  </a:cubicBezTo>
                  <a:cubicBezTo>
                    <a:pt x="1068" y="130"/>
                    <a:pt x="599" y="68"/>
                    <a:pt x="142" y="1"/>
                  </a:cubicBezTo>
                  <a:cubicBezTo>
                    <a:pt x="137" y="0"/>
                    <a:pt x="133" y="0"/>
                    <a:pt x="1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Google Shape;1723;p43"/>
            <p:cNvSpPr/>
            <p:nvPr/>
          </p:nvSpPr>
          <p:spPr>
            <a:xfrm>
              <a:off x="1078571" y="3645093"/>
              <a:ext cx="60115" cy="12552"/>
            </a:xfrm>
            <a:custGeom>
              <a:avLst/>
              <a:gdLst/>
              <a:ahLst/>
              <a:cxnLst/>
              <a:rect l="l" t="t" r="r" b="b"/>
              <a:pathLst>
                <a:path w="1887" h="394" extrusionOk="0">
                  <a:moveTo>
                    <a:pt x="708" y="0"/>
                  </a:moveTo>
                  <a:cubicBezTo>
                    <a:pt x="515" y="0"/>
                    <a:pt x="325" y="11"/>
                    <a:pt x="142" y="29"/>
                  </a:cubicBezTo>
                  <a:cubicBezTo>
                    <a:pt x="6" y="43"/>
                    <a:pt x="0" y="238"/>
                    <a:pt x="142" y="244"/>
                  </a:cubicBezTo>
                  <a:cubicBezTo>
                    <a:pt x="672" y="265"/>
                    <a:pt x="1186" y="340"/>
                    <a:pt x="1711" y="393"/>
                  </a:cubicBezTo>
                  <a:cubicBezTo>
                    <a:pt x="1716" y="393"/>
                    <a:pt x="1720" y="393"/>
                    <a:pt x="1724" y="393"/>
                  </a:cubicBezTo>
                  <a:cubicBezTo>
                    <a:pt x="1867" y="393"/>
                    <a:pt x="1886" y="165"/>
                    <a:pt x="1747" y="128"/>
                  </a:cubicBezTo>
                  <a:cubicBezTo>
                    <a:pt x="1419" y="36"/>
                    <a:pt x="1061" y="0"/>
                    <a:pt x="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Google Shape;1724;p43"/>
            <p:cNvSpPr/>
            <p:nvPr/>
          </p:nvSpPr>
          <p:spPr>
            <a:xfrm>
              <a:off x="1166563" y="3655542"/>
              <a:ext cx="39790" cy="9462"/>
            </a:xfrm>
            <a:custGeom>
              <a:avLst/>
              <a:gdLst/>
              <a:ahLst/>
              <a:cxnLst/>
              <a:rect l="l" t="t" r="r" b="b"/>
              <a:pathLst>
                <a:path w="1249" h="297" extrusionOk="0">
                  <a:moveTo>
                    <a:pt x="1058" y="0"/>
                  </a:moveTo>
                  <a:cubicBezTo>
                    <a:pt x="762" y="0"/>
                    <a:pt x="467" y="6"/>
                    <a:pt x="172" y="15"/>
                  </a:cubicBezTo>
                  <a:cubicBezTo>
                    <a:pt x="0" y="18"/>
                    <a:pt x="0" y="280"/>
                    <a:pt x="172" y="282"/>
                  </a:cubicBezTo>
                  <a:cubicBezTo>
                    <a:pt x="467" y="290"/>
                    <a:pt x="762" y="297"/>
                    <a:pt x="1058" y="297"/>
                  </a:cubicBezTo>
                  <a:cubicBezTo>
                    <a:pt x="1249" y="297"/>
                    <a:pt x="1249" y="0"/>
                    <a:pt x="10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25" name="Google Shape;1725;p43"/>
          <p:cNvGrpSpPr/>
          <p:nvPr/>
        </p:nvGrpSpPr>
        <p:grpSpPr>
          <a:xfrm>
            <a:off x="6112670" y="2688017"/>
            <a:ext cx="1015468" cy="1015276"/>
            <a:chOff x="4761208" y="3777909"/>
            <a:chExt cx="436029" cy="435984"/>
          </a:xfrm>
        </p:grpSpPr>
        <p:sp>
          <p:nvSpPr>
            <p:cNvPr id="1726" name="Google Shape;1726;p43"/>
            <p:cNvSpPr/>
            <p:nvPr/>
          </p:nvSpPr>
          <p:spPr>
            <a:xfrm>
              <a:off x="4761208" y="3777909"/>
              <a:ext cx="436029" cy="435984"/>
            </a:xfrm>
            <a:custGeom>
              <a:avLst/>
              <a:gdLst/>
              <a:ahLst/>
              <a:cxnLst/>
              <a:rect l="l" t="t" r="r" b="b"/>
              <a:pathLst>
                <a:path w="9682" h="9681" extrusionOk="0">
                  <a:moveTo>
                    <a:pt x="2972" y="1"/>
                  </a:moveTo>
                  <a:cubicBezTo>
                    <a:pt x="1334" y="1"/>
                    <a:pt x="0" y="1335"/>
                    <a:pt x="0" y="2973"/>
                  </a:cubicBezTo>
                  <a:cubicBezTo>
                    <a:pt x="0" y="3680"/>
                    <a:pt x="248" y="4330"/>
                    <a:pt x="661" y="4841"/>
                  </a:cubicBezTo>
                  <a:cubicBezTo>
                    <a:pt x="248" y="5352"/>
                    <a:pt x="0" y="6002"/>
                    <a:pt x="0" y="6709"/>
                  </a:cubicBezTo>
                  <a:cubicBezTo>
                    <a:pt x="0" y="7482"/>
                    <a:pt x="295" y="8213"/>
                    <a:pt x="829" y="8769"/>
                  </a:cubicBezTo>
                  <a:cubicBezTo>
                    <a:pt x="939" y="8883"/>
                    <a:pt x="1066" y="8978"/>
                    <a:pt x="1204" y="9050"/>
                  </a:cubicBezTo>
                  <a:cubicBezTo>
                    <a:pt x="1311" y="9163"/>
                    <a:pt x="1437" y="9261"/>
                    <a:pt x="1583" y="9337"/>
                  </a:cubicBezTo>
                  <a:cubicBezTo>
                    <a:pt x="2008" y="9563"/>
                    <a:pt x="2488" y="9681"/>
                    <a:pt x="2972" y="9681"/>
                  </a:cubicBezTo>
                  <a:cubicBezTo>
                    <a:pt x="3679" y="9681"/>
                    <a:pt x="4329" y="9433"/>
                    <a:pt x="4840" y="9020"/>
                  </a:cubicBezTo>
                  <a:cubicBezTo>
                    <a:pt x="5352" y="9433"/>
                    <a:pt x="6001" y="9681"/>
                    <a:pt x="6708" y="9681"/>
                  </a:cubicBezTo>
                  <a:cubicBezTo>
                    <a:pt x="8346" y="9681"/>
                    <a:pt x="9680" y="8347"/>
                    <a:pt x="9680" y="6709"/>
                  </a:cubicBezTo>
                  <a:cubicBezTo>
                    <a:pt x="9680" y="6002"/>
                    <a:pt x="9431" y="5352"/>
                    <a:pt x="9018" y="4841"/>
                  </a:cubicBezTo>
                  <a:cubicBezTo>
                    <a:pt x="9431" y="4330"/>
                    <a:pt x="9680" y="3680"/>
                    <a:pt x="9680" y="2973"/>
                  </a:cubicBezTo>
                  <a:cubicBezTo>
                    <a:pt x="9682" y="2201"/>
                    <a:pt x="9388" y="1469"/>
                    <a:pt x="8852" y="913"/>
                  </a:cubicBezTo>
                  <a:cubicBezTo>
                    <a:pt x="8742" y="799"/>
                    <a:pt x="8616" y="704"/>
                    <a:pt x="8475" y="631"/>
                  </a:cubicBezTo>
                  <a:cubicBezTo>
                    <a:pt x="8370" y="519"/>
                    <a:pt x="8243" y="422"/>
                    <a:pt x="8098" y="345"/>
                  </a:cubicBezTo>
                  <a:cubicBezTo>
                    <a:pt x="7672" y="119"/>
                    <a:pt x="7192" y="1"/>
                    <a:pt x="6708" y="1"/>
                  </a:cubicBezTo>
                  <a:cubicBezTo>
                    <a:pt x="6001" y="1"/>
                    <a:pt x="5352" y="250"/>
                    <a:pt x="4840" y="663"/>
                  </a:cubicBezTo>
                  <a:cubicBezTo>
                    <a:pt x="4329" y="250"/>
                    <a:pt x="3679" y="1"/>
                    <a:pt x="29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Google Shape;1727;p43"/>
            <p:cNvSpPr/>
            <p:nvPr/>
          </p:nvSpPr>
          <p:spPr>
            <a:xfrm>
              <a:off x="4827049" y="3843750"/>
              <a:ext cx="136096" cy="136051"/>
            </a:xfrm>
            <a:custGeom>
              <a:avLst/>
              <a:gdLst/>
              <a:ahLst/>
              <a:cxnLst/>
              <a:rect l="l" t="t" r="r" b="b"/>
              <a:pathLst>
                <a:path w="3022" h="3021" extrusionOk="0">
                  <a:moveTo>
                    <a:pt x="1511" y="0"/>
                  </a:moveTo>
                  <a:cubicBezTo>
                    <a:pt x="677" y="0"/>
                    <a:pt x="0" y="677"/>
                    <a:pt x="0" y="1511"/>
                  </a:cubicBezTo>
                  <a:cubicBezTo>
                    <a:pt x="0" y="2345"/>
                    <a:pt x="677" y="3021"/>
                    <a:pt x="1511" y="3021"/>
                  </a:cubicBezTo>
                  <a:cubicBezTo>
                    <a:pt x="2345" y="3021"/>
                    <a:pt x="3022" y="2345"/>
                    <a:pt x="3022" y="1511"/>
                  </a:cubicBezTo>
                  <a:cubicBezTo>
                    <a:pt x="3022" y="677"/>
                    <a:pt x="2345" y="0"/>
                    <a:pt x="15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Google Shape;1728;p43"/>
            <p:cNvSpPr/>
            <p:nvPr/>
          </p:nvSpPr>
          <p:spPr>
            <a:xfrm>
              <a:off x="4841911" y="3858612"/>
              <a:ext cx="121279" cy="121234"/>
            </a:xfrm>
            <a:custGeom>
              <a:avLst/>
              <a:gdLst/>
              <a:ahLst/>
              <a:cxnLst/>
              <a:rect l="l" t="t" r="r" b="b"/>
              <a:pathLst>
                <a:path w="2693" h="2692" extrusionOk="0">
                  <a:moveTo>
                    <a:pt x="2124" y="0"/>
                  </a:moveTo>
                  <a:lnTo>
                    <a:pt x="2124" y="0"/>
                  </a:lnTo>
                  <a:cubicBezTo>
                    <a:pt x="2328" y="258"/>
                    <a:pt x="2452" y="585"/>
                    <a:pt x="2452" y="941"/>
                  </a:cubicBezTo>
                  <a:cubicBezTo>
                    <a:pt x="2452" y="1775"/>
                    <a:pt x="1777" y="2451"/>
                    <a:pt x="941" y="2451"/>
                  </a:cubicBezTo>
                  <a:cubicBezTo>
                    <a:pt x="586" y="2451"/>
                    <a:pt x="260" y="2328"/>
                    <a:pt x="1" y="2122"/>
                  </a:cubicBezTo>
                  <a:lnTo>
                    <a:pt x="1" y="2122"/>
                  </a:lnTo>
                  <a:cubicBezTo>
                    <a:pt x="278" y="2469"/>
                    <a:pt x="704" y="2692"/>
                    <a:pt x="1183" y="2692"/>
                  </a:cubicBezTo>
                  <a:cubicBezTo>
                    <a:pt x="2017" y="2692"/>
                    <a:pt x="2693" y="2015"/>
                    <a:pt x="2693" y="1181"/>
                  </a:cubicBezTo>
                  <a:cubicBezTo>
                    <a:pt x="2693" y="703"/>
                    <a:pt x="2470" y="277"/>
                    <a:pt x="2124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Google Shape;1729;p43"/>
            <p:cNvSpPr/>
            <p:nvPr/>
          </p:nvSpPr>
          <p:spPr>
            <a:xfrm>
              <a:off x="4995300" y="3843750"/>
              <a:ext cx="136096" cy="136051"/>
            </a:xfrm>
            <a:custGeom>
              <a:avLst/>
              <a:gdLst/>
              <a:ahLst/>
              <a:cxnLst/>
              <a:rect l="l" t="t" r="r" b="b"/>
              <a:pathLst>
                <a:path w="3022" h="3021" extrusionOk="0">
                  <a:moveTo>
                    <a:pt x="1511" y="0"/>
                  </a:moveTo>
                  <a:cubicBezTo>
                    <a:pt x="677" y="0"/>
                    <a:pt x="0" y="677"/>
                    <a:pt x="0" y="1511"/>
                  </a:cubicBezTo>
                  <a:cubicBezTo>
                    <a:pt x="0" y="2345"/>
                    <a:pt x="677" y="3021"/>
                    <a:pt x="1511" y="3021"/>
                  </a:cubicBezTo>
                  <a:cubicBezTo>
                    <a:pt x="2345" y="3021"/>
                    <a:pt x="3022" y="2345"/>
                    <a:pt x="3022" y="1511"/>
                  </a:cubicBezTo>
                  <a:cubicBezTo>
                    <a:pt x="3022" y="677"/>
                    <a:pt x="2345" y="0"/>
                    <a:pt x="1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Google Shape;1730;p43"/>
            <p:cNvSpPr/>
            <p:nvPr/>
          </p:nvSpPr>
          <p:spPr>
            <a:xfrm>
              <a:off x="5010117" y="3858612"/>
              <a:ext cx="121279" cy="121234"/>
            </a:xfrm>
            <a:custGeom>
              <a:avLst/>
              <a:gdLst/>
              <a:ahLst/>
              <a:cxnLst/>
              <a:rect l="l" t="t" r="r" b="b"/>
              <a:pathLst>
                <a:path w="2693" h="2692" extrusionOk="0">
                  <a:moveTo>
                    <a:pt x="2123" y="0"/>
                  </a:moveTo>
                  <a:lnTo>
                    <a:pt x="2123" y="0"/>
                  </a:lnTo>
                  <a:cubicBezTo>
                    <a:pt x="2328" y="258"/>
                    <a:pt x="2452" y="585"/>
                    <a:pt x="2452" y="941"/>
                  </a:cubicBezTo>
                  <a:cubicBezTo>
                    <a:pt x="2452" y="1775"/>
                    <a:pt x="1776" y="2451"/>
                    <a:pt x="942" y="2451"/>
                  </a:cubicBezTo>
                  <a:cubicBezTo>
                    <a:pt x="585" y="2451"/>
                    <a:pt x="258" y="2328"/>
                    <a:pt x="1" y="2122"/>
                  </a:cubicBezTo>
                  <a:lnTo>
                    <a:pt x="1" y="2122"/>
                  </a:lnTo>
                  <a:cubicBezTo>
                    <a:pt x="278" y="2469"/>
                    <a:pt x="703" y="2692"/>
                    <a:pt x="1182" y="2692"/>
                  </a:cubicBezTo>
                  <a:cubicBezTo>
                    <a:pt x="2017" y="2692"/>
                    <a:pt x="2693" y="2015"/>
                    <a:pt x="2693" y="1181"/>
                  </a:cubicBezTo>
                  <a:cubicBezTo>
                    <a:pt x="2693" y="703"/>
                    <a:pt x="2471" y="277"/>
                    <a:pt x="2123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4826537" y="4012001"/>
              <a:ext cx="136096" cy="136141"/>
            </a:xfrm>
            <a:custGeom>
              <a:avLst/>
              <a:gdLst/>
              <a:ahLst/>
              <a:cxnLst/>
              <a:rect l="l" t="t" r="r" b="b"/>
              <a:pathLst>
                <a:path w="3022" h="3023" extrusionOk="0">
                  <a:moveTo>
                    <a:pt x="1511" y="1"/>
                  </a:moveTo>
                  <a:cubicBezTo>
                    <a:pt x="677" y="1"/>
                    <a:pt x="0" y="677"/>
                    <a:pt x="0" y="1511"/>
                  </a:cubicBezTo>
                  <a:cubicBezTo>
                    <a:pt x="0" y="2346"/>
                    <a:pt x="677" y="3022"/>
                    <a:pt x="1511" y="3022"/>
                  </a:cubicBezTo>
                  <a:cubicBezTo>
                    <a:pt x="2345" y="3022"/>
                    <a:pt x="3022" y="2346"/>
                    <a:pt x="3022" y="1511"/>
                  </a:cubicBezTo>
                  <a:cubicBezTo>
                    <a:pt x="3022" y="677"/>
                    <a:pt x="2345" y="1"/>
                    <a:pt x="15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43"/>
            <p:cNvSpPr/>
            <p:nvPr/>
          </p:nvSpPr>
          <p:spPr>
            <a:xfrm>
              <a:off x="4841911" y="4026863"/>
              <a:ext cx="121279" cy="121279"/>
            </a:xfrm>
            <a:custGeom>
              <a:avLst/>
              <a:gdLst/>
              <a:ahLst/>
              <a:cxnLst/>
              <a:rect l="l" t="t" r="r" b="b"/>
              <a:pathLst>
                <a:path w="2693" h="2693" extrusionOk="0">
                  <a:moveTo>
                    <a:pt x="2124" y="0"/>
                  </a:moveTo>
                  <a:lnTo>
                    <a:pt x="2124" y="0"/>
                  </a:lnTo>
                  <a:cubicBezTo>
                    <a:pt x="2328" y="258"/>
                    <a:pt x="2452" y="585"/>
                    <a:pt x="2452" y="941"/>
                  </a:cubicBezTo>
                  <a:cubicBezTo>
                    <a:pt x="2452" y="1775"/>
                    <a:pt x="1777" y="2451"/>
                    <a:pt x="941" y="2451"/>
                  </a:cubicBezTo>
                  <a:cubicBezTo>
                    <a:pt x="586" y="2451"/>
                    <a:pt x="260" y="2328"/>
                    <a:pt x="1" y="2122"/>
                  </a:cubicBezTo>
                  <a:lnTo>
                    <a:pt x="1" y="2122"/>
                  </a:lnTo>
                  <a:cubicBezTo>
                    <a:pt x="278" y="2469"/>
                    <a:pt x="704" y="2692"/>
                    <a:pt x="1183" y="2692"/>
                  </a:cubicBezTo>
                  <a:cubicBezTo>
                    <a:pt x="2017" y="2692"/>
                    <a:pt x="2693" y="2016"/>
                    <a:pt x="2693" y="1181"/>
                  </a:cubicBezTo>
                  <a:cubicBezTo>
                    <a:pt x="2693" y="703"/>
                    <a:pt x="2470" y="275"/>
                    <a:pt x="2124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43"/>
            <p:cNvSpPr/>
            <p:nvPr/>
          </p:nvSpPr>
          <p:spPr>
            <a:xfrm>
              <a:off x="4995300" y="4012001"/>
              <a:ext cx="136096" cy="136141"/>
            </a:xfrm>
            <a:custGeom>
              <a:avLst/>
              <a:gdLst/>
              <a:ahLst/>
              <a:cxnLst/>
              <a:rect l="l" t="t" r="r" b="b"/>
              <a:pathLst>
                <a:path w="3022" h="3023" extrusionOk="0">
                  <a:moveTo>
                    <a:pt x="1511" y="1"/>
                  </a:moveTo>
                  <a:cubicBezTo>
                    <a:pt x="677" y="1"/>
                    <a:pt x="0" y="677"/>
                    <a:pt x="0" y="1511"/>
                  </a:cubicBezTo>
                  <a:cubicBezTo>
                    <a:pt x="0" y="2346"/>
                    <a:pt x="677" y="3022"/>
                    <a:pt x="1511" y="3022"/>
                  </a:cubicBezTo>
                  <a:cubicBezTo>
                    <a:pt x="2345" y="3022"/>
                    <a:pt x="3022" y="2346"/>
                    <a:pt x="3022" y="1511"/>
                  </a:cubicBezTo>
                  <a:cubicBezTo>
                    <a:pt x="3022" y="677"/>
                    <a:pt x="2345" y="1"/>
                    <a:pt x="1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43"/>
            <p:cNvSpPr/>
            <p:nvPr/>
          </p:nvSpPr>
          <p:spPr>
            <a:xfrm>
              <a:off x="5010117" y="4026863"/>
              <a:ext cx="121279" cy="121279"/>
            </a:xfrm>
            <a:custGeom>
              <a:avLst/>
              <a:gdLst/>
              <a:ahLst/>
              <a:cxnLst/>
              <a:rect l="l" t="t" r="r" b="b"/>
              <a:pathLst>
                <a:path w="2693" h="2693" extrusionOk="0">
                  <a:moveTo>
                    <a:pt x="2123" y="0"/>
                  </a:moveTo>
                  <a:cubicBezTo>
                    <a:pt x="2328" y="258"/>
                    <a:pt x="2452" y="585"/>
                    <a:pt x="2452" y="941"/>
                  </a:cubicBezTo>
                  <a:cubicBezTo>
                    <a:pt x="2452" y="1775"/>
                    <a:pt x="1776" y="2451"/>
                    <a:pt x="942" y="2451"/>
                  </a:cubicBezTo>
                  <a:cubicBezTo>
                    <a:pt x="585" y="2451"/>
                    <a:pt x="258" y="2328"/>
                    <a:pt x="1" y="2122"/>
                  </a:cubicBezTo>
                  <a:lnTo>
                    <a:pt x="1" y="2122"/>
                  </a:lnTo>
                  <a:cubicBezTo>
                    <a:pt x="278" y="2469"/>
                    <a:pt x="703" y="2692"/>
                    <a:pt x="1182" y="2692"/>
                  </a:cubicBezTo>
                  <a:cubicBezTo>
                    <a:pt x="2017" y="2692"/>
                    <a:pt x="2693" y="2016"/>
                    <a:pt x="2693" y="1181"/>
                  </a:cubicBezTo>
                  <a:cubicBezTo>
                    <a:pt x="2693" y="703"/>
                    <a:pt x="2471" y="275"/>
                    <a:pt x="2123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4822456" y="3839157"/>
              <a:ext cx="145328" cy="145283"/>
            </a:xfrm>
            <a:custGeom>
              <a:avLst/>
              <a:gdLst/>
              <a:ahLst/>
              <a:cxnLst/>
              <a:rect l="l" t="t" r="r" b="b"/>
              <a:pathLst>
                <a:path w="3227" h="3226" extrusionOk="0">
                  <a:moveTo>
                    <a:pt x="1613" y="0"/>
                  </a:moveTo>
                  <a:cubicBezTo>
                    <a:pt x="724" y="0"/>
                    <a:pt x="1" y="724"/>
                    <a:pt x="1" y="1613"/>
                  </a:cubicBezTo>
                  <a:cubicBezTo>
                    <a:pt x="1" y="2502"/>
                    <a:pt x="724" y="3225"/>
                    <a:pt x="1613" y="3225"/>
                  </a:cubicBezTo>
                  <a:cubicBezTo>
                    <a:pt x="2032" y="3225"/>
                    <a:pt x="2429" y="3065"/>
                    <a:pt x="2731" y="2776"/>
                  </a:cubicBezTo>
                  <a:cubicBezTo>
                    <a:pt x="2771" y="2736"/>
                    <a:pt x="2773" y="2673"/>
                    <a:pt x="2733" y="2631"/>
                  </a:cubicBezTo>
                  <a:cubicBezTo>
                    <a:pt x="2713" y="2611"/>
                    <a:pt x="2686" y="2600"/>
                    <a:pt x="2660" y="2600"/>
                  </a:cubicBezTo>
                  <a:cubicBezTo>
                    <a:pt x="2634" y="2600"/>
                    <a:pt x="2609" y="2610"/>
                    <a:pt x="2590" y="2629"/>
                  </a:cubicBezTo>
                  <a:cubicBezTo>
                    <a:pt x="2325" y="2881"/>
                    <a:pt x="1979" y="3022"/>
                    <a:pt x="1613" y="3022"/>
                  </a:cubicBezTo>
                  <a:cubicBezTo>
                    <a:pt x="837" y="3022"/>
                    <a:pt x="204" y="2390"/>
                    <a:pt x="204" y="1613"/>
                  </a:cubicBezTo>
                  <a:cubicBezTo>
                    <a:pt x="204" y="837"/>
                    <a:pt x="837" y="205"/>
                    <a:pt x="1613" y="205"/>
                  </a:cubicBezTo>
                  <a:cubicBezTo>
                    <a:pt x="2389" y="205"/>
                    <a:pt x="3021" y="837"/>
                    <a:pt x="3021" y="1613"/>
                  </a:cubicBezTo>
                  <a:cubicBezTo>
                    <a:pt x="3021" y="1843"/>
                    <a:pt x="2966" y="2070"/>
                    <a:pt x="2858" y="2271"/>
                  </a:cubicBezTo>
                  <a:cubicBezTo>
                    <a:pt x="2833" y="2321"/>
                    <a:pt x="2852" y="2382"/>
                    <a:pt x="2901" y="2408"/>
                  </a:cubicBezTo>
                  <a:cubicBezTo>
                    <a:pt x="2916" y="2416"/>
                    <a:pt x="2932" y="2420"/>
                    <a:pt x="2948" y="2420"/>
                  </a:cubicBezTo>
                  <a:cubicBezTo>
                    <a:pt x="2985" y="2420"/>
                    <a:pt x="3020" y="2400"/>
                    <a:pt x="3038" y="2366"/>
                  </a:cubicBezTo>
                  <a:cubicBezTo>
                    <a:pt x="3161" y="2136"/>
                    <a:pt x="3225" y="1875"/>
                    <a:pt x="3225" y="1613"/>
                  </a:cubicBezTo>
                  <a:cubicBezTo>
                    <a:pt x="3227" y="724"/>
                    <a:pt x="2502" y="0"/>
                    <a:pt x="1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4990707" y="3839202"/>
              <a:ext cx="145283" cy="145238"/>
            </a:xfrm>
            <a:custGeom>
              <a:avLst/>
              <a:gdLst/>
              <a:ahLst/>
              <a:cxnLst/>
              <a:rect l="l" t="t" r="r" b="b"/>
              <a:pathLst>
                <a:path w="3226" h="3225" extrusionOk="0">
                  <a:moveTo>
                    <a:pt x="1613" y="0"/>
                  </a:moveTo>
                  <a:cubicBezTo>
                    <a:pt x="724" y="0"/>
                    <a:pt x="1" y="724"/>
                    <a:pt x="1" y="1613"/>
                  </a:cubicBezTo>
                  <a:cubicBezTo>
                    <a:pt x="1" y="2501"/>
                    <a:pt x="724" y="3224"/>
                    <a:pt x="1613" y="3224"/>
                  </a:cubicBezTo>
                  <a:cubicBezTo>
                    <a:pt x="2503" y="3224"/>
                    <a:pt x="3226" y="2501"/>
                    <a:pt x="3226" y="1612"/>
                  </a:cubicBezTo>
                  <a:cubicBezTo>
                    <a:pt x="3226" y="1193"/>
                    <a:pt x="3065" y="796"/>
                    <a:pt x="2776" y="494"/>
                  </a:cubicBezTo>
                  <a:cubicBezTo>
                    <a:pt x="2756" y="473"/>
                    <a:pt x="2729" y="463"/>
                    <a:pt x="2702" y="463"/>
                  </a:cubicBezTo>
                  <a:cubicBezTo>
                    <a:pt x="2677" y="463"/>
                    <a:pt x="2652" y="472"/>
                    <a:pt x="2632" y="492"/>
                  </a:cubicBezTo>
                  <a:cubicBezTo>
                    <a:pt x="2591" y="531"/>
                    <a:pt x="2590" y="595"/>
                    <a:pt x="2629" y="635"/>
                  </a:cubicBezTo>
                  <a:cubicBezTo>
                    <a:pt x="2882" y="900"/>
                    <a:pt x="3021" y="1247"/>
                    <a:pt x="3021" y="1612"/>
                  </a:cubicBezTo>
                  <a:cubicBezTo>
                    <a:pt x="3021" y="2389"/>
                    <a:pt x="2390" y="3021"/>
                    <a:pt x="1613" y="3021"/>
                  </a:cubicBezTo>
                  <a:cubicBezTo>
                    <a:pt x="836" y="3021"/>
                    <a:pt x="204" y="2389"/>
                    <a:pt x="204" y="1612"/>
                  </a:cubicBezTo>
                  <a:cubicBezTo>
                    <a:pt x="204" y="836"/>
                    <a:pt x="836" y="204"/>
                    <a:pt x="1613" y="204"/>
                  </a:cubicBezTo>
                  <a:cubicBezTo>
                    <a:pt x="1842" y="204"/>
                    <a:pt x="2070" y="259"/>
                    <a:pt x="2271" y="367"/>
                  </a:cubicBezTo>
                  <a:cubicBezTo>
                    <a:pt x="2286" y="375"/>
                    <a:pt x="2302" y="378"/>
                    <a:pt x="2318" y="378"/>
                  </a:cubicBezTo>
                  <a:cubicBezTo>
                    <a:pt x="2355" y="378"/>
                    <a:pt x="2391" y="359"/>
                    <a:pt x="2408" y="324"/>
                  </a:cubicBezTo>
                  <a:cubicBezTo>
                    <a:pt x="2434" y="275"/>
                    <a:pt x="2416" y="213"/>
                    <a:pt x="2367" y="187"/>
                  </a:cubicBezTo>
                  <a:cubicBezTo>
                    <a:pt x="2135" y="64"/>
                    <a:pt x="1875" y="0"/>
                    <a:pt x="1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Google Shape;1737;p43"/>
            <p:cNvSpPr/>
            <p:nvPr/>
          </p:nvSpPr>
          <p:spPr>
            <a:xfrm>
              <a:off x="4990797" y="4007408"/>
              <a:ext cx="145283" cy="145283"/>
            </a:xfrm>
            <a:custGeom>
              <a:avLst/>
              <a:gdLst/>
              <a:ahLst/>
              <a:cxnLst/>
              <a:rect l="l" t="t" r="r" b="b"/>
              <a:pathLst>
                <a:path w="3226" h="3226" extrusionOk="0">
                  <a:moveTo>
                    <a:pt x="1611" y="0"/>
                  </a:moveTo>
                  <a:cubicBezTo>
                    <a:pt x="1192" y="0"/>
                    <a:pt x="795" y="161"/>
                    <a:pt x="494" y="451"/>
                  </a:cubicBezTo>
                  <a:cubicBezTo>
                    <a:pt x="453" y="490"/>
                    <a:pt x="451" y="554"/>
                    <a:pt x="491" y="595"/>
                  </a:cubicBezTo>
                  <a:cubicBezTo>
                    <a:pt x="511" y="616"/>
                    <a:pt x="537" y="626"/>
                    <a:pt x="564" y="626"/>
                  </a:cubicBezTo>
                  <a:cubicBezTo>
                    <a:pt x="589" y="626"/>
                    <a:pt x="615" y="617"/>
                    <a:pt x="635" y="597"/>
                  </a:cubicBezTo>
                  <a:cubicBezTo>
                    <a:pt x="898" y="345"/>
                    <a:pt x="1245" y="205"/>
                    <a:pt x="1611" y="205"/>
                  </a:cubicBezTo>
                  <a:cubicBezTo>
                    <a:pt x="2388" y="205"/>
                    <a:pt x="3019" y="837"/>
                    <a:pt x="3019" y="1613"/>
                  </a:cubicBezTo>
                  <a:cubicBezTo>
                    <a:pt x="3019" y="2390"/>
                    <a:pt x="2388" y="3022"/>
                    <a:pt x="1611" y="3022"/>
                  </a:cubicBezTo>
                  <a:cubicBezTo>
                    <a:pt x="834" y="3022"/>
                    <a:pt x="202" y="2390"/>
                    <a:pt x="202" y="1613"/>
                  </a:cubicBezTo>
                  <a:cubicBezTo>
                    <a:pt x="202" y="1384"/>
                    <a:pt x="258" y="1157"/>
                    <a:pt x="366" y="955"/>
                  </a:cubicBezTo>
                  <a:cubicBezTo>
                    <a:pt x="392" y="905"/>
                    <a:pt x="372" y="843"/>
                    <a:pt x="323" y="818"/>
                  </a:cubicBezTo>
                  <a:cubicBezTo>
                    <a:pt x="308" y="810"/>
                    <a:pt x="291" y="806"/>
                    <a:pt x="275" y="806"/>
                  </a:cubicBezTo>
                  <a:cubicBezTo>
                    <a:pt x="239" y="806"/>
                    <a:pt x="204" y="826"/>
                    <a:pt x="186" y="860"/>
                  </a:cubicBezTo>
                  <a:cubicBezTo>
                    <a:pt x="64" y="1090"/>
                    <a:pt x="0" y="1351"/>
                    <a:pt x="0" y="1613"/>
                  </a:cubicBezTo>
                  <a:cubicBezTo>
                    <a:pt x="0" y="2502"/>
                    <a:pt x="723" y="3225"/>
                    <a:pt x="1612" y="3225"/>
                  </a:cubicBezTo>
                  <a:cubicBezTo>
                    <a:pt x="2502" y="3225"/>
                    <a:pt x="3225" y="2502"/>
                    <a:pt x="3225" y="1613"/>
                  </a:cubicBezTo>
                  <a:cubicBezTo>
                    <a:pt x="3224" y="724"/>
                    <a:pt x="2501" y="0"/>
                    <a:pt x="1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43"/>
            <p:cNvSpPr/>
            <p:nvPr/>
          </p:nvSpPr>
          <p:spPr>
            <a:xfrm>
              <a:off x="4822456" y="4007408"/>
              <a:ext cx="145328" cy="145238"/>
            </a:xfrm>
            <a:custGeom>
              <a:avLst/>
              <a:gdLst/>
              <a:ahLst/>
              <a:cxnLst/>
              <a:rect l="l" t="t" r="r" b="b"/>
              <a:pathLst>
                <a:path w="3227" h="3225" extrusionOk="0">
                  <a:moveTo>
                    <a:pt x="1613" y="0"/>
                  </a:moveTo>
                  <a:cubicBezTo>
                    <a:pt x="724" y="0"/>
                    <a:pt x="1" y="724"/>
                    <a:pt x="1" y="1613"/>
                  </a:cubicBezTo>
                  <a:cubicBezTo>
                    <a:pt x="1" y="2032"/>
                    <a:pt x="161" y="2429"/>
                    <a:pt x="450" y="2730"/>
                  </a:cubicBezTo>
                  <a:cubicBezTo>
                    <a:pt x="471" y="2752"/>
                    <a:pt x="498" y="2762"/>
                    <a:pt x="525" y="2762"/>
                  </a:cubicBezTo>
                  <a:cubicBezTo>
                    <a:pt x="550" y="2762"/>
                    <a:pt x="575" y="2753"/>
                    <a:pt x="595" y="2734"/>
                  </a:cubicBezTo>
                  <a:cubicBezTo>
                    <a:pt x="636" y="2695"/>
                    <a:pt x="637" y="2630"/>
                    <a:pt x="598" y="2589"/>
                  </a:cubicBezTo>
                  <a:cubicBezTo>
                    <a:pt x="345" y="2326"/>
                    <a:pt x="204" y="1979"/>
                    <a:pt x="204" y="1613"/>
                  </a:cubicBezTo>
                  <a:cubicBezTo>
                    <a:pt x="204" y="837"/>
                    <a:pt x="837" y="205"/>
                    <a:pt x="1613" y="205"/>
                  </a:cubicBezTo>
                  <a:cubicBezTo>
                    <a:pt x="2389" y="205"/>
                    <a:pt x="3021" y="837"/>
                    <a:pt x="3021" y="1613"/>
                  </a:cubicBezTo>
                  <a:cubicBezTo>
                    <a:pt x="3021" y="2390"/>
                    <a:pt x="2389" y="3022"/>
                    <a:pt x="1613" y="3022"/>
                  </a:cubicBezTo>
                  <a:cubicBezTo>
                    <a:pt x="1383" y="3022"/>
                    <a:pt x="1156" y="2966"/>
                    <a:pt x="955" y="2859"/>
                  </a:cubicBezTo>
                  <a:cubicBezTo>
                    <a:pt x="940" y="2851"/>
                    <a:pt x="924" y="2847"/>
                    <a:pt x="908" y="2847"/>
                  </a:cubicBezTo>
                  <a:cubicBezTo>
                    <a:pt x="871" y="2847"/>
                    <a:pt x="836" y="2867"/>
                    <a:pt x="818" y="2901"/>
                  </a:cubicBezTo>
                  <a:cubicBezTo>
                    <a:pt x="792" y="2951"/>
                    <a:pt x="811" y="3012"/>
                    <a:pt x="860" y="3038"/>
                  </a:cubicBezTo>
                  <a:cubicBezTo>
                    <a:pt x="1091" y="3160"/>
                    <a:pt x="1351" y="3224"/>
                    <a:pt x="1613" y="3224"/>
                  </a:cubicBezTo>
                  <a:cubicBezTo>
                    <a:pt x="2502" y="3224"/>
                    <a:pt x="3226" y="2501"/>
                    <a:pt x="3226" y="1612"/>
                  </a:cubicBezTo>
                  <a:cubicBezTo>
                    <a:pt x="3227" y="724"/>
                    <a:pt x="2502" y="0"/>
                    <a:pt x="1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43"/>
            <p:cNvSpPr/>
            <p:nvPr/>
          </p:nvSpPr>
          <p:spPr>
            <a:xfrm>
              <a:off x="5033985" y="3870096"/>
              <a:ext cx="58726" cy="83405"/>
            </a:xfrm>
            <a:custGeom>
              <a:avLst/>
              <a:gdLst/>
              <a:ahLst/>
              <a:cxnLst/>
              <a:rect l="l" t="t" r="r" b="b"/>
              <a:pathLst>
                <a:path w="1304" h="1852" extrusionOk="0">
                  <a:moveTo>
                    <a:pt x="378" y="1"/>
                  </a:moveTo>
                  <a:cubicBezTo>
                    <a:pt x="170" y="1"/>
                    <a:pt x="0" y="169"/>
                    <a:pt x="0" y="377"/>
                  </a:cubicBezTo>
                  <a:lnTo>
                    <a:pt x="0" y="501"/>
                  </a:lnTo>
                  <a:cubicBezTo>
                    <a:pt x="0" y="556"/>
                    <a:pt x="47" y="602"/>
                    <a:pt x="103" y="602"/>
                  </a:cubicBezTo>
                  <a:cubicBezTo>
                    <a:pt x="158" y="602"/>
                    <a:pt x="205" y="556"/>
                    <a:pt x="205" y="501"/>
                  </a:cubicBezTo>
                  <a:lnTo>
                    <a:pt x="205" y="377"/>
                  </a:lnTo>
                  <a:cubicBezTo>
                    <a:pt x="205" y="281"/>
                    <a:pt x="282" y="204"/>
                    <a:pt x="378" y="204"/>
                  </a:cubicBezTo>
                  <a:lnTo>
                    <a:pt x="927" y="204"/>
                  </a:lnTo>
                  <a:cubicBezTo>
                    <a:pt x="1022" y="204"/>
                    <a:pt x="1100" y="281"/>
                    <a:pt x="1100" y="377"/>
                  </a:cubicBezTo>
                  <a:lnTo>
                    <a:pt x="1100" y="651"/>
                  </a:lnTo>
                  <a:cubicBezTo>
                    <a:pt x="1100" y="747"/>
                    <a:pt x="1022" y="824"/>
                    <a:pt x="927" y="824"/>
                  </a:cubicBezTo>
                  <a:lnTo>
                    <a:pt x="515" y="824"/>
                  </a:lnTo>
                  <a:cubicBezTo>
                    <a:pt x="459" y="824"/>
                    <a:pt x="413" y="871"/>
                    <a:pt x="413" y="926"/>
                  </a:cubicBezTo>
                  <a:cubicBezTo>
                    <a:pt x="413" y="982"/>
                    <a:pt x="459" y="1028"/>
                    <a:pt x="515" y="1028"/>
                  </a:cubicBezTo>
                  <a:lnTo>
                    <a:pt x="927" y="1028"/>
                  </a:lnTo>
                  <a:cubicBezTo>
                    <a:pt x="1022" y="1028"/>
                    <a:pt x="1100" y="1106"/>
                    <a:pt x="1100" y="1200"/>
                  </a:cubicBezTo>
                  <a:lnTo>
                    <a:pt x="1100" y="1475"/>
                  </a:lnTo>
                  <a:cubicBezTo>
                    <a:pt x="1100" y="1570"/>
                    <a:pt x="1022" y="1648"/>
                    <a:pt x="927" y="1648"/>
                  </a:cubicBezTo>
                  <a:lnTo>
                    <a:pt x="378" y="1648"/>
                  </a:lnTo>
                  <a:cubicBezTo>
                    <a:pt x="282" y="1648"/>
                    <a:pt x="205" y="1570"/>
                    <a:pt x="205" y="1475"/>
                  </a:cubicBezTo>
                  <a:lnTo>
                    <a:pt x="205" y="1352"/>
                  </a:lnTo>
                  <a:cubicBezTo>
                    <a:pt x="205" y="1296"/>
                    <a:pt x="158" y="1249"/>
                    <a:pt x="103" y="1249"/>
                  </a:cubicBezTo>
                  <a:cubicBezTo>
                    <a:pt x="47" y="1249"/>
                    <a:pt x="0" y="1296"/>
                    <a:pt x="0" y="1352"/>
                  </a:cubicBezTo>
                  <a:lnTo>
                    <a:pt x="0" y="1475"/>
                  </a:lnTo>
                  <a:cubicBezTo>
                    <a:pt x="0" y="1683"/>
                    <a:pt x="169" y="1852"/>
                    <a:pt x="378" y="1852"/>
                  </a:cubicBezTo>
                  <a:lnTo>
                    <a:pt x="927" y="1852"/>
                  </a:lnTo>
                  <a:cubicBezTo>
                    <a:pt x="1135" y="1852"/>
                    <a:pt x="1303" y="1683"/>
                    <a:pt x="1303" y="1475"/>
                  </a:cubicBezTo>
                  <a:lnTo>
                    <a:pt x="1303" y="1200"/>
                  </a:lnTo>
                  <a:cubicBezTo>
                    <a:pt x="1303" y="1092"/>
                    <a:pt x="1258" y="996"/>
                    <a:pt x="1184" y="926"/>
                  </a:cubicBezTo>
                  <a:cubicBezTo>
                    <a:pt x="1258" y="858"/>
                    <a:pt x="1303" y="760"/>
                    <a:pt x="1303" y="651"/>
                  </a:cubicBezTo>
                  <a:lnTo>
                    <a:pt x="1303" y="377"/>
                  </a:lnTo>
                  <a:cubicBezTo>
                    <a:pt x="1303" y="169"/>
                    <a:pt x="1135" y="1"/>
                    <a:pt x="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43"/>
            <p:cNvSpPr/>
            <p:nvPr/>
          </p:nvSpPr>
          <p:spPr>
            <a:xfrm>
              <a:off x="4865779" y="3870096"/>
              <a:ext cx="58681" cy="83405"/>
            </a:xfrm>
            <a:custGeom>
              <a:avLst/>
              <a:gdLst/>
              <a:ahLst/>
              <a:cxnLst/>
              <a:rect l="l" t="t" r="r" b="b"/>
              <a:pathLst>
                <a:path w="1303" h="1852" extrusionOk="0">
                  <a:moveTo>
                    <a:pt x="377" y="1"/>
                  </a:moveTo>
                  <a:cubicBezTo>
                    <a:pt x="169" y="1"/>
                    <a:pt x="0" y="169"/>
                    <a:pt x="0" y="377"/>
                  </a:cubicBezTo>
                  <a:lnTo>
                    <a:pt x="0" y="474"/>
                  </a:lnTo>
                  <a:cubicBezTo>
                    <a:pt x="0" y="529"/>
                    <a:pt x="46" y="575"/>
                    <a:pt x="102" y="575"/>
                  </a:cubicBezTo>
                  <a:cubicBezTo>
                    <a:pt x="158" y="575"/>
                    <a:pt x="204" y="529"/>
                    <a:pt x="204" y="474"/>
                  </a:cubicBezTo>
                  <a:lnTo>
                    <a:pt x="204" y="377"/>
                  </a:lnTo>
                  <a:cubicBezTo>
                    <a:pt x="204" y="281"/>
                    <a:pt x="281" y="204"/>
                    <a:pt x="377" y="204"/>
                  </a:cubicBezTo>
                  <a:lnTo>
                    <a:pt x="926" y="204"/>
                  </a:lnTo>
                  <a:cubicBezTo>
                    <a:pt x="1021" y="204"/>
                    <a:pt x="1099" y="281"/>
                    <a:pt x="1099" y="377"/>
                  </a:cubicBezTo>
                  <a:lnTo>
                    <a:pt x="1099" y="651"/>
                  </a:lnTo>
                  <a:cubicBezTo>
                    <a:pt x="1099" y="747"/>
                    <a:pt x="1021" y="824"/>
                    <a:pt x="926" y="824"/>
                  </a:cubicBezTo>
                  <a:lnTo>
                    <a:pt x="377" y="824"/>
                  </a:lnTo>
                  <a:cubicBezTo>
                    <a:pt x="169" y="824"/>
                    <a:pt x="0" y="993"/>
                    <a:pt x="0" y="1200"/>
                  </a:cubicBezTo>
                  <a:lnTo>
                    <a:pt x="0" y="1475"/>
                  </a:lnTo>
                  <a:cubicBezTo>
                    <a:pt x="0" y="1683"/>
                    <a:pt x="168" y="1852"/>
                    <a:pt x="377" y="1852"/>
                  </a:cubicBezTo>
                  <a:lnTo>
                    <a:pt x="926" y="1852"/>
                  </a:lnTo>
                  <a:cubicBezTo>
                    <a:pt x="1134" y="1852"/>
                    <a:pt x="1302" y="1683"/>
                    <a:pt x="1302" y="1475"/>
                  </a:cubicBezTo>
                  <a:lnTo>
                    <a:pt x="1302" y="1393"/>
                  </a:lnTo>
                  <a:cubicBezTo>
                    <a:pt x="1302" y="1336"/>
                    <a:pt x="1257" y="1291"/>
                    <a:pt x="1200" y="1291"/>
                  </a:cubicBezTo>
                  <a:cubicBezTo>
                    <a:pt x="1145" y="1291"/>
                    <a:pt x="1099" y="1336"/>
                    <a:pt x="1099" y="1393"/>
                  </a:cubicBezTo>
                  <a:lnTo>
                    <a:pt x="1099" y="1475"/>
                  </a:lnTo>
                  <a:cubicBezTo>
                    <a:pt x="1099" y="1570"/>
                    <a:pt x="1021" y="1648"/>
                    <a:pt x="926" y="1648"/>
                  </a:cubicBezTo>
                  <a:lnTo>
                    <a:pt x="377" y="1648"/>
                  </a:lnTo>
                  <a:cubicBezTo>
                    <a:pt x="281" y="1648"/>
                    <a:pt x="204" y="1570"/>
                    <a:pt x="204" y="1475"/>
                  </a:cubicBezTo>
                  <a:lnTo>
                    <a:pt x="204" y="1200"/>
                  </a:lnTo>
                  <a:cubicBezTo>
                    <a:pt x="204" y="1106"/>
                    <a:pt x="281" y="1028"/>
                    <a:pt x="377" y="1028"/>
                  </a:cubicBezTo>
                  <a:lnTo>
                    <a:pt x="926" y="1028"/>
                  </a:lnTo>
                  <a:cubicBezTo>
                    <a:pt x="1134" y="1028"/>
                    <a:pt x="1302" y="860"/>
                    <a:pt x="1302" y="651"/>
                  </a:cubicBezTo>
                  <a:lnTo>
                    <a:pt x="1302" y="377"/>
                  </a:lnTo>
                  <a:cubicBezTo>
                    <a:pt x="1302" y="169"/>
                    <a:pt x="1134" y="1"/>
                    <a:pt x="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Google Shape;1741;p43"/>
            <p:cNvSpPr/>
            <p:nvPr/>
          </p:nvSpPr>
          <p:spPr>
            <a:xfrm>
              <a:off x="4865779" y="4038347"/>
              <a:ext cx="58681" cy="83405"/>
            </a:xfrm>
            <a:custGeom>
              <a:avLst/>
              <a:gdLst/>
              <a:ahLst/>
              <a:cxnLst/>
              <a:rect l="l" t="t" r="r" b="b"/>
              <a:pathLst>
                <a:path w="1303" h="1852" extrusionOk="0">
                  <a:moveTo>
                    <a:pt x="102" y="1"/>
                  </a:moveTo>
                  <a:cubicBezTo>
                    <a:pt x="46" y="1"/>
                    <a:pt x="0" y="46"/>
                    <a:pt x="0" y="102"/>
                  </a:cubicBezTo>
                  <a:lnTo>
                    <a:pt x="0" y="651"/>
                  </a:lnTo>
                  <a:cubicBezTo>
                    <a:pt x="0" y="860"/>
                    <a:pt x="168" y="1029"/>
                    <a:pt x="377" y="1029"/>
                  </a:cubicBezTo>
                  <a:lnTo>
                    <a:pt x="926" y="1029"/>
                  </a:lnTo>
                  <a:cubicBezTo>
                    <a:pt x="1021" y="1029"/>
                    <a:pt x="1099" y="1106"/>
                    <a:pt x="1099" y="1200"/>
                  </a:cubicBezTo>
                  <a:lnTo>
                    <a:pt x="1099" y="1476"/>
                  </a:lnTo>
                  <a:cubicBezTo>
                    <a:pt x="1099" y="1570"/>
                    <a:pt x="1021" y="1648"/>
                    <a:pt x="926" y="1648"/>
                  </a:cubicBezTo>
                  <a:lnTo>
                    <a:pt x="377" y="1648"/>
                  </a:lnTo>
                  <a:cubicBezTo>
                    <a:pt x="281" y="1648"/>
                    <a:pt x="204" y="1570"/>
                    <a:pt x="204" y="1476"/>
                  </a:cubicBezTo>
                  <a:lnTo>
                    <a:pt x="204" y="1379"/>
                  </a:lnTo>
                  <a:cubicBezTo>
                    <a:pt x="204" y="1323"/>
                    <a:pt x="159" y="1277"/>
                    <a:pt x="102" y="1277"/>
                  </a:cubicBezTo>
                  <a:cubicBezTo>
                    <a:pt x="46" y="1277"/>
                    <a:pt x="0" y="1323"/>
                    <a:pt x="0" y="1379"/>
                  </a:cubicBezTo>
                  <a:lnTo>
                    <a:pt x="0" y="1476"/>
                  </a:lnTo>
                  <a:cubicBezTo>
                    <a:pt x="0" y="1683"/>
                    <a:pt x="168" y="1852"/>
                    <a:pt x="377" y="1852"/>
                  </a:cubicBezTo>
                  <a:lnTo>
                    <a:pt x="926" y="1852"/>
                  </a:lnTo>
                  <a:cubicBezTo>
                    <a:pt x="1134" y="1852"/>
                    <a:pt x="1302" y="1683"/>
                    <a:pt x="1302" y="1476"/>
                  </a:cubicBezTo>
                  <a:lnTo>
                    <a:pt x="1302" y="1200"/>
                  </a:lnTo>
                  <a:cubicBezTo>
                    <a:pt x="1302" y="993"/>
                    <a:pt x="1134" y="824"/>
                    <a:pt x="926" y="824"/>
                  </a:cubicBezTo>
                  <a:lnTo>
                    <a:pt x="377" y="824"/>
                  </a:lnTo>
                  <a:cubicBezTo>
                    <a:pt x="281" y="824"/>
                    <a:pt x="204" y="747"/>
                    <a:pt x="204" y="651"/>
                  </a:cubicBezTo>
                  <a:lnTo>
                    <a:pt x="204" y="204"/>
                  </a:lnTo>
                  <a:lnTo>
                    <a:pt x="1098" y="204"/>
                  </a:lnTo>
                  <a:lnTo>
                    <a:pt x="1098" y="460"/>
                  </a:lnTo>
                  <a:cubicBezTo>
                    <a:pt x="1098" y="515"/>
                    <a:pt x="1145" y="562"/>
                    <a:pt x="1200" y="562"/>
                  </a:cubicBezTo>
                  <a:cubicBezTo>
                    <a:pt x="1256" y="562"/>
                    <a:pt x="1302" y="515"/>
                    <a:pt x="1302" y="460"/>
                  </a:cubicBezTo>
                  <a:lnTo>
                    <a:pt x="1302" y="102"/>
                  </a:lnTo>
                  <a:cubicBezTo>
                    <a:pt x="1302" y="46"/>
                    <a:pt x="1256" y="1"/>
                    <a:pt x="1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Google Shape;1742;p43"/>
            <p:cNvSpPr/>
            <p:nvPr/>
          </p:nvSpPr>
          <p:spPr>
            <a:xfrm>
              <a:off x="5033940" y="4038347"/>
              <a:ext cx="58095" cy="83405"/>
            </a:xfrm>
            <a:custGeom>
              <a:avLst/>
              <a:gdLst/>
              <a:ahLst/>
              <a:cxnLst/>
              <a:rect l="l" t="t" r="r" b="b"/>
              <a:pathLst>
                <a:path w="1290" h="1852" extrusionOk="0">
                  <a:moveTo>
                    <a:pt x="377" y="1"/>
                  </a:moveTo>
                  <a:cubicBezTo>
                    <a:pt x="169" y="1"/>
                    <a:pt x="0" y="169"/>
                    <a:pt x="0" y="377"/>
                  </a:cubicBezTo>
                  <a:lnTo>
                    <a:pt x="0" y="474"/>
                  </a:lnTo>
                  <a:cubicBezTo>
                    <a:pt x="0" y="529"/>
                    <a:pt x="47" y="575"/>
                    <a:pt x="103" y="575"/>
                  </a:cubicBezTo>
                  <a:cubicBezTo>
                    <a:pt x="158" y="575"/>
                    <a:pt x="205" y="529"/>
                    <a:pt x="205" y="474"/>
                  </a:cubicBezTo>
                  <a:lnTo>
                    <a:pt x="205" y="377"/>
                  </a:lnTo>
                  <a:cubicBezTo>
                    <a:pt x="205" y="281"/>
                    <a:pt x="282" y="204"/>
                    <a:pt x="377" y="204"/>
                  </a:cubicBezTo>
                  <a:lnTo>
                    <a:pt x="820" y="204"/>
                  </a:lnTo>
                  <a:cubicBezTo>
                    <a:pt x="876" y="204"/>
                    <a:pt x="928" y="230"/>
                    <a:pt x="961" y="276"/>
                  </a:cubicBezTo>
                  <a:cubicBezTo>
                    <a:pt x="993" y="323"/>
                    <a:pt x="1002" y="378"/>
                    <a:pt x="984" y="431"/>
                  </a:cubicBezTo>
                  <a:lnTo>
                    <a:pt x="853" y="824"/>
                  </a:lnTo>
                  <a:lnTo>
                    <a:pt x="599" y="824"/>
                  </a:lnTo>
                  <a:cubicBezTo>
                    <a:pt x="543" y="824"/>
                    <a:pt x="496" y="870"/>
                    <a:pt x="496" y="926"/>
                  </a:cubicBezTo>
                  <a:cubicBezTo>
                    <a:pt x="496" y="982"/>
                    <a:pt x="543" y="1029"/>
                    <a:pt x="599" y="1029"/>
                  </a:cubicBezTo>
                  <a:lnTo>
                    <a:pt x="785" y="1029"/>
                  </a:lnTo>
                  <a:lnTo>
                    <a:pt x="555" y="1717"/>
                  </a:lnTo>
                  <a:cubicBezTo>
                    <a:pt x="538" y="1770"/>
                    <a:pt x="566" y="1829"/>
                    <a:pt x="619" y="1847"/>
                  </a:cubicBezTo>
                  <a:cubicBezTo>
                    <a:pt x="630" y="1851"/>
                    <a:pt x="641" y="1852"/>
                    <a:pt x="652" y="1852"/>
                  </a:cubicBezTo>
                  <a:cubicBezTo>
                    <a:pt x="694" y="1852"/>
                    <a:pt x="734" y="1825"/>
                    <a:pt x="749" y="1782"/>
                  </a:cubicBezTo>
                  <a:lnTo>
                    <a:pt x="1000" y="1028"/>
                  </a:lnTo>
                  <a:lnTo>
                    <a:pt x="1188" y="1028"/>
                  </a:lnTo>
                  <a:cubicBezTo>
                    <a:pt x="1244" y="1028"/>
                    <a:pt x="1289" y="982"/>
                    <a:pt x="1289" y="926"/>
                  </a:cubicBezTo>
                  <a:cubicBezTo>
                    <a:pt x="1289" y="870"/>
                    <a:pt x="1244" y="824"/>
                    <a:pt x="1188" y="824"/>
                  </a:cubicBezTo>
                  <a:lnTo>
                    <a:pt x="1068" y="824"/>
                  </a:lnTo>
                  <a:lnTo>
                    <a:pt x="1177" y="497"/>
                  </a:lnTo>
                  <a:cubicBezTo>
                    <a:pt x="1217" y="379"/>
                    <a:pt x="1199" y="256"/>
                    <a:pt x="1126" y="156"/>
                  </a:cubicBezTo>
                  <a:cubicBezTo>
                    <a:pt x="1054" y="57"/>
                    <a:pt x="943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 descr="A blue and green gas pump&#10;&#10;Description automatically generated">
            <a:extLst>
              <a:ext uri="{FF2B5EF4-FFF2-40B4-BE49-F238E27FC236}">
                <a16:creationId xmlns:a16="http://schemas.microsoft.com/office/drawing/2014/main" id="{4E16D796-56A5-1563-6460-BB955B82C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78" y="1754092"/>
            <a:ext cx="478666" cy="478666"/>
          </a:xfrm>
          <a:prstGeom prst="rect">
            <a:avLst/>
          </a:prstGeom>
        </p:spPr>
      </p:pic>
      <p:pic>
        <p:nvPicPr>
          <p:cNvPr id="5" name="Picture 4" descr="A person with a dollar sign and a coin&#10;&#10;Description automatically generated">
            <a:extLst>
              <a:ext uri="{FF2B5EF4-FFF2-40B4-BE49-F238E27FC236}">
                <a16:creationId xmlns:a16="http://schemas.microsoft.com/office/drawing/2014/main" id="{2A312676-4C75-B38A-921B-B29950533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V="1">
            <a:off x="828628" y="3284400"/>
            <a:ext cx="478666" cy="478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8">
          <a:extLst>
            <a:ext uri="{FF2B5EF4-FFF2-40B4-BE49-F238E27FC236}">
              <a16:creationId xmlns:a16="http://schemas.microsoft.com/office/drawing/2014/main" id="{52445880-5EF1-9E9E-FD74-867E838E9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48">
            <a:extLst>
              <a:ext uri="{FF2B5EF4-FFF2-40B4-BE49-F238E27FC236}">
                <a16:creationId xmlns:a16="http://schemas.microsoft.com/office/drawing/2014/main" id="{00DAFB91-82B8-3BB2-D524-4539C46FEF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225" y="548794"/>
            <a:ext cx="1645800" cy="15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2090" name="Google Shape;2090;p48">
            <a:extLst>
              <a:ext uri="{FF2B5EF4-FFF2-40B4-BE49-F238E27FC236}">
                <a16:creationId xmlns:a16="http://schemas.microsoft.com/office/drawing/2014/main" id="{C86A69E5-D0DE-31B5-CC44-7E1B606A8E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176">
            <a:off x="720303" y="4099924"/>
            <a:ext cx="58677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Application 1:</a:t>
            </a:r>
          </a:p>
        </p:txBody>
      </p:sp>
      <p:sp>
        <p:nvSpPr>
          <p:cNvPr id="2091" name="Google Shape;2091;p48">
            <a:extLst>
              <a:ext uri="{FF2B5EF4-FFF2-40B4-BE49-F238E27FC236}">
                <a16:creationId xmlns:a16="http://schemas.microsoft.com/office/drawing/2014/main" id="{BFFB88F8-D6B1-B26A-D9BA-85F6D4DE67A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9999" y="2149650"/>
            <a:ext cx="6284957" cy="13691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dirty="0"/>
              <a:t>Fuel Consumption</a:t>
            </a:r>
            <a:endParaRPr sz="4800" dirty="0"/>
          </a:p>
        </p:txBody>
      </p:sp>
      <p:grpSp>
        <p:nvGrpSpPr>
          <p:cNvPr id="2092" name="Google Shape;2092;p48">
            <a:extLst>
              <a:ext uri="{FF2B5EF4-FFF2-40B4-BE49-F238E27FC236}">
                <a16:creationId xmlns:a16="http://schemas.microsoft.com/office/drawing/2014/main" id="{C65E1449-F2B7-7B87-8459-8A339A6A5CAA}"/>
              </a:ext>
            </a:extLst>
          </p:cNvPr>
          <p:cNvGrpSpPr/>
          <p:nvPr/>
        </p:nvGrpSpPr>
        <p:grpSpPr>
          <a:xfrm>
            <a:off x="7407260" y="1558622"/>
            <a:ext cx="920639" cy="896383"/>
            <a:chOff x="6363554" y="3235327"/>
            <a:chExt cx="447738" cy="435984"/>
          </a:xfrm>
        </p:grpSpPr>
        <p:sp>
          <p:nvSpPr>
            <p:cNvPr id="2093" name="Google Shape;2093;p48">
              <a:extLst>
                <a:ext uri="{FF2B5EF4-FFF2-40B4-BE49-F238E27FC236}">
                  <a16:creationId xmlns:a16="http://schemas.microsoft.com/office/drawing/2014/main" id="{13B4408A-924E-3D85-D7B9-F0D11E1716F7}"/>
                </a:ext>
              </a:extLst>
            </p:cNvPr>
            <p:cNvSpPr/>
            <p:nvPr/>
          </p:nvSpPr>
          <p:spPr>
            <a:xfrm>
              <a:off x="6363554" y="3235327"/>
              <a:ext cx="447738" cy="435984"/>
            </a:xfrm>
            <a:custGeom>
              <a:avLst/>
              <a:gdLst/>
              <a:ahLst/>
              <a:cxnLst/>
              <a:rect l="l" t="t" r="r" b="b"/>
              <a:pathLst>
                <a:path w="9942" h="9681" extrusionOk="0">
                  <a:moveTo>
                    <a:pt x="2512" y="1"/>
                  </a:moveTo>
                  <a:cubicBezTo>
                    <a:pt x="2417" y="1"/>
                    <a:pt x="2321" y="10"/>
                    <a:pt x="2228" y="30"/>
                  </a:cubicBezTo>
                  <a:cubicBezTo>
                    <a:pt x="1486" y="182"/>
                    <a:pt x="1213" y="817"/>
                    <a:pt x="909" y="1423"/>
                  </a:cubicBezTo>
                  <a:cubicBezTo>
                    <a:pt x="885" y="1438"/>
                    <a:pt x="859" y="1455"/>
                    <a:pt x="836" y="1472"/>
                  </a:cubicBezTo>
                  <a:cubicBezTo>
                    <a:pt x="517" y="1697"/>
                    <a:pt x="303" y="2031"/>
                    <a:pt x="235" y="2416"/>
                  </a:cubicBezTo>
                  <a:cubicBezTo>
                    <a:pt x="151" y="2894"/>
                    <a:pt x="172" y="3536"/>
                    <a:pt x="393" y="3974"/>
                  </a:cubicBezTo>
                  <a:cubicBezTo>
                    <a:pt x="407" y="4001"/>
                    <a:pt x="422" y="4028"/>
                    <a:pt x="422" y="4059"/>
                  </a:cubicBezTo>
                  <a:cubicBezTo>
                    <a:pt x="423" y="4092"/>
                    <a:pt x="404" y="4125"/>
                    <a:pt x="387" y="4155"/>
                  </a:cubicBezTo>
                  <a:cubicBezTo>
                    <a:pt x="0" y="4867"/>
                    <a:pt x="338" y="5822"/>
                    <a:pt x="1062" y="6169"/>
                  </a:cubicBezTo>
                  <a:cubicBezTo>
                    <a:pt x="1174" y="6222"/>
                    <a:pt x="1067" y="7180"/>
                    <a:pt x="1062" y="7315"/>
                  </a:cubicBezTo>
                  <a:cubicBezTo>
                    <a:pt x="1049" y="7706"/>
                    <a:pt x="1037" y="8099"/>
                    <a:pt x="1111" y="8485"/>
                  </a:cubicBezTo>
                  <a:cubicBezTo>
                    <a:pt x="1244" y="9174"/>
                    <a:pt x="1803" y="9681"/>
                    <a:pt x="2527" y="9681"/>
                  </a:cubicBezTo>
                  <a:cubicBezTo>
                    <a:pt x="3333" y="9681"/>
                    <a:pt x="3987" y="9025"/>
                    <a:pt x="3987" y="8219"/>
                  </a:cubicBezTo>
                  <a:lnTo>
                    <a:pt x="3987" y="7997"/>
                  </a:lnTo>
                  <a:cubicBezTo>
                    <a:pt x="4036" y="7945"/>
                    <a:pt x="4082" y="7887"/>
                    <a:pt x="4122" y="7827"/>
                  </a:cubicBezTo>
                  <a:cubicBezTo>
                    <a:pt x="4490" y="8087"/>
                    <a:pt x="4885" y="8306"/>
                    <a:pt x="5302" y="8484"/>
                  </a:cubicBezTo>
                  <a:cubicBezTo>
                    <a:pt x="6081" y="8813"/>
                    <a:pt x="6908" y="8980"/>
                    <a:pt x="7759" y="8980"/>
                  </a:cubicBezTo>
                  <a:cubicBezTo>
                    <a:pt x="8270" y="8980"/>
                    <a:pt x="8750" y="8706"/>
                    <a:pt x="9012" y="8269"/>
                  </a:cubicBezTo>
                  <a:cubicBezTo>
                    <a:pt x="9294" y="7800"/>
                    <a:pt x="9760" y="7488"/>
                    <a:pt x="9868" y="6906"/>
                  </a:cubicBezTo>
                  <a:cubicBezTo>
                    <a:pt x="9941" y="6511"/>
                    <a:pt x="9864" y="6067"/>
                    <a:pt x="9858" y="5666"/>
                  </a:cubicBezTo>
                  <a:cubicBezTo>
                    <a:pt x="9849" y="5201"/>
                    <a:pt x="9852" y="4736"/>
                    <a:pt x="9870" y="4272"/>
                  </a:cubicBezTo>
                  <a:cubicBezTo>
                    <a:pt x="9880" y="3962"/>
                    <a:pt x="9896" y="3659"/>
                    <a:pt x="9841" y="3371"/>
                  </a:cubicBezTo>
                  <a:cubicBezTo>
                    <a:pt x="9799" y="3149"/>
                    <a:pt x="9716" y="2936"/>
                    <a:pt x="9558" y="2735"/>
                  </a:cubicBezTo>
                  <a:cubicBezTo>
                    <a:pt x="9439" y="2584"/>
                    <a:pt x="9288" y="2448"/>
                    <a:pt x="9227" y="2265"/>
                  </a:cubicBezTo>
                  <a:cubicBezTo>
                    <a:pt x="9186" y="2149"/>
                    <a:pt x="9186" y="2020"/>
                    <a:pt x="9172" y="1898"/>
                  </a:cubicBezTo>
                  <a:cubicBezTo>
                    <a:pt x="9083" y="1209"/>
                    <a:pt x="8439" y="702"/>
                    <a:pt x="7758" y="702"/>
                  </a:cubicBezTo>
                  <a:cubicBezTo>
                    <a:pt x="6907" y="702"/>
                    <a:pt x="6080" y="870"/>
                    <a:pt x="5301" y="1198"/>
                  </a:cubicBezTo>
                  <a:cubicBezTo>
                    <a:pt x="5067" y="1297"/>
                    <a:pt x="4839" y="1410"/>
                    <a:pt x="4618" y="1536"/>
                  </a:cubicBezTo>
                  <a:cubicBezTo>
                    <a:pt x="4564" y="1568"/>
                    <a:pt x="4378" y="1723"/>
                    <a:pt x="4312" y="1723"/>
                  </a:cubicBezTo>
                  <a:cubicBezTo>
                    <a:pt x="4310" y="1723"/>
                    <a:pt x="4307" y="1723"/>
                    <a:pt x="4305" y="1722"/>
                  </a:cubicBezTo>
                  <a:cubicBezTo>
                    <a:pt x="4156" y="1693"/>
                    <a:pt x="4035" y="1188"/>
                    <a:pt x="3977" y="1067"/>
                  </a:cubicBezTo>
                  <a:cubicBezTo>
                    <a:pt x="3846" y="796"/>
                    <a:pt x="3683" y="533"/>
                    <a:pt x="3449" y="338"/>
                  </a:cubicBezTo>
                  <a:cubicBezTo>
                    <a:pt x="3190" y="120"/>
                    <a:pt x="2851" y="1"/>
                    <a:pt x="2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4" name="Google Shape;2094;p48">
              <a:extLst>
                <a:ext uri="{FF2B5EF4-FFF2-40B4-BE49-F238E27FC236}">
                  <a16:creationId xmlns:a16="http://schemas.microsoft.com/office/drawing/2014/main" id="{B7BB05A8-9401-9579-DE44-9C6C35A87311}"/>
                </a:ext>
              </a:extLst>
            </p:cNvPr>
            <p:cNvSpPr/>
            <p:nvPr/>
          </p:nvSpPr>
          <p:spPr>
            <a:xfrm>
              <a:off x="6458712" y="3301214"/>
              <a:ext cx="37109" cy="37109"/>
            </a:xfrm>
            <a:custGeom>
              <a:avLst/>
              <a:gdLst/>
              <a:ahLst/>
              <a:cxnLst/>
              <a:rect l="l" t="t" r="r" b="b"/>
              <a:pathLst>
                <a:path w="824" h="824" extrusionOk="0">
                  <a:moveTo>
                    <a:pt x="412" y="0"/>
                  </a:moveTo>
                  <a:lnTo>
                    <a:pt x="0" y="824"/>
                  </a:lnTo>
                  <a:lnTo>
                    <a:pt x="824" y="824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5" name="Google Shape;2095;p48">
              <a:extLst>
                <a:ext uri="{FF2B5EF4-FFF2-40B4-BE49-F238E27FC236}">
                  <a16:creationId xmlns:a16="http://schemas.microsoft.com/office/drawing/2014/main" id="{DFCA3909-659C-340A-2199-7AD42C648088}"/>
                </a:ext>
              </a:extLst>
            </p:cNvPr>
            <p:cNvSpPr/>
            <p:nvPr/>
          </p:nvSpPr>
          <p:spPr>
            <a:xfrm>
              <a:off x="6473484" y="3301214"/>
              <a:ext cx="22337" cy="37109"/>
            </a:xfrm>
            <a:custGeom>
              <a:avLst/>
              <a:gdLst/>
              <a:ahLst/>
              <a:cxnLst/>
              <a:rect l="l" t="t" r="r" b="b"/>
              <a:pathLst>
                <a:path w="496" h="824" extrusionOk="0">
                  <a:moveTo>
                    <a:pt x="84" y="0"/>
                  </a:moveTo>
                  <a:lnTo>
                    <a:pt x="1" y="166"/>
                  </a:lnTo>
                  <a:lnTo>
                    <a:pt x="330" y="824"/>
                  </a:lnTo>
                  <a:lnTo>
                    <a:pt x="496" y="82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6" name="Google Shape;2096;p48">
              <a:extLst>
                <a:ext uri="{FF2B5EF4-FFF2-40B4-BE49-F238E27FC236}">
                  <a16:creationId xmlns:a16="http://schemas.microsoft.com/office/drawing/2014/main" id="{F2BBBC3B-8B33-BF77-87A3-01079B0E1F82}"/>
                </a:ext>
              </a:extLst>
            </p:cNvPr>
            <p:cNvSpPr/>
            <p:nvPr/>
          </p:nvSpPr>
          <p:spPr>
            <a:xfrm>
              <a:off x="6706090" y="3434787"/>
              <a:ext cx="37109" cy="37154"/>
            </a:xfrm>
            <a:custGeom>
              <a:avLst/>
              <a:gdLst/>
              <a:ahLst/>
              <a:cxnLst/>
              <a:rect l="l" t="t" r="r" b="b"/>
              <a:pathLst>
                <a:path w="824" h="825" extrusionOk="0">
                  <a:moveTo>
                    <a:pt x="0" y="0"/>
                  </a:moveTo>
                  <a:lnTo>
                    <a:pt x="0" y="825"/>
                  </a:lnTo>
                  <a:lnTo>
                    <a:pt x="823" y="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7" name="Google Shape;2097;p48">
              <a:extLst>
                <a:ext uri="{FF2B5EF4-FFF2-40B4-BE49-F238E27FC236}">
                  <a16:creationId xmlns:a16="http://schemas.microsoft.com/office/drawing/2014/main" id="{BB95D3A1-10A8-B2DE-9998-9163248F90E8}"/>
                </a:ext>
              </a:extLst>
            </p:cNvPr>
            <p:cNvSpPr/>
            <p:nvPr/>
          </p:nvSpPr>
          <p:spPr>
            <a:xfrm>
              <a:off x="6706090" y="3449739"/>
              <a:ext cx="37109" cy="22157"/>
            </a:xfrm>
            <a:custGeom>
              <a:avLst/>
              <a:gdLst/>
              <a:ahLst/>
              <a:cxnLst/>
              <a:rect l="l" t="t" r="r" b="b"/>
              <a:pathLst>
                <a:path w="824" h="492" extrusionOk="0">
                  <a:moveTo>
                    <a:pt x="667" y="0"/>
                  </a:moveTo>
                  <a:lnTo>
                    <a:pt x="0" y="335"/>
                  </a:lnTo>
                  <a:lnTo>
                    <a:pt x="0" y="492"/>
                  </a:lnTo>
                  <a:lnTo>
                    <a:pt x="823" y="8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8" name="Google Shape;2098;p48">
              <a:extLst>
                <a:ext uri="{FF2B5EF4-FFF2-40B4-BE49-F238E27FC236}">
                  <a16:creationId xmlns:a16="http://schemas.microsoft.com/office/drawing/2014/main" id="{EF1CD95C-D1C6-AA6D-EEC7-79E3457EEA3B}"/>
                </a:ext>
              </a:extLst>
            </p:cNvPr>
            <p:cNvSpPr/>
            <p:nvPr/>
          </p:nvSpPr>
          <p:spPr>
            <a:xfrm>
              <a:off x="6434303" y="3296620"/>
              <a:ext cx="313444" cy="313534"/>
            </a:xfrm>
            <a:custGeom>
              <a:avLst/>
              <a:gdLst/>
              <a:ahLst/>
              <a:cxnLst/>
              <a:rect l="l" t="t" r="r" b="b"/>
              <a:pathLst>
                <a:path w="6960" h="6962" extrusionOk="0">
                  <a:moveTo>
                    <a:pt x="954" y="0"/>
                  </a:moveTo>
                  <a:cubicBezTo>
                    <a:pt x="915" y="0"/>
                    <a:pt x="881" y="22"/>
                    <a:pt x="862" y="56"/>
                  </a:cubicBezTo>
                  <a:lnTo>
                    <a:pt x="451" y="880"/>
                  </a:lnTo>
                  <a:cubicBezTo>
                    <a:pt x="435" y="912"/>
                    <a:pt x="437" y="950"/>
                    <a:pt x="454" y="979"/>
                  </a:cubicBezTo>
                  <a:cubicBezTo>
                    <a:pt x="473" y="1009"/>
                    <a:pt x="506" y="1028"/>
                    <a:pt x="541" y="1028"/>
                  </a:cubicBezTo>
                  <a:lnTo>
                    <a:pt x="851" y="1028"/>
                  </a:lnTo>
                  <a:lnTo>
                    <a:pt x="851" y="3378"/>
                  </a:lnTo>
                  <a:lnTo>
                    <a:pt x="103" y="3378"/>
                  </a:lnTo>
                  <a:cubicBezTo>
                    <a:pt x="46" y="3378"/>
                    <a:pt x="1" y="3425"/>
                    <a:pt x="1" y="3481"/>
                  </a:cubicBezTo>
                  <a:cubicBezTo>
                    <a:pt x="1" y="3536"/>
                    <a:pt x="46" y="3583"/>
                    <a:pt x="103" y="3583"/>
                  </a:cubicBezTo>
                  <a:lnTo>
                    <a:pt x="851" y="3583"/>
                  </a:lnTo>
                  <a:lnTo>
                    <a:pt x="851" y="6859"/>
                  </a:lnTo>
                  <a:cubicBezTo>
                    <a:pt x="851" y="6916"/>
                    <a:pt x="898" y="6961"/>
                    <a:pt x="954" y="6961"/>
                  </a:cubicBezTo>
                  <a:cubicBezTo>
                    <a:pt x="1009" y="6961"/>
                    <a:pt x="1056" y="6916"/>
                    <a:pt x="1056" y="6859"/>
                  </a:cubicBezTo>
                  <a:lnTo>
                    <a:pt x="1056" y="3583"/>
                  </a:lnTo>
                  <a:lnTo>
                    <a:pt x="1688" y="3583"/>
                  </a:lnTo>
                  <a:cubicBezTo>
                    <a:pt x="1666" y="3629"/>
                    <a:pt x="1645" y="3676"/>
                    <a:pt x="1626" y="3724"/>
                  </a:cubicBezTo>
                  <a:cubicBezTo>
                    <a:pt x="1367" y="4335"/>
                    <a:pt x="1236" y="4983"/>
                    <a:pt x="1236" y="5651"/>
                  </a:cubicBezTo>
                  <a:cubicBezTo>
                    <a:pt x="1236" y="5706"/>
                    <a:pt x="1283" y="5753"/>
                    <a:pt x="1339" y="5753"/>
                  </a:cubicBezTo>
                  <a:cubicBezTo>
                    <a:pt x="1394" y="5753"/>
                    <a:pt x="1441" y="5706"/>
                    <a:pt x="1441" y="5651"/>
                  </a:cubicBezTo>
                  <a:cubicBezTo>
                    <a:pt x="1441" y="4960"/>
                    <a:pt x="1589" y="4302"/>
                    <a:pt x="1855" y="3709"/>
                  </a:cubicBezTo>
                  <a:cubicBezTo>
                    <a:pt x="2078" y="4112"/>
                    <a:pt x="2357" y="4481"/>
                    <a:pt x="2686" y="4811"/>
                  </a:cubicBezTo>
                  <a:cubicBezTo>
                    <a:pt x="3140" y="5264"/>
                    <a:pt x="3671" y="5622"/>
                    <a:pt x="4259" y="5871"/>
                  </a:cubicBezTo>
                  <a:cubicBezTo>
                    <a:pt x="4869" y="6129"/>
                    <a:pt x="5517" y="6260"/>
                    <a:pt x="6185" y="6260"/>
                  </a:cubicBezTo>
                  <a:cubicBezTo>
                    <a:pt x="6241" y="6260"/>
                    <a:pt x="6287" y="6214"/>
                    <a:pt x="6287" y="6157"/>
                  </a:cubicBezTo>
                  <a:cubicBezTo>
                    <a:pt x="6287" y="6102"/>
                    <a:pt x="6241" y="6056"/>
                    <a:pt x="6185" y="6056"/>
                  </a:cubicBezTo>
                  <a:cubicBezTo>
                    <a:pt x="4391" y="6056"/>
                    <a:pt x="2825" y="5056"/>
                    <a:pt x="2019" y="3582"/>
                  </a:cubicBezTo>
                  <a:lnTo>
                    <a:pt x="5933" y="3582"/>
                  </a:lnTo>
                  <a:lnTo>
                    <a:pt x="5933" y="3892"/>
                  </a:lnTo>
                  <a:cubicBezTo>
                    <a:pt x="5933" y="3927"/>
                    <a:pt x="5950" y="3959"/>
                    <a:pt x="5982" y="3979"/>
                  </a:cubicBezTo>
                  <a:cubicBezTo>
                    <a:pt x="5998" y="3988"/>
                    <a:pt x="6017" y="3993"/>
                    <a:pt x="6034" y="3993"/>
                  </a:cubicBezTo>
                  <a:cubicBezTo>
                    <a:pt x="6049" y="3993"/>
                    <a:pt x="6066" y="3990"/>
                    <a:pt x="6081" y="3982"/>
                  </a:cubicBezTo>
                  <a:lnTo>
                    <a:pt x="6243" y="3901"/>
                  </a:lnTo>
                  <a:cubicBezTo>
                    <a:pt x="6293" y="3878"/>
                    <a:pt x="6314" y="3817"/>
                    <a:pt x="6289" y="3767"/>
                  </a:cubicBezTo>
                  <a:cubicBezTo>
                    <a:pt x="6271" y="3730"/>
                    <a:pt x="6234" y="3710"/>
                    <a:pt x="6196" y="3710"/>
                  </a:cubicBezTo>
                  <a:cubicBezTo>
                    <a:pt x="6181" y="3710"/>
                    <a:pt x="6166" y="3713"/>
                    <a:pt x="6151" y="3720"/>
                  </a:cubicBezTo>
                  <a:lnTo>
                    <a:pt x="6136" y="3727"/>
                  </a:lnTo>
                  <a:lnTo>
                    <a:pt x="6136" y="3234"/>
                  </a:lnTo>
                  <a:lnTo>
                    <a:pt x="6630" y="3481"/>
                  </a:lnTo>
                  <a:lnTo>
                    <a:pt x="6581" y="3506"/>
                  </a:lnTo>
                  <a:cubicBezTo>
                    <a:pt x="6531" y="3531"/>
                    <a:pt x="6510" y="3593"/>
                    <a:pt x="6535" y="3643"/>
                  </a:cubicBezTo>
                  <a:cubicBezTo>
                    <a:pt x="6553" y="3678"/>
                    <a:pt x="6590" y="3699"/>
                    <a:pt x="6627" y="3699"/>
                  </a:cubicBezTo>
                  <a:cubicBezTo>
                    <a:pt x="6643" y="3699"/>
                    <a:pt x="6658" y="3696"/>
                    <a:pt x="6672" y="3688"/>
                  </a:cubicBezTo>
                  <a:lnTo>
                    <a:pt x="6903" y="3573"/>
                  </a:lnTo>
                  <a:cubicBezTo>
                    <a:pt x="6938" y="3556"/>
                    <a:pt x="6960" y="3520"/>
                    <a:pt x="6960" y="3482"/>
                  </a:cubicBezTo>
                  <a:cubicBezTo>
                    <a:pt x="6960" y="3444"/>
                    <a:pt x="6938" y="3409"/>
                    <a:pt x="6903" y="3392"/>
                  </a:cubicBezTo>
                  <a:lnTo>
                    <a:pt x="6080" y="2979"/>
                  </a:lnTo>
                  <a:cubicBezTo>
                    <a:pt x="6065" y="2972"/>
                    <a:pt x="6050" y="2968"/>
                    <a:pt x="6034" y="2968"/>
                  </a:cubicBezTo>
                  <a:cubicBezTo>
                    <a:pt x="6015" y="2968"/>
                    <a:pt x="5997" y="2974"/>
                    <a:pt x="5981" y="2984"/>
                  </a:cubicBezTo>
                  <a:cubicBezTo>
                    <a:pt x="5950" y="3002"/>
                    <a:pt x="5932" y="3035"/>
                    <a:pt x="5932" y="3071"/>
                  </a:cubicBezTo>
                  <a:lnTo>
                    <a:pt x="5932" y="3381"/>
                  </a:lnTo>
                  <a:lnTo>
                    <a:pt x="2018" y="3381"/>
                  </a:lnTo>
                  <a:cubicBezTo>
                    <a:pt x="2824" y="1908"/>
                    <a:pt x="4389" y="906"/>
                    <a:pt x="6184" y="906"/>
                  </a:cubicBezTo>
                  <a:cubicBezTo>
                    <a:pt x="6240" y="906"/>
                    <a:pt x="6286" y="859"/>
                    <a:pt x="6286" y="804"/>
                  </a:cubicBezTo>
                  <a:cubicBezTo>
                    <a:pt x="6286" y="748"/>
                    <a:pt x="6240" y="702"/>
                    <a:pt x="6184" y="702"/>
                  </a:cubicBezTo>
                  <a:cubicBezTo>
                    <a:pt x="5516" y="702"/>
                    <a:pt x="4868" y="832"/>
                    <a:pt x="4258" y="1091"/>
                  </a:cubicBezTo>
                  <a:cubicBezTo>
                    <a:pt x="3667" y="1339"/>
                    <a:pt x="3139" y="1697"/>
                    <a:pt x="2684" y="2152"/>
                  </a:cubicBezTo>
                  <a:cubicBezTo>
                    <a:pt x="2356" y="2480"/>
                    <a:pt x="2077" y="2850"/>
                    <a:pt x="1854" y="3252"/>
                  </a:cubicBezTo>
                  <a:cubicBezTo>
                    <a:pt x="1588" y="2659"/>
                    <a:pt x="1439" y="2003"/>
                    <a:pt x="1439" y="1311"/>
                  </a:cubicBezTo>
                  <a:cubicBezTo>
                    <a:pt x="1439" y="1255"/>
                    <a:pt x="1393" y="1209"/>
                    <a:pt x="1337" y="1209"/>
                  </a:cubicBezTo>
                  <a:cubicBezTo>
                    <a:pt x="1281" y="1209"/>
                    <a:pt x="1235" y="1255"/>
                    <a:pt x="1235" y="1311"/>
                  </a:cubicBezTo>
                  <a:cubicBezTo>
                    <a:pt x="1235" y="1979"/>
                    <a:pt x="1366" y="2627"/>
                    <a:pt x="1624" y="3237"/>
                  </a:cubicBezTo>
                  <a:cubicBezTo>
                    <a:pt x="1644" y="3285"/>
                    <a:pt x="1665" y="3332"/>
                    <a:pt x="1687" y="3378"/>
                  </a:cubicBezTo>
                  <a:lnTo>
                    <a:pt x="1055" y="3378"/>
                  </a:lnTo>
                  <a:lnTo>
                    <a:pt x="1055" y="1028"/>
                  </a:lnTo>
                  <a:lnTo>
                    <a:pt x="1365" y="1028"/>
                  </a:lnTo>
                  <a:cubicBezTo>
                    <a:pt x="1399" y="1028"/>
                    <a:pt x="1432" y="1011"/>
                    <a:pt x="1452" y="979"/>
                  </a:cubicBezTo>
                  <a:cubicBezTo>
                    <a:pt x="1470" y="948"/>
                    <a:pt x="1471" y="912"/>
                    <a:pt x="1455" y="880"/>
                  </a:cubicBezTo>
                  <a:lnTo>
                    <a:pt x="1357" y="684"/>
                  </a:lnTo>
                  <a:cubicBezTo>
                    <a:pt x="1339" y="648"/>
                    <a:pt x="1302" y="628"/>
                    <a:pt x="1264" y="628"/>
                  </a:cubicBezTo>
                  <a:cubicBezTo>
                    <a:pt x="1249" y="628"/>
                    <a:pt x="1234" y="631"/>
                    <a:pt x="1220" y="638"/>
                  </a:cubicBezTo>
                  <a:cubicBezTo>
                    <a:pt x="1170" y="664"/>
                    <a:pt x="1149" y="725"/>
                    <a:pt x="1174" y="776"/>
                  </a:cubicBezTo>
                  <a:lnTo>
                    <a:pt x="1198" y="822"/>
                  </a:lnTo>
                  <a:lnTo>
                    <a:pt x="704" y="822"/>
                  </a:lnTo>
                  <a:lnTo>
                    <a:pt x="952" y="330"/>
                  </a:lnTo>
                  <a:lnTo>
                    <a:pt x="960" y="347"/>
                  </a:lnTo>
                  <a:cubicBezTo>
                    <a:pt x="979" y="383"/>
                    <a:pt x="1015" y="403"/>
                    <a:pt x="1053" y="403"/>
                  </a:cubicBezTo>
                  <a:cubicBezTo>
                    <a:pt x="1068" y="403"/>
                    <a:pt x="1083" y="400"/>
                    <a:pt x="1098" y="393"/>
                  </a:cubicBezTo>
                  <a:cubicBezTo>
                    <a:pt x="1148" y="368"/>
                    <a:pt x="1169" y="306"/>
                    <a:pt x="1144" y="256"/>
                  </a:cubicBezTo>
                  <a:lnTo>
                    <a:pt x="1045" y="56"/>
                  </a:lnTo>
                  <a:cubicBezTo>
                    <a:pt x="1027" y="22"/>
                    <a:pt x="992" y="0"/>
                    <a:pt x="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9" name="Google Shape;2099;p48">
              <a:extLst>
                <a:ext uri="{FF2B5EF4-FFF2-40B4-BE49-F238E27FC236}">
                  <a16:creationId xmlns:a16="http://schemas.microsoft.com/office/drawing/2014/main" id="{C894466B-2798-E6AD-D40C-88DD85153307}"/>
                </a:ext>
              </a:extLst>
            </p:cNvPr>
            <p:cNvSpPr/>
            <p:nvPr/>
          </p:nvSpPr>
          <p:spPr>
            <a:xfrm>
              <a:off x="6719375" y="3393761"/>
              <a:ext cx="29093" cy="35668"/>
            </a:xfrm>
            <a:custGeom>
              <a:avLst/>
              <a:gdLst/>
              <a:ahLst/>
              <a:cxnLst/>
              <a:rect l="l" t="t" r="r" b="b"/>
              <a:pathLst>
                <a:path w="646" h="792" extrusionOk="0">
                  <a:moveTo>
                    <a:pt x="119" y="1"/>
                  </a:moveTo>
                  <a:cubicBezTo>
                    <a:pt x="98" y="1"/>
                    <a:pt x="78" y="7"/>
                    <a:pt x="61" y="20"/>
                  </a:cubicBezTo>
                  <a:cubicBezTo>
                    <a:pt x="15" y="52"/>
                    <a:pt x="4" y="116"/>
                    <a:pt x="37" y="161"/>
                  </a:cubicBezTo>
                  <a:lnTo>
                    <a:pt x="201" y="397"/>
                  </a:lnTo>
                  <a:lnTo>
                    <a:pt x="37" y="632"/>
                  </a:lnTo>
                  <a:cubicBezTo>
                    <a:pt x="1" y="678"/>
                    <a:pt x="12" y="741"/>
                    <a:pt x="59" y="773"/>
                  </a:cubicBezTo>
                  <a:cubicBezTo>
                    <a:pt x="76" y="785"/>
                    <a:pt x="97" y="792"/>
                    <a:pt x="116" y="792"/>
                  </a:cubicBezTo>
                  <a:cubicBezTo>
                    <a:pt x="149" y="792"/>
                    <a:pt x="180" y="778"/>
                    <a:pt x="201" y="748"/>
                  </a:cubicBezTo>
                  <a:lnTo>
                    <a:pt x="323" y="573"/>
                  </a:lnTo>
                  <a:lnTo>
                    <a:pt x="446" y="748"/>
                  </a:lnTo>
                  <a:cubicBezTo>
                    <a:pt x="466" y="778"/>
                    <a:pt x="497" y="792"/>
                    <a:pt x="530" y="792"/>
                  </a:cubicBezTo>
                  <a:cubicBezTo>
                    <a:pt x="550" y="792"/>
                    <a:pt x="571" y="786"/>
                    <a:pt x="588" y="773"/>
                  </a:cubicBezTo>
                  <a:cubicBezTo>
                    <a:pt x="635" y="741"/>
                    <a:pt x="646" y="677"/>
                    <a:pt x="613" y="632"/>
                  </a:cubicBezTo>
                  <a:lnTo>
                    <a:pt x="448" y="397"/>
                  </a:lnTo>
                  <a:lnTo>
                    <a:pt x="613" y="161"/>
                  </a:lnTo>
                  <a:cubicBezTo>
                    <a:pt x="646" y="115"/>
                    <a:pt x="633" y="51"/>
                    <a:pt x="588" y="20"/>
                  </a:cubicBezTo>
                  <a:cubicBezTo>
                    <a:pt x="571" y="7"/>
                    <a:pt x="551" y="1"/>
                    <a:pt x="531" y="1"/>
                  </a:cubicBezTo>
                  <a:cubicBezTo>
                    <a:pt x="499" y="1"/>
                    <a:pt x="466" y="17"/>
                    <a:pt x="447" y="45"/>
                  </a:cubicBezTo>
                  <a:lnTo>
                    <a:pt x="325" y="220"/>
                  </a:lnTo>
                  <a:lnTo>
                    <a:pt x="202" y="45"/>
                  </a:lnTo>
                  <a:cubicBezTo>
                    <a:pt x="182" y="16"/>
                    <a:pt x="150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0" name="Google Shape;2100;p48">
              <a:extLst>
                <a:ext uri="{FF2B5EF4-FFF2-40B4-BE49-F238E27FC236}">
                  <a16:creationId xmlns:a16="http://schemas.microsoft.com/office/drawing/2014/main" id="{10AD7E24-6BAF-3127-8F12-2EAFB5F209CE}"/>
                </a:ext>
              </a:extLst>
            </p:cNvPr>
            <p:cNvSpPr/>
            <p:nvPr/>
          </p:nvSpPr>
          <p:spPr>
            <a:xfrm>
              <a:off x="6433628" y="3351067"/>
              <a:ext cx="29093" cy="35713"/>
            </a:xfrm>
            <a:custGeom>
              <a:avLst/>
              <a:gdLst/>
              <a:ahLst/>
              <a:cxnLst/>
              <a:rect l="l" t="t" r="r" b="b"/>
              <a:pathLst>
                <a:path w="646" h="793" extrusionOk="0">
                  <a:moveTo>
                    <a:pt x="119" y="0"/>
                  </a:moveTo>
                  <a:cubicBezTo>
                    <a:pt x="99" y="0"/>
                    <a:pt x="78" y="6"/>
                    <a:pt x="60" y="19"/>
                  </a:cubicBezTo>
                  <a:cubicBezTo>
                    <a:pt x="15" y="52"/>
                    <a:pt x="4" y="116"/>
                    <a:pt x="36" y="161"/>
                  </a:cubicBezTo>
                  <a:lnTo>
                    <a:pt x="201" y="395"/>
                  </a:lnTo>
                  <a:lnTo>
                    <a:pt x="36" y="630"/>
                  </a:lnTo>
                  <a:cubicBezTo>
                    <a:pt x="0" y="678"/>
                    <a:pt x="11" y="741"/>
                    <a:pt x="58" y="774"/>
                  </a:cubicBezTo>
                  <a:cubicBezTo>
                    <a:pt x="76" y="786"/>
                    <a:pt x="96" y="792"/>
                    <a:pt x="116" y="792"/>
                  </a:cubicBezTo>
                  <a:cubicBezTo>
                    <a:pt x="148" y="792"/>
                    <a:pt x="180" y="777"/>
                    <a:pt x="201" y="749"/>
                  </a:cubicBezTo>
                  <a:lnTo>
                    <a:pt x="613" y="161"/>
                  </a:lnTo>
                  <a:cubicBezTo>
                    <a:pt x="645" y="114"/>
                    <a:pt x="635" y="50"/>
                    <a:pt x="588" y="19"/>
                  </a:cubicBezTo>
                  <a:cubicBezTo>
                    <a:pt x="570" y="6"/>
                    <a:pt x="549" y="0"/>
                    <a:pt x="529" y="0"/>
                  </a:cubicBezTo>
                  <a:cubicBezTo>
                    <a:pt x="497" y="0"/>
                    <a:pt x="466" y="15"/>
                    <a:pt x="446" y="43"/>
                  </a:cubicBezTo>
                  <a:lnTo>
                    <a:pt x="325" y="219"/>
                  </a:lnTo>
                  <a:lnTo>
                    <a:pt x="202" y="43"/>
                  </a:lnTo>
                  <a:cubicBezTo>
                    <a:pt x="182" y="15"/>
                    <a:pt x="151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1" name="Google Shape;2101;p48">
              <a:extLst>
                <a:ext uri="{FF2B5EF4-FFF2-40B4-BE49-F238E27FC236}">
                  <a16:creationId xmlns:a16="http://schemas.microsoft.com/office/drawing/2014/main" id="{581CD30D-B5B4-E082-561A-FD42CD61B294}"/>
                </a:ext>
              </a:extLst>
            </p:cNvPr>
            <p:cNvSpPr/>
            <p:nvPr/>
          </p:nvSpPr>
          <p:spPr>
            <a:xfrm>
              <a:off x="6647049" y="3513058"/>
              <a:ext cx="15357" cy="9187"/>
            </a:xfrm>
            <a:custGeom>
              <a:avLst/>
              <a:gdLst/>
              <a:ahLst/>
              <a:cxnLst/>
              <a:rect l="l" t="t" r="r" b="b"/>
              <a:pathLst>
                <a:path w="341" h="204" extrusionOk="0">
                  <a:moveTo>
                    <a:pt x="102" y="1"/>
                  </a:moveTo>
                  <a:cubicBezTo>
                    <a:pt x="46" y="1"/>
                    <a:pt x="0" y="46"/>
                    <a:pt x="0" y="103"/>
                  </a:cubicBezTo>
                  <a:cubicBezTo>
                    <a:pt x="0" y="158"/>
                    <a:pt x="46" y="204"/>
                    <a:pt x="102" y="204"/>
                  </a:cubicBezTo>
                  <a:lnTo>
                    <a:pt x="240" y="204"/>
                  </a:lnTo>
                  <a:cubicBezTo>
                    <a:pt x="295" y="204"/>
                    <a:pt x="341" y="158"/>
                    <a:pt x="341" y="103"/>
                  </a:cubicBezTo>
                  <a:cubicBezTo>
                    <a:pt x="341" y="46"/>
                    <a:pt x="296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2" name="Google Shape;2102;p48">
              <a:extLst>
                <a:ext uri="{FF2B5EF4-FFF2-40B4-BE49-F238E27FC236}">
                  <a16:creationId xmlns:a16="http://schemas.microsoft.com/office/drawing/2014/main" id="{3185B0EF-CB21-38AA-FE65-57BA0F2BF3AE}"/>
                </a:ext>
              </a:extLst>
            </p:cNvPr>
            <p:cNvSpPr/>
            <p:nvPr/>
          </p:nvSpPr>
          <p:spPr>
            <a:xfrm>
              <a:off x="6647049" y="3496981"/>
              <a:ext cx="15357" cy="9277"/>
            </a:xfrm>
            <a:custGeom>
              <a:avLst/>
              <a:gdLst/>
              <a:ahLst/>
              <a:cxnLst/>
              <a:rect l="l" t="t" r="r" b="b"/>
              <a:pathLst>
                <a:path w="341" h="206" extrusionOk="0">
                  <a:moveTo>
                    <a:pt x="102" y="1"/>
                  </a:moveTo>
                  <a:cubicBezTo>
                    <a:pt x="46" y="1"/>
                    <a:pt x="0" y="48"/>
                    <a:pt x="0" y="103"/>
                  </a:cubicBezTo>
                  <a:cubicBezTo>
                    <a:pt x="0" y="159"/>
                    <a:pt x="46" y="205"/>
                    <a:pt x="102" y="205"/>
                  </a:cubicBezTo>
                  <a:lnTo>
                    <a:pt x="240" y="205"/>
                  </a:lnTo>
                  <a:cubicBezTo>
                    <a:pt x="295" y="205"/>
                    <a:pt x="341" y="159"/>
                    <a:pt x="341" y="103"/>
                  </a:cubicBezTo>
                  <a:cubicBezTo>
                    <a:pt x="341" y="46"/>
                    <a:pt x="296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3" name="Google Shape;2103;p48">
              <a:extLst>
                <a:ext uri="{FF2B5EF4-FFF2-40B4-BE49-F238E27FC236}">
                  <a16:creationId xmlns:a16="http://schemas.microsoft.com/office/drawing/2014/main" id="{CC7347D2-18E1-8E7A-7AFC-1016027270FC}"/>
                </a:ext>
              </a:extLst>
            </p:cNvPr>
            <p:cNvSpPr/>
            <p:nvPr/>
          </p:nvSpPr>
          <p:spPr>
            <a:xfrm>
              <a:off x="6669341" y="3493918"/>
              <a:ext cx="9187" cy="33911"/>
            </a:xfrm>
            <a:custGeom>
              <a:avLst/>
              <a:gdLst/>
              <a:ahLst/>
              <a:cxnLst/>
              <a:rect l="l" t="t" r="r" b="b"/>
              <a:pathLst>
                <a:path w="204" h="753" extrusionOk="0">
                  <a:moveTo>
                    <a:pt x="102" y="0"/>
                  </a:moveTo>
                  <a:cubicBezTo>
                    <a:pt x="46" y="0"/>
                    <a:pt x="0" y="46"/>
                    <a:pt x="0" y="101"/>
                  </a:cubicBezTo>
                  <a:lnTo>
                    <a:pt x="0" y="651"/>
                  </a:lnTo>
                  <a:cubicBezTo>
                    <a:pt x="0" y="707"/>
                    <a:pt x="46" y="753"/>
                    <a:pt x="102" y="753"/>
                  </a:cubicBezTo>
                  <a:cubicBezTo>
                    <a:pt x="158" y="753"/>
                    <a:pt x="204" y="707"/>
                    <a:pt x="204" y="651"/>
                  </a:cubicBezTo>
                  <a:lnTo>
                    <a:pt x="204" y="101"/>
                  </a:lnTo>
                  <a:cubicBezTo>
                    <a:pt x="204" y="46"/>
                    <a:pt x="15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4" name="Google Shape;2104;p48">
              <a:extLst>
                <a:ext uri="{FF2B5EF4-FFF2-40B4-BE49-F238E27FC236}">
                  <a16:creationId xmlns:a16="http://schemas.microsoft.com/office/drawing/2014/main" id="{6A99F0F1-EA36-2535-301B-47DA1695FF39}"/>
                </a:ext>
              </a:extLst>
            </p:cNvPr>
            <p:cNvSpPr/>
            <p:nvPr/>
          </p:nvSpPr>
          <p:spPr>
            <a:xfrm>
              <a:off x="6684833" y="3500133"/>
              <a:ext cx="29003" cy="27787"/>
            </a:xfrm>
            <a:custGeom>
              <a:avLst/>
              <a:gdLst/>
              <a:ahLst/>
              <a:cxnLst/>
              <a:rect l="l" t="t" r="r" b="b"/>
              <a:pathLst>
                <a:path w="644" h="617" extrusionOk="0">
                  <a:moveTo>
                    <a:pt x="322" y="205"/>
                  </a:moveTo>
                  <a:cubicBezTo>
                    <a:pt x="332" y="205"/>
                    <a:pt x="340" y="206"/>
                    <a:pt x="350" y="208"/>
                  </a:cubicBezTo>
                  <a:cubicBezTo>
                    <a:pt x="384" y="217"/>
                    <a:pt x="413" y="245"/>
                    <a:pt x="421" y="279"/>
                  </a:cubicBezTo>
                  <a:cubicBezTo>
                    <a:pt x="432" y="325"/>
                    <a:pt x="414" y="357"/>
                    <a:pt x="404" y="371"/>
                  </a:cubicBezTo>
                  <a:cubicBezTo>
                    <a:pt x="383" y="397"/>
                    <a:pt x="353" y="412"/>
                    <a:pt x="320" y="412"/>
                  </a:cubicBezTo>
                  <a:cubicBezTo>
                    <a:pt x="311" y="412"/>
                    <a:pt x="302" y="411"/>
                    <a:pt x="293" y="408"/>
                  </a:cubicBezTo>
                  <a:cubicBezTo>
                    <a:pt x="258" y="401"/>
                    <a:pt x="230" y="371"/>
                    <a:pt x="221" y="338"/>
                  </a:cubicBezTo>
                  <a:cubicBezTo>
                    <a:pt x="209" y="293"/>
                    <a:pt x="228" y="260"/>
                    <a:pt x="239" y="245"/>
                  </a:cubicBezTo>
                  <a:cubicBezTo>
                    <a:pt x="259" y="219"/>
                    <a:pt x="289" y="205"/>
                    <a:pt x="322" y="205"/>
                  </a:cubicBezTo>
                  <a:close/>
                  <a:moveTo>
                    <a:pt x="322" y="0"/>
                  </a:moveTo>
                  <a:cubicBezTo>
                    <a:pt x="227" y="0"/>
                    <a:pt x="137" y="44"/>
                    <a:pt x="78" y="120"/>
                  </a:cubicBezTo>
                  <a:cubicBezTo>
                    <a:pt x="21" y="196"/>
                    <a:pt x="0" y="294"/>
                    <a:pt x="24" y="388"/>
                  </a:cubicBezTo>
                  <a:cubicBezTo>
                    <a:pt x="51" y="495"/>
                    <a:pt x="136" y="578"/>
                    <a:pt x="244" y="607"/>
                  </a:cubicBezTo>
                  <a:cubicBezTo>
                    <a:pt x="269" y="614"/>
                    <a:pt x="296" y="616"/>
                    <a:pt x="322" y="616"/>
                  </a:cubicBezTo>
                  <a:cubicBezTo>
                    <a:pt x="418" y="616"/>
                    <a:pt x="507" y="573"/>
                    <a:pt x="566" y="496"/>
                  </a:cubicBezTo>
                  <a:cubicBezTo>
                    <a:pt x="624" y="420"/>
                    <a:pt x="644" y="322"/>
                    <a:pt x="620" y="229"/>
                  </a:cubicBezTo>
                  <a:cubicBezTo>
                    <a:pt x="592" y="120"/>
                    <a:pt x="508" y="37"/>
                    <a:pt x="401" y="10"/>
                  </a:cubicBezTo>
                  <a:cubicBezTo>
                    <a:pt x="375" y="4"/>
                    <a:pt x="348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5" name="Google Shape;2105;p48">
              <a:extLst>
                <a:ext uri="{FF2B5EF4-FFF2-40B4-BE49-F238E27FC236}">
                  <a16:creationId xmlns:a16="http://schemas.microsoft.com/office/drawing/2014/main" id="{4F39E1D7-AFBA-BCE2-5807-14E04A023419}"/>
                </a:ext>
              </a:extLst>
            </p:cNvPr>
            <p:cNvSpPr/>
            <p:nvPr/>
          </p:nvSpPr>
          <p:spPr>
            <a:xfrm>
              <a:off x="6719375" y="3500088"/>
              <a:ext cx="28462" cy="46386"/>
            </a:xfrm>
            <a:custGeom>
              <a:avLst/>
              <a:gdLst/>
              <a:ahLst/>
              <a:cxnLst/>
              <a:rect l="l" t="t" r="r" b="b"/>
              <a:pathLst>
                <a:path w="632" h="1030" extrusionOk="0">
                  <a:moveTo>
                    <a:pt x="323" y="206"/>
                  </a:moveTo>
                  <a:cubicBezTo>
                    <a:pt x="333" y="206"/>
                    <a:pt x="342" y="207"/>
                    <a:pt x="351" y="209"/>
                  </a:cubicBezTo>
                  <a:cubicBezTo>
                    <a:pt x="386" y="218"/>
                    <a:pt x="414" y="246"/>
                    <a:pt x="423" y="280"/>
                  </a:cubicBezTo>
                  <a:cubicBezTo>
                    <a:pt x="435" y="326"/>
                    <a:pt x="418" y="358"/>
                    <a:pt x="404" y="372"/>
                  </a:cubicBezTo>
                  <a:cubicBezTo>
                    <a:pt x="385" y="398"/>
                    <a:pt x="355" y="413"/>
                    <a:pt x="321" y="413"/>
                  </a:cubicBezTo>
                  <a:cubicBezTo>
                    <a:pt x="312" y="413"/>
                    <a:pt x="303" y="412"/>
                    <a:pt x="294" y="409"/>
                  </a:cubicBezTo>
                  <a:cubicBezTo>
                    <a:pt x="260" y="402"/>
                    <a:pt x="230" y="372"/>
                    <a:pt x="223" y="339"/>
                  </a:cubicBezTo>
                  <a:cubicBezTo>
                    <a:pt x="211" y="294"/>
                    <a:pt x="229" y="261"/>
                    <a:pt x="240" y="246"/>
                  </a:cubicBezTo>
                  <a:cubicBezTo>
                    <a:pt x="261" y="220"/>
                    <a:pt x="290" y="206"/>
                    <a:pt x="323" y="206"/>
                  </a:cubicBezTo>
                  <a:close/>
                  <a:moveTo>
                    <a:pt x="323" y="0"/>
                  </a:moveTo>
                  <a:cubicBezTo>
                    <a:pt x="228" y="0"/>
                    <a:pt x="138" y="44"/>
                    <a:pt x="80" y="120"/>
                  </a:cubicBezTo>
                  <a:cubicBezTo>
                    <a:pt x="22" y="196"/>
                    <a:pt x="1" y="294"/>
                    <a:pt x="26" y="388"/>
                  </a:cubicBezTo>
                  <a:cubicBezTo>
                    <a:pt x="53" y="495"/>
                    <a:pt x="137" y="578"/>
                    <a:pt x="245" y="606"/>
                  </a:cubicBezTo>
                  <a:cubicBezTo>
                    <a:pt x="271" y="614"/>
                    <a:pt x="298" y="616"/>
                    <a:pt x="323" y="616"/>
                  </a:cubicBezTo>
                  <a:cubicBezTo>
                    <a:pt x="360" y="616"/>
                    <a:pt x="394" y="609"/>
                    <a:pt x="428" y="599"/>
                  </a:cubicBezTo>
                  <a:lnTo>
                    <a:pt x="428" y="720"/>
                  </a:lnTo>
                  <a:cubicBezTo>
                    <a:pt x="428" y="778"/>
                    <a:pt x="382" y="826"/>
                    <a:pt x="323" y="826"/>
                  </a:cubicBezTo>
                  <a:cubicBezTo>
                    <a:pt x="267" y="826"/>
                    <a:pt x="222" y="872"/>
                    <a:pt x="222" y="927"/>
                  </a:cubicBezTo>
                  <a:cubicBezTo>
                    <a:pt x="222" y="984"/>
                    <a:pt x="267" y="1029"/>
                    <a:pt x="323" y="1029"/>
                  </a:cubicBezTo>
                  <a:cubicBezTo>
                    <a:pt x="494" y="1029"/>
                    <a:pt x="632" y="891"/>
                    <a:pt x="632" y="720"/>
                  </a:cubicBezTo>
                  <a:lnTo>
                    <a:pt x="632" y="309"/>
                  </a:lnTo>
                  <a:lnTo>
                    <a:pt x="632" y="306"/>
                  </a:lnTo>
                  <a:cubicBezTo>
                    <a:pt x="631" y="280"/>
                    <a:pt x="627" y="255"/>
                    <a:pt x="621" y="229"/>
                  </a:cubicBezTo>
                  <a:cubicBezTo>
                    <a:pt x="594" y="121"/>
                    <a:pt x="510" y="38"/>
                    <a:pt x="402" y="10"/>
                  </a:cubicBezTo>
                  <a:cubicBezTo>
                    <a:pt x="376" y="3"/>
                    <a:pt x="349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6" name="Google Shape;2106;p48">
              <a:extLst>
                <a:ext uri="{FF2B5EF4-FFF2-40B4-BE49-F238E27FC236}">
                  <a16:creationId xmlns:a16="http://schemas.microsoft.com/office/drawing/2014/main" id="{A16D4D42-E3C2-B5DD-90E0-0AC803FE1018}"/>
                </a:ext>
              </a:extLst>
            </p:cNvPr>
            <p:cNvSpPr/>
            <p:nvPr/>
          </p:nvSpPr>
          <p:spPr>
            <a:xfrm>
              <a:off x="6616943" y="3493898"/>
              <a:ext cx="29048" cy="33956"/>
            </a:xfrm>
            <a:custGeom>
              <a:avLst/>
              <a:gdLst/>
              <a:ahLst/>
              <a:cxnLst/>
              <a:rect l="l" t="t" r="r" b="b"/>
              <a:pathLst>
                <a:path w="645" h="754" extrusionOk="0">
                  <a:moveTo>
                    <a:pt x="115" y="1"/>
                  </a:moveTo>
                  <a:cubicBezTo>
                    <a:pt x="94" y="1"/>
                    <a:pt x="73" y="7"/>
                    <a:pt x="55" y="21"/>
                  </a:cubicBezTo>
                  <a:cubicBezTo>
                    <a:pt x="9" y="55"/>
                    <a:pt x="1" y="119"/>
                    <a:pt x="34" y="163"/>
                  </a:cubicBezTo>
                  <a:lnTo>
                    <a:pt x="194" y="378"/>
                  </a:lnTo>
                  <a:lnTo>
                    <a:pt x="34" y="591"/>
                  </a:lnTo>
                  <a:cubicBezTo>
                    <a:pt x="2" y="635"/>
                    <a:pt x="12" y="700"/>
                    <a:pt x="56" y="733"/>
                  </a:cubicBezTo>
                  <a:cubicBezTo>
                    <a:pt x="74" y="747"/>
                    <a:pt x="95" y="754"/>
                    <a:pt x="117" y="754"/>
                  </a:cubicBezTo>
                  <a:cubicBezTo>
                    <a:pt x="149" y="754"/>
                    <a:pt x="178" y="741"/>
                    <a:pt x="199" y="714"/>
                  </a:cubicBezTo>
                  <a:lnTo>
                    <a:pt x="405" y="437"/>
                  </a:lnTo>
                  <a:lnTo>
                    <a:pt x="611" y="163"/>
                  </a:lnTo>
                  <a:cubicBezTo>
                    <a:pt x="645" y="119"/>
                    <a:pt x="635" y="55"/>
                    <a:pt x="590" y="21"/>
                  </a:cubicBezTo>
                  <a:cubicBezTo>
                    <a:pt x="572" y="7"/>
                    <a:pt x="551" y="1"/>
                    <a:pt x="530" y="1"/>
                  </a:cubicBezTo>
                  <a:cubicBezTo>
                    <a:pt x="499" y="1"/>
                    <a:pt x="468" y="15"/>
                    <a:pt x="448" y="42"/>
                  </a:cubicBezTo>
                  <a:lnTo>
                    <a:pt x="323" y="207"/>
                  </a:lnTo>
                  <a:lnTo>
                    <a:pt x="198" y="42"/>
                  </a:lnTo>
                  <a:cubicBezTo>
                    <a:pt x="177" y="15"/>
                    <a:pt x="147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07" name="Google Shape;2107;p48">
            <a:extLst>
              <a:ext uri="{FF2B5EF4-FFF2-40B4-BE49-F238E27FC236}">
                <a16:creationId xmlns:a16="http://schemas.microsoft.com/office/drawing/2014/main" id="{16B5BB9D-3BFD-B6EA-B640-ACD84EABCCA5}"/>
              </a:ext>
            </a:extLst>
          </p:cNvPr>
          <p:cNvGrpSpPr/>
          <p:nvPr/>
        </p:nvGrpSpPr>
        <p:grpSpPr>
          <a:xfrm>
            <a:off x="4454337" y="781509"/>
            <a:ext cx="896470" cy="896383"/>
            <a:chOff x="5567110" y="3235327"/>
            <a:chExt cx="435984" cy="435984"/>
          </a:xfrm>
        </p:grpSpPr>
        <p:sp>
          <p:nvSpPr>
            <p:cNvPr id="2108" name="Google Shape;2108;p48">
              <a:extLst>
                <a:ext uri="{FF2B5EF4-FFF2-40B4-BE49-F238E27FC236}">
                  <a16:creationId xmlns:a16="http://schemas.microsoft.com/office/drawing/2014/main" id="{D907B7FA-D540-F0E7-222E-2AF801F4B7AF}"/>
                </a:ext>
              </a:extLst>
            </p:cNvPr>
            <p:cNvSpPr/>
            <p:nvPr/>
          </p:nvSpPr>
          <p:spPr>
            <a:xfrm>
              <a:off x="5567110" y="3235327"/>
              <a:ext cx="435984" cy="435984"/>
            </a:xfrm>
            <a:custGeom>
              <a:avLst/>
              <a:gdLst/>
              <a:ahLst/>
              <a:cxnLst/>
              <a:rect l="l" t="t" r="r" b="b"/>
              <a:pathLst>
                <a:path w="9681" h="9681" extrusionOk="0">
                  <a:moveTo>
                    <a:pt x="4841" y="0"/>
                  </a:moveTo>
                  <a:cubicBezTo>
                    <a:pt x="3547" y="0"/>
                    <a:pt x="2333" y="503"/>
                    <a:pt x="1419" y="1418"/>
                  </a:cubicBezTo>
                  <a:cubicBezTo>
                    <a:pt x="505" y="2331"/>
                    <a:pt x="1" y="3547"/>
                    <a:pt x="1" y="4841"/>
                  </a:cubicBezTo>
                  <a:cubicBezTo>
                    <a:pt x="1" y="6133"/>
                    <a:pt x="504" y="7349"/>
                    <a:pt x="1419" y="8262"/>
                  </a:cubicBezTo>
                  <a:cubicBezTo>
                    <a:pt x="2333" y="9176"/>
                    <a:pt x="3547" y="9681"/>
                    <a:pt x="4841" y="9681"/>
                  </a:cubicBezTo>
                  <a:cubicBezTo>
                    <a:pt x="6134" y="9681"/>
                    <a:pt x="7350" y="9177"/>
                    <a:pt x="8264" y="8262"/>
                  </a:cubicBezTo>
                  <a:cubicBezTo>
                    <a:pt x="9177" y="7349"/>
                    <a:pt x="9681" y="6133"/>
                    <a:pt x="9681" y="4841"/>
                  </a:cubicBezTo>
                  <a:cubicBezTo>
                    <a:pt x="9681" y="3548"/>
                    <a:pt x="9179" y="2335"/>
                    <a:pt x="8267" y="1421"/>
                  </a:cubicBezTo>
                  <a:cubicBezTo>
                    <a:pt x="8185" y="1340"/>
                    <a:pt x="8095" y="1269"/>
                    <a:pt x="7999" y="1209"/>
                  </a:cubicBezTo>
                  <a:cubicBezTo>
                    <a:pt x="7929" y="1123"/>
                    <a:pt x="7846" y="1045"/>
                    <a:pt x="7754" y="974"/>
                  </a:cubicBezTo>
                  <a:cubicBezTo>
                    <a:pt x="6909" y="338"/>
                    <a:pt x="5901" y="0"/>
                    <a:pt x="4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9" name="Google Shape;2109;p48">
              <a:extLst>
                <a:ext uri="{FF2B5EF4-FFF2-40B4-BE49-F238E27FC236}">
                  <a16:creationId xmlns:a16="http://schemas.microsoft.com/office/drawing/2014/main" id="{E6A19896-6A22-3FC9-C946-658D085090A2}"/>
                </a:ext>
              </a:extLst>
            </p:cNvPr>
            <p:cNvSpPr/>
            <p:nvPr/>
          </p:nvSpPr>
          <p:spPr>
            <a:xfrm>
              <a:off x="5632951" y="3301214"/>
              <a:ext cx="304392" cy="304301"/>
            </a:xfrm>
            <a:custGeom>
              <a:avLst/>
              <a:gdLst/>
              <a:ahLst/>
              <a:cxnLst/>
              <a:rect l="l" t="t" r="r" b="b"/>
              <a:pathLst>
                <a:path w="6759" h="6757" extrusionOk="0">
                  <a:moveTo>
                    <a:pt x="3379" y="0"/>
                  </a:moveTo>
                  <a:cubicBezTo>
                    <a:pt x="1513" y="0"/>
                    <a:pt x="0" y="1512"/>
                    <a:pt x="0" y="3379"/>
                  </a:cubicBezTo>
                  <a:cubicBezTo>
                    <a:pt x="0" y="5245"/>
                    <a:pt x="1513" y="6757"/>
                    <a:pt x="3379" y="6757"/>
                  </a:cubicBezTo>
                  <a:cubicBezTo>
                    <a:pt x="5245" y="6757"/>
                    <a:pt x="6758" y="5245"/>
                    <a:pt x="6758" y="3379"/>
                  </a:cubicBezTo>
                  <a:cubicBezTo>
                    <a:pt x="6758" y="1512"/>
                    <a:pt x="5245" y="0"/>
                    <a:pt x="3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0" name="Google Shape;2110;p48">
              <a:extLst>
                <a:ext uri="{FF2B5EF4-FFF2-40B4-BE49-F238E27FC236}">
                  <a16:creationId xmlns:a16="http://schemas.microsoft.com/office/drawing/2014/main" id="{05E11D6D-512A-F39D-A54E-E87E7CADEB80}"/>
                </a:ext>
              </a:extLst>
            </p:cNvPr>
            <p:cNvSpPr/>
            <p:nvPr/>
          </p:nvSpPr>
          <p:spPr>
            <a:xfrm>
              <a:off x="5669744" y="3338007"/>
              <a:ext cx="267598" cy="267508"/>
            </a:xfrm>
            <a:custGeom>
              <a:avLst/>
              <a:gdLst/>
              <a:ahLst/>
              <a:cxnLst/>
              <a:rect l="l" t="t" r="r" b="b"/>
              <a:pathLst>
                <a:path w="5942" h="5940" extrusionOk="0">
                  <a:moveTo>
                    <a:pt x="4766" y="0"/>
                  </a:moveTo>
                  <a:lnTo>
                    <a:pt x="4766" y="0"/>
                  </a:lnTo>
                  <a:cubicBezTo>
                    <a:pt x="5275" y="592"/>
                    <a:pt x="5583" y="1363"/>
                    <a:pt x="5583" y="2204"/>
                  </a:cubicBezTo>
                  <a:cubicBezTo>
                    <a:pt x="5583" y="4069"/>
                    <a:pt x="4070" y="5583"/>
                    <a:pt x="2205" y="5583"/>
                  </a:cubicBezTo>
                  <a:cubicBezTo>
                    <a:pt x="1363" y="5583"/>
                    <a:pt x="592" y="5274"/>
                    <a:pt x="0" y="4765"/>
                  </a:cubicBezTo>
                  <a:lnTo>
                    <a:pt x="0" y="4765"/>
                  </a:lnTo>
                  <a:cubicBezTo>
                    <a:pt x="620" y="5485"/>
                    <a:pt x="1537" y="5940"/>
                    <a:pt x="2562" y="5940"/>
                  </a:cubicBezTo>
                  <a:cubicBezTo>
                    <a:pt x="4427" y="5940"/>
                    <a:pt x="5941" y="4427"/>
                    <a:pt x="5941" y="2562"/>
                  </a:cubicBezTo>
                  <a:cubicBezTo>
                    <a:pt x="5941" y="1538"/>
                    <a:pt x="5485" y="620"/>
                    <a:pt x="4766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1" name="Google Shape;2111;p48">
              <a:extLst>
                <a:ext uri="{FF2B5EF4-FFF2-40B4-BE49-F238E27FC236}">
                  <a16:creationId xmlns:a16="http://schemas.microsoft.com/office/drawing/2014/main" id="{070E5DF7-EDED-F567-9F07-329179CFC208}"/>
                </a:ext>
              </a:extLst>
            </p:cNvPr>
            <p:cNvSpPr/>
            <p:nvPr/>
          </p:nvSpPr>
          <p:spPr>
            <a:xfrm>
              <a:off x="5860603" y="3365704"/>
              <a:ext cx="12655" cy="11754"/>
            </a:xfrm>
            <a:custGeom>
              <a:avLst/>
              <a:gdLst/>
              <a:ahLst/>
              <a:cxnLst/>
              <a:rect l="l" t="t" r="r" b="b"/>
              <a:pathLst>
                <a:path w="281" h="261" extrusionOk="0">
                  <a:moveTo>
                    <a:pt x="169" y="0"/>
                  </a:moveTo>
                  <a:cubicBezTo>
                    <a:pt x="143" y="0"/>
                    <a:pt x="117" y="10"/>
                    <a:pt x="97" y="30"/>
                  </a:cubicBezTo>
                  <a:lnTo>
                    <a:pt x="40" y="87"/>
                  </a:lnTo>
                  <a:cubicBezTo>
                    <a:pt x="1" y="126"/>
                    <a:pt x="1" y="191"/>
                    <a:pt x="40" y="231"/>
                  </a:cubicBezTo>
                  <a:cubicBezTo>
                    <a:pt x="61" y="251"/>
                    <a:pt x="86" y="261"/>
                    <a:pt x="112" y="261"/>
                  </a:cubicBezTo>
                  <a:cubicBezTo>
                    <a:pt x="138" y="261"/>
                    <a:pt x="164" y="251"/>
                    <a:pt x="184" y="231"/>
                  </a:cubicBezTo>
                  <a:lnTo>
                    <a:pt x="241" y="174"/>
                  </a:lnTo>
                  <a:cubicBezTo>
                    <a:pt x="280" y="135"/>
                    <a:pt x="280" y="69"/>
                    <a:pt x="241" y="30"/>
                  </a:cubicBezTo>
                  <a:cubicBezTo>
                    <a:pt x="222" y="10"/>
                    <a:pt x="196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2" name="Google Shape;2112;p48">
              <a:extLst>
                <a:ext uri="{FF2B5EF4-FFF2-40B4-BE49-F238E27FC236}">
                  <a16:creationId xmlns:a16="http://schemas.microsoft.com/office/drawing/2014/main" id="{2D886D85-D1DA-6613-3A21-47DFAC909F9F}"/>
                </a:ext>
              </a:extLst>
            </p:cNvPr>
            <p:cNvSpPr/>
            <p:nvPr/>
          </p:nvSpPr>
          <p:spPr>
            <a:xfrm>
              <a:off x="5710951" y="3512653"/>
              <a:ext cx="15357" cy="14456"/>
            </a:xfrm>
            <a:custGeom>
              <a:avLst/>
              <a:gdLst/>
              <a:ahLst/>
              <a:cxnLst/>
              <a:rect l="l" t="t" r="r" b="b"/>
              <a:pathLst>
                <a:path w="341" h="321" extrusionOk="0">
                  <a:moveTo>
                    <a:pt x="229" y="0"/>
                  </a:moveTo>
                  <a:cubicBezTo>
                    <a:pt x="203" y="0"/>
                    <a:pt x="177" y="10"/>
                    <a:pt x="157" y="30"/>
                  </a:cubicBezTo>
                  <a:lnTo>
                    <a:pt x="40" y="147"/>
                  </a:lnTo>
                  <a:cubicBezTo>
                    <a:pt x="0" y="186"/>
                    <a:pt x="0" y="251"/>
                    <a:pt x="40" y="291"/>
                  </a:cubicBezTo>
                  <a:cubicBezTo>
                    <a:pt x="60" y="311"/>
                    <a:pt x="86" y="321"/>
                    <a:pt x="112" y="321"/>
                  </a:cubicBezTo>
                  <a:cubicBezTo>
                    <a:pt x="138" y="321"/>
                    <a:pt x="163" y="311"/>
                    <a:pt x="184" y="291"/>
                  </a:cubicBezTo>
                  <a:lnTo>
                    <a:pt x="301" y="174"/>
                  </a:lnTo>
                  <a:cubicBezTo>
                    <a:pt x="340" y="135"/>
                    <a:pt x="340" y="69"/>
                    <a:pt x="301" y="30"/>
                  </a:cubicBezTo>
                  <a:cubicBezTo>
                    <a:pt x="282" y="10"/>
                    <a:pt x="256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3" name="Google Shape;2113;p48">
              <a:extLst>
                <a:ext uri="{FF2B5EF4-FFF2-40B4-BE49-F238E27FC236}">
                  <a16:creationId xmlns:a16="http://schemas.microsoft.com/office/drawing/2014/main" id="{E4BC947C-1138-3E0D-9A0F-EDDC74170017}"/>
                </a:ext>
              </a:extLst>
            </p:cNvPr>
            <p:cNvSpPr/>
            <p:nvPr/>
          </p:nvSpPr>
          <p:spPr>
            <a:xfrm>
              <a:off x="5727614" y="3495990"/>
              <a:ext cx="15357" cy="14456"/>
            </a:xfrm>
            <a:custGeom>
              <a:avLst/>
              <a:gdLst/>
              <a:ahLst/>
              <a:cxnLst/>
              <a:rect l="l" t="t" r="r" b="b"/>
              <a:pathLst>
                <a:path w="341" h="321" extrusionOk="0">
                  <a:moveTo>
                    <a:pt x="228" y="0"/>
                  </a:moveTo>
                  <a:cubicBezTo>
                    <a:pt x="202" y="0"/>
                    <a:pt x="177" y="10"/>
                    <a:pt x="156" y="30"/>
                  </a:cubicBezTo>
                  <a:lnTo>
                    <a:pt x="40" y="147"/>
                  </a:lnTo>
                  <a:cubicBezTo>
                    <a:pt x="1" y="186"/>
                    <a:pt x="1" y="251"/>
                    <a:pt x="40" y="291"/>
                  </a:cubicBezTo>
                  <a:cubicBezTo>
                    <a:pt x="61" y="311"/>
                    <a:pt x="86" y="321"/>
                    <a:pt x="112" y="321"/>
                  </a:cubicBezTo>
                  <a:cubicBezTo>
                    <a:pt x="138" y="321"/>
                    <a:pt x="163" y="311"/>
                    <a:pt x="184" y="291"/>
                  </a:cubicBezTo>
                  <a:lnTo>
                    <a:pt x="301" y="174"/>
                  </a:lnTo>
                  <a:cubicBezTo>
                    <a:pt x="340" y="135"/>
                    <a:pt x="340" y="70"/>
                    <a:pt x="301" y="30"/>
                  </a:cubicBezTo>
                  <a:cubicBezTo>
                    <a:pt x="280" y="10"/>
                    <a:pt x="254" y="0"/>
                    <a:pt x="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4" name="Google Shape;2114;p48">
              <a:extLst>
                <a:ext uri="{FF2B5EF4-FFF2-40B4-BE49-F238E27FC236}">
                  <a16:creationId xmlns:a16="http://schemas.microsoft.com/office/drawing/2014/main" id="{95F22CBA-72A2-D912-1108-7F47D5C1A675}"/>
                </a:ext>
              </a:extLst>
            </p:cNvPr>
            <p:cNvSpPr/>
            <p:nvPr/>
          </p:nvSpPr>
          <p:spPr>
            <a:xfrm>
              <a:off x="5744187" y="3479417"/>
              <a:ext cx="15357" cy="14456"/>
            </a:xfrm>
            <a:custGeom>
              <a:avLst/>
              <a:gdLst/>
              <a:ahLst/>
              <a:cxnLst/>
              <a:rect l="l" t="t" r="r" b="b"/>
              <a:pathLst>
                <a:path w="341" h="321" extrusionOk="0">
                  <a:moveTo>
                    <a:pt x="229" y="0"/>
                  </a:moveTo>
                  <a:cubicBezTo>
                    <a:pt x="203" y="0"/>
                    <a:pt x="177" y="10"/>
                    <a:pt x="157" y="30"/>
                  </a:cubicBezTo>
                  <a:lnTo>
                    <a:pt x="41" y="146"/>
                  </a:lnTo>
                  <a:cubicBezTo>
                    <a:pt x="1" y="186"/>
                    <a:pt x="1" y="252"/>
                    <a:pt x="41" y="291"/>
                  </a:cubicBezTo>
                  <a:cubicBezTo>
                    <a:pt x="60" y="311"/>
                    <a:pt x="86" y="320"/>
                    <a:pt x="113" y="320"/>
                  </a:cubicBezTo>
                  <a:cubicBezTo>
                    <a:pt x="138" y="320"/>
                    <a:pt x="164" y="311"/>
                    <a:pt x="184" y="291"/>
                  </a:cubicBezTo>
                  <a:lnTo>
                    <a:pt x="301" y="173"/>
                  </a:lnTo>
                  <a:cubicBezTo>
                    <a:pt x="341" y="134"/>
                    <a:pt x="341" y="69"/>
                    <a:pt x="301" y="30"/>
                  </a:cubicBezTo>
                  <a:cubicBezTo>
                    <a:pt x="281" y="10"/>
                    <a:pt x="255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5" name="Google Shape;2115;p48">
              <a:extLst>
                <a:ext uri="{FF2B5EF4-FFF2-40B4-BE49-F238E27FC236}">
                  <a16:creationId xmlns:a16="http://schemas.microsoft.com/office/drawing/2014/main" id="{1C384041-AFD0-4849-C097-D20BC0F8DA10}"/>
                </a:ext>
              </a:extLst>
            </p:cNvPr>
            <p:cNvSpPr/>
            <p:nvPr/>
          </p:nvSpPr>
          <p:spPr>
            <a:xfrm>
              <a:off x="5760850" y="3462754"/>
              <a:ext cx="15357" cy="14456"/>
            </a:xfrm>
            <a:custGeom>
              <a:avLst/>
              <a:gdLst/>
              <a:ahLst/>
              <a:cxnLst/>
              <a:rect l="l" t="t" r="r" b="b"/>
              <a:pathLst>
                <a:path w="341" h="321" extrusionOk="0">
                  <a:moveTo>
                    <a:pt x="228" y="1"/>
                  </a:moveTo>
                  <a:cubicBezTo>
                    <a:pt x="202" y="1"/>
                    <a:pt x="177" y="10"/>
                    <a:pt x="157" y="30"/>
                  </a:cubicBezTo>
                  <a:lnTo>
                    <a:pt x="39" y="146"/>
                  </a:lnTo>
                  <a:cubicBezTo>
                    <a:pt x="0" y="187"/>
                    <a:pt x="0" y="252"/>
                    <a:pt x="39" y="291"/>
                  </a:cubicBezTo>
                  <a:cubicBezTo>
                    <a:pt x="60" y="312"/>
                    <a:pt x="86" y="320"/>
                    <a:pt x="112" y="320"/>
                  </a:cubicBezTo>
                  <a:cubicBezTo>
                    <a:pt x="137" y="320"/>
                    <a:pt x="163" y="312"/>
                    <a:pt x="184" y="291"/>
                  </a:cubicBezTo>
                  <a:lnTo>
                    <a:pt x="301" y="173"/>
                  </a:lnTo>
                  <a:cubicBezTo>
                    <a:pt x="341" y="134"/>
                    <a:pt x="341" y="69"/>
                    <a:pt x="301" y="30"/>
                  </a:cubicBezTo>
                  <a:cubicBezTo>
                    <a:pt x="280" y="10"/>
                    <a:pt x="254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6" name="Google Shape;2116;p48">
              <a:extLst>
                <a:ext uri="{FF2B5EF4-FFF2-40B4-BE49-F238E27FC236}">
                  <a16:creationId xmlns:a16="http://schemas.microsoft.com/office/drawing/2014/main" id="{3A81AC70-1BF3-FC25-FCF5-BD7400DFAE60}"/>
                </a:ext>
              </a:extLst>
            </p:cNvPr>
            <p:cNvSpPr/>
            <p:nvPr/>
          </p:nvSpPr>
          <p:spPr>
            <a:xfrm>
              <a:off x="5794086" y="3429473"/>
              <a:ext cx="15357" cy="14501"/>
            </a:xfrm>
            <a:custGeom>
              <a:avLst/>
              <a:gdLst/>
              <a:ahLst/>
              <a:cxnLst/>
              <a:rect l="l" t="t" r="r" b="b"/>
              <a:pathLst>
                <a:path w="341" h="322" extrusionOk="0">
                  <a:moveTo>
                    <a:pt x="229" y="1"/>
                  </a:moveTo>
                  <a:cubicBezTo>
                    <a:pt x="203" y="1"/>
                    <a:pt x="177" y="11"/>
                    <a:pt x="157" y="30"/>
                  </a:cubicBezTo>
                  <a:lnTo>
                    <a:pt x="40" y="148"/>
                  </a:lnTo>
                  <a:cubicBezTo>
                    <a:pt x="1" y="187"/>
                    <a:pt x="1" y="252"/>
                    <a:pt x="40" y="291"/>
                  </a:cubicBezTo>
                  <a:cubicBezTo>
                    <a:pt x="61" y="312"/>
                    <a:pt x="87" y="322"/>
                    <a:pt x="112" y="322"/>
                  </a:cubicBezTo>
                  <a:cubicBezTo>
                    <a:pt x="138" y="322"/>
                    <a:pt x="164" y="312"/>
                    <a:pt x="185" y="291"/>
                  </a:cubicBezTo>
                  <a:lnTo>
                    <a:pt x="301" y="175"/>
                  </a:lnTo>
                  <a:cubicBezTo>
                    <a:pt x="340" y="135"/>
                    <a:pt x="340" y="70"/>
                    <a:pt x="301" y="30"/>
                  </a:cubicBezTo>
                  <a:cubicBezTo>
                    <a:pt x="281" y="11"/>
                    <a:pt x="255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7" name="Google Shape;2117;p48">
              <a:extLst>
                <a:ext uri="{FF2B5EF4-FFF2-40B4-BE49-F238E27FC236}">
                  <a16:creationId xmlns:a16="http://schemas.microsoft.com/office/drawing/2014/main" id="{D4A3CF35-6D01-2006-0098-EBF48090A8F9}"/>
                </a:ext>
              </a:extLst>
            </p:cNvPr>
            <p:cNvSpPr/>
            <p:nvPr/>
          </p:nvSpPr>
          <p:spPr>
            <a:xfrm>
              <a:off x="5810704" y="3412900"/>
              <a:ext cx="15312" cy="14501"/>
            </a:xfrm>
            <a:custGeom>
              <a:avLst/>
              <a:gdLst/>
              <a:ahLst/>
              <a:cxnLst/>
              <a:rect l="l" t="t" r="r" b="b"/>
              <a:pathLst>
                <a:path w="340" h="322" extrusionOk="0">
                  <a:moveTo>
                    <a:pt x="229" y="0"/>
                  </a:moveTo>
                  <a:cubicBezTo>
                    <a:pt x="203" y="0"/>
                    <a:pt x="177" y="10"/>
                    <a:pt x="157" y="30"/>
                  </a:cubicBezTo>
                  <a:lnTo>
                    <a:pt x="40" y="147"/>
                  </a:lnTo>
                  <a:cubicBezTo>
                    <a:pt x="1" y="186"/>
                    <a:pt x="1" y="252"/>
                    <a:pt x="40" y="291"/>
                  </a:cubicBezTo>
                  <a:cubicBezTo>
                    <a:pt x="60" y="311"/>
                    <a:pt x="87" y="321"/>
                    <a:pt x="112" y="321"/>
                  </a:cubicBezTo>
                  <a:cubicBezTo>
                    <a:pt x="138" y="321"/>
                    <a:pt x="164" y="311"/>
                    <a:pt x="183" y="291"/>
                  </a:cubicBezTo>
                  <a:lnTo>
                    <a:pt x="301" y="174"/>
                  </a:lnTo>
                  <a:cubicBezTo>
                    <a:pt x="340" y="135"/>
                    <a:pt x="340" y="70"/>
                    <a:pt x="301" y="30"/>
                  </a:cubicBezTo>
                  <a:cubicBezTo>
                    <a:pt x="281" y="10"/>
                    <a:pt x="255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8" name="Google Shape;2118;p48">
              <a:extLst>
                <a:ext uri="{FF2B5EF4-FFF2-40B4-BE49-F238E27FC236}">
                  <a16:creationId xmlns:a16="http://schemas.microsoft.com/office/drawing/2014/main" id="{A42370C9-FF46-6117-3788-71DC9A607310}"/>
                </a:ext>
              </a:extLst>
            </p:cNvPr>
            <p:cNvSpPr/>
            <p:nvPr/>
          </p:nvSpPr>
          <p:spPr>
            <a:xfrm>
              <a:off x="5827367" y="3396238"/>
              <a:ext cx="15312" cy="14501"/>
            </a:xfrm>
            <a:custGeom>
              <a:avLst/>
              <a:gdLst/>
              <a:ahLst/>
              <a:cxnLst/>
              <a:rect l="l" t="t" r="r" b="b"/>
              <a:pathLst>
                <a:path w="340" h="322" extrusionOk="0">
                  <a:moveTo>
                    <a:pt x="229" y="0"/>
                  </a:moveTo>
                  <a:cubicBezTo>
                    <a:pt x="202" y="0"/>
                    <a:pt x="176" y="10"/>
                    <a:pt x="156" y="30"/>
                  </a:cubicBezTo>
                  <a:lnTo>
                    <a:pt x="40" y="147"/>
                  </a:lnTo>
                  <a:cubicBezTo>
                    <a:pt x="0" y="186"/>
                    <a:pt x="0" y="252"/>
                    <a:pt x="40" y="291"/>
                  </a:cubicBezTo>
                  <a:cubicBezTo>
                    <a:pt x="60" y="312"/>
                    <a:pt x="85" y="321"/>
                    <a:pt x="111" y="321"/>
                  </a:cubicBezTo>
                  <a:cubicBezTo>
                    <a:pt x="137" y="321"/>
                    <a:pt x="164" y="312"/>
                    <a:pt x="183" y="291"/>
                  </a:cubicBezTo>
                  <a:lnTo>
                    <a:pt x="301" y="174"/>
                  </a:lnTo>
                  <a:cubicBezTo>
                    <a:pt x="340" y="135"/>
                    <a:pt x="340" y="70"/>
                    <a:pt x="301" y="30"/>
                  </a:cubicBezTo>
                  <a:cubicBezTo>
                    <a:pt x="281" y="10"/>
                    <a:pt x="255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9" name="Google Shape;2119;p48">
              <a:extLst>
                <a:ext uri="{FF2B5EF4-FFF2-40B4-BE49-F238E27FC236}">
                  <a16:creationId xmlns:a16="http://schemas.microsoft.com/office/drawing/2014/main" id="{7E41D3E8-D498-FBCA-40BD-4B089CE00306}"/>
                </a:ext>
              </a:extLst>
            </p:cNvPr>
            <p:cNvSpPr/>
            <p:nvPr/>
          </p:nvSpPr>
          <p:spPr>
            <a:xfrm>
              <a:off x="5844030" y="3379665"/>
              <a:ext cx="15312" cy="14456"/>
            </a:xfrm>
            <a:custGeom>
              <a:avLst/>
              <a:gdLst/>
              <a:ahLst/>
              <a:cxnLst/>
              <a:rect l="l" t="t" r="r" b="b"/>
              <a:pathLst>
                <a:path w="340" h="321" extrusionOk="0">
                  <a:moveTo>
                    <a:pt x="229" y="0"/>
                  </a:moveTo>
                  <a:cubicBezTo>
                    <a:pt x="203" y="0"/>
                    <a:pt x="176" y="10"/>
                    <a:pt x="157" y="30"/>
                  </a:cubicBezTo>
                  <a:lnTo>
                    <a:pt x="39" y="147"/>
                  </a:lnTo>
                  <a:cubicBezTo>
                    <a:pt x="0" y="186"/>
                    <a:pt x="0" y="251"/>
                    <a:pt x="39" y="291"/>
                  </a:cubicBezTo>
                  <a:cubicBezTo>
                    <a:pt x="60" y="311"/>
                    <a:pt x="86" y="321"/>
                    <a:pt x="111" y="321"/>
                  </a:cubicBezTo>
                  <a:cubicBezTo>
                    <a:pt x="137" y="321"/>
                    <a:pt x="163" y="310"/>
                    <a:pt x="184" y="291"/>
                  </a:cubicBezTo>
                  <a:lnTo>
                    <a:pt x="300" y="174"/>
                  </a:lnTo>
                  <a:cubicBezTo>
                    <a:pt x="340" y="135"/>
                    <a:pt x="340" y="69"/>
                    <a:pt x="300" y="30"/>
                  </a:cubicBezTo>
                  <a:cubicBezTo>
                    <a:pt x="281" y="10"/>
                    <a:pt x="255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0" name="Google Shape;2120;p48">
              <a:extLst>
                <a:ext uri="{FF2B5EF4-FFF2-40B4-BE49-F238E27FC236}">
                  <a16:creationId xmlns:a16="http://schemas.microsoft.com/office/drawing/2014/main" id="{BC565DDF-1124-6EC4-946A-FBA6CAE7B9AB}"/>
                </a:ext>
              </a:extLst>
            </p:cNvPr>
            <p:cNvSpPr/>
            <p:nvPr/>
          </p:nvSpPr>
          <p:spPr>
            <a:xfrm>
              <a:off x="5697081" y="3529271"/>
              <a:ext cx="12610" cy="11799"/>
            </a:xfrm>
            <a:custGeom>
              <a:avLst/>
              <a:gdLst/>
              <a:ahLst/>
              <a:cxnLst/>
              <a:rect l="l" t="t" r="r" b="b"/>
              <a:pathLst>
                <a:path w="280" h="262" extrusionOk="0">
                  <a:moveTo>
                    <a:pt x="168" y="0"/>
                  </a:moveTo>
                  <a:cubicBezTo>
                    <a:pt x="142" y="0"/>
                    <a:pt x="117" y="10"/>
                    <a:pt x="97" y="31"/>
                  </a:cubicBezTo>
                  <a:lnTo>
                    <a:pt x="39" y="88"/>
                  </a:lnTo>
                  <a:cubicBezTo>
                    <a:pt x="0" y="127"/>
                    <a:pt x="0" y="192"/>
                    <a:pt x="39" y="232"/>
                  </a:cubicBezTo>
                  <a:cubicBezTo>
                    <a:pt x="60" y="252"/>
                    <a:pt x="86" y="262"/>
                    <a:pt x="111" y="262"/>
                  </a:cubicBezTo>
                  <a:cubicBezTo>
                    <a:pt x="137" y="262"/>
                    <a:pt x="163" y="252"/>
                    <a:pt x="183" y="232"/>
                  </a:cubicBezTo>
                  <a:lnTo>
                    <a:pt x="241" y="175"/>
                  </a:lnTo>
                  <a:cubicBezTo>
                    <a:pt x="280" y="135"/>
                    <a:pt x="280" y="70"/>
                    <a:pt x="241" y="31"/>
                  </a:cubicBezTo>
                  <a:cubicBezTo>
                    <a:pt x="220" y="10"/>
                    <a:pt x="194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1" name="Google Shape;2121;p48">
              <a:extLst>
                <a:ext uri="{FF2B5EF4-FFF2-40B4-BE49-F238E27FC236}">
                  <a16:creationId xmlns:a16="http://schemas.microsoft.com/office/drawing/2014/main" id="{8DE9A109-42A2-27CD-66AA-8108518C674F}"/>
                </a:ext>
              </a:extLst>
            </p:cNvPr>
            <p:cNvSpPr/>
            <p:nvPr/>
          </p:nvSpPr>
          <p:spPr>
            <a:xfrm>
              <a:off x="5663034" y="3331297"/>
              <a:ext cx="244270" cy="244225"/>
            </a:xfrm>
            <a:custGeom>
              <a:avLst/>
              <a:gdLst/>
              <a:ahLst/>
              <a:cxnLst/>
              <a:rect l="l" t="t" r="r" b="b"/>
              <a:pathLst>
                <a:path w="5424" h="5423" extrusionOk="0">
                  <a:moveTo>
                    <a:pt x="2713" y="0"/>
                  </a:moveTo>
                  <a:cubicBezTo>
                    <a:pt x="2656" y="0"/>
                    <a:pt x="2611" y="46"/>
                    <a:pt x="2611" y="101"/>
                  </a:cubicBezTo>
                  <a:lnTo>
                    <a:pt x="2611" y="2608"/>
                  </a:lnTo>
                  <a:lnTo>
                    <a:pt x="103" y="2608"/>
                  </a:lnTo>
                  <a:cubicBezTo>
                    <a:pt x="46" y="2608"/>
                    <a:pt x="0" y="2655"/>
                    <a:pt x="0" y="2711"/>
                  </a:cubicBezTo>
                  <a:cubicBezTo>
                    <a:pt x="0" y="2766"/>
                    <a:pt x="46" y="2813"/>
                    <a:pt x="103" y="2813"/>
                  </a:cubicBezTo>
                  <a:lnTo>
                    <a:pt x="2610" y="2813"/>
                  </a:lnTo>
                  <a:lnTo>
                    <a:pt x="2610" y="5320"/>
                  </a:lnTo>
                  <a:cubicBezTo>
                    <a:pt x="2610" y="5375"/>
                    <a:pt x="2655" y="5422"/>
                    <a:pt x="2711" y="5422"/>
                  </a:cubicBezTo>
                  <a:cubicBezTo>
                    <a:pt x="2767" y="5422"/>
                    <a:pt x="2813" y="5375"/>
                    <a:pt x="2813" y="5320"/>
                  </a:cubicBezTo>
                  <a:lnTo>
                    <a:pt x="2813" y="2813"/>
                  </a:lnTo>
                  <a:lnTo>
                    <a:pt x="5320" y="2813"/>
                  </a:lnTo>
                  <a:cubicBezTo>
                    <a:pt x="5376" y="2813"/>
                    <a:pt x="5422" y="2766"/>
                    <a:pt x="5422" y="2711"/>
                  </a:cubicBezTo>
                  <a:cubicBezTo>
                    <a:pt x="5423" y="2654"/>
                    <a:pt x="5378" y="2608"/>
                    <a:pt x="5321" y="2608"/>
                  </a:cubicBezTo>
                  <a:lnTo>
                    <a:pt x="2814" y="2608"/>
                  </a:lnTo>
                  <a:lnTo>
                    <a:pt x="2814" y="101"/>
                  </a:lnTo>
                  <a:cubicBezTo>
                    <a:pt x="2814" y="46"/>
                    <a:pt x="2768" y="0"/>
                    <a:pt x="2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2" name="Google Shape;2122;p48">
              <a:extLst>
                <a:ext uri="{FF2B5EF4-FFF2-40B4-BE49-F238E27FC236}">
                  <a16:creationId xmlns:a16="http://schemas.microsoft.com/office/drawing/2014/main" id="{1BEAF190-0072-F4EF-AB5D-95429881A956}"/>
                </a:ext>
              </a:extLst>
            </p:cNvPr>
            <p:cNvSpPr/>
            <p:nvPr/>
          </p:nvSpPr>
          <p:spPr>
            <a:xfrm>
              <a:off x="5878842" y="3399975"/>
              <a:ext cx="29093" cy="35668"/>
            </a:xfrm>
            <a:custGeom>
              <a:avLst/>
              <a:gdLst/>
              <a:ahLst/>
              <a:cxnLst/>
              <a:rect l="l" t="t" r="r" b="b"/>
              <a:pathLst>
                <a:path w="646" h="792" extrusionOk="0">
                  <a:moveTo>
                    <a:pt x="118" y="1"/>
                  </a:moveTo>
                  <a:cubicBezTo>
                    <a:pt x="98" y="1"/>
                    <a:pt x="78" y="7"/>
                    <a:pt x="60" y="20"/>
                  </a:cubicBezTo>
                  <a:cubicBezTo>
                    <a:pt x="13" y="52"/>
                    <a:pt x="1" y="114"/>
                    <a:pt x="33" y="161"/>
                  </a:cubicBezTo>
                  <a:lnTo>
                    <a:pt x="197" y="396"/>
                  </a:lnTo>
                  <a:lnTo>
                    <a:pt x="33" y="631"/>
                  </a:lnTo>
                  <a:cubicBezTo>
                    <a:pt x="1" y="678"/>
                    <a:pt x="13" y="741"/>
                    <a:pt x="57" y="772"/>
                  </a:cubicBezTo>
                  <a:cubicBezTo>
                    <a:pt x="76" y="784"/>
                    <a:pt x="95" y="792"/>
                    <a:pt x="116" y="792"/>
                  </a:cubicBezTo>
                  <a:cubicBezTo>
                    <a:pt x="148" y="792"/>
                    <a:pt x="180" y="777"/>
                    <a:pt x="201" y="748"/>
                  </a:cubicBezTo>
                  <a:lnTo>
                    <a:pt x="322" y="572"/>
                  </a:lnTo>
                  <a:lnTo>
                    <a:pt x="445" y="748"/>
                  </a:lnTo>
                  <a:cubicBezTo>
                    <a:pt x="465" y="777"/>
                    <a:pt x="497" y="792"/>
                    <a:pt x="529" y="792"/>
                  </a:cubicBezTo>
                  <a:cubicBezTo>
                    <a:pt x="550" y="792"/>
                    <a:pt x="570" y="787"/>
                    <a:pt x="588" y="772"/>
                  </a:cubicBezTo>
                  <a:cubicBezTo>
                    <a:pt x="634" y="740"/>
                    <a:pt x="646" y="676"/>
                    <a:pt x="612" y="631"/>
                  </a:cubicBezTo>
                  <a:lnTo>
                    <a:pt x="448" y="396"/>
                  </a:lnTo>
                  <a:lnTo>
                    <a:pt x="612" y="161"/>
                  </a:lnTo>
                  <a:cubicBezTo>
                    <a:pt x="644" y="114"/>
                    <a:pt x="632" y="50"/>
                    <a:pt x="588" y="20"/>
                  </a:cubicBezTo>
                  <a:cubicBezTo>
                    <a:pt x="570" y="7"/>
                    <a:pt x="549" y="1"/>
                    <a:pt x="529" y="1"/>
                  </a:cubicBezTo>
                  <a:cubicBezTo>
                    <a:pt x="497" y="1"/>
                    <a:pt x="466" y="16"/>
                    <a:pt x="446" y="44"/>
                  </a:cubicBezTo>
                  <a:lnTo>
                    <a:pt x="324" y="219"/>
                  </a:lnTo>
                  <a:lnTo>
                    <a:pt x="202" y="44"/>
                  </a:lnTo>
                  <a:cubicBezTo>
                    <a:pt x="182" y="16"/>
                    <a:pt x="150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3" name="Google Shape;2123;p48">
              <a:extLst>
                <a:ext uri="{FF2B5EF4-FFF2-40B4-BE49-F238E27FC236}">
                  <a16:creationId xmlns:a16="http://schemas.microsoft.com/office/drawing/2014/main" id="{866FFD1D-2A57-1583-87A1-6ADCB44119FF}"/>
                </a:ext>
              </a:extLst>
            </p:cNvPr>
            <p:cNvSpPr/>
            <p:nvPr/>
          </p:nvSpPr>
          <p:spPr>
            <a:xfrm>
              <a:off x="5802192" y="3331252"/>
              <a:ext cx="29048" cy="35758"/>
            </a:xfrm>
            <a:custGeom>
              <a:avLst/>
              <a:gdLst/>
              <a:ahLst/>
              <a:cxnLst/>
              <a:rect l="l" t="t" r="r" b="b"/>
              <a:pathLst>
                <a:path w="645" h="794" extrusionOk="0">
                  <a:moveTo>
                    <a:pt x="118" y="1"/>
                  </a:moveTo>
                  <a:cubicBezTo>
                    <a:pt x="98" y="1"/>
                    <a:pt x="77" y="7"/>
                    <a:pt x="60" y="20"/>
                  </a:cubicBezTo>
                  <a:cubicBezTo>
                    <a:pt x="14" y="52"/>
                    <a:pt x="4" y="117"/>
                    <a:pt x="36" y="161"/>
                  </a:cubicBezTo>
                  <a:lnTo>
                    <a:pt x="200" y="396"/>
                  </a:lnTo>
                  <a:lnTo>
                    <a:pt x="36" y="632"/>
                  </a:lnTo>
                  <a:cubicBezTo>
                    <a:pt x="0" y="678"/>
                    <a:pt x="11" y="742"/>
                    <a:pt x="58" y="775"/>
                  </a:cubicBezTo>
                  <a:cubicBezTo>
                    <a:pt x="75" y="787"/>
                    <a:pt x="95" y="793"/>
                    <a:pt x="116" y="793"/>
                  </a:cubicBezTo>
                  <a:cubicBezTo>
                    <a:pt x="148" y="793"/>
                    <a:pt x="180" y="779"/>
                    <a:pt x="200" y="750"/>
                  </a:cubicBezTo>
                  <a:lnTo>
                    <a:pt x="612" y="161"/>
                  </a:lnTo>
                  <a:cubicBezTo>
                    <a:pt x="644" y="115"/>
                    <a:pt x="632" y="51"/>
                    <a:pt x="588" y="20"/>
                  </a:cubicBezTo>
                  <a:cubicBezTo>
                    <a:pt x="570" y="7"/>
                    <a:pt x="550" y="1"/>
                    <a:pt x="530" y="1"/>
                  </a:cubicBezTo>
                  <a:cubicBezTo>
                    <a:pt x="498" y="1"/>
                    <a:pt x="466" y="17"/>
                    <a:pt x="446" y="45"/>
                  </a:cubicBezTo>
                  <a:lnTo>
                    <a:pt x="324" y="220"/>
                  </a:lnTo>
                  <a:lnTo>
                    <a:pt x="202" y="45"/>
                  </a:lnTo>
                  <a:cubicBezTo>
                    <a:pt x="182" y="16"/>
                    <a:pt x="150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4" name="Google Shape;2124;p48">
              <a:extLst>
                <a:ext uri="{FF2B5EF4-FFF2-40B4-BE49-F238E27FC236}">
                  <a16:creationId xmlns:a16="http://schemas.microsoft.com/office/drawing/2014/main" id="{E79750FB-1D90-B10D-CD96-ADD0A0995D4E}"/>
                </a:ext>
              </a:extLst>
            </p:cNvPr>
            <p:cNvSpPr/>
            <p:nvPr/>
          </p:nvSpPr>
          <p:spPr>
            <a:xfrm>
              <a:off x="5628312" y="3296575"/>
              <a:ext cx="313579" cy="313534"/>
            </a:xfrm>
            <a:custGeom>
              <a:avLst/>
              <a:gdLst/>
              <a:ahLst/>
              <a:cxnLst/>
              <a:rect l="l" t="t" r="r" b="b"/>
              <a:pathLst>
                <a:path w="6963" h="6962" extrusionOk="0">
                  <a:moveTo>
                    <a:pt x="3481" y="0"/>
                  </a:moveTo>
                  <a:cubicBezTo>
                    <a:pt x="2551" y="0"/>
                    <a:pt x="1676" y="361"/>
                    <a:pt x="1019" y="1019"/>
                  </a:cubicBezTo>
                  <a:cubicBezTo>
                    <a:pt x="362" y="1677"/>
                    <a:pt x="0" y="2551"/>
                    <a:pt x="0" y="3481"/>
                  </a:cubicBezTo>
                  <a:cubicBezTo>
                    <a:pt x="0" y="4411"/>
                    <a:pt x="362" y="5285"/>
                    <a:pt x="1019" y="5941"/>
                  </a:cubicBezTo>
                  <a:cubicBezTo>
                    <a:pt x="1677" y="6599"/>
                    <a:pt x="2551" y="6961"/>
                    <a:pt x="3481" y="6961"/>
                  </a:cubicBezTo>
                  <a:cubicBezTo>
                    <a:pt x="4411" y="6961"/>
                    <a:pt x="5285" y="6599"/>
                    <a:pt x="5941" y="5941"/>
                  </a:cubicBezTo>
                  <a:cubicBezTo>
                    <a:pt x="6599" y="5283"/>
                    <a:pt x="6961" y="4411"/>
                    <a:pt x="6961" y="3481"/>
                  </a:cubicBezTo>
                  <a:cubicBezTo>
                    <a:pt x="6962" y="2553"/>
                    <a:pt x="6602" y="1681"/>
                    <a:pt x="5945" y="1022"/>
                  </a:cubicBezTo>
                  <a:cubicBezTo>
                    <a:pt x="5926" y="1003"/>
                    <a:pt x="5900" y="993"/>
                    <a:pt x="5874" y="993"/>
                  </a:cubicBezTo>
                  <a:cubicBezTo>
                    <a:pt x="5847" y="993"/>
                    <a:pt x="5821" y="1003"/>
                    <a:pt x="5802" y="1022"/>
                  </a:cubicBezTo>
                  <a:cubicBezTo>
                    <a:pt x="5763" y="1062"/>
                    <a:pt x="5763" y="1127"/>
                    <a:pt x="5802" y="1166"/>
                  </a:cubicBezTo>
                  <a:cubicBezTo>
                    <a:pt x="6418" y="1785"/>
                    <a:pt x="6759" y="2607"/>
                    <a:pt x="6759" y="3482"/>
                  </a:cubicBezTo>
                  <a:cubicBezTo>
                    <a:pt x="6759" y="5288"/>
                    <a:pt x="5288" y="6759"/>
                    <a:pt x="3482" y="6759"/>
                  </a:cubicBezTo>
                  <a:cubicBezTo>
                    <a:pt x="1675" y="6759"/>
                    <a:pt x="206" y="5288"/>
                    <a:pt x="206" y="3482"/>
                  </a:cubicBezTo>
                  <a:cubicBezTo>
                    <a:pt x="206" y="1675"/>
                    <a:pt x="1675" y="206"/>
                    <a:pt x="3482" y="206"/>
                  </a:cubicBezTo>
                  <a:cubicBezTo>
                    <a:pt x="4200" y="206"/>
                    <a:pt x="4880" y="432"/>
                    <a:pt x="5452" y="864"/>
                  </a:cubicBezTo>
                  <a:cubicBezTo>
                    <a:pt x="5470" y="877"/>
                    <a:pt x="5491" y="884"/>
                    <a:pt x="5512" y="884"/>
                  </a:cubicBezTo>
                  <a:cubicBezTo>
                    <a:pt x="5544" y="884"/>
                    <a:pt x="5574" y="870"/>
                    <a:pt x="5595" y="843"/>
                  </a:cubicBezTo>
                  <a:cubicBezTo>
                    <a:pt x="5629" y="798"/>
                    <a:pt x="5619" y="734"/>
                    <a:pt x="5574" y="701"/>
                  </a:cubicBezTo>
                  <a:cubicBezTo>
                    <a:pt x="4966" y="242"/>
                    <a:pt x="4243" y="0"/>
                    <a:pt x="3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5" name="Google Shape;2125;p48">
              <a:extLst>
                <a:ext uri="{FF2B5EF4-FFF2-40B4-BE49-F238E27FC236}">
                  <a16:creationId xmlns:a16="http://schemas.microsoft.com/office/drawing/2014/main" id="{892D8F7F-36BB-C196-96CC-8F47EA2F5DBC}"/>
                </a:ext>
              </a:extLst>
            </p:cNvPr>
            <p:cNvSpPr/>
            <p:nvPr/>
          </p:nvSpPr>
          <p:spPr>
            <a:xfrm>
              <a:off x="5799085" y="3467303"/>
              <a:ext cx="108219" cy="108219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2300" y="1"/>
                  </a:moveTo>
                  <a:cubicBezTo>
                    <a:pt x="1032" y="1"/>
                    <a:pt x="1" y="1033"/>
                    <a:pt x="1" y="2300"/>
                  </a:cubicBezTo>
                  <a:cubicBezTo>
                    <a:pt x="1" y="2355"/>
                    <a:pt x="48" y="2402"/>
                    <a:pt x="103" y="2402"/>
                  </a:cubicBezTo>
                  <a:cubicBezTo>
                    <a:pt x="160" y="2402"/>
                    <a:pt x="205" y="2355"/>
                    <a:pt x="205" y="2300"/>
                  </a:cubicBezTo>
                  <a:cubicBezTo>
                    <a:pt x="205" y="1144"/>
                    <a:pt x="1145" y="205"/>
                    <a:pt x="2300" y="205"/>
                  </a:cubicBezTo>
                  <a:cubicBezTo>
                    <a:pt x="2357" y="205"/>
                    <a:pt x="2402" y="158"/>
                    <a:pt x="2402" y="103"/>
                  </a:cubicBezTo>
                  <a:cubicBezTo>
                    <a:pt x="2402" y="46"/>
                    <a:pt x="2357" y="1"/>
                    <a:pt x="2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6" name="Google Shape;2126;p48">
              <a:extLst>
                <a:ext uri="{FF2B5EF4-FFF2-40B4-BE49-F238E27FC236}">
                  <a16:creationId xmlns:a16="http://schemas.microsoft.com/office/drawing/2014/main" id="{3175C676-3006-771D-F8FD-45C2CD7BEADC}"/>
                </a:ext>
              </a:extLst>
            </p:cNvPr>
            <p:cNvSpPr/>
            <p:nvPr/>
          </p:nvSpPr>
          <p:spPr>
            <a:xfrm>
              <a:off x="5663034" y="3331297"/>
              <a:ext cx="108129" cy="108129"/>
            </a:xfrm>
            <a:custGeom>
              <a:avLst/>
              <a:gdLst/>
              <a:ahLst/>
              <a:cxnLst/>
              <a:rect l="l" t="t" r="r" b="b"/>
              <a:pathLst>
                <a:path w="2401" h="2401" extrusionOk="0">
                  <a:moveTo>
                    <a:pt x="2300" y="0"/>
                  </a:moveTo>
                  <a:cubicBezTo>
                    <a:pt x="2243" y="0"/>
                    <a:pt x="2197" y="46"/>
                    <a:pt x="2197" y="101"/>
                  </a:cubicBezTo>
                  <a:cubicBezTo>
                    <a:pt x="2197" y="1258"/>
                    <a:pt x="1258" y="2197"/>
                    <a:pt x="103" y="2197"/>
                  </a:cubicBezTo>
                  <a:cubicBezTo>
                    <a:pt x="46" y="2197"/>
                    <a:pt x="0" y="2243"/>
                    <a:pt x="0" y="2298"/>
                  </a:cubicBezTo>
                  <a:cubicBezTo>
                    <a:pt x="0" y="2355"/>
                    <a:pt x="46" y="2401"/>
                    <a:pt x="103" y="2401"/>
                  </a:cubicBezTo>
                  <a:cubicBezTo>
                    <a:pt x="1371" y="2401"/>
                    <a:pt x="2401" y="1369"/>
                    <a:pt x="2401" y="101"/>
                  </a:cubicBezTo>
                  <a:cubicBezTo>
                    <a:pt x="2401" y="46"/>
                    <a:pt x="2355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27" name="Google Shape;2127;p48">
            <a:extLst>
              <a:ext uri="{FF2B5EF4-FFF2-40B4-BE49-F238E27FC236}">
                <a16:creationId xmlns:a16="http://schemas.microsoft.com/office/drawing/2014/main" id="{B91995FC-1EC2-D2C2-7780-37AF82ADA0E2}"/>
              </a:ext>
            </a:extLst>
          </p:cNvPr>
          <p:cNvGrpSpPr/>
          <p:nvPr/>
        </p:nvGrpSpPr>
        <p:grpSpPr>
          <a:xfrm>
            <a:off x="6407797" y="284784"/>
            <a:ext cx="715805" cy="896383"/>
            <a:chOff x="7222911" y="2692836"/>
            <a:chExt cx="348121" cy="435984"/>
          </a:xfrm>
        </p:grpSpPr>
        <p:sp>
          <p:nvSpPr>
            <p:cNvPr id="2128" name="Google Shape;2128;p48">
              <a:extLst>
                <a:ext uri="{FF2B5EF4-FFF2-40B4-BE49-F238E27FC236}">
                  <a16:creationId xmlns:a16="http://schemas.microsoft.com/office/drawing/2014/main" id="{008B85B3-6530-6AD7-DE1E-37561A1A7ECA}"/>
                </a:ext>
              </a:extLst>
            </p:cNvPr>
            <p:cNvSpPr/>
            <p:nvPr/>
          </p:nvSpPr>
          <p:spPr>
            <a:xfrm>
              <a:off x="7222911" y="2692836"/>
              <a:ext cx="348121" cy="435984"/>
            </a:xfrm>
            <a:custGeom>
              <a:avLst/>
              <a:gdLst/>
              <a:ahLst/>
              <a:cxnLst/>
              <a:rect l="l" t="t" r="r" b="b"/>
              <a:pathLst>
                <a:path w="7730" h="9681" extrusionOk="0">
                  <a:moveTo>
                    <a:pt x="2231" y="0"/>
                  </a:moveTo>
                  <a:cubicBezTo>
                    <a:pt x="1274" y="0"/>
                    <a:pt x="495" y="779"/>
                    <a:pt x="495" y="1736"/>
                  </a:cubicBezTo>
                  <a:lnTo>
                    <a:pt x="495" y="1953"/>
                  </a:lnTo>
                  <a:cubicBezTo>
                    <a:pt x="188" y="2265"/>
                    <a:pt x="0" y="2694"/>
                    <a:pt x="0" y="3166"/>
                  </a:cubicBezTo>
                  <a:lnTo>
                    <a:pt x="0" y="4072"/>
                  </a:lnTo>
                  <a:cubicBezTo>
                    <a:pt x="0" y="4544"/>
                    <a:pt x="188" y="4971"/>
                    <a:pt x="495" y="5284"/>
                  </a:cubicBezTo>
                  <a:lnTo>
                    <a:pt x="495" y="5996"/>
                  </a:lnTo>
                  <a:cubicBezTo>
                    <a:pt x="495" y="6077"/>
                    <a:pt x="502" y="6158"/>
                    <a:pt x="513" y="6235"/>
                  </a:cubicBezTo>
                  <a:cubicBezTo>
                    <a:pt x="500" y="6312"/>
                    <a:pt x="495" y="6393"/>
                    <a:pt x="495" y="6474"/>
                  </a:cubicBezTo>
                  <a:lnTo>
                    <a:pt x="495" y="7945"/>
                  </a:lnTo>
                  <a:cubicBezTo>
                    <a:pt x="495" y="8902"/>
                    <a:pt x="1274" y="9681"/>
                    <a:pt x="2231" y="9681"/>
                  </a:cubicBezTo>
                  <a:lnTo>
                    <a:pt x="5527" y="9681"/>
                  </a:lnTo>
                  <a:cubicBezTo>
                    <a:pt x="6484" y="9681"/>
                    <a:pt x="7262" y="8902"/>
                    <a:pt x="7262" y="7945"/>
                  </a:cubicBezTo>
                  <a:lnTo>
                    <a:pt x="7262" y="7452"/>
                  </a:lnTo>
                  <a:cubicBezTo>
                    <a:pt x="7552" y="7142"/>
                    <a:pt x="7729" y="6727"/>
                    <a:pt x="7729" y="6270"/>
                  </a:cubicBezTo>
                  <a:lnTo>
                    <a:pt x="7729" y="5363"/>
                  </a:lnTo>
                  <a:cubicBezTo>
                    <a:pt x="7729" y="4906"/>
                    <a:pt x="7551" y="4489"/>
                    <a:pt x="7262" y="4179"/>
                  </a:cubicBezTo>
                  <a:lnTo>
                    <a:pt x="7262" y="4058"/>
                  </a:lnTo>
                  <a:cubicBezTo>
                    <a:pt x="7262" y="3976"/>
                    <a:pt x="7256" y="3895"/>
                    <a:pt x="7243" y="3817"/>
                  </a:cubicBezTo>
                  <a:cubicBezTo>
                    <a:pt x="7256" y="3738"/>
                    <a:pt x="7262" y="3657"/>
                    <a:pt x="7262" y="3576"/>
                  </a:cubicBezTo>
                  <a:lnTo>
                    <a:pt x="7262" y="1736"/>
                  </a:lnTo>
                  <a:cubicBezTo>
                    <a:pt x="7262" y="779"/>
                    <a:pt x="6484" y="0"/>
                    <a:pt x="5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9" name="Google Shape;2129;p48">
              <a:extLst>
                <a:ext uri="{FF2B5EF4-FFF2-40B4-BE49-F238E27FC236}">
                  <a16:creationId xmlns:a16="http://schemas.microsoft.com/office/drawing/2014/main" id="{15B38DA2-FB7C-8B3F-AE11-43E8DB90DCE5}"/>
                </a:ext>
              </a:extLst>
            </p:cNvPr>
            <p:cNvSpPr/>
            <p:nvPr/>
          </p:nvSpPr>
          <p:spPr>
            <a:xfrm>
              <a:off x="7311000" y="2758677"/>
              <a:ext cx="173205" cy="304301"/>
            </a:xfrm>
            <a:custGeom>
              <a:avLst/>
              <a:gdLst/>
              <a:ahLst/>
              <a:cxnLst/>
              <a:rect l="l" t="t" r="r" b="b"/>
              <a:pathLst>
                <a:path w="3846" h="6757" extrusionOk="0">
                  <a:moveTo>
                    <a:pt x="273" y="0"/>
                  </a:moveTo>
                  <a:cubicBezTo>
                    <a:pt x="123" y="0"/>
                    <a:pt x="1" y="122"/>
                    <a:pt x="1" y="272"/>
                  </a:cubicBezTo>
                  <a:lnTo>
                    <a:pt x="1" y="6485"/>
                  </a:lnTo>
                  <a:cubicBezTo>
                    <a:pt x="1" y="6635"/>
                    <a:pt x="123" y="6757"/>
                    <a:pt x="273" y="6757"/>
                  </a:cubicBezTo>
                  <a:lnTo>
                    <a:pt x="3574" y="6757"/>
                  </a:lnTo>
                  <a:cubicBezTo>
                    <a:pt x="3723" y="6757"/>
                    <a:pt x="3846" y="6635"/>
                    <a:pt x="3846" y="6485"/>
                  </a:cubicBezTo>
                  <a:lnTo>
                    <a:pt x="3846" y="272"/>
                  </a:lnTo>
                  <a:cubicBezTo>
                    <a:pt x="3846" y="122"/>
                    <a:pt x="3723" y="0"/>
                    <a:pt x="35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0" name="Google Shape;2130;p48">
              <a:extLst>
                <a:ext uri="{FF2B5EF4-FFF2-40B4-BE49-F238E27FC236}">
                  <a16:creationId xmlns:a16="http://schemas.microsoft.com/office/drawing/2014/main" id="{4D656882-89D1-B4F6-5B1F-D43BFC67B97F}"/>
                </a:ext>
              </a:extLst>
            </p:cNvPr>
            <p:cNvSpPr/>
            <p:nvPr/>
          </p:nvSpPr>
          <p:spPr>
            <a:xfrm>
              <a:off x="7453220" y="2758677"/>
              <a:ext cx="30984" cy="304301"/>
            </a:xfrm>
            <a:custGeom>
              <a:avLst/>
              <a:gdLst/>
              <a:ahLst/>
              <a:cxnLst/>
              <a:rect l="l" t="t" r="r" b="b"/>
              <a:pathLst>
                <a:path w="688" h="6757" extrusionOk="0">
                  <a:moveTo>
                    <a:pt x="0" y="0"/>
                  </a:moveTo>
                  <a:cubicBezTo>
                    <a:pt x="153" y="0"/>
                    <a:pt x="276" y="122"/>
                    <a:pt x="276" y="274"/>
                  </a:cubicBezTo>
                  <a:lnTo>
                    <a:pt x="276" y="6483"/>
                  </a:lnTo>
                  <a:cubicBezTo>
                    <a:pt x="276" y="6635"/>
                    <a:pt x="153" y="6757"/>
                    <a:pt x="0" y="6757"/>
                  </a:cubicBezTo>
                  <a:lnTo>
                    <a:pt x="413" y="6757"/>
                  </a:lnTo>
                  <a:cubicBezTo>
                    <a:pt x="565" y="6757"/>
                    <a:pt x="688" y="6635"/>
                    <a:pt x="688" y="6483"/>
                  </a:cubicBezTo>
                  <a:lnTo>
                    <a:pt x="688" y="274"/>
                  </a:lnTo>
                  <a:cubicBezTo>
                    <a:pt x="688" y="122"/>
                    <a:pt x="564" y="0"/>
                    <a:pt x="413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1" name="Google Shape;2131;p48">
              <a:extLst>
                <a:ext uri="{FF2B5EF4-FFF2-40B4-BE49-F238E27FC236}">
                  <a16:creationId xmlns:a16="http://schemas.microsoft.com/office/drawing/2014/main" id="{EECB1D10-29AC-CA0F-01C6-BB8D9B5CB418}"/>
                </a:ext>
              </a:extLst>
            </p:cNvPr>
            <p:cNvSpPr/>
            <p:nvPr/>
          </p:nvSpPr>
          <p:spPr>
            <a:xfrm>
              <a:off x="7310910" y="2787094"/>
              <a:ext cx="173205" cy="247422"/>
            </a:xfrm>
            <a:custGeom>
              <a:avLst/>
              <a:gdLst/>
              <a:ahLst/>
              <a:cxnLst/>
              <a:rect l="l" t="t" r="r" b="b"/>
              <a:pathLst>
                <a:path w="3846" h="5494" extrusionOk="0">
                  <a:moveTo>
                    <a:pt x="1" y="0"/>
                  </a:moveTo>
                  <a:lnTo>
                    <a:pt x="1" y="5494"/>
                  </a:lnTo>
                  <a:lnTo>
                    <a:pt x="3846" y="5494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2" name="Google Shape;2132;p48">
              <a:extLst>
                <a:ext uri="{FF2B5EF4-FFF2-40B4-BE49-F238E27FC236}">
                  <a16:creationId xmlns:a16="http://schemas.microsoft.com/office/drawing/2014/main" id="{F3883698-89FA-7218-736F-6FA5274708B4}"/>
                </a:ext>
              </a:extLst>
            </p:cNvPr>
            <p:cNvSpPr/>
            <p:nvPr/>
          </p:nvSpPr>
          <p:spPr>
            <a:xfrm>
              <a:off x="7465605" y="2787094"/>
              <a:ext cx="18599" cy="247422"/>
            </a:xfrm>
            <a:custGeom>
              <a:avLst/>
              <a:gdLst/>
              <a:ahLst/>
              <a:cxnLst/>
              <a:rect l="l" t="t" r="r" b="b"/>
              <a:pathLst>
                <a:path w="413" h="5494" extrusionOk="0">
                  <a:moveTo>
                    <a:pt x="1" y="0"/>
                  </a:moveTo>
                  <a:lnTo>
                    <a:pt x="1" y="5494"/>
                  </a:lnTo>
                  <a:lnTo>
                    <a:pt x="413" y="5494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3" name="Google Shape;2133;p48">
              <a:extLst>
                <a:ext uri="{FF2B5EF4-FFF2-40B4-BE49-F238E27FC236}">
                  <a16:creationId xmlns:a16="http://schemas.microsoft.com/office/drawing/2014/main" id="{A57F1213-056C-8F6B-2162-2B3E01ACF53E}"/>
                </a:ext>
              </a:extLst>
            </p:cNvPr>
            <p:cNvSpPr/>
            <p:nvPr/>
          </p:nvSpPr>
          <p:spPr>
            <a:xfrm>
              <a:off x="7334418" y="2921884"/>
              <a:ext cx="170773" cy="82954"/>
            </a:xfrm>
            <a:custGeom>
              <a:avLst/>
              <a:gdLst/>
              <a:ahLst/>
              <a:cxnLst/>
              <a:rect l="l" t="t" r="r" b="b"/>
              <a:pathLst>
                <a:path w="3792" h="1842" extrusionOk="0">
                  <a:moveTo>
                    <a:pt x="276" y="0"/>
                  </a:moveTo>
                  <a:cubicBezTo>
                    <a:pt x="124" y="0"/>
                    <a:pt x="1" y="123"/>
                    <a:pt x="1" y="276"/>
                  </a:cubicBezTo>
                  <a:lnTo>
                    <a:pt x="1" y="1182"/>
                  </a:lnTo>
                  <a:cubicBezTo>
                    <a:pt x="1" y="1334"/>
                    <a:pt x="124" y="1457"/>
                    <a:pt x="276" y="1457"/>
                  </a:cubicBezTo>
                  <a:lnTo>
                    <a:pt x="2143" y="1457"/>
                  </a:lnTo>
                  <a:lnTo>
                    <a:pt x="2914" y="1842"/>
                  </a:lnTo>
                  <a:lnTo>
                    <a:pt x="2914" y="1457"/>
                  </a:lnTo>
                  <a:lnTo>
                    <a:pt x="3517" y="1457"/>
                  </a:lnTo>
                  <a:cubicBezTo>
                    <a:pt x="3669" y="1457"/>
                    <a:pt x="3791" y="1334"/>
                    <a:pt x="3791" y="1182"/>
                  </a:cubicBezTo>
                  <a:lnTo>
                    <a:pt x="3791" y="276"/>
                  </a:lnTo>
                  <a:cubicBezTo>
                    <a:pt x="3791" y="124"/>
                    <a:pt x="3669" y="0"/>
                    <a:pt x="3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4" name="Google Shape;2134;p48">
              <a:extLst>
                <a:ext uri="{FF2B5EF4-FFF2-40B4-BE49-F238E27FC236}">
                  <a16:creationId xmlns:a16="http://schemas.microsoft.com/office/drawing/2014/main" id="{B39AA65B-0844-B2A6-7F97-0E97F12896FF}"/>
                </a:ext>
              </a:extLst>
            </p:cNvPr>
            <p:cNvSpPr/>
            <p:nvPr/>
          </p:nvSpPr>
          <p:spPr>
            <a:xfrm>
              <a:off x="7474207" y="2921884"/>
              <a:ext cx="30984" cy="65616"/>
            </a:xfrm>
            <a:custGeom>
              <a:avLst/>
              <a:gdLst/>
              <a:ahLst/>
              <a:cxnLst/>
              <a:rect l="l" t="t" r="r" b="b"/>
              <a:pathLst>
                <a:path w="688" h="1457" extrusionOk="0">
                  <a:moveTo>
                    <a:pt x="1" y="0"/>
                  </a:moveTo>
                  <a:cubicBezTo>
                    <a:pt x="153" y="0"/>
                    <a:pt x="276" y="123"/>
                    <a:pt x="276" y="276"/>
                  </a:cubicBezTo>
                  <a:lnTo>
                    <a:pt x="276" y="1182"/>
                  </a:lnTo>
                  <a:cubicBezTo>
                    <a:pt x="276" y="1334"/>
                    <a:pt x="153" y="1457"/>
                    <a:pt x="1" y="1457"/>
                  </a:cubicBezTo>
                  <a:lnTo>
                    <a:pt x="413" y="1457"/>
                  </a:lnTo>
                  <a:cubicBezTo>
                    <a:pt x="565" y="1457"/>
                    <a:pt x="687" y="1334"/>
                    <a:pt x="687" y="1182"/>
                  </a:cubicBezTo>
                  <a:lnTo>
                    <a:pt x="687" y="276"/>
                  </a:lnTo>
                  <a:cubicBezTo>
                    <a:pt x="687" y="124"/>
                    <a:pt x="565" y="0"/>
                    <a:pt x="413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5" name="Google Shape;2135;p48">
              <a:extLst>
                <a:ext uri="{FF2B5EF4-FFF2-40B4-BE49-F238E27FC236}">
                  <a16:creationId xmlns:a16="http://schemas.microsoft.com/office/drawing/2014/main" id="{213BA40A-7D3D-B929-F010-9C4A6A339836}"/>
                </a:ext>
              </a:extLst>
            </p:cNvPr>
            <p:cNvSpPr/>
            <p:nvPr/>
          </p:nvSpPr>
          <p:spPr>
            <a:xfrm>
              <a:off x="7288662" y="2822942"/>
              <a:ext cx="170818" cy="82954"/>
            </a:xfrm>
            <a:custGeom>
              <a:avLst/>
              <a:gdLst/>
              <a:ahLst/>
              <a:cxnLst/>
              <a:rect l="l" t="t" r="r" b="b"/>
              <a:pathLst>
                <a:path w="3793" h="1842" extrusionOk="0">
                  <a:moveTo>
                    <a:pt x="276" y="0"/>
                  </a:moveTo>
                  <a:cubicBezTo>
                    <a:pt x="124" y="0"/>
                    <a:pt x="2" y="124"/>
                    <a:pt x="1" y="276"/>
                  </a:cubicBezTo>
                  <a:lnTo>
                    <a:pt x="1" y="1182"/>
                  </a:lnTo>
                  <a:cubicBezTo>
                    <a:pt x="1" y="1334"/>
                    <a:pt x="124" y="1457"/>
                    <a:pt x="276" y="1457"/>
                  </a:cubicBezTo>
                  <a:lnTo>
                    <a:pt x="880" y="1457"/>
                  </a:lnTo>
                  <a:lnTo>
                    <a:pt x="880" y="1842"/>
                  </a:lnTo>
                  <a:lnTo>
                    <a:pt x="1650" y="1457"/>
                  </a:lnTo>
                  <a:lnTo>
                    <a:pt x="3517" y="1457"/>
                  </a:lnTo>
                  <a:cubicBezTo>
                    <a:pt x="3670" y="1457"/>
                    <a:pt x="3792" y="1334"/>
                    <a:pt x="3792" y="1182"/>
                  </a:cubicBezTo>
                  <a:lnTo>
                    <a:pt x="3792" y="276"/>
                  </a:lnTo>
                  <a:cubicBezTo>
                    <a:pt x="3792" y="123"/>
                    <a:pt x="3670" y="0"/>
                    <a:pt x="3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6" name="Google Shape;2136;p48">
              <a:extLst>
                <a:ext uri="{FF2B5EF4-FFF2-40B4-BE49-F238E27FC236}">
                  <a16:creationId xmlns:a16="http://schemas.microsoft.com/office/drawing/2014/main" id="{A1424A77-A3A2-6AB7-26D8-0EC1ED146630}"/>
                </a:ext>
              </a:extLst>
            </p:cNvPr>
            <p:cNvSpPr/>
            <p:nvPr/>
          </p:nvSpPr>
          <p:spPr>
            <a:xfrm>
              <a:off x="7428496" y="2822942"/>
              <a:ext cx="30984" cy="65616"/>
            </a:xfrm>
            <a:custGeom>
              <a:avLst/>
              <a:gdLst/>
              <a:ahLst/>
              <a:cxnLst/>
              <a:rect l="l" t="t" r="r" b="b"/>
              <a:pathLst>
                <a:path w="688" h="1457" extrusionOk="0">
                  <a:moveTo>
                    <a:pt x="0" y="0"/>
                  </a:moveTo>
                  <a:cubicBezTo>
                    <a:pt x="152" y="0"/>
                    <a:pt x="275" y="123"/>
                    <a:pt x="275" y="276"/>
                  </a:cubicBezTo>
                  <a:lnTo>
                    <a:pt x="275" y="1182"/>
                  </a:lnTo>
                  <a:cubicBezTo>
                    <a:pt x="275" y="1334"/>
                    <a:pt x="152" y="1457"/>
                    <a:pt x="0" y="1457"/>
                  </a:cubicBezTo>
                  <a:lnTo>
                    <a:pt x="412" y="1457"/>
                  </a:lnTo>
                  <a:cubicBezTo>
                    <a:pt x="565" y="1457"/>
                    <a:pt x="687" y="1334"/>
                    <a:pt x="687" y="1182"/>
                  </a:cubicBezTo>
                  <a:lnTo>
                    <a:pt x="687" y="276"/>
                  </a:lnTo>
                  <a:cubicBezTo>
                    <a:pt x="687" y="124"/>
                    <a:pt x="563" y="0"/>
                    <a:pt x="412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7" name="Google Shape;2137;p48">
              <a:extLst>
                <a:ext uri="{FF2B5EF4-FFF2-40B4-BE49-F238E27FC236}">
                  <a16:creationId xmlns:a16="http://schemas.microsoft.com/office/drawing/2014/main" id="{3E6D2696-FFE7-C52F-0BD3-0DB686CAF9D8}"/>
                </a:ext>
              </a:extLst>
            </p:cNvPr>
            <p:cNvSpPr/>
            <p:nvPr/>
          </p:nvSpPr>
          <p:spPr>
            <a:xfrm>
              <a:off x="7284114" y="2753993"/>
              <a:ext cx="204639" cy="213376"/>
            </a:xfrm>
            <a:custGeom>
              <a:avLst/>
              <a:gdLst/>
              <a:ahLst/>
              <a:cxnLst/>
              <a:rect l="l" t="t" r="r" b="b"/>
              <a:pathLst>
                <a:path w="4544" h="4738" extrusionOk="0">
                  <a:moveTo>
                    <a:pt x="4166" y="205"/>
                  </a:moveTo>
                  <a:cubicBezTo>
                    <a:pt x="4261" y="205"/>
                    <a:pt x="4339" y="284"/>
                    <a:pt x="4339" y="378"/>
                  </a:cubicBezTo>
                  <a:lnTo>
                    <a:pt x="4339" y="634"/>
                  </a:lnTo>
                  <a:lnTo>
                    <a:pt x="698" y="634"/>
                  </a:lnTo>
                  <a:lnTo>
                    <a:pt x="698" y="378"/>
                  </a:lnTo>
                  <a:cubicBezTo>
                    <a:pt x="698" y="284"/>
                    <a:pt x="775" y="205"/>
                    <a:pt x="871" y="205"/>
                  </a:cubicBezTo>
                  <a:close/>
                  <a:moveTo>
                    <a:pt x="3618" y="1634"/>
                  </a:moveTo>
                  <a:cubicBezTo>
                    <a:pt x="3714" y="1634"/>
                    <a:pt x="3791" y="1711"/>
                    <a:pt x="3791" y="1807"/>
                  </a:cubicBezTo>
                  <a:lnTo>
                    <a:pt x="3791" y="2713"/>
                  </a:lnTo>
                  <a:cubicBezTo>
                    <a:pt x="3791" y="2808"/>
                    <a:pt x="3714" y="2885"/>
                    <a:pt x="3618" y="2885"/>
                  </a:cubicBezTo>
                  <a:lnTo>
                    <a:pt x="1751" y="2885"/>
                  </a:lnTo>
                  <a:cubicBezTo>
                    <a:pt x="1734" y="2885"/>
                    <a:pt x="1719" y="2890"/>
                    <a:pt x="1704" y="2896"/>
                  </a:cubicBezTo>
                  <a:lnTo>
                    <a:pt x="1083" y="3207"/>
                  </a:lnTo>
                  <a:lnTo>
                    <a:pt x="1083" y="2989"/>
                  </a:lnTo>
                  <a:cubicBezTo>
                    <a:pt x="1083" y="2933"/>
                    <a:pt x="1036" y="2887"/>
                    <a:pt x="981" y="2887"/>
                  </a:cubicBezTo>
                  <a:lnTo>
                    <a:pt x="377" y="2887"/>
                  </a:lnTo>
                  <a:cubicBezTo>
                    <a:pt x="282" y="2885"/>
                    <a:pt x="204" y="2808"/>
                    <a:pt x="204" y="2713"/>
                  </a:cubicBezTo>
                  <a:lnTo>
                    <a:pt x="204" y="1807"/>
                  </a:lnTo>
                  <a:cubicBezTo>
                    <a:pt x="204" y="1711"/>
                    <a:pt x="282" y="1634"/>
                    <a:pt x="377" y="1634"/>
                  </a:cubicBezTo>
                  <a:close/>
                  <a:moveTo>
                    <a:pt x="872" y="1"/>
                  </a:moveTo>
                  <a:cubicBezTo>
                    <a:pt x="664" y="1"/>
                    <a:pt x="496" y="170"/>
                    <a:pt x="496" y="377"/>
                  </a:cubicBezTo>
                  <a:lnTo>
                    <a:pt x="496" y="1429"/>
                  </a:lnTo>
                  <a:lnTo>
                    <a:pt x="377" y="1429"/>
                  </a:lnTo>
                  <a:cubicBezTo>
                    <a:pt x="169" y="1429"/>
                    <a:pt x="1" y="1598"/>
                    <a:pt x="1" y="1807"/>
                  </a:cubicBezTo>
                  <a:lnTo>
                    <a:pt x="1" y="2713"/>
                  </a:lnTo>
                  <a:cubicBezTo>
                    <a:pt x="1" y="2921"/>
                    <a:pt x="169" y="3090"/>
                    <a:pt x="377" y="3090"/>
                  </a:cubicBezTo>
                  <a:lnTo>
                    <a:pt x="496" y="3090"/>
                  </a:lnTo>
                  <a:lnTo>
                    <a:pt x="496" y="4636"/>
                  </a:lnTo>
                  <a:lnTo>
                    <a:pt x="494" y="4636"/>
                  </a:lnTo>
                  <a:cubicBezTo>
                    <a:pt x="494" y="4691"/>
                    <a:pt x="540" y="4738"/>
                    <a:pt x="596" y="4738"/>
                  </a:cubicBezTo>
                  <a:cubicBezTo>
                    <a:pt x="652" y="4738"/>
                    <a:pt x="698" y="4691"/>
                    <a:pt x="698" y="4636"/>
                  </a:cubicBezTo>
                  <a:lnTo>
                    <a:pt x="698" y="3090"/>
                  </a:lnTo>
                  <a:lnTo>
                    <a:pt x="878" y="3090"/>
                  </a:lnTo>
                  <a:lnTo>
                    <a:pt x="878" y="3373"/>
                  </a:lnTo>
                  <a:cubicBezTo>
                    <a:pt x="878" y="3408"/>
                    <a:pt x="896" y="3440"/>
                    <a:pt x="927" y="3460"/>
                  </a:cubicBezTo>
                  <a:cubicBezTo>
                    <a:pt x="944" y="3468"/>
                    <a:pt x="963" y="3474"/>
                    <a:pt x="981" y="3474"/>
                  </a:cubicBezTo>
                  <a:cubicBezTo>
                    <a:pt x="996" y="3474"/>
                    <a:pt x="1012" y="3471"/>
                    <a:pt x="1026" y="3463"/>
                  </a:cubicBezTo>
                  <a:lnTo>
                    <a:pt x="1775" y="3090"/>
                  </a:lnTo>
                  <a:lnTo>
                    <a:pt x="3618" y="3090"/>
                  </a:lnTo>
                  <a:cubicBezTo>
                    <a:pt x="3826" y="3090"/>
                    <a:pt x="3995" y="2921"/>
                    <a:pt x="3995" y="2713"/>
                  </a:cubicBezTo>
                  <a:lnTo>
                    <a:pt x="3995" y="1807"/>
                  </a:lnTo>
                  <a:cubicBezTo>
                    <a:pt x="3995" y="1598"/>
                    <a:pt x="3826" y="1429"/>
                    <a:pt x="3618" y="1429"/>
                  </a:cubicBezTo>
                  <a:lnTo>
                    <a:pt x="699" y="1429"/>
                  </a:lnTo>
                  <a:lnTo>
                    <a:pt x="699" y="836"/>
                  </a:lnTo>
                  <a:lnTo>
                    <a:pt x="4340" y="836"/>
                  </a:lnTo>
                  <a:lnTo>
                    <a:pt x="4340" y="2217"/>
                  </a:lnTo>
                  <a:cubicBezTo>
                    <a:pt x="4340" y="2272"/>
                    <a:pt x="4386" y="2319"/>
                    <a:pt x="4442" y="2319"/>
                  </a:cubicBezTo>
                  <a:cubicBezTo>
                    <a:pt x="4498" y="2319"/>
                    <a:pt x="4544" y="2272"/>
                    <a:pt x="4544" y="2217"/>
                  </a:cubicBezTo>
                  <a:lnTo>
                    <a:pt x="4544" y="377"/>
                  </a:lnTo>
                  <a:cubicBezTo>
                    <a:pt x="4544" y="170"/>
                    <a:pt x="4375" y="1"/>
                    <a:pt x="4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8" name="Google Shape;2138;p48">
              <a:extLst>
                <a:ext uri="{FF2B5EF4-FFF2-40B4-BE49-F238E27FC236}">
                  <a16:creationId xmlns:a16="http://schemas.microsoft.com/office/drawing/2014/main" id="{A5803EB7-FA1F-FB7B-E0F5-1207440A18A0}"/>
                </a:ext>
              </a:extLst>
            </p:cNvPr>
            <p:cNvSpPr/>
            <p:nvPr/>
          </p:nvSpPr>
          <p:spPr>
            <a:xfrm>
              <a:off x="7356665" y="2936205"/>
              <a:ext cx="16888" cy="33686"/>
            </a:xfrm>
            <a:custGeom>
              <a:avLst/>
              <a:gdLst/>
              <a:ahLst/>
              <a:cxnLst/>
              <a:rect l="l" t="t" r="r" b="b"/>
              <a:pathLst>
                <a:path w="375" h="748" extrusionOk="0">
                  <a:moveTo>
                    <a:pt x="263" y="0"/>
                  </a:moveTo>
                  <a:cubicBezTo>
                    <a:pt x="237" y="0"/>
                    <a:pt x="210" y="10"/>
                    <a:pt x="191" y="29"/>
                  </a:cubicBezTo>
                  <a:cubicBezTo>
                    <a:pt x="1" y="220"/>
                    <a:pt x="1" y="529"/>
                    <a:pt x="191" y="717"/>
                  </a:cubicBezTo>
                  <a:cubicBezTo>
                    <a:pt x="212" y="737"/>
                    <a:pt x="238" y="747"/>
                    <a:pt x="263" y="747"/>
                  </a:cubicBezTo>
                  <a:cubicBezTo>
                    <a:pt x="289" y="747"/>
                    <a:pt x="315" y="737"/>
                    <a:pt x="336" y="717"/>
                  </a:cubicBezTo>
                  <a:cubicBezTo>
                    <a:pt x="375" y="678"/>
                    <a:pt x="375" y="612"/>
                    <a:pt x="336" y="573"/>
                  </a:cubicBezTo>
                  <a:cubicBezTo>
                    <a:pt x="225" y="463"/>
                    <a:pt x="225" y="284"/>
                    <a:pt x="336" y="173"/>
                  </a:cubicBezTo>
                  <a:cubicBezTo>
                    <a:pt x="375" y="133"/>
                    <a:pt x="375" y="69"/>
                    <a:pt x="336" y="29"/>
                  </a:cubicBezTo>
                  <a:cubicBezTo>
                    <a:pt x="315" y="10"/>
                    <a:pt x="289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9" name="Google Shape;2139;p48">
              <a:extLst>
                <a:ext uri="{FF2B5EF4-FFF2-40B4-BE49-F238E27FC236}">
                  <a16:creationId xmlns:a16="http://schemas.microsoft.com/office/drawing/2014/main" id="{96036BDB-DA19-E0B9-3A64-F93326157F1B}"/>
                </a:ext>
              </a:extLst>
            </p:cNvPr>
            <p:cNvSpPr/>
            <p:nvPr/>
          </p:nvSpPr>
          <p:spPr>
            <a:xfrm>
              <a:off x="7377877" y="2941834"/>
              <a:ext cx="23193" cy="22247"/>
            </a:xfrm>
            <a:custGeom>
              <a:avLst/>
              <a:gdLst/>
              <a:ahLst/>
              <a:cxnLst/>
              <a:rect l="l" t="t" r="r" b="b"/>
              <a:pathLst>
                <a:path w="515" h="494" extrusionOk="0">
                  <a:moveTo>
                    <a:pt x="111" y="0"/>
                  </a:moveTo>
                  <a:cubicBezTo>
                    <a:pt x="85" y="0"/>
                    <a:pt x="59" y="10"/>
                    <a:pt x="40" y="29"/>
                  </a:cubicBezTo>
                  <a:cubicBezTo>
                    <a:pt x="0" y="69"/>
                    <a:pt x="0" y="134"/>
                    <a:pt x="40" y="173"/>
                  </a:cubicBezTo>
                  <a:lnTo>
                    <a:pt x="113" y="247"/>
                  </a:lnTo>
                  <a:lnTo>
                    <a:pt x="40" y="320"/>
                  </a:lnTo>
                  <a:cubicBezTo>
                    <a:pt x="0" y="360"/>
                    <a:pt x="0" y="425"/>
                    <a:pt x="40" y="465"/>
                  </a:cubicBezTo>
                  <a:cubicBezTo>
                    <a:pt x="60" y="485"/>
                    <a:pt x="85" y="494"/>
                    <a:pt x="111" y="494"/>
                  </a:cubicBezTo>
                  <a:cubicBezTo>
                    <a:pt x="138" y="494"/>
                    <a:pt x="164" y="485"/>
                    <a:pt x="183" y="465"/>
                  </a:cubicBezTo>
                  <a:lnTo>
                    <a:pt x="257" y="391"/>
                  </a:lnTo>
                  <a:lnTo>
                    <a:pt x="330" y="465"/>
                  </a:lnTo>
                  <a:cubicBezTo>
                    <a:pt x="351" y="485"/>
                    <a:pt x="377" y="494"/>
                    <a:pt x="402" y="494"/>
                  </a:cubicBezTo>
                  <a:cubicBezTo>
                    <a:pt x="428" y="494"/>
                    <a:pt x="454" y="485"/>
                    <a:pt x="475" y="465"/>
                  </a:cubicBezTo>
                  <a:cubicBezTo>
                    <a:pt x="514" y="425"/>
                    <a:pt x="514" y="360"/>
                    <a:pt x="475" y="320"/>
                  </a:cubicBezTo>
                  <a:lnTo>
                    <a:pt x="401" y="247"/>
                  </a:lnTo>
                  <a:lnTo>
                    <a:pt x="475" y="173"/>
                  </a:lnTo>
                  <a:cubicBezTo>
                    <a:pt x="515" y="134"/>
                    <a:pt x="515" y="70"/>
                    <a:pt x="475" y="29"/>
                  </a:cubicBezTo>
                  <a:cubicBezTo>
                    <a:pt x="455" y="10"/>
                    <a:pt x="429" y="0"/>
                    <a:pt x="403" y="0"/>
                  </a:cubicBezTo>
                  <a:cubicBezTo>
                    <a:pt x="377" y="0"/>
                    <a:pt x="350" y="10"/>
                    <a:pt x="330" y="29"/>
                  </a:cubicBezTo>
                  <a:lnTo>
                    <a:pt x="257" y="102"/>
                  </a:lnTo>
                  <a:lnTo>
                    <a:pt x="183" y="29"/>
                  </a:lnTo>
                  <a:cubicBezTo>
                    <a:pt x="164" y="10"/>
                    <a:pt x="138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0" name="Google Shape;2140;p48">
              <a:extLst>
                <a:ext uri="{FF2B5EF4-FFF2-40B4-BE49-F238E27FC236}">
                  <a16:creationId xmlns:a16="http://schemas.microsoft.com/office/drawing/2014/main" id="{B7976762-2B5D-096B-1DEA-DE069A1EC99C}"/>
                </a:ext>
              </a:extLst>
            </p:cNvPr>
            <p:cNvSpPr/>
            <p:nvPr/>
          </p:nvSpPr>
          <p:spPr>
            <a:xfrm>
              <a:off x="7405844" y="2939087"/>
              <a:ext cx="27832" cy="27877"/>
            </a:xfrm>
            <a:custGeom>
              <a:avLst/>
              <a:gdLst/>
              <a:ahLst/>
              <a:cxnLst/>
              <a:rect l="l" t="t" r="r" b="b"/>
              <a:pathLst>
                <a:path w="618" h="619" extrusionOk="0">
                  <a:moveTo>
                    <a:pt x="309" y="0"/>
                  </a:moveTo>
                  <a:cubicBezTo>
                    <a:pt x="253" y="0"/>
                    <a:pt x="207" y="47"/>
                    <a:pt x="207" y="102"/>
                  </a:cubicBezTo>
                  <a:lnTo>
                    <a:pt x="207" y="207"/>
                  </a:lnTo>
                  <a:lnTo>
                    <a:pt x="103" y="207"/>
                  </a:lnTo>
                  <a:cubicBezTo>
                    <a:pt x="46" y="207"/>
                    <a:pt x="1" y="254"/>
                    <a:pt x="1" y="309"/>
                  </a:cubicBezTo>
                  <a:cubicBezTo>
                    <a:pt x="1" y="365"/>
                    <a:pt x="46" y="411"/>
                    <a:pt x="103" y="411"/>
                  </a:cubicBezTo>
                  <a:lnTo>
                    <a:pt x="207" y="411"/>
                  </a:lnTo>
                  <a:lnTo>
                    <a:pt x="207" y="516"/>
                  </a:lnTo>
                  <a:cubicBezTo>
                    <a:pt x="207" y="571"/>
                    <a:pt x="253" y="618"/>
                    <a:pt x="309" y="618"/>
                  </a:cubicBezTo>
                  <a:cubicBezTo>
                    <a:pt x="365" y="618"/>
                    <a:pt x="411" y="571"/>
                    <a:pt x="411" y="516"/>
                  </a:cubicBezTo>
                  <a:lnTo>
                    <a:pt x="411" y="411"/>
                  </a:lnTo>
                  <a:lnTo>
                    <a:pt x="516" y="411"/>
                  </a:lnTo>
                  <a:cubicBezTo>
                    <a:pt x="572" y="411"/>
                    <a:pt x="617" y="365"/>
                    <a:pt x="617" y="309"/>
                  </a:cubicBezTo>
                  <a:cubicBezTo>
                    <a:pt x="617" y="254"/>
                    <a:pt x="572" y="207"/>
                    <a:pt x="516" y="207"/>
                  </a:cubicBezTo>
                  <a:lnTo>
                    <a:pt x="411" y="207"/>
                  </a:lnTo>
                  <a:lnTo>
                    <a:pt x="411" y="102"/>
                  </a:lnTo>
                  <a:cubicBezTo>
                    <a:pt x="411" y="47"/>
                    <a:pt x="366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1" name="Google Shape;2141;p48">
              <a:extLst>
                <a:ext uri="{FF2B5EF4-FFF2-40B4-BE49-F238E27FC236}">
                  <a16:creationId xmlns:a16="http://schemas.microsoft.com/office/drawing/2014/main" id="{FD91FAC4-E40E-9CAC-C0B6-8EE1ADCC4EA6}"/>
                </a:ext>
              </a:extLst>
            </p:cNvPr>
            <p:cNvSpPr/>
            <p:nvPr/>
          </p:nvSpPr>
          <p:spPr>
            <a:xfrm>
              <a:off x="7466100" y="2936205"/>
              <a:ext cx="16933" cy="33686"/>
            </a:xfrm>
            <a:custGeom>
              <a:avLst/>
              <a:gdLst/>
              <a:ahLst/>
              <a:cxnLst/>
              <a:rect l="l" t="t" r="r" b="b"/>
              <a:pathLst>
                <a:path w="376" h="748" extrusionOk="0">
                  <a:moveTo>
                    <a:pt x="113" y="0"/>
                  </a:moveTo>
                  <a:cubicBezTo>
                    <a:pt x="86" y="0"/>
                    <a:pt x="60" y="10"/>
                    <a:pt x="41" y="29"/>
                  </a:cubicBezTo>
                  <a:cubicBezTo>
                    <a:pt x="1" y="69"/>
                    <a:pt x="1" y="134"/>
                    <a:pt x="41" y="173"/>
                  </a:cubicBezTo>
                  <a:cubicBezTo>
                    <a:pt x="150" y="284"/>
                    <a:pt x="150" y="463"/>
                    <a:pt x="41" y="573"/>
                  </a:cubicBezTo>
                  <a:cubicBezTo>
                    <a:pt x="0" y="612"/>
                    <a:pt x="0" y="677"/>
                    <a:pt x="41" y="717"/>
                  </a:cubicBezTo>
                  <a:cubicBezTo>
                    <a:pt x="61" y="737"/>
                    <a:pt x="87" y="747"/>
                    <a:pt x="112" y="747"/>
                  </a:cubicBezTo>
                  <a:cubicBezTo>
                    <a:pt x="139" y="747"/>
                    <a:pt x="165" y="737"/>
                    <a:pt x="185" y="717"/>
                  </a:cubicBezTo>
                  <a:cubicBezTo>
                    <a:pt x="376" y="526"/>
                    <a:pt x="376" y="219"/>
                    <a:pt x="185" y="29"/>
                  </a:cubicBezTo>
                  <a:cubicBezTo>
                    <a:pt x="165" y="10"/>
                    <a:pt x="139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2" name="Google Shape;2142;p48">
              <a:extLst>
                <a:ext uri="{FF2B5EF4-FFF2-40B4-BE49-F238E27FC236}">
                  <a16:creationId xmlns:a16="http://schemas.microsoft.com/office/drawing/2014/main" id="{596E9A66-573C-D705-4560-FB7BB9DFE85C}"/>
                </a:ext>
              </a:extLst>
            </p:cNvPr>
            <p:cNvSpPr/>
            <p:nvPr/>
          </p:nvSpPr>
          <p:spPr>
            <a:xfrm>
              <a:off x="7438539" y="2941834"/>
              <a:ext cx="23238" cy="22382"/>
            </a:xfrm>
            <a:custGeom>
              <a:avLst/>
              <a:gdLst/>
              <a:ahLst/>
              <a:cxnLst/>
              <a:rect l="l" t="t" r="r" b="b"/>
              <a:pathLst>
                <a:path w="516" h="497" extrusionOk="0">
                  <a:moveTo>
                    <a:pt x="113" y="1"/>
                  </a:moveTo>
                  <a:cubicBezTo>
                    <a:pt x="86" y="1"/>
                    <a:pt x="60" y="11"/>
                    <a:pt x="39" y="32"/>
                  </a:cubicBezTo>
                  <a:cubicBezTo>
                    <a:pt x="0" y="73"/>
                    <a:pt x="1" y="137"/>
                    <a:pt x="42" y="176"/>
                  </a:cubicBezTo>
                  <a:lnTo>
                    <a:pt x="115" y="248"/>
                  </a:lnTo>
                  <a:lnTo>
                    <a:pt x="41" y="323"/>
                  </a:lnTo>
                  <a:cubicBezTo>
                    <a:pt x="2" y="361"/>
                    <a:pt x="2" y="425"/>
                    <a:pt x="41" y="466"/>
                  </a:cubicBezTo>
                  <a:cubicBezTo>
                    <a:pt x="62" y="486"/>
                    <a:pt x="87" y="496"/>
                    <a:pt x="113" y="496"/>
                  </a:cubicBezTo>
                  <a:cubicBezTo>
                    <a:pt x="139" y="496"/>
                    <a:pt x="164" y="486"/>
                    <a:pt x="185" y="466"/>
                  </a:cubicBezTo>
                  <a:lnTo>
                    <a:pt x="476" y="175"/>
                  </a:lnTo>
                  <a:cubicBezTo>
                    <a:pt x="516" y="135"/>
                    <a:pt x="516" y="70"/>
                    <a:pt x="476" y="31"/>
                  </a:cubicBezTo>
                  <a:cubicBezTo>
                    <a:pt x="456" y="11"/>
                    <a:pt x="430" y="1"/>
                    <a:pt x="404" y="1"/>
                  </a:cubicBezTo>
                  <a:cubicBezTo>
                    <a:pt x="377" y="1"/>
                    <a:pt x="351" y="11"/>
                    <a:pt x="332" y="31"/>
                  </a:cubicBezTo>
                  <a:lnTo>
                    <a:pt x="260" y="102"/>
                  </a:lnTo>
                  <a:lnTo>
                    <a:pt x="184" y="29"/>
                  </a:lnTo>
                  <a:cubicBezTo>
                    <a:pt x="164" y="10"/>
                    <a:pt x="138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3" name="Google Shape;2143;p48">
              <a:extLst>
                <a:ext uri="{FF2B5EF4-FFF2-40B4-BE49-F238E27FC236}">
                  <a16:creationId xmlns:a16="http://schemas.microsoft.com/office/drawing/2014/main" id="{8518EE09-361C-0734-09C5-E970A564DA35}"/>
                </a:ext>
              </a:extLst>
            </p:cNvPr>
            <p:cNvSpPr/>
            <p:nvPr/>
          </p:nvSpPr>
          <p:spPr>
            <a:xfrm>
              <a:off x="7306406" y="2870859"/>
              <a:ext cx="203378" cy="196578"/>
            </a:xfrm>
            <a:custGeom>
              <a:avLst/>
              <a:gdLst/>
              <a:ahLst/>
              <a:cxnLst/>
              <a:rect l="l" t="t" r="r" b="b"/>
              <a:pathLst>
                <a:path w="4516" h="4365" extrusionOk="0">
                  <a:moveTo>
                    <a:pt x="3845" y="3736"/>
                  </a:moveTo>
                  <a:lnTo>
                    <a:pt x="3845" y="3992"/>
                  </a:lnTo>
                  <a:cubicBezTo>
                    <a:pt x="3845" y="4086"/>
                    <a:pt x="3768" y="4164"/>
                    <a:pt x="3673" y="4164"/>
                  </a:cubicBezTo>
                  <a:lnTo>
                    <a:pt x="377" y="4164"/>
                  </a:lnTo>
                  <a:cubicBezTo>
                    <a:pt x="282" y="4164"/>
                    <a:pt x="204" y="4086"/>
                    <a:pt x="204" y="3992"/>
                  </a:cubicBezTo>
                  <a:lnTo>
                    <a:pt x="204" y="3736"/>
                  </a:lnTo>
                  <a:close/>
                  <a:moveTo>
                    <a:pt x="3948" y="0"/>
                  </a:moveTo>
                  <a:cubicBezTo>
                    <a:pt x="3891" y="0"/>
                    <a:pt x="3845" y="46"/>
                    <a:pt x="3845" y="101"/>
                  </a:cubicBezTo>
                  <a:lnTo>
                    <a:pt x="3845" y="1031"/>
                  </a:lnTo>
                  <a:lnTo>
                    <a:pt x="2231" y="1031"/>
                  </a:lnTo>
                  <a:cubicBezTo>
                    <a:pt x="2176" y="1031"/>
                    <a:pt x="2129" y="1078"/>
                    <a:pt x="2129" y="1133"/>
                  </a:cubicBezTo>
                  <a:cubicBezTo>
                    <a:pt x="2129" y="1189"/>
                    <a:pt x="2176" y="1236"/>
                    <a:pt x="2231" y="1236"/>
                  </a:cubicBezTo>
                  <a:lnTo>
                    <a:pt x="4139" y="1236"/>
                  </a:lnTo>
                  <a:cubicBezTo>
                    <a:pt x="4234" y="1236"/>
                    <a:pt x="4311" y="1313"/>
                    <a:pt x="4311" y="1409"/>
                  </a:cubicBezTo>
                  <a:lnTo>
                    <a:pt x="4311" y="2315"/>
                  </a:lnTo>
                  <a:cubicBezTo>
                    <a:pt x="4311" y="2410"/>
                    <a:pt x="4234" y="2488"/>
                    <a:pt x="4139" y="2488"/>
                  </a:cubicBezTo>
                  <a:lnTo>
                    <a:pt x="3536" y="2488"/>
                  </a:lnTo>
                  <a:cubicBezTo>
                    <a:pt x="3479" y="2488"/>
                    <a:pt x="3433" y="2534"/>
                    <a:pt x="3433" y="2590"/>
                  </a:cubicBezTo>
                  <a:lnTo>
                    <a:pt x="3433" y="2808"/>
                  </a:lnTo>
                  <a:lnTo>
                    <a:pt x="2812" y="2497"/>
                  </a:lnTo>
                  <a:cubicBezTo>
                    <a:pt x="2798" y="2491"/>
                    <a:pt x="2782" y="2487"/>
                    <a:pt x="2765" y="2487"/>
                  </a:cubicBezTo>
                  <a:lnTo>
                    <a:pt x="898" y="2487"/>
                  </a:lnTo>
                  <a:cubicBezTo>
                    <a:pt x="802" y="2487"/>
                    <a:pt x="725" y="2409"/>
                    <a:pt x="725" y="2314"/>
                  </a:cubicBezTo>
                  <a:lnTo>
                    <a:pt x="725" y="1406"/>
                  </a:lnTo>
                  <a:cubicBezTo>
                    <a:pt x="725" y="1312"/>
                    <a:pt x="802" y="1235"/>
                    <a:pt x="898" y="1235"/>
                  </a:cubicBezTo>
                  <a:lnTo>
                    <a:pt x="1751" y="1235"/>
                  </a:lnTo>
                  <a:cubicBezTo>
                    <a:pt x="1806" y="1235"/>
                    <a:pt x="1852" y="1188"/>
                    <a:pt x="1852" y="1132"/>
                  </a:cubicBezTo>
                  <a:cubicBezTo>
                    <a:pt x="1852" y="1077"/>
                    <a:pt x="1806" y="1030"/>
                    <a:pt x="1751" y="1030"/>
                  </a:cubicBezTo>
                  <a:lnTo>
                    <a:pt x="898" y="1030"/>
                  </a:lnTo>
                  <a:cubicBezTo>
                    <a:pt x="690" y="1030"/>
                    <a:pt x="520" y="1199"/>
                    <a:pt x="520" y="1406"/>
                  </a:cubicBezTo>
                  <a:lnTo>
                    <a:pt x="520" y="2314"/>
                  </a:lnTo>
                  <a:cubicBezTo>
                    <a:pt x="520" y="2521"/>
                    <a:pt x="689" y="2690"/>
                    <a:pt x="898" y="2690"/>
                  </a:cubicBezTo>
                  <a:lnTo>
                    <a:pt x="2742" y="2690"/>
                  </a:lnTo>
                  <a:lnTo>
                    <a:pt x="3489" y="3064"/>
                  </a:lnTo>
                  <a:cubicBezTo>
                    <a:pt x="3504" y="3071"/>
                    <a:pt x="3519" y="3075"/>
                    <a:pt x="3536" y="3075"/>
                  </a:cubicBezTo>
                  <a:cubicBezTo>
                    <a:pt x="3554" y="3075"/>
                    <a:pt x="3572" y="3069"/>
                    <a:pt x="3588" y="3060"/>
                  </a:cubicBezTo>
                  <a:cubicBezTo>
                    <a:pt x="3618" y="3041"/>
                    <a:pt x="3637" y="3009"/>
                    <a:pt x="3637" y="2973"/>
                  </a:cubicBezTo>
                  <a:lnTo>
                    <a:pt x="3637" y="2690"/>
                  </a:lnTo>
                  <a:lnTo>
                    <a:pt x="3845" y="2690"/>
                  </a:lnTo>
                  <a:lnTo>
                    <a:pt x="3845" y="3531"/>
                  </a:lnTo>
                  <a:lnTo>
                    <a:pt x="204" y="3531"/>
                  </a:lnTo>
                  <a:lnTo>
                    <a:pt x="204" y="2519"/>
                  </a:lnTo>
                  <a:cubicBezTo>
                    <a:pt x="204" y="2464"/>
                    <a:pt x="158" y="2417"/>
                    <a:pt x="102" y="2417"/>
                  </a:cubicBezTo>
                  <a:cubicBezTo>
                    <a:pt x="46" y="2417"/>
                    <a:pt x="1" y="2464"/>
                    <a:pt x="1" y="2519"/>
                  </a:cubicBezTo>
                  <a:lnTo>
                    <a:pt x="1" y="3989"/>
                  </a:lnTo>
                  <a:cubicBezTo>
                    <a:pt x="1" y="4196"/>
                    <a:pt x="169" y="4365"/>
                    <a:pt x="377" y="4365"/>
                  </a:cubicBezTo>
                  <a:lnTo>
                    <a:pt x="3673" y="4365"/>
                  </a:lnTo>
                  <a:cubicBezTo>
                    <a:pt x="3880" y="4365"/>
                    <a:pt x="4049" y="4196"/>
                    <a:pt x="4049" y="3989"/>
                  </a:cubicBezTo>
                  <a:lnTo>
                    <a:pt x="4049" y="2690"/>
                  </a:lnTo>
                  <a:lnTo>
                    <a:pt x="4139" y="2690"/>
                  </a:lnTo>
                  <a:cubicBezTo>
                    <a:pt x="4347" y="2690"/>
                    <a:pt x="4516" y="2521"/>
                    <a:pt x="4516" y="2314"/>
                  </a:cubicBezTo>
                  <a:lnTo>
                    <a:pt x="4516" y="1406"/>
                  </a:lnTo>
                  <a:cubicBezTo>
                    <a:pt x="4516" y="1202"/>
                    <a:pt x="4347" y="1031"/>
                    <a:pt x="4139" y="1031"/>
                  </a:cubicBezTo>
                  <a:lnTo>
                    <a:pt x="4049" y="1031"/>
                  </a:lnTo>
                  <a:lnTo>
                    <a:pt x="4049" y="101"/>
                  </a:lnTo>
                  <a:cubicBezTo>
                    <a:pt x="4049" y="46"/>
                    <a:pt x="4003" y="0"/>
                    <a:pt x="3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4" name="Google Shape;2144;p48">
              <a:extLst>
                <a:ext uri="{FF2B5EF4-FFF2-40B4-BE49-F238E27FC236}">
                  <a16:creationId xmlns:a16="http://schemas.microsoft.com/office/drawing/2014/main" id="{11E98CE4-126A-4C3A-F9C8-2C4CB077746D}"/>
                </a:ext>
              </a:extLst>
            </p:cNvPr>
            <p:cNvSpPr/>
            <p:nvPr/>
          </p:nvSpPr>
          <p:spPr>
            <a:xfrm>
              <a:off x="7321223" y="2850503"/>
              <a:ext cx="29003" cy="9232"/>
            </a:xfrm>
            <a:custGeom>
              <a:avLst/>
              <a:gdLst/>
              <a:ahLst/>
              <a:cxnLst/>
              <a:rect l="l" t="t" r="r" b="b"/>
              <a:pathLst>
                <a:path w="644" h="205" extrusionOk="0">
                  <a:moveTo>
                    <a:pt x="102" y="1"/>
                  </a:moveTo>
                  <a:cubicBezTo>
                    <a:pt x="47" y="1"/>
                    <a:pt x="0" y="46"/>
                    <a:pt x="0" y="102"/>
                  </a:cubicBezTo>
                  <a:cubicBezTo>
                    <a:pt x="0" y="158"/>
                    <a:pt x="46" y="204"/>
                    <a:pt x="102" y="204"/>
                  </a:cubicBezTo>
                  <a:lnTo>
                    <a:pt x="542" y="204"/>
                  </a:lnTo>
                  <a:cubicBezTo>
                    <a:pt x="597" y="204"/>
                    <a:pt x="644" y="158"/>
                    <a:pt x="644" y="102"/>
                  </a:cubicBezTo>
                  <a:cubicBezTo>
                    <a:pt x="644" y="46"/>
                    <a:pt x="597" y="1"/>
                    <a:pt x="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5" name="Google Shape;2145;p48">
              <a:extLst>
                <a:ext uri="{FF2B5EF4-FFF2-40B4-BE49-F238E27FC236}">
                  <a16:creationId xmlns:a16="http://schemas.microsoft.com/office/drawing/2014/main" id="{D413A953-A2D9-19AE-FD20-D2C89425E8B9}"/>
                </a:ext>
              </a:extLst>
            </p:cNvPr>
            <p:cNvSpPr/>
            <p:nvPr/>
          </p:nvSpPr>
          <p:spPr>
            <a:xfrm>
              <a:off x="7359548" y="2850503"/>
              <a:ext cx="29003" cy="9232"/>
            </a:xfrm>
            <a:custGeom>
              <a:avLst/>
              <a:gdLst/>
              <a:ahLst/>
              <a:cxnLst/>
              <a:rect l="l" t="t" r="r" b="b"/>
              <a:pathLst>
                <a:path w="644" h="205" extrusionOk="0">
                  <a:moveTo>
                    <a:pt x="103" y="1"/>
                  </a:moveTo>
                  <a:cubicBezTo>
                    <a:pt x="46" y="1"/>
                    <a:pt x="1" y="46"/>
                    <a:pt x="1" y="102"/>
                  </a:cubicBezTo>
                  <a:cubicBezTo>
                    <a:pt x="1" y="158"/>
                    <a:pt x="46" y="204"/>
                    <a:pt x="103" y="204"/>
                  </a:cubicBezTo>
                  <a:lnTo>
                    <a:pt x="541" y="204"/>
                  </a:lnTo>
                  <a:cubicBezTo>
                    <a:pt x="598" y="204"/>
                    <a:pt x="644" y="158"/>
                    <a:pt x="644" y="102"/>
                  </a:cubicBezTo>
                  <a:cubicBezTo>
                    <a:pt x="644" y="46"/>
                    <a:pt x="598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6" name="Google Shape;2146;p48">
              <a:extLst>
                <a:ext uri="{FF2B5EF4-FFF2-40B4-BE49-F238E27FC236}">
                  <a16:creationId xmlns:a16="http://schemas.microsoft.com/office/drawing/2014/main" id="{004C55AE-3996-C166-20EF-19E8B6B3B458}"/>
                </a:ext>
              </a:extLst>
            </p:cNvPr>
            <p:cNvSpPr/>
            <p:nvPr/>
          </p:nvSpPr>
          <p:spPr>
            <a:xfrm>
              <a:off x="7397872" y="2850503"/>
              <a:ext cx="29048" cy="9232"/>
            </a:xfrm>
            <a:custGeom>
              <a:avLst/>
              <a:gdLst/>
              <a:ahLst/>
              <a:cxnLst/>
              <a:rect l="l" t="t" r="r" b="b"/>
              <a:pathLst>
                <a:path w="645" h="205" extrusionOk="0">
                  <a:moveTo>
                    <a:pt x="103" y="1"/>
                  </a:moveTo>
                  <a:cubicBezTo>
                    <a:pt x="47" y="1"/>
                    <a:pt x="0" y="46"/>
                    <a:pt x="0" y="102"/>
                  </a:cubicBezTo>
                  <a:cubicBezTo>
                    <a:pt x="0" y="158"/>
                    <a:pt x="47" y="204"/>
                    <a:pt x="103" y="204"/>
                  </a:cubicBezTo>
                  <a:lnTo>
                    <a:pt x="542" y="204"/>
                  </a:lnTo>
                  <a:cubicBezTo>
                    <a:pt x="597" y="204"/>
                    <a:pt x="644" y="158"/>
                    <a:pt x="644" y="102"/>
                  </a:cubicBezTo>
                  <a:cubicBezTo>
                    <a:pt x="644" y="46"/>
                    <a:pt x="597" y="1"/>
                    <a:pt x="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47" name="Google Shape;2147;p48">
            <a:extLst>
              <a:ext uri="{FF2B5EF4-FFF2-40B4-BE49-F238E27FC236}">
                <a16:creationId xmlns:a16="http://schemas.microsoft.com/office/drawing/2014/main" id="{32794F16-4E57-C7B1-E15B-522F960C177C}"/>
              </a:ext>
            </a:extLst>
          </p:cNvPr>
          <p:cNvGrpSpPr/>
          <p:nvPr/>
        </p:nvGrpSpPr>
        <p:grpSpPr>
          <a:xfrm>
            <a:off x="6888089" y="3947239"/>
            <a:ext cx="738771" cy="896475"/>
            <a:chOff x="7217327" y="3235372"/>
            <a:chExt cx="359289" cy="436029"/>
          </a:xfrm>
        </p:grpSpPr>
        <p:sp>
          <p:nvSpPr>
            <p:cNvPr id="2148" name="Google Shape;2148;p48">
              <a:extLst>
                <a:ext uri="{FF2B5EF4-FFF2-40B4-BE49-F238E27FC236}">
                  <a16:creationId xmlns:a16="http://schemas.microsoft.com/office/drawing/2014/main" id="{3E8161DC-9626-506E-AC39-832FCF4B5819}"/>
                </a:ext>
              </a:extLst>
            </p:cNvPr>
            <p:cNvSpPr/>
            <p:nvPr/>
          </p:nvSpPr>
          <p:spPr>
            <a:xfrm>
              <a:off x="7217327" y="3235372"/>
              <a:ext cx="359289" cy="436029"/>
            </a:xfrm>
            <a:custGeom>
              <a:avLst/>
              <a:gdLst/>
              <a:ahLst/>
              <a:cxnLst/>
              <a:rect l="l" t="t" r="r" b="b"/>
              <a:pathLst>
                <a:path w="7978" h="9682" extrusionOk="0">
                  <a:moveTo>
                    <a:pt x="1736" y="1"/>
                  </a:moveTo>
                  <a:cubicBezTo>
                    <a:pt x="779" y="1"/>
                    <a:pt x="0" y="779"/>
                    <a:pt x="0" y="1736"/>
                  </a:cubicBezTo>
                  <a:lnTo>
                    <a:pt x="0" y="5692"/>
                  </a:lnTo>
                  <a:cubicBezTo>
                    <a:pt x="0" y="5772"/>
                    <a:pt x="7" y="5852"/>
                    <a:pt x="20" y="5929"/>
                  </a:cubicBezTo>
                  <a:cubicBezTo>
                    <a:pt x="7" y="6008"/>
                    <a:pt x="0" y="6086"/>
                    <a:pt x="0" y="6168"/>
                  </a:cubicBezTo>
                  <a:lnTo>
                    <a:pt x="0" y="7946"/>
                  </a:lnTo>
                  <a:cubicBezTo>
                    <a:pt x="0" y="8903"/>
                    <a:pt x="779" y="9682"/>
                    <a:pt x="1736" y="9682"/>
                  </a:cubicBezTo>
                  <a:lnTo>
                    <a:pt x="6515" y="9682"/>
                  </a:lnTo>
                  <a:cubicBezTo>
                    <a:pt x="7321" y="9682"/>
                    <a:pt x="7977" y="9027"/>
                    <a:pt x="7977" y="8221"/>
                  </a:cubicBezTo>
                  <a:lnTo>
                    <a:pt x="7977" y="4806"/>
                  </a:lnTo>
                  <a:cubicBezTo>
                    <a:pt x="7977" y="4724"/>
                    <a:pt x="7971" y="4645"/>
                    <a:pt x="7958" y="4567"/>
                  </a:cubicBezTo>
                  <a:cubicBezTo>
                    <a:pt x="7971" y="4488"/>
                    <a:pt x="7977" y="4408"/>
                    <a:pt x="7977" y="4326"/>
                  </a:cubicBezTo>
                  <a:lnTo>
                    <a:pt x="7977" y="1463"/>
                  </a:lnTo>
                  <a:cubicBezTo>
                    <a:pt x="7977" y="656"/>
                    <a:pt x="7321" y="1"/>
                    <a:pt x="6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9" name="Google Shape;2149;p48">
              <a:extLst>
                <a:ext uri="{FF2B5EF4-FFF2-40B4-BE49-F238E27FC236}">
                  <a16:creationId xmlns:a16="http://schemas.microsoft.com/office/drawing/2014/main" id="{5A92B638-C443-35DF-5B08-756806D78A31}"/>
                </a:ext>
              </a:extLst>
            </p:cNvPr>
            <p:cNvSpPr/>
            <p:nvPr/>
          </p:nvSpPr>
          <p:spPr>
            <a:xfrm>
              <a:off x="7283123" y="3568406"/>
              <a:ext cx="227652" cy="37109"/>
            </a:xfrm>
            <a:custGeom>
              <a:avLst/>
              <a:gdLst/>
              <a:ahLst/>
              <a:cxnLst/>
              <a:rect l="l" t="t" r="r" b="b"/>
              <a:pathLst>
                <a:path w="5055" h="824" extrusionOk="0">
                  <a:moveTo>
                    <a:pt x="273" y="1"/>
                  </a:moveTo>
                  <a:cubicBezTo>
                    <a:pt x="123" y="1"/>
                    <a:pt x="1" y="122"/>
                    <a:pt x="1" y="273"/>
                  </a:cubicBezTo>
                  <a:lnTo>
                    <a:pt x="1" y="552"/>
                  </a:lnTo>
                  <a:cubicBezTo>
                    <a:pt x="1" y="702"/>
                    <a:pt x="123" y="824"/>
                    <a:pt x="273" y="824"/>
                  </a:cubicBezTo>
                  <a:lnTo>
                    <a:pt x="5054" y="82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0" name="Google Shape;2150;p48">
              <a:extLst>
                <a:ext uri="{FF2B5EF4-FFF2-40B4-BE49-F238E27FC236}">
                  <a16:creationId xmlns:a16="http://schemas.microsoft.com/office/drawing/2014/main" id="{9933288D-A864-A953-AC84-FFB63581C63C}"/>
                </a:ext>
              </a:extLst>
            </p:cNvPr>
            <p:cNvSpPr/>
            <p:nvPr/>
          </p:nvSpPr>
          <p:spPr>
            <a:xfrm>
              <a:off x="7283123" y="3568406"/>
              <a:ext cx="227652" cy="22337"/>
            </a:xfrm>
            <a:custGeom>
              <a:avLst/>
              <a:gdLst/>
              <a:ahLst/>
              <a:cxnLst/>
              <a:rect l="l" t="t" r="r" b="b"/>
              <a:pathLst>
                <a:path w="5055" h="496" extrusionOk="0">
                  <a:moveTo>
                    <a:pt x="275" y="1"/>
                  </a:moveTo>
                  <a:cubicBezTo>
                    <a:pt x="123" y="1"/>
                    <a:pt x="1" y="122"/>
                    <a:pt x="1" y="275"/>
                  </a:cubicBezTo>
                  <a:lnTo>
                    <a:pt x="1" y="496"/>
                  </a:lnTo>
                  <a:cubicBezTo>
                    <a:pt x="1" y="343"/>
                    <a:pt x="123" y="220"/>
                    <a:pt x="275" y="220"/>
                  </a:cubicBezTo>
                  <a:lnTo>
                    <a:pt x="5054" y="220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1" name="Google Shape;2151;p48">
              <a:extLst>
                <a:ext uri="{FF2B5EF4-FFF2-40B4-BE49-F238E27FC236}">
                  <a16:creationId xmlns:a16="http://schemas.microsoft.com/office/drawing/2014/main" id="{A8B7B258-9D55-184D-0BA2-23FDF63022B9}"/>
                </a:ext>
              </a:extLst>
            </p:cNvPr>
            <p:cNvSpPr/>
            <p:nvPr/>
          </p:nvSpPr>
          <p:spPr>
            <a:xfrm>
              <a:off x="7283123" y="3301214"/>
              <a:ext cx="227652" cy="279577"/>
            </a:xfrm>
            <a:custGeom>
              <a:avLst/>
              <a:gdLst/>
              <a:ahLst/>
              <a:cxnLst/>
              <a:rect l="l" t="t" r="r" b="b"/>
              <a:pathLst>
                <a:path w="5055" h="6208" extrusionOk="0">
                  <a:moveTo>
                    <a:pt x="275" y="0"/>
                  </a:moveTo>
                  <a:cubicBezTo>
                    <a:pt x="123" y="0"/>
                    <a:pt x="1" y="122"/>
                    <a:pt x="1" y="274"/>
                  </a:cubicBezTo>
                  <a:lnTo>
                    <a:pt x="1" y="6208"/>
                  </a:lnTo>
                  <a:cubicBezTo>
                    <a:pt x="1" y="6055"/>
                    <a:pt x="123" y="5934"/>
                    <a:pt x="275" y="5934"/>
                  </a:cubicBezTo>
                  <a:lnTo>
                    <a:pt x="5054" y="5934"/>
                  </a:lnTo>
                  <a:lnTo>
                    <a:pt x="50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2" name="Google Shape;2152;p48">
              <a:extLst>
                <a:ext uri="{FF2B5EF4-FFF2-40B4-BE49-F238E27FC236}">
                  <a16:creationId xmlns:a16="http://schemas.microsoft.com/office/drawing/2014/main" id="{42888FF4-1106-41EE-699C-3B7884D03A5C}"/>
                </a:ext>
              </a:extLst>
            </p:cNvPr>
            <p:cNvSpPr/>
            <p:nvPr/>
          </p:nvSpPr>
          <p:spPr>
            <a:xfrm>
              <a:off x="7283123" y="3301169"/>
              <a:ext cx="227652" cy="279577"/>
            </a:xfrm>
            <a:custGeom>
              <a:avLst/>
              <a:gdLst/>
              <a:ahLst/>
              <a:cxnLst/>
              <a:rect l="l" t="t" r="r" b="b"/>
              <a:pathLst>
                <a:path w="5055" h="6208" extrusionOk="0">
                  <a:moveTo>
                    <a:pt x="4753" y="0"/>
                  </a:moveTo>
                  <a:lnTo>
                    <a:pt x="4753" y="1"/>
                  </a:lnTo>
                  <a:lnTo>
                    <a:pt x="4753" y="5467"/>
                  </a:lnTo>
                  <a:cubicBezTo>
                    <a:pt x="4753" y="5543"/>
                    <a:pt x="4691" y="5604"/>
                    <a:pt x="4615" y="5604"/>
                  </a:cubicBezTo>
                  <a:lnTo>
                    <a:pt x="275" y="5604"/>
                  </a:lnTo>
                  <a:cubicBezTo>
                    <a:pt x="123" y="5604"/>
                    <a:pt x="1" y="5727"/>
                    <a:pt x="1" y="5879"/>
                  </a:cubicBezTo>
                  <a:lnTo>
                    <a:pt x="1" y="6208"/>
                  </a:lnTo>
                  <a:cubicBezTo>
                    <a:pt x="1" y="6055"/>
                    <a:pt x="123" y="5934"/>
                    <a:pt x="275" y="5934"/>
                  </a:cubicBezTo>
                  <a:lnTo>
                    <a:pt x="5054" y="5934"/>
                  </a:lnTo>
                  <a:lnTo>
                    <a:pt x="5054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3" name="Google Shape;2153;p48">
              <a:extLst>
                <a:ext uri="{FF2B5EF4-FFF2-40B4-BE49-F238E27FC236}">
                  <a16:creationId xmlns:a16="http://schemas.microsoft.com/office/drawing/2014/main" id="{0D990380-DF89-E624-48A6-E58FC2102B65}"/>
                </a:ext>
              </a:extLst>
            </p:cNvPr>
            <p:cNvSpPr/>
            <p:nvPr/>
          </p:nvSpPr>
          <p:spPr>
            <a:xfrm>
              <a:off x="7320232" y="3338277"/>
              <a:ext cx="153434" cy="86647"/>
            </a:xfrm>
            <a:custGeom>
              <a:avLst/>
              <a:gdLst/>
              <a:ahLst/>
              <a:cxnLst/>
              <a:rect l="l" t="t" r="r" b="b"/>
              <a:pathLst>
                <a:path w="3407" h="1924" extrusionOk="0">
                  <a:moveTo>
                    <a:pt x="0" y="1"/>
                  </a:moveTo>
                  <a:lnTo>
                    <a:pt x="0" y="1924"/>
                  </a:lnTo>
                  <a:lnTo>
                    <a:pt x="3407" y="1924"/>
                  </a:lnTo>
                  <a:lnTo>
                    <a:pt x="3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4" name="Google Shape;2154;p48">
              <a:extLst>
                <a:ext uri="{FF2B5EF4-FFF2-40B4-BE49-F238E27FC236}">
                  <a16:creationId xmlns:a16="http://schemas.microsoft.com/office/drawing/2014/main" id="{1AD426D0-9131-63E5-AD83-A433D0DC32C8}"/>
                </a:ext>
              </a:extLst>
            </p:cNvPr>
            <p:cNvSpPr/>
            <p:nvPr/>
          </p:nvSpPr>
          <p:spPr>
            <a:xfrm>
              <a:off x="7315683" y="3333729"/>
              <a:ext cx="162576" cy="95789"/>
            </a:xfrm>
            <a:custGeom>
              <a:avLst/>
              <a:gdLst/>
              <a:ahLst/>
              <a:cxnLst/>
              <a:rect l="l" t="t" r="r" b="b"/>
              <a:pathLst>
                <a:path w="3610" h="2127" extrusionOk="0">
                  <a:moveTo>
                    <a:pt x="3406" y="204"/>
                  </a:moveTo>
                  <a:lnTo>
                    <a:pt x="3406" y="1923"/>
                  </a:lnTo>
                  <a:lnTo>
                    <a:pt x="204" y="1923"/>
                  </a:lnTo>
                  <a:lnTo>
                    <a:pt x="204" y="204"/>
                  </a:lnTo>
                  <a:close/>
                  <a:moveTo>
                    <a:pt x="101" y="1"/>
                  </a:moveTo>
                  <a:cubicBezTo>
                    <a:pt x="46" y="1"/>
                    <a:pt x="0" y="46"/>
                    <a:pt x="0" y="102"/>
                  </a:cubicBezTo>
                  <a:lnTo>
                    <a:pt x="0" y="2025"/>
                  </a:lnTo>
                  <a:cubicBezTo>
                    <a:pt x="0" y="2080"/>
                    <a:pt x="46" y="2127"/>
                    <a:pt x="101" y="2127"/>
                  </a:cubicBezTo>
                  <a:lnTo>
                    <a:pt x="3508" y="2127"/>
                  </a:lnTo>
                  <a:cubicBezTo>
                    <a:pt x="3564" y="2127"/>
                    <a:pt x="3609" y="2081"/>
                    <a:pt x="3609" y="2025"/>
                  </a:cubicBezTo>
                  <a:lnTo>
                    <a:pt x="3609" y="102"/>
                  </a:lnTo>
                  <a:cubicBezTo>
                    <a:pt x="3609" y="46"/>
                    <a:pt x="3563" y="1"/>
                    <a:pt x="3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5" name="Google Shape;2155;p48">
              <a:extLst>
                <a:ext uri="{FF2B5EF4-FFF2-40B4-BE49-F238E27FC236}">
                  <a16:creationId xmlns:a16="http://schemas.microsoft.com/office/drawing/2014/main" id="{F422A299-76E6-7600-A714-7F4D39E07B3C}"/>
                </a:ext>
              </a:extLst>
            </p:cNvPr>
            <p:cNvSpPr/>
            <p:nvPr/>
          </p:nvSpPr>
          <p:spPr>
            <a:xfrm>
              <a:off x="7278530" y="3447037"/>
              <a:ext cx="236839" cy="163117"/>
            </a:xfrm>
            <a:custGeom>
              <a:avLst/>
              <a:gdLst/>
              <a:ahLst/>
              <a:cxnLst/>
              <a:rect l="l" t="t" r="r" b="b"/>
              <a:pathLst>
                <a:path w="5259" h="3622" extrusionOk="0">
                  <a:moveTo>
                    <a:pt x="5054" y="2798"/>
                  </a:moveTo>
                  <a:lnTo>
                    <a:pt x="5054" y="3006"/>
                  </a:lnTo>
                  <a:lnTo>
                    <a:pt x="570" y="3006"/>
                  </a:lnTo>
                  <a:cubicBezTo>
                    <a:pt x="513" y="3006"/>
                    <a:pt x="467" y="3051"/>
                    <a:pt x="467" y="3108"/>
                  </a:cubicBezTo>
                  <a:cubicBezTo>
                    <a:pt x="467" y="3163"/>
                    <a:pt x="513" y="3209"/>
                    <a:pt x="570" y="3209"/>
                  </a:cubicBezTo>
                  <a:lnTo>
                    <a:pt x="5054" y="3209"/>
                  </a:lnTo>
                  <a:lnTo>
                    <a:pt x="5054" y="3418"/>
                  </a:lnTo>
                  <a:lnTo>
                    <a:pt x="377" y="3418"/>
                  </a:lnTo>
                  <a:cubicBezTo>
                    <a:pt x="282" y="3418"/>
                    <a:pt x="205" y="3340"/>
                    <a:pt x="205" y="3245"/>
                  </a:cubicBezTo>
                  <a:lnTo>
                    <a:pt x="205" y="2970"/>
                  </a:lnTo>
                  <a:cubicBezTo>
                    <a:pt x="205" y="2875"/>
                    <a:pt x="282" y="2798"/>
                    <a:pt x="377" y="2798"/>
                  </a:cubicBezTo>
                  <a:close/>
                  <a:moveTo>
                    <a:pt x="5156" y="0"/>
                  </a:moveTo>
                  <a:cubicBezTo>
                    <a:pt x="5101" y="0"/>
                    <a:pt x="5054" y="47"/>
                    <a:pt x="5054" y="103"/>
                  </a:cubicBezTo>
                  <a:lnTo>
                    <a:pt x="5054" y="2593"/>
                  </a:lnTo>
                  <a:lnTo>
                    <a:pt x="377" y="2593"/>
                  </a:lnTo>
                  <a:cubicBezTo>
                    <a:pt x="315" y="2593"/>
                    <a:pt x="256" y="2609"/>
                    <a:pt x="205" y="2636"/>
                  </a:cubicBezTo>
                  <a:lnTo>
                    <a:pt x="205" y="1467"/>
                  </a:lnTo>
                  <a:cubicBezTo>
                    <a:pt x="205" y="1411"/>
                    <a:pt x="158" y="1364"/>
                    <a:pt x="103" y="1364"/>
                  </a:cubicBezTo>
                  <a:cubicBezTo>
                    <a:pt x="47" y="1364"/>
                    <a:pt x="1" y="1411"/>
                    <a:pt x="1" y="1467"/>
                  </a:cubicBezTo>
                  <a:lnTo>
                    <a:pt x="1" y="3245"/>
                  </a:lnTo>
                  <a:cubicBezTo>
                    <a:pt x="1" y="3453"/>
                    <a:pt x="169" y="3621"/>
                    <a:pt x="377" y="3621"/>
                  </a:cubicBezTo>
                  <a:lnTo>
                    <a:pt x="5156" y="3621"/>
                  </a:lnTo>
                  <a:cubicBezTo>
                    <a:pt x="5212" y="3621"/>
                    <a:pt x="5258" y="3576"/>
                    <a:pt x="5258" y="3519"/>
                  </a:cubicBezTo>
                  <a:lnTo>
                    <a:pt x="5258" y="104"/>
                  </a:lnTo>
                  <a:cubicBezTo>
                    <a:pt x="5258" y="47"/>
                    <a:pt x="5214" y="0"/>
                    <a:pt x="5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6" name="Google Shape;2156;p48">
              <a:extLst>
                <a:ext uri="{FF2B5EF4-FFF2-40B4-BE49-F238E27FC236}">
                  <a16:creationId xmlns:a16="http://schemas.microsoft.com/office/drawing/2014/main" id="{374106BF-8D25-CDFB-EDAF-970E0B269E6A}"/>
                </a:ext>
              </a:extLst>
            </p:cNvPr>
            <p:cNvSpPr/>
            <p:nvPr/>
          </p:nvSpPr>
          <p:spPr>
            <a:xfrm>
              <a:off x="7278530" y="3296620"/>
              <a:ext cx="236839" cy="199685"/>
            </a:xfrm>
            <a:custGeom>
              <a:avLst/>
              <a:gdLst/>
              <a:ahLst/>
              <a:cxnLst/>
              <a:rect l="l" t="t" r="r" b="b"/>
              <a:pathLst>
                <a:path w="5259" h="4434" extrusionOk="0">
                  <a:moveTo>
                    <a:pt x="377" y="0"/>
                  </a:moveTo>
                  <a:cubicBezTo>
                    <a:pt x="169" y="0"/>
                    <a:pt x="1" y="169"/>
                    <a:pt x="1" y="376"/>
                  </a:cubicBezTo>
                  <a:lnTo>
                    <a:pt x="1" y="4332"/>
                  </a:lnTo>
                  <a:cubicBezTo>
                    <a:pt x="1" y="4388"/>
                    <a:pt x="47" y="4433"/>
                    <a:pt x="103" y="4433"/>
                  </a:cubicBezTo>
                  <a:cubicBezTo>
                    <a:pt x="158" y="4433"/>
                    <a:pt x="205" y="4388"/>
                    <a:pt x="205" y="4332"/>
                  </a:cubicBezTo>
                  <a:lnTo>
                    <a:pt x="205" y="376"/>
                  </a:lnTo>
                  <a:cubicBezTo>
                    <a:pt x="205" y="282"/>
                    <a:pt x="282" y="205"/>
                    <a:pt x="377" y="205"/>
                  </a:cubicBezTo>
                  <a:lnTo>
                    <a:pt x="5054" y="205"/>
                  </a:lnTo>
                  <a:lnTo>
                    <a:pt x="5054" y="2965"/>
                  </a:lnTo>
                  <a:cubicBezTo>
                    <a:pt x="5054" y="3022"/>
                    <a:pt x="5101" y="3067"/>
                    <a:pt x="5156" y="3067"/>
                  </a:cubicBezTo>
                  <a:cubicBezTo>
                    <a:pt x="5212" y="3067"/>
                    <a:pt x="5258" y="3022"/>
                    <a:pt x="5258" y="2965"/>
                  </a:cubicBezTo>
                  <a:lnTo>
                    <a:pt x="5258" y="102"/>
                  </a:lnTo>
                  <a:cubicBezTo>
                    <a:pt x="5258" y="45"/>
                    <a:pt x="5214" y="0"/>
                    <a:pt x="5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7" name="Google Shape;2157;p48">
              <a:extLst>
                <a:ext uri="{FF2B5EF4-FFF2-40B4-BE49-F238E27FC236}">
                  <a16:creationId xmlns:a16="http://schemas.microsoft.com/office/drawing/2014/main" id="{8EDC39A5-B8B2-9D48-2235-6BFE4BF7233F}"/>
                </a:ext>
              </a:extLst>
            </p:cNvPr>
            <p:cNvSpPr/>
            <p:nvPr/>
          </p:nvSpPr>
          <p:spPr>
            <a:xfrm>
              <a:off x="7353693" y="3363857"/>
              <a:ext cx="29048" cy="35668"/>
            </a:xfrm>
            <a:custGeom>
              <a:avLst/>
              <a:gdLst/>
              <a:ahLst/>
              <a:cxnLst/>
              <a:rect l="l" t="t" r="r" b="b"/>
              <a:pathLst>
                <a:path w="645" h="792" extrusionOk="0">
                  <a:moveTo>
                    <a:pt x="118" y="0"/>
                  </a:moveTo>
                  <a:cubicBezTo>
                    <a:pt x="98" y="0"/>
                    <a:pt x="77" y="6"/>
                    <a:pt x="60" y="19"/>
                  </a:cubicBezTo>
                  <a:cubicBezTo>
                    <a:pt x="13" y="52"/>
                    <a:pt x="2" y="116"/>
                    <a:pt x="35" y="160"/>
                  </a:cubicBezTo>
                  <a:lnTo>
                    <a:pt x="200" y="395"/>
                  </a:lnTo>
                  <a:lnTo>
                    <a:pt x="35" y="631"/>
                  </a:lnTo>
                  <a:cubicBezTo>
                    <a:pt x="0" y="676"/>
                    <a:pt x="11" y="740"/>
                    <a:pt x="57" y="773"/>
                  </a:cubicBezTo>
                  <a:cubicBezTo>
                    <a:pt x="75" y="785"/>
                    <a:pt x="95" y="791"/>
                    <a:pt x="115" y="791"/>
                  </a:cubicBezTo>
                  <a:cubicBezTo>
                    <a:pt x="148" y="791"/>
                    <a:pt x="180" y="776"/>
                    <a:pt x="200" y="748"/>
                  </a:cubicBezTo>
                  <a:lnTo>
                    <a:pt x="322" y="573"/>
                  </a:lnTo>
                  <a:lnTo>
                    <a:pt x="445" y="748"/>
                  </a:lnTo>
                  <a:cubicBezTo>
                    <a:pt x="465" y="776"/>
                    <a:pt x="496" y="791"/>
                    <a:pt x="529" y="791"/>
                  </a:cubicBezTo>
                  <a:cubicBezTo>
                    <a:pt x="549" y="791"/>
                    <a:pt x="570" y="786"/>
                    <a:pt x="588" y="773"/>
                  </a:cubicBezTo>
                  <a:cubicBezTo>
                    <a:pt x="633" y="740"/>
                    <a:pt x="644" y="676"/>
                    <a:pt x="611" y="631"/>
                  </a:cubicBezTo>
                  <a:lnTo>
                    <a:pt x="447" y="395"/>
                  </a:lnTo>
                  <a:lnTo>
                    <a:pt x="611" y="160"/>
                  </a:lnTo>
                  <a:cubicBezTo>
                    <a:pt x="644" y="115"/>
                    <a:pt x="632" y="51"/>
                    <a:pt x="588" y="19"/>
                  </a:cubicBezTo>
                  <a:cubicBezTo>
                    <a:pt x="569" y="6"/>
                    <a:pt x="549" y="0"/>
                    <a:pt x="528" y="0"/>
                  </a:cubicBezTo>
                  <a:cubicBezTo>
                    <a:pt x="497" y="0"/>
                    <a:pt x="465" y="15"/>
                    <a:pt x="446" y="44"/>
                  </a:cubicBezTo>
                  <a:lnTo>
                    <a:pt x="323" y="219"/>
                  </a:lnTo>
                  <a:lnTo>
                    <a:pt x="201" y="44"/>
                  </a:lnTo>
                  <a:cubicBezTo>
                    <a:pt x="181" y="15"/>
                    <a:pt x="150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8" name="Google Shape;2158;p48">
              <a:extLst>
                <a:ext uri="{FF2B5EF4-FFF2-40B4-BE49-F238E27FC236}">
                  <a16:creationId xmlns:a16="http://schemas.microsoft.com/office/drawing/2014/main" id="{51157BBC-70B8-885C-C14E-B02E4F244016}"/>
                </a:ext>
              </a:extLst>
            </p:cNvPr>
            <p:cNvSpPr/>
            <p:nvPr/>
          </p:nvSpPr>
          <p:spPr>
            <a:xfrm>
              <a:off x="7413049" y="3363812"/>
              <a:ext cx="29093" cy="35713"/>
            </a:xfrm>
            <a:custGeom>
              <a:avLst/>
              <a:gdLst/>
              <a:ahLst/>
              <a:cxnLst/>
              <a:rect l="l" t="t" r="r" b="b"/>
              <a:pathLst>
                <a:path w="646" h="793" extrusionOk="0">
                  <a:moveTo>
                    <a:pt x="119" y="0"/>
                  </a:moveTo>
                  <a:cubicBezTo>
                    <a:pt x="99" y="0"/>
                    <a:pt x="78" y="6"/>
                    <a:pt x="60" y="19"/>
                  </a:cubicBezTo>
                  <a:cubicBezTo>
                    <a:pt x="15" y="52"/>
                    <a:pt x="4" y="116"/>
                    <a:pt x="36" y="160"/>
                  </a:cubicBezTo>
                  <a:lnTo>
                    <a:pt x="201" y="395"/>
                  </a:lnTo>
                  <a:lnTo>
                    <a:pt x="36" y="630"/>
                  </a:lnTo>
                  <a:cubicBezTo>
                    <a:pt x="0" y="677"/>
                    <a:pt x="11" y="741"/>
                    <a:pt x="58" y="774"/>
                  </a:cubicBezTo>
                  <a:cubicBezTo>
                    <a:pt x="75" y="786"/>
                    <a:pt x="96" y="792"/>
                    <a:pt x="117" y="792"/>
                  </a:cubicBezTo>
                  <a:cubicBezTo>
                    <a:pt x="148" y="792"/>
                    <a:pt x="180" y="777"/>
                    <a:pt x="201" y="749"/>
                  </a:cubicBezTo>
                  <a:lnTo>
                    <a:pt x="613" y="160"/>
                  </a:lnTo>
                  <a:cubicBezTo>
                    <a:pt x="645" y="114"/>
                    <a:pt x="633" y="49"/>
                    <a:pt x="588" y="19"/>
                  </a:cubicBezTo>
                  <a:cubicBezTo>
                    <a:pt x="570" y="6"/>
                    <a:pt x="549" y="0"/>
                    <a:pt x="529" y="0"/>
                  </a:cubicBezTo>
                  <a:cubicBezTo>
                    <a:pt x="497" y="0"/>
                    <a:pt x="466" y="15"/>
                    <a:pt x="446" y="43"/>
                  </a:cubicBezTo>
                  <a:lnTo>
                    <a:pt x="325" y="219"/>
                  </a:lnTo>
                  <a:lnTo>
                    <a:pt x="202" y="43"/>
                  </a:lnTo>
                  <a:cubicBezTo>
                    <a:pt x="182" y="15"/>
                    <a:pt x="151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9" name="Google Shape;2159;p48">
              <a:extLst>
                <a:ext uri="{FF2B5EF4-FFF2-40B4-BE49-F238E27FC236}">
                  <a16:creationId xmlns:a16="http://schemas.microsoft.com/office/drawing/2014/main" id="{DAD0E57A-89FF-9D6C-458F-D0C54DB7D9D2}"/>
                </a:ext>
              </a:extLst>
            </p:cNvPr>
            <p:cNvSpPr/>
            <p:nvPr/>
          </p:nvSpPr>
          <p:spPr>
            <a:xfrm>
              <a:off x="7384002" y="3367685"/>
              <a:ext cx="27832" cy="27877"/>
            </a:xfrm>
            <a:custGeom>
              <a:avLst/>
              <a:gdLst/>
              <a:ahLst/>
              <a:cxnLst/>
              <a:rect l="l" t="t" r="r" b="b"/>
              <a:pathLst>
                <a:path w="618" h="619" extrusionOk="0">
                  <a:moveTo>
                    <a:pt x="308" y="0"/>
                  </a:moveTo>
                  <a:cubicBezTo>
                    <a:pt x="253" y="0"/>
                    <a:pt x="207" y="47"/>
                    <a:pt x="207" y="103"/>
                  </a:cubicBezTo>
                  <a:lnTo>
                    <a:pt x="207" y="207"/>
                  </a:lnTo>
                  <a:lnTo>
                    <a:pt x="102" y="207"/>
                  </a:lnTo>
                  <a:cubicBezTo>
                    <a:pt x="46" y="207"/>
                    <a:pt x="0" y="254"/>
                    <a:pt x="0" y="309"/>
                  </a:cubicBezTo>
                  <a:cubicBezTo>
                    <a:pt x="0" y="365"/>
                    <a:pt x="46" y="411"/>
                    <a:pt x="102" y="411"/>
                  </a:cubicBezTo>
                  <a:lnTo>
                    <a:pt x="207" y="411"/>
                  </a:lnTo>
                  <a:lnTo>
                    <a:pt x="207" y="516"/>
                  </a:lnTo>
                  <a:cubicBezTo>
                    <a:pt x="207" y="571"/>
                    <a:pt x="253" y="618"/>
                    <a:pt x="308" y="618"/>
                  </a:cubicBezTo>
                  <a:cubicBezTo>
                    <a:pt x="365" y="618"/>
                    <a:pt x="411" y="571"/>
                    <a:pt x="411" y="516"/>
                  </a:cubicBezTo>
                  <a:lnTo>
                    <a:pt x="411" y="411"/>
                  </a:lnTo>
                  <a:lnTo>
                    <a:pt x="515" y="411"/>
                  </a:lnTo>
                  <a:cubicBezTo>
                    <a:pt x="571" y="411"/>
                    <a:pt x="617" y="365"/>
                    <a:pt x="617" y="309"/>
                  </a:cubicBezTo>
                  <a:cubicBezTo>
                    <a:pt x="617" y="254"/>
                    <a:pt x="571" y="207"/>
                    <a:pt x="515" y="207"/>
                  </a:cubicBezTo>
                  <a:lnTo>
                    <a:pt x="411" y="207"/>
                  </a:lnTo>
                  <a:lnTo>
                    <a:pt x="411" y="103"/>
                  </a:lnTo>
                  <a:cubicBezTo>
                    <a:pt x="411" y="47"/>
                    <a:pt x="365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0" name="Google Shape;2160;p48">
              <a:extLst>
                <a:ext uri="{FF2B5EF4-FFF2-40B4-BE49-F238E27FC236}">
                  <a16:creationId xmlns:a16="http://schemas.microsoft.com/office/drawing/2014/main" id="{49901150-95F9-1234-4700-78446775D60F}"/>
                </a:ext>
              </a:extLst>
            </p:cNvPr>
            <p:cNvSpPr/>
            <p:nvPr/>
          </p:nvSpPr>
          <p:spPr>
            <a:xfrm>
              <a:off x="7331446" y="3356021"/>
              <a:ext cx="18374" cy="51250"/>
            </a:xfrm>
            <a:custGeom>
              <a:avLst/>
              <a:gdLst/>
              <a:ahLst/>
              <a:cxnLst/>
              <a:rect l="l" t="t" r="r" b="b"/>
              <a:pathLst>
                <a:path w="408" h="1138" extrusionOk="0">
                  <a:moveTo>
                    <a:pt x="295" y="0"/>
                  </a:moveTo>
                  <a:cubicBezTo>
                    <a:pt x="269" y="0"/>
                    <a:pt x="243" y="10"/>
                    <a:pt x="223" y="30"/>
                  </a:cubicBezTo>
                  <a:cubicBezTo>
                    <a:pt x="80" y="175"/>
                    <a:pt x="0" y="365"/>
                    <a:pt x="0" y="568"/>
                  </a:cubicBezTo>
                  <a:cubicBezTo>
                    <a:pt x="0" y="773"/>
                    <a:pt x="80" y="963"/>
                    <a:pt x="223" y="1107"/>
                  </a:cubicBezTo>
                  <a:cubicBezTo>
                    <a:pt x="243" y="1127"/>
                    <a:pt x="268" y="1137"/>
                    <a:pt x="295" y="1137"/>
                  </a:cubicBezTo>
                  <a:cubicBezTo>
                    <a:pt x="321" y="1137"/>
                    <a:pt x="347" y="1127"/>
                    <a:pt x="368" y="1107"/>
                  </a:cubicBezTo>
                  <a:cubicBezTo>
                    <a:pt x="407" y="1067"/>
                    <a:pt x="407" y="1002"/>
                    <a:pt x="368" y="963"/>
                  </a:cubicBezTo>
                  <a:cubicBezTo>
                    <a:pt x="263" y="858"/>
                    <a:pt x="205" y="718"/>
                    <a:pt x="205" y="568"/>
                  </a:cubicBezTo>
                  <a:cubicBezTo>
                    <a:pt x="205" y="420"/>
                    <a:pt x="263" y="280"/>
                    <a:pt x="368" y="175"/>
                  </a:cubicBezTo>
                  <a:cubicBezTo>
                    <a:pt x="407" y="134"/>
                    <a:pt x="407" y="69"/>
                    <a:pt x="368" y="30"/>
                  </a:cubicBezTo>
                  <a:cubicBezTo>
                    <a:pt x="348" y="10"/>
                    <a:pt x="322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1" name="Google Shape;2161;p48">
              <a:extLst>
                <a:ext uri="{FF2B5EF4-FFF2-40B4-BE49-F238E27FC236}">
                  <a16:creationId xmlns:a16="http://schemas.microsoft.com/office/drawing/2014/main" id="{4D873486-8D3A-F533-D311-1B4DCBBA10B0}"/>
                </a:ext>
              </a:extLst>
            </p:cNvPr>
            <p:cNvSpPr/>
            <p:nvPr/>
          </p:nvSpPr>
          <p:spPr>
            <a:xfrm>
              <a:off x="7444123" y="3356021"/>
              <a:ext cx="18329" cy="51250"/>
            </a:xfrm>
            <a:custGeom>
              <a:avLst/>
              <a:gdLst/>
              <a:ahLst/>
              <a:cxnLst/>
              <a:rect l="l" t="t" r="r" b="b"/>
              <a:pathLst>
                <a:path w="407" h="1138" extrusionOk="0">
                  <a:moveTo>
                    <a:pt x="111" y="0"/>
                  </a:moveTo>
                  <a:cubicBezTo>
                    <a:pt x="85" y="0"/>
                    <a:pt x="59" y="10"/>
                    <a:pt x="39" y="30"/>
                  </a:cubicBezTo>
                  <a:cubicBezTo>
                    <a:pt x="0" y="69"/>
                    <a:pt x="0" y="134"/>
                    <a:pt x="39" y="175"/>
                  </a:cubicBezTo>
                  <a:cubicBezTo>
                    <a:pt x="144" y="279"/>
                    <a:pt x="202" y="419"/>
                    <a:pt x="202" y="568"/>
                  </a:cubicBezTo>
                  <a:cubicBezTo>
                    <a:pt x="202" y="716"/>
                    <a:pt x="144" y="856"/>
                    <a:pt x="39" y="963"/>
                  </a:cubicBezTo>
                  <a:cubicBezTo>
                    <a:pt x="0" y="1002"/>
                    <a:pt x="0" y="1067"/>
                    <a:pt x="39" y="1107"/>
                  </a:cubicBezTo>
                  <a:cubicBezTo>
                    <a:pt x="60" y="1127"/>
                    <a:pt x="86" y="1137"/>
                    <a:pt x="111" y="1137"/>
                  </a:cubicBezTo>
                  <a:cubicBezTo>
                    <a:pt x="137" y="1137"/>
                    <a:pt x="163" y="1127"/>
                    <a:pt x="184" y="1107"/>
                  </a:cubicBezTo>
                  <a:cubicBezTo>
                    <a:pt x="327" y="963"/>
                    <a:pt x="407" y="773"/>
                    <a:pt x="407" y="568"/>
                  </a:cubicBezTo>
                  <a:cubicBezTo>
                    <a:pt x="407" y="365"/>
                    <a:pt x="327" y="175"/>
                    <a:pt x="184" y="30"/>
                  </a:cubicBezTo>
                  <a:cubicBezTo>
                    <a:pt x="164" y="10"/>
                    <a:pt x="137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2" name="Google Shape;2162;p48">
              <a:extLst>
                <a:ext uri="{FF2B5EF4-FFF2-40B4-BE49-F238E27FC236}">
                  <a16:creationId xmlns:a16="http://schemas.microsoft.com/office/drawing/2014/main" id="{FE9D73F5-2034-606A-3400-BA81F08C4EBB}"/>
                </a:ext>
              </a:extLst>
            </p:cNvPr>
            <p:cNvSpPr/>
            <p:nvPr/>
          </p:nvSpPr>
          <p:spPr>
            <a:xfrm>
              <a:off x="7315683" y="3445010"/>
              <a:ext cx="33911" cy="9277"/>
            </a:xfrm>
            <a:custGeom>
              <a:avLst/>
              <a:gdLst/>
              <a:ahLst/>
              <a:cxnLst/>
              <a:rect l="l" t="t" r="r" b="b"/>
              <a:pathLst>
                <a:path w="753" h="206" extrusionOk="0">
                  <a:moveTo>
                    <a:pt x="101" y="1"/>
                  </a:moveTo>
                  <a:cubicBezTo>
                    <a:pt x="46" y="1"/>
                    <a:pt x="0" y="48"/>
                    <a:pt x="0" y="103"/>
                  </a:cubicBezTo>
                  <a:cubicBezTo>
                    <a:pt x="0" y="160"/>
                    <a:pt x="45" y="205"/>
                    <a:pt x="101" y="205"/>
                  </a:cubicBezTo>
                  <a:lnTo>
                    <a:pt x="651" y="205"/>
                  </a:lnTo>
                  <a:cubicBezTo>
                    <a:pt x="707" y="205"/>
                    <a:pt x="753" y="159"/>
                    <a:pt x="753" y="103"/>
                  </a:cubicBezTo>
                  <a:cubicBezTo>
                    <a:pt x="753" y="48"/>
                    <a:pt x="707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3" name="Google Shape;2163;p48">
              <a:extLst>
                <a:ext uri="{FF2B5EF4-FFF2-40B4-BE49-F238E27FC236}">
                  <a16:creationId xmlns:a16="http://schemas.microsoft.com/office/drawing/2014/main" id="{56F3E82A-1C8F-022F-3C22-368F4FE00239}"/>
                </a:ext>
              </a:extLst>
            </p:cNvPr>
            <p:cNvSpPr/>
            <p:nvPr/>
          </p:nvSpPr>
          <p:spPr>
            <a:xfrm>
              <a:off x="7362700" y="3445010"/>
              <a:ext cx="71065" cy="9277"/>
            </a:xfrm>
            <a:custGeom>
              <a:avLst/>
              <a:gdLst/>
              <a:ahLst/>
              <a:cxnLst/>
              <a:rect l="l" t="t" r="r" b="b"/>
              <a:pathLst>
                <a:path w="1578" h="206" extrusionOk="0">
                  <a:moveTo>
                    <a:pt x="101" y="1"/>
                  </a:moveTo>
                  <a:cubicBezTo>
                    <a:pt x="46" y="1"/>
                    <a:pt x="0" y="48"/>
                    <a:pt x="0" y="103"/>
                  </a:cubicBezTo>
                  <a:cubicBezTo>
                    <a:pt x="0" y="159"/>
                    <a:pt x="46" y="205"/>
                    <a:pt x="101" y="205"/>
                  </a:cubicBezTo>
                  <a:lnTo>
                    <a:pt x="1475" y="205"/>
                  </a:lnTo>
                  <a:cubicBezTo>
                    <a:pt x="1531" y="205"/>
                    <a:pt x="1577" y="159"/>
                    <a:pt x="1577" y="103"/>
                  </a:cubicBezTo>
                  <a:cubicBezTo>
                    <a:pt x="1577" y="48"/>
                    <a:pt x="1531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4" name="Google Shape;2164;p48">
              <a:extLst>
                <a:ext uri="{FF2B5EF4-FFF2-40B4-BE49-F238E27FC236}">
                  <a16:creationId xmlns:a16="http://schemas.microsoft.com/office/drawing/2014/main" id="{45DDEE34-1439-9181-3A7F-F95CC0136ADB}"/>
                </a:ext>
              </a:extLst>
            </p:cNvPr>
            <p:cNvSpPr/>
            <p:nvPr/>
          </p:nvSpPr>
          <p:spPr>
            <a:xfrm>
              <a:off x="7315683" y="3469780"/>
              <a:ext cx="33911" cy="9232"/>
            </a:xfrm>
            <a:custGeom>
              <a:avLst/>
              <a:gdLst/>
              <a:ahLst/>
              <a:cxnLst/>
              <a:rect l="l" t="t" r="r" b="b"/>
              <a:pathLst>
                <a:path w="753" h="205" extrusionOk="0">
                  <a:moveTo>
                    <a:pt x="101" y="0"/>
                  </a:moveTo>
                  <a:cubicBezTo>
                    <a:pt x="46" y="0"/>
                    <a:pt x="0" y="46"/>
                    <a:pt x="0" y="102"/>
                  </a:cubicBezTo>
                  <a:cubicBezTo>
                    <a:pt x="0" y="158"/>
                    <a:pt x="45" y="205"/>
                    <a:pt x="101" y="205"/>
                  </a:cubicBezTo>
                  <a:lnTo>
                    <a:pt x="651" y="205"/>
                  </a:lnTo>
                  <a:cubicBezTo>
                    <a:pt x="707" y="205"/>
                    <a:pt x="753" y="158"/>
                    <a:pt x="753" y="102"/>
                  </a:cubicBezTo>
                  <a:cubicBezTo>
                    <a:pt x="753" y="46"/>
                    <a:pt x="707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5" name="Google Shape;2165;p48">
              <a:extLst>
                <a:ext uri="{FF2B5EF4-FFF2-40B4-BE49-F238E27FC236}">
                  <a16:creationId xmlns:a16="http://schemas.microsoft.com/office/drawing/2014/main" id="{7E5E52DB-3E61-51BD-3377-7669BE94BCC4}"/>
                </a:ext>
              </a:extLst>
            </p:cNvPr>
            <p:cNvSpPr/>
            <p:nvPr/>
          </p:nvSpPr>
          <p:spPr>
            <a:xfrm>
              <a:off x="7362700" y="3469780"/>
              <a:ext cx="71065" cy="9232"/>
            </a:xfrm>
            <a:custGeom>
              <a:avLst/>
              <a:gdLst/>
              <a:ahLst/>
              <a:cxnLst/>
              <a:rect l="l" t="t" r="r" b="b"/>
              <a:pathLst>
                <a:path w="1578" h="205" extrusionOk="0">
                  <a:moveTo>
                    <a:pt x="101" y="0"/>
                  </a:moveTo>
                  <a:cubicBezTo>
                    <a:pt x="46" y="0"/>
                    <a:pt x="0" y="46"/>
                    <a:pt x="0" y="102"/>
                  </a:cubicBezTo>
                  <a:cubicBezTo>
                    <a:pt x="0" y="158"/>
                    <a:pt x="46" y="205"/>
                    <a:pt x="101" y="205"/>
                  </a:cubicBezTo>
                  <a:lnTo>
                    <a:pt x="1475" y="205"/>
                  </a:lnTo>
                  <a:cubicBezTo>
                    <a:pt x="1531" y="205"/>
                    <a:pt x="1577" y="158"/>
                    <a:pt x="1577" y="102"/>
                  </a:cubicBezTo>
                  <a:cubicBezTo>
                    <a:pt x="1577" y="46"/>
                    <a:pt x="1531" y="0"/>
                    <a:pt x="1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66" name="Google Shape;2166;p48">
            <a:extLst>
              <a:ext uri="{FF2B5EF4-FFF2-40B4-BE49-F238E27FC236}">
                <a16:creationId xmlns:a16="http://schemas.microsoft.com/office/drawing/2014/main" id="{33119D39-D590-99B2-0158-8544637CC50D}"/>
              </a:ext>
            </a:extLst>
          </p:cNvPr>
          <p:cNvGrpSpPr/>
          <p:nvPr/>
        </p:nvGrpSpPr>
        <p:grpSpPr>
          <a:xfrm>
            <a:off x="7317940" y="3383447"/>
            <a:ext cx="377360" cy="136287"/>
            <a:chOff x="824915" y="2049822"/>
            <a:chExt cx="377360" cy="136287"/>
          </a:xfrm>
        </p:grpSpPr>
        <p:sp>
          <p:nvSpPr>
            <p:cNvPr id="2167" name="Google Shape;2167;p48">
              <a:extLst>
                <a:ext uri="{FF2B5EF4-FFF2-40B4-BE49-F238E27FC236}">
                  <a16:creationId xmlns:a16="http://schemas.microsoft.com/office/drawing/2014/main" id="{CDB85769-5400-042E-9D87-E9B3A4B1796E}"/>
                </a:ext>
              </a:extLst>
            </p:cNvPr>
            <p:cNvSpPr/>
            <p:nvPr/>
          </p:nvSpPr>
          <p:spPr>
            <a:xfrm>
              <a:off x="824915" y="2070179"/>
              <a:ext cx="125073" cy="115929"/>
            </a:xfrm>
            <a:custGeom>
              <a:avLst/>
              <a:gdLst/>
              <a:ahLst/>
              <a:cxnLst/>
              <a:rect l="l" t="t" r="r" b="b"/>
              <a:pathLst>
                <a:path w="3926" h="3639" extrusionOk="0">
                  <a:moveTo>
                    <a:pt x="960" y="496"/>
                  </a:moveTo>
                  <a:cubicBezTo>
                    <a:pt x="1620" y="496"/>
                    <a:pt x="2207" y="1699"/>
                    <a:pt x="1788" y="2334"/>
                  </a:cubicBezTo>
                  <a:cubicBezTo>
                    <a:pt x="1620" y="2139"/>
                    <a:pt x="1437" y="1962"/>
                    <a:pt x="1247" y="1804"/>
                  </a:cubicBezTo>
                  <a:cubicBezTo>
                    <a:pt x="1222" y="1783"/>
                    <a:pt x="1194" y="1774"/>
                    <a:pt x="1167" y="1774"/>
                  </a:cubicBezTo>
                  <a:cubicBezTo>
                    <a:pt x="1071" y="1774"/>
                    <a:pt x="987" y="1891"/>
                    <a:pt x="1079" y="1972"/>
                  </a:cubicBezTo>
                  <a:cubicBezTo>
                    <a:pt x="1277" y="2149"/>
                    <a:pt x="1441" y="2340"/>
                    <a:pt x="1583" y="2540"/>
                  </a:cubicBezTo>
                  <a:cubicBezTo>
                    <a:pt x="1557" y="2557"/>
                    <a:pt x="1533" y="2573"/>
                    <a:pt x="1504" y="2588"/>
                  </a:cubicBezTo>
                  <a:cubicBezTo>
                    <a:pt x="1382" y="2653"/>
                    <a:pt x="1267" y="2682"/>
                    <a:pt x="1161" y="2682"/>
                  </a:cubicBezTo>
                  <a:cubicBezTo>
                    <a:pt x="728" y="2682"/>
                    <a:pt x="449" y="2196"/>
                    <a:pt x="429" y="1741"/>
                  </a:cubicBezTo>
                  <a:cubicBezTo>
                    <a:pt x="420" y="1526"/>
                    <a:pt x="459" y="1317"/>
                    <a:pt x="509" y="1111"/>
                  </a:cubicBezTo>
                  <a:cubicBezTo>
                    <a:pt x="535" y="1012"/>
                    <a:pt x="597" y="756"/>
                    <a:pt x="707" y="557"/>
                  </a:cubicBezTo>
                  <a:cubicBezTo>
                    <a:pt x="791" y="515"/>
                    <a:pt x="876" y="496"/>
                    <a:pt x="960" y="496"/>
                  </a:cubicBezTo>
                  <a:close/>
                  <a:moveTo>
                    <a:pt x="980" y="0"/>
                  </a:moveTo>
                  <a:cubicBezTo>
                    <a:pt x="839" y="0"/>
                    <a:pt x="709" y="90"/>
                    <a:pt x="595" y="228"/>
                  </a:cubicBezTo>
                  <a:cubicBezTo>
                    <a:pt x="552" y="252"/>
                    <a:pt x="509" y="282"/>
                    <a:pt x="466" y="318"/>
                  </a:cubicBezTo>
                  <a:cubicBezTo>
                    <a:pt x="410" y="365"/>
                    <a:pt x="405" y="428"/>
                    <a:pt x="426" y="481"/>
                  </a:cubicBezTo>
                  <a:cubicBezTo>
                    <a:pt x="244" y="815"/>
                    <a:pt x="124" y="1233"/>
                    <a:pt x="95" y="1439"/>
                  </a:cubicBezTo>
                  <a:cubicBezTo>
                    <a:pt x="0" y="2142"/>
                    <a:pt x="368" y="3065"/>
                    <a:pt x="1171" y="3065"/>
                  </a:cubicBezTo>
                  <a:cubicBezTo>
                    <a:pt x="1214" y="3065"/>
                    <a:pt x="1259" y="3063"/>
                    <a:pt x="1304" y="3057"/>
                  </a:cubicBezTo>
                  <a:cubicBezTo>
                    <a:pt x="1496" y="3034"/>
                    <a:pt x="1660" y="2967"/>
                    <a:pt x="1798" y="2871"/>
                  </a:cubicBezTo>
                  <a:cubicBezTo>
                    <a:pt x="1921" y="3087"/>
                    <a:pt x="2030" y="3315"/>
                    <a:pt x="2137" y="3558"/>
                  </a:cubicBezTo>
                  <a:cubicBezTo>
                    <a:pt x="2163" y="3615"/>
                    <a:pt x="2211" y="3638"/>
                    <a:pt x="2261" y="3638"/>
                  </a:cubicBezTo>
                  <a:cubicBezTo>
                    <a:pt x="2359" y="3638"/>
                    <a:pt x="2465" y="3549"/>
                    <a:pt x="2429" y="3435"/>
                  </a:cubicBezTo>
                  <a:cubicBezTo>
                    <a:pt x="2343" y="3159"/>
                    <a:pt x="2202" y="2895"/>
                    <a:pt x="2033" y="2651"/>
                  </a:cubicBezTo>
                  <a:cubicBezTo>
                    <a:pt x="2216" y="2419"/>
                    <a:pt x="2312" y="2114"/>
                    <a:pt x="2316" y="1806"/>
                  </a:cubicBezTo>
                  <a:cubicBezTo>
                    <a:pt x="2335" y="1814"/>
                    <a:pt x="2352" y="1821"/>
                    <a:pt x="2378" y="1821"/>
                  </a:cubicBezTo>
                  <a:cubicBezTo>
                    <a:pt x="2752" y="1826"/>
                    <a:pt x="3130" y="1841"/>
                    <a:pt x="3505" y="1841"/>
                  </a:cubicBezTo>
                  <a:cubicBezTo>
                    <a:pt x="3584" y="1841"/>
                    <a:pt x="3662" y="1840"/>
                    <a:pt x="3740" y="1839"/>
                  </a:cubicBezTo>
                  <a:cubicBezTo>
                    <a:pt x="3740" y="1839"/>
                    <a:pt x="3741" y="1839"/>
                    <a:pt x="3741" y="1839"/>
                  </a:cubicBezTo>
                  <a:cubicBezTo>
                    <a:pt x="3926" y="1839"/>
                    <a:pt x="3925" y="1559"/>
                    <a:pt x="3740" y="1554"/>
                  </a:cubicBezTo>
                  <a:cubicBezTo>
                    <a:pt x="3665" y="1552"/>
                    <a:pt x="3590" y="1552"/>
                    <a:pt x="3515" y="1552"/>
                  </a:cubicBezTo>
                  <a:cubicBezTo>
                    <a:pt x="3137" y="1552"/>
                    <a:pt x="2756" y="1567"/>
                    <a:pt x="2378" y="1569"/>
                  </a:cubicBezTo>
                  <a:cubicBezTo>
                    <a:pt x="2349" y="1569"/>
                    <a:pt x="2326" y="1581"/>
                    <a:pt x="2308" y="1592"/>
                  </a:cubicBezTo>
                  <a:cubicBezTo>
                    <a:pt x="2292" y="1462"/>
                    <a:pt x="2262" y="1333"/>
                    <a:pt x="2212" y="1211"/>
                  </a:cubicBezTo>
                  <a:cubicBezTo>
                    <a:pt x="2073" y="868"/>
                    <a:pt x="1756" y="457"/>
                    <a:pt x="1388" y="256"/>
                  </a:cubicBezTo>
                  <a:cubicBezTo>
                    <a:pt x="1387" y="254"/>
                    <a:pt x="1387" y="251"/>
                    <a:pt x="1383" y="246"/>
                  </a:cubicBezTo>
                  <a:cubicBezTo>
                    <a:pt x="1241" y="72"/>
                    <a:pt x="1106" y="0"/>
                    <a:pt x="9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8" name="Google Shape;2168;p48">
              <a:extLst>
                <a:ext uri="{FF2B5EF4-FFF2-40B4-BE49-F238E27FC236}">
                  <a16:creationId xmlns:a16="http://schemas.microsoft.com/office/drawing/2014/main" id="{D64449C2-E0A9-DE6D-9DC9-6C01F7E3B2B7}"/>
                </a:ext>
              </a:extLst>
            </p:cNvPr>
            <p:cNvSpPr/>
            <p:nvPr/>
          </p:nvSpPr>
          <p:spPr>
            <a:xfrm>
              <a:off x="897902" y="2132112"/>
              <a:ext cx="53106" cy="13667"/>
            </a:xfrm>
            <a:custGeom>
              <a:avLst/>
              <a:gdLst/>
              <a:ahLst/>
              <a:cxnLst/>
              <a:rect l="l" t="t" r="r" b="b"/>
              <a:pathLst>
                <a:path w="1667" h="429" extrusionOk="0">
                  <a:moveTo>
                    <a:pt x="1447" y="1"/>
                  </a:moveTo>
                  <a:cubicBezTo>
                    <a:pt x="1434" y="1"/>
                    <a:pt x="1420" y="3"/>
                    <a:pt x="1406" y="6"/>
                  </a:cubicBezTo>
                  <a:cubicBezTo>
                    <a:pt x="993" y="118"/>
                    <a:pt x="581" y="162"/>
                    <a:pt x="154" y="181"/>
                  </a:cubicBezTo>
                  <a:cubicBezTo>
                    <a:pt x="1" y="188"/>
                    <a:pt x="1" y="410"/>
                    <a:pt x="154" y="420"/>
                  </a:cubicBezTo>
                  <a:cubicBezTo>
                    <a:pt x="239" y="426"/>
                    <a:pt x="325" y="429"/>
                    <a:pt x="410" y="429"/>
                  </a:cubicBezTo>
                  <a:cubicBezTo>
                    <a:pt x="772" y="429"/>
                    <a:pt x="1133" y="380"/>
                    <a:pt x="1489" y="304"/>
                  </a:cubicBezTo>
                  <a:cubicBezTo>
                    <a:pt x="1666" y="266"/>
                    <a:pt x="1610" y="1"/>
                    <a:pt x="1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9" name="Google Shape;2169;p48">
              <a:extLst>
                <a:ext uri="{FF2B5EF4-FFF2-40B4-BE49-F238E27FC236}">
                  <a16:creationId xmlns:a16="http://schemas.microsoft.com/office/drawing/2014/main" id="{CE36979A-4BBB-39D4-9E53-30F87CEF44A2}"/>
                </a:ext>
              </a:extLst>
            </p:cNvPr>
            <p:cNvSpPr/>
            <p:nvPr/>
          </p:nvSpPr>
          <p:spPr>
            <a:xfrm>
              <a:off x="946900" y="2049822"/>
              <a:ext cx="107965" cy="114974"/>
            </a:xfrm>
            <a:custGeom>
              <a:avLst/>
              <a:gdLst/>
              <a:ahLst/>
              <a:cxnLst/>
              <a:rect l="l" t="t" r="r" b="b"/>
              <a:pathLst>
                <a:path w="3389" h="3609" extrusionOk="0">
                  <a:moveTo>
                    <a:pt x="705" y="1"/>
                  </a:moveTo>
                  <a:cubicBezTo>
                    <a:pt x="665" y="1"/>
                    <a:pt x="627" y="18"/>
                    <a:pt x="605" y="59"/>
                  </a:cubicBezTo>
                  <a:cubicBezTo>
                    <a:pt x="1" y="1183"/>
                    <a:pt x="309" y="2959"/>
                    <a:pt x="1577" y="3510"/>
                  </a:cubicBezTo>
                  <a:cubicBezTo>
                    <a:pt x="1731" y="3577"/>
                    <a:pt x="1886" y="3609"/>
                    <a:pt x="2035" y="3609"/>
                  </a:cubicBezTo>
                  <a:cubicBezTo>
                    <a:pt x="2400" y="3609"/>
                    <a:pt x="2734" y="3417"/>
                    <a:pt x="2949" y="3066"/>
                  </a:cubicBezTo>
                  <a:cubicBezTo>
                    <a:pt x="3389" y="2344"/>
                    <a:pt x="3157" y="1358"/>
                    <a:pt x="3006" y="588"/>
                  </a:cubicBezTo>
                  <a:cubicBezTo>
                    <a:pt x="2987" y="488"/>
                    <a:pt x="2915" y="445"/>
                    <a:pt x="2838" y="445"/>
                  </a:cubicBezTo>
                  <a:cubicBezTo>
                    <a:pt x="2723" y="445"/>
                    <a:pt x="2596" y="543"/>
                    <a:pt x="2623" y="692"/>
                  </a:cubicBezTo>
                  <a:cubicBezTo>
                    <a:pt x="2716" y="1200"/>
                    <a:pt x="2834" y="1733"/>
                    <a:pt x="2787" y="2253"/>
                  </a:cubicBezTo>
                  <a:cubicBezTo>
                    <a:pt x="2747" y="2702"/>
                    <a:pt x="2522" y="3223"/>
                    <a:pt x="2000" y="3223"/>
                  </a:cubicBezTo>
                  <a:cubicBezTo>
                    <a:pt x="1943" y="3223"/>
                    <a:pt x="1882" y="3217"/>
                    <a:pt x="1818" y="3204"/>
                  </a:cubicBezTo>
                  <a:cubicBezTo>
                    <a:pt x="1536" y="3146"/>
                    <a:pt x="1211" y="2811"/>
                    <a:pt x="1042" y="2579"/>
                  </a:cubicBezTo>
                  <a:cubicBezTo>
                    <a:pt x="522" y="1858"/>
                    <a:pt x="495" y="950"/>
                    <a:pt x="831" y="154"/>
                  </a:cubicBezTo>
                  <a:cubicBezTo>
                    <a:pt x="866" y="68"/>
                    <a:pt x="784" y="1"/>
                    <a:pt x="7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0" name="Google Shape;2170;p48">
              <a:extLst>
                <a:ext uri="{FF2B5EF4-FFF2-40B4-BE49-F238E27FC236}">
                  <a16:creationId xmlns:a16="http://schemas.microsoft.com/office/drawing/2014/main" id="{B596D3EF-1FB2-D326-45E0-864BC313F737}"/>
                </a:ext>
              </a:extLst>
            </p:cNvPr>
            <p:cNvSpPr/>
            <p:nvPr/>
          </p:nvSpPr>
          <p:spPr>
            <a:xfrm>
              <a:off x="1061940" y="2091397"/>
              <a:ext cx="51354" cy="51418"/>
            </a:xfrm>
            <a:custGeom>
              <a:avLst/>
              <a:gdLst/>
              <a:ahLst/>
              <a:cxnLst/>
              <a:rect l="l" t="t" r="r" b="b"/>
              <a:pathLst>
                <a:path w="1612" h="1614" extrusionOk="0">
                  <a:moveTo>
                    <a:pt x="1147" y="0"/>
                  </a:moveTo>
                  <a:cubicBezTo>
                    <a:pt x="1083" y="0"/>
                    <a:pt x="1020" y="34"/>
                    <a:pt x="1002" y="107"/>
                  </a:cubicBezTo>
                  <a:cubicBezTo>
                    <a:pt x="956" y="292"/>
                    <a:pt x="917" y="474"/>
                    <a:pt x="880" y="656"/>
                  </a:cubicBezTo>
                  <a:cubicBezTo>
                    <a:pt x="645" y="667"/>
                    <a:pt x="412" y="684"/>
                    <a:pt x="180" y="694"/>
                  </a:cubicBezTo>
                  <a:cubicBezTo>
                    <a:pt x="4" y="702"/>
                    <a:pt x="1" y="971"/>
                    <a:pt x="180" y="971"/>
                  </a:cubicBezTo>
                  <a:cubicBezTo>
                    <a:pt x="386" y="971"/>
                    <a:pt x="595" y="978"/>
                    <a:pt x="806" y="981"/>
                  </a:cubicBezTo>
                  <a:cubicBezTo>
                    <a:pt x="766" y="1143"/>
                    <a:pt x="721" y="1304"/>
                    <a:pt x="660" y="1468"/>
                  </a:cubicBezTo>
                  <a:cubicBezTo>
                    <a:pt x="629" y="1548"/>
                    <a:pt x="710" y="1614"/>
                    <a:pt x="782" y="1614"/>
                  </a:cubicBezTo>
                  <a:cubicBezTo>
                    <a:pt x="819" y="1614"/>
                    <a:pt x="854" y="1597"/>
                    <a:pt x="872" y="1556"/>
                  </a:cubicBezTo>
                  <a:cubicBezTo>
                    <a:pt x="952" y="1372"/>
                    <a:pt x="1035" y="1178"/>
                    <a:pt x="1108" y="981"/>
                  </a:cubicBezTo>
                  <a:cubicBezTo>
                    <a:pt x="1208" y="978"/>
                    <a:pt x="1308" y="975"/>
                    <a:pt x="1407" y="966"/>
                  </a:cubicBezTo>
                  <a:cubicBezTo>
                    <a:pt x="1609" y="954"/>
                    <a:pt x="1612" y="660"/>
                    <a:pt x="1407" y="651"/>
                  </a:cubicBezTo>
                  <a:cubicBezTo>
                    <a:pt x="1343" y="650"/>
                    <a:pt x="1278" y="650"/>
                    <a:pt x="1214" y="650"/>
                  </a:cubicBezTo>
                  <a:cubicBezTo>
                    <a:pt x="1258" y="482"/>
                    <a:pt x="1290" y="315"/>
                    <a:pt x="1301" y="149"/>
                  </a:cubicBezTo>
                  <a:cubicBezTo>
                    <a:pt x="1307" y="53"/>
                    <a:pt x="1226" y="0"/>
                    <a:pt x="1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1" name="Google Shape;2171;p48">
              <a:extLst>
                <a:ext uri="{FF2B5EF4-FFF2-40B4-BE49-F238E27FC236}">
                  <a16:creationId xmlns:a16="http://schemas.microsoft.com/office/drawing/2014/main" id="{4D4E45FD-B869-50D5-0A83-58BAD2C50C15}"/>
                </a:ext>
              </a:extLst>
            </p:cNvPr>
            <p:cNvSpPr/>
            <p:nvPr/>
          </p:nvSpPr>
          <p:spPr>
            <a:xfrm>
              <a:off x="1126613" y="2063935"/>
              <a:ext cx="75662" cy="111438"/>
            </a:xfrm>
            <a:custGeom>
              <a:avLst/>
              <a:gdLst/>
              <a:ahLst/>
              <a:cxnLst/>
              <a:rect l="l" t="t" r="r" b="b"/>
              <a:pathLst>
                <a:path w="2375" h="3498" extrusionOk="0">
                  <a:moveTo>
                    <a:pt x="1011" y="477"/>
                  </a:moveTo>
                  <a:cubicBezTo>
                    <a:pt x="1292" y="770"/>
                    <a:pt x="1428" y="1541"/>
                    <a:pt x="1531" y="1841"/>
                  </a:cubicBezTo>
                  <a:cubicBezTo>
                    <a:pt x="1565" y="1942"/>
                    <a:pt x="1599" y="2039"/>
                    <a:pt x="1635" y="2139"/>
                  </a:cubicBezTo>
                  <a:cubicBezTo>
                    <a:pt x="1610" y="2139"/>
                    <a:pt x="1586" y="2139"/>
                    <a:pt x="1561" y="2139"/>
                  </a:cubicBezTo>
                  <a:cubicBezTo>
                    <a:pt x="1236" y="2139"/>
                    <a:pt x="910" y="2148"/>
                    <a:pt x="588" y="2168"/>
                  </a:cubicBezTo>
                  <a:cubicBezTo>
                    <a:pt x="735" y="1607"/>
                    <a:pt x="869" y="1039"/>
                    <a:pt x="1011" y="477"/>
                  </a:cubicBezTo>
                  <a:close/>
                  <a:moveTo>
                    <a:pt x="896" y="1"/>
                  </a:moveTo>
                  <a:cubicBezTo>
                    <a:pt x="813" y="1"/>
                    <a:pt x="730" y="49"/>
                    <a:pt x="710" y="137"/>
                  </a:cubicBezTo>
                  <a:cubicBezTo>
                    <a:pt x="470" y="1206"/>
                    <a:pt x="172" y="2277"/>
                    <a:pt x="11" y="3362"/>
                  </a:cubicBezTo>
                  <a:cubicBezTo>
                    <a:pt x="0" y="3444"/>
                    <a:pt x="61" y="3497"/>
                    <a:pt x="122" y="3497"/>
                  </a:cubicBezTo>
                  <a:cubicBezTo>
                    <a:pt x="163" y="3497"/>
                    <a:pt x="203" y="3474"/>
                    <a:pt x="222" y="3419"/>
                  </a:cubicBezTo>
                  <a:cubicBezTo>
                    <a:pt x="332" y="3096"/>
                    <a:pt x="427" y="2766"/>
                    <a:pt x="518" y="2434"/>
                  </a:cubicBezTo>
                  <a:cubicBezTo>
                    <a:pt x="858" y="2457"/>
                    <a:pt x="1201" y="2468"/>
                    <a:pt x="1542" y="2468"/>
                  </a:cubicBezTo>
                  <a:cubicBezTo>
                    <a:pt x="1611" y="2468"/>
                    <a:pt x="1680" y="2468"/>
                    <a:pt x="1748" y="2467"/>
                  </a:cubicBezTo>
                  <a:cubicBezTo>
                    <a:pt x="1754" y="2481"/>
                    <a:pt x="1757" y="2494"/>
                    <a:pt x="1763" y="2509"/>
                  </a:cubicBezTo>
                  <a:cubicBezTo>
                    <a:pt x="1813" y="2658"/>
                    <a:pt x="1864" y="2804"/>
                    <a:pt x="1916" y="2952"/>
                  </a:cubicBezTo>
                  <a:cubicBezTo>
                    <a:pt x="1922" y="2974"/>
                    <a:pt x="1929" y="2988"/>
                    <a:pt x="1937" y="3001"/>
                  </a:cubicBezTo>
                  <a:cubicBezTo>
                    <a:pt x="1913" y="3063"/>
                    <a:pt x="1914" y="3136"/>
                    <a:pt x="1972" y="3184"/>
                  </a:cubicBezTo>
                  <a:cubicBezTo>
                    <a:pt x="2030" y="3234"/>
                    <a:pt x="2078" y="3262"/>
                    <a:pt x="2139" y="3262"/>
                  </a:cubicBezTo>
                  <a:cubicBezTo>
                    <a:pt x="2164" y="3262"/>
                    <a:pt x="2191" y="3257"/>
                    <a:pt x="2222" y="3247"/>
                  </a:cubicBezTo>
                  <a:cubicBezTo>
                    <a:pt x="2330" y="3212"/>
                    <a:pt x="2374" y="3116"/>
                    <a:pt x="2357" y="3008"/>
                  </a:cubicBezTo>
                  <a:cubicBezTo>
                    <a:pt x="2249" y="2332"/>
                    <a:pt x="1869" y="1607"/>
                    <a:pt x="1641" y="961"/>
                  </a:cubicBezTo>
                  <a:cubicBezTo>
                    <a:pt x="1503" y="568"/>
                    <a:pt x="1397" y="104"/>
                    <a:pt x="941" y="6"/>
                  </a:cubicBezTo>
                  <a:cubicBezTo>
                    <a:pt x="926" y="2"/>
                    <a:pt x="911" y="1"/>
                    <a:pt x="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72" name="Google Shape;2172;p48">
            <a:extLst>
              <a:ext uri="{FF2B5EF4-FFF2-40B4-BE49-F238E27FC236}">
                <a16:creationId xmlns:a16="http://schemas.microsoft.com/office/drawing/2014/main" id="{BC8EF80E-F265-3AC1-01C3-556854C8CC4A}"/>
              </a:ext>
            </a:extLst>
          </p:cNvPr>
          <p:cNvGrpSpPr/>
          <p:nvPr/>
        </p:nvGrpSpPr>
        <p:grpSpPr>
          <a:xfrm>
            <a:off x="4185088" y="463679"/>
            <a:ext cx="350631" cy="152629"/>
            <a:chOff x="2401263" y="3503292"/>
            <a:chExt cx="350631" cy="152629"/>
          </a:xfrm>
        </p:grpSpPr>
        <p:sp>
          <p:nvSpPr>
            <p:cNvPr id="2173" name="Google Shape;2173;p48">
              <a:extLst>
                <a:ext uri="{FF2B5EF4-FFF2-40B4-BE49-F238E27FC236}">
                  <a16:creationId xmlns:a16="http://schemas.microsoft.com/office/drawing/2014/main" id="{12DDB37F-9791-21E1-18E0-794F568FD330}"/>
                </a:ext>
              </a:extLst>
            </p:cNvPr>
            <p:cNvSpPr/>
            <p:nvPr/>
          </p:nvSpPr>
          <p:spPr>
            <a:xfrm>
              <a:off x="2401263" y="3516449"/>
              <a:ext cx="115802" cy="136955"/>
            </a:xfrm>
            <a:custGeom>
              <a:avLst/>
              <a:gdLst/>
              <a:ahLst/>
              <a:cxnLst/>
              <a:rect l="l" t="t" r="r" b="b"/>
              <a:pathLst>
                <a:path w="3635" h="4299" extrusionOk="0">
                  <a:moveTo>
                    <a:pt x="2106" y="1"/>
                  </a:moveTo>
                  <a:cubicBezTo>
                    <a:pt x="1458" y="1"/>
                    <a:pt x="777" y="201"/>
                    <a:pt x="455" y="502"/>
                  </a:cubicBezTo>
                  <a:cubicBezTo>
                    <a:pt x="1" y="924"/>
                    <a:pt x="269" y="1367"/>
                    <a:pt x="658" y="1720"/>
                  </a:cubicBezTo>
                  <a:cubicBezTo>
                    <a:pt x="965" y="2000"/>
                    <a:pt x="1323" y="2207"/>
                    <a:pt x="1672" y="2423"/>
                  </a:cubicBezTo>
                  <a:cubicBezTo>
                    <a:pt x="1927" y="2584"/>
                    <a:pt x="2292" y="2743"/>
                    <a:pt x="2435" y="3022"/>
                  </a:cubicBezTo>
                  <a:cubicBezTo>
                    <a:pt x="2728" y="3589"/>
                    <a:pt x="2130" y="3908"/>
                    <a:pt x="1626" y="3908"/>
                  </a:cubicBezTo>
                  <a:cubicBezTo>
                    <a:pt x="1619" y="3908"/>
                    <a:pt x="1611" y="3908"/>
                    <a:pt x="1603" y="3908"/>
                  </a:cubicBezTo>
                  <a:cubicBezTo>
                    <a:pt x="1601" y="3908"/>
                    <a:pt x="1599" y="3908"/>
                    <a:pt x="1598" y="3908"/>
                  </a:cubicBezTo>
                  <a:cubicBezTo>
                    <a:pt x="1353" y="3908"/>
                    <a:pt x="1359" y="4278"/>
                    <a:pt x="1603" y="4295"/>
                  </a:cubicBezTo>
                  <a:cubicBezTo>
                    <a:pt x="1646" y="4298"/>
                    <a:pt x="1689" y="4299"/>
                    <a:pt x="1732" y="4299"/>
                  </a:cubicBezTo>
                  <a:cubicBezTo>
                    <a:pt x="2626" y="4299"/>
                    <a:pt x="3487" y="3706"/>
                    <a:pt x="2757" y="2774"/>
                  </a:cubicBezTo>
                  <a:cubicBezTo>
                    <a:pt x="2355" y="2262"/>
                    <a:pt x="1676" y="2022"/>
                    <a:pt x="1166" y="1639"/>
                  </a:cubicBezTo>
                  <a:cubicBezTo>
                    <a:pt x="803" y="1367"/>
                    <a:pt x="541" y="897"/>
                    <a:pt x="1032" y="593"/>
                  </a:cubicBezTo>
                  <a:cubicBezTo>
                    <a:pt x="1267" y="447"/>
                    <a:pt x="1625" y="379"/>
                    <a:pt x="1884" y="361"/>
                  </a:cubicBezTo>
                  <a:cubicBezTo>
                    <a:pt x="1938" y="358"/>
                    <a:pt x="1996" y="356"/>
                    <a:pt x="2057" y="356"/>
                  </a:cubicBezTo>
                  <a:cubicBezTo>
                    <a:pt x="2591" y="356"/>
                    <a:pt x="3327" y="504"/>
                    <a:pt x="3412" y="1102"/>
                  </a:cubicBezTo>
                  <a:cubicBezTo>
                    <a:pt x="3419" y="1155"/>
                    <a:pt x="3460" y="1179"/>
                    <a:pt x="3503" y="1179"/>
                  </a:cubicBezTo>
                  <a:cubicBezTo>
                    <a:pt x="3560" y="1179"/>
                    <a:pt x="3621" y="1139"/>
                    <a:pt x="3622" y="1073"/>
                  </a:cubicBezTo>
                  <a:cubicBezTo>
                    <a:pt x="3635" y="298"/>
                    <a:pt x="2894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4" name="Google Shape;2174;p48">
              <a:extLst>
                <a:ext uri="{FF2B5EF4-FFF2-40B4-BE49-F238E27FC236}">
                  <a16:creationId xmlns:a16="http://schemas.microsoft.com/office/drawing/2014/main" id="{66E04F95-BE7B-70DE-B850-733539A7011C}"/>
                </a:ext>
              </a:extLst>
            </p:cNvPr>
            <p:cNvSpPr/>
            <p:nvPr/>
          </p:nvSpPr>
          <p:spPr>
            <a:xfrm>
              <a:off x="2500915" y="3595904"/>
              <a:ext cx="59351" cy="11819"/>
            </a:xfrm>
            <a:custGeom>
              <a:avLst/>
              <a:gdLst/>
              <a:ahLst/>
              <a:cxnLst/>
              <a:rect l="l" t="t" r="r" b="b"/>
              <a:pathLst>
                <a:path w="1863" h="371" extrusionOk="0">
                  <a:moveTo>
                    <a:pt x="1677" y="1"/>
                  </a:moveTo>
                  <a:cubicBezTo>
                    <a:pt x="1674" y="1"/>
                    <a:pt x="1671" y="1"/>
                    <a:pt x="1668" y="1"/>
                  </a:cubicBezTo>
                  <a:cubicBezTo>
                    <a:pt x="1192" y="33"/>
                    <a:pt x="731" y="79"/>
                    <a:pt x="253" y="79"/>
                  </a:cubicBezTo>
                  <a:cubicBezTo>
                    <a:pt x="226" y="79"/>
                    <a:pt x="198" y="79"/>
                    <a:pt x="171" y="78"/>
                  </a:cubicBezTo>
                  <a:cubicBezTo>
                    <a:pt x="170" y="78"/>
                    <a:pt x="170" y="78"/>
                    <a:pt x="169" y="78"/>
                  </a:cubicBezTo>
                  <a:cubicBezTo>
                    <a:pt x="0" y="78"/>
                    <a:pt x="8" y="320"/>
                    <a:pt x="171" y="336"/>
                  </a:cubicBezTo>
                  <a:cubicBezTo>
                    <a:pt x="382" y="357"/>
                    <a:pt x="602" y="370"/>
                    <a:pt x="823" y="370"/>
                  </a:cubicBezTo>
                  <a:cubicBezTo>
                    <a:pt x="1123" y="370"/>
                    <a:pt x="1424" y="346"/>
                    <a:pt x="1708" y="286"/>
                  </a:cubicBezTo>
                  <a:cubicBezTo>
                    <a:pt x="1863" y="255"/>
                    <a:pt x="1834" y="1"/>
                    <a:pt x="1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5" name="Google Shape;2175;p48">
              <a:extLst>
                <a:ext uri="{FF2B5EF4-FFF2-40B4-BE49-F238E27FC236}">
                  <a16:creationId xmlns:a16="http://schemas.microsoft.com/office/drawing/2014/main" id="{6F512247-4D8D-A89B-E5BD-B09920D4B21C}"/>
                </a:ext>
              </a:extLst>
            </p:cNvPr>
            <p:cNvSpPr/>
            <p:nvPr/>
          </p:nvSpPr>
          <p:spPr>
            <a:xfrm>
              <a:off x="2497220" y="3580612"/>
              <a:ext cx="65085" cy="9653"/>
            </a:xfrm>
            <a:custGeom>
              <a:avLst/>
              <a:gdLst/>
              <a:ahLst/>
              <a:cxnLst/>
              <a:rect l="l" t="t" r="r" b="b"/>
              <a:pathLst>
                <a:path w="2043" h="303" extrusionOk="0">
                  <a:moveTo>
                    <a:pt x="1663" y="1"/>
                  </a:moveTo>
                  <a:cubicBezTo>
                    <a:pt x="1156" y="1"/>
                    <a:pt x="652" y="17"/>
                    <a:pt x="145" y="63"/>
                  </a:cubicBezTo>
                  <a:cubicBezTo>
                    <a:pt x="5" y="76"/>
                    <a:pt x="0" y="286"/>
                    <a:pt x="138" y="286"/>
                  </a:cubicBezTo>
                  <a:cubicBezTo>
                    <a:pt x="140" y="286"/>
                    <a:pt x="142" y="286"/>
                    <a:pt x="145" y="286"/>
                  </a:cubicBezTo>
                  <a:cubicBezTo>
                    <a:pt x="400" y="273"/>
                    <a:pt x="655" y="265"/>
                    <a:pt x="909" y="265"/>
                  </a:cubicBezTo>
                  <a:cubicBezTo>
                    <a:pt x="1223" y="265"/>
                    <a:pt x="1537" y="277"/>
                    <a:pt x="1850" y="302"/>
                  </a:cubicBezTo>
                  <a:cubicBezTo>
                    <a:pt x="1854" y="302"/>
                    <a:pt x="1859" y="302"/>
                    <a:pt x="1863" y="302"/>
                  </a:cubicBezTo>
                  <a:cubicBezTo>
                    <a:pt x="2042" y="302"/>
                    <a:pt x="2042" y="4"/>
                    <a:pt x="1850" y="1"/>
                  </a:cubicBezTo>
                  <a:cubicBezTo>
                    <a:pt x="1788" y="1"/>
                    <a:pt x="1726" y="1"/>
                    <a:pt x="1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6" name="Google Shape;2176;p48">
              <a:extLst>
                <a:ext uri="{FF2B5EF4-FFF2-40B4-BE49-F238E27FC236}">
                  <a16:creationId xmlns:a16="http://schemas.microsoft.com/office/drawing/2014/main" id="{E3E038FD-B41F-2725-F01B-F287BE2E6E46}"/>
                </a:ext>
              </a:extLst>
            </p:cNvPr>
            <p:cNvSpPr/>
            <p:nvPr/>
          </p:nvSpPr>
          <p:spPr>
            <a:xfrm>
              <a:off x="2542937" y="3503292"/>
              <a:ext cx="92164" cy="152629"/>
            </a:xfrm>
            <a:custGeom>
              <a:avLst/>
              <a:gdLst/>
              <a:ahLst/>
              <a:cxnLst/>
              <a:rect l="l" t="t" r="r" b="b"/>
              <a:pathLst>
                <a:path w="2893" h="4791" extrusionOk="0">
                  <a:moveTo>
                    <a:pt x="2556" y="0"/>
                  </a:moveTo>
                  <a:cubicBezTo>
                    <a:pt x="2471" y="0"/>
                    <a:pt x="2389" y="46"/>
                    <a:pt x="2374" y="143"/>
                  </a:cubicBezTo>
                  <a:cubicBezTo>
                    <a:pt x="2146" y="1510"/>
                    <a:pt x="1987" y="2886"/>
                    <a:pt x="1911" y="4273"/>
                  </a:cubicBezTo>
                  <a:cubicBezTo>
                    <a:pt x="1566" y="3937"/>
                    <a:pt x="1300" y="3134"/>
                    <a:pt x="1134" y="2813"/>
                  </a:cubicBezTo>
                  <a:cubicBezTo>
                    <a:pt x="842" y="2255"/>
                    <a:pt x="568" y="1689"/>
                    <a:pt x="286" y="1128"/>
                  </a:cubicBezTo>
                  <a:cubicBezTo>
                    <a:pt x="261" y="1078"/>
                    <a:pt x="222" y="1057"/>
                    <a:pt x="181" y="1057"/>
                  </a:cubicBezTo>
                  <a:cubicBezTo>
                    <a:pt x="93" y="1057"/>
                    <a:pt x="0" y="1158"/>
                    <a:pt x="49" y="1267"/>
                  </a:cubicBezTo>
                  <a:cubicBezTo>
                    <a:pt x="405" y="2087"/>
                    <a:pt x="797" y="2891"/>
                    <a:pt x="1201" y="3685"/>
                  </a:cubicBezTo>
                  <a:cubicBezTo>
                    <a:pt x="1409" y="4094"/>
                    <a:pt x="1559" y="4638"/>
                    <a:pt x="2033" y="4782"/>
                  </a:cubicBezTo>
                  <a:cubicBezTo>
                    <a:pt x="2052" y="4788"/>
                    <a:pt x="2070" y="4791"/>
                    <a:pt x="2088" y="4791"/>
                  </a:cubicBezTo>
                  <a:cubicBezTo>
                    <a:pt x="2190" y="4791"/>
                    <a:pt x="2271" y="4700"/>
                    <a:pt x="2277" y="4598"/>
                  </a:cubicBezTo>
                  <a:cubicBezTo>
                    <a:pt x="2364" y="3222"/>
                    <a:pt x="2506" y="1856"/>
                    <a:pt x="2725" y="495"/>
                  </a:cubicBezTo>
                  <a:cubicBezTo>
                    <a:pt x="2824" y="457"/>
                    <a:pt x="2892" y="342"/>
                    <a:pt x="2825" y="230"/>
                  </a:cubicBezTo>
                  <a:cubicBezTo>
                    <a:pt x="2796" y="186"/>
                    <a:pt x="2769" y="140"/>
                    <a:pt x="2741" y="94"/>
                  </a:cubicBezTo>
                  <a:cubicBezTo>
                    <a:pt x="2703" y="33"/>
                    <a:pt x="2629" y="0"/>
                    <a:pt x="2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7" name="Google Shape;2177;p48">
              <a:extLst>
                <a:ext uri="{FF2B5EF4-FFF2-40B4-BE49-F238E27FC236}">
                  <a16:creationId xmlns:a16="http://schemas.microsoft.com/office/drawing/2014/main" id="{852130CA-4368-1305-7A53-6142509B8D89}"/>
                </a:ext>
              </a:extLst>
            </p:cNvPr>
            <p:cNvSpPr/>
            <p:nvPr/>
          </p:nvSpPr>
          <p:spPr>
            <a:xfrm>
              <a:off x="2650267" y="3592527"/>
              <a:ext cx="26219" cy="19083"/>
            </a:xfrm>
            <a:custGeom>
              <a:avLst/>
              <a:gdLst/>
              <a:ahLst/>
              <a:cxnLst/>
              <a:rect l="l" t="t" r="r" b="b"/>
              <a:pathLst>
                <a:path w="823" h="599" extrusionOk="0">
                  <a:moveTo>
                    <a:pt x="591" y="1"/>
                  </a:moveTo>
                  <a:cubicBezTo>
                    <a:pt x="500" y="1"/>
                    <a:pt x="407" y="36"/>
                    <a:pt x="337" y="97"/>
                  </a:cubicBezTo>
                  <a:cubicBezTo>
                    <a:pt x="320" y="93"/>
                    <a:pt x="304" y="91"/>
                    <a:pt x="287" y="91"/>
                  </a:cubicBezTo>
                  <a:cubicBezTo>
                    <a:pt x="176" y="91"/>
                    <a:pt x="74" y="176"/>
                    <a:pt x="43" y="286"/>
                  </a:cubicBezTo>
                  <a:cubicBezTo>
                    <a:pt x="0" y="441"/>
                    <a:pt x="110" y="548"/>
                    <a:pt x="251" y="584"/>
                  </a:cubicBezTo>
                  <a:cubicBezTo>
                    <a:pt x="288" y="594"/>
                    <a:pt x="326" y="598"/>
                    <a:pt x="362" y="598"/>
                  </a:cubicBezTo>
                  <a:cubicBezTo>
                    <a:pt x="590" y="598"/>
                    <a:pt x="781" y="416"/>
                    <a:pt x="811" y="186"/>
                  </a:cubicBezTo>
                  <a:cubicBezTo>
                    <a:pt x="822" y="81"/>
                    <a:pt x="712" y="10"/>
                    <a:pt x="624" y="2"/>
                  </a:cubicBezTo>
                  <a:cubicBezTo>
                    <a:pt x="613" y="1"/>
                    <a:pt x="602" y="1"/>
                    <a:pt x="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8" name="Google Shape;2178;p48">
              <a:extLst>
                <a:ext uri="{FF2B5EF4-FFF2-40B4-BE49-F238E27FC236}">
                  <a16:creationId xmlns:a16="http://schemas.microsoft.com/office/drawing/2014/main" id="{DAF5FE6B-BA7A-0AAD-5EFE-73BCA892DE2A}"/>
                </a:ext>
              </a:extLst>
            </p:cNvPr>
            <p:cNvSpPr/>
            <p:nvPr/>
          </p:nvSpPr>
          <p:spPr>
            <a:xfrm>
              <a:off x="2686554" y="3521546"/>
              <a:ext cx="65340" cy="115929"/>
            </a:xfrm>
            <a:custGeom>
              <a:avLst/>
              <a:gdLst/>
              <a:ahLst/>
              <a:cxnLst/>
              <a:rect l="l" t="t" r="r" b="b"/>
              <a:pathLst>
                <a:path w="2051" h="3639" extrusionOk="0">
                  <a:moveTo>
                    <a:pt x="627" y="1"/>
                  </a:moveTo>
                  <a:cubicBezTo>
                    <a:pt x="598" y="1"/>
                    <a:pt x="570" y="16"/>
                    <a:pt x="552" y="54"/>
                  </a:cubicBezTo>
                  <a:cubicBezTo>
                    <a:pt x="161" y="892"/>
                    <a:pt x="1" y="2276"/>
                    <a:pt x="482" y="3114"/>
                  </a:cubicBezTo>
                  <a:cubicBezTo>
                    <a:pt x="656" y="3417"/>
                    <a:pt x="1032" y="3638"/>
                    <a:pt x="1375" y="3638"/>
                  </a:cubicBezTo>
                  <a:cubicBezTo>
                    <a:pt x="1624" y="3638"/>
                    <a:pt x="1856" y="3522"/>
                    <a:pt x="1983" y="3237"/>
                  </a:cubicBezTo>
                  <a:cubicBezTo>
                    <a:pt x="2050" y="3092"/>
                    <a:pt x="1942" y="2970"/>
                    <a:pt x="1822" y="2970"/>
                  </a:cubicBezTo>
                  <a:cubicBezTo>
                    <a:pt x="1767" y="2970"/>
                    <a:pt x="1709" y="2996"/>
                    <a:pt x="1665" y="3055"/>
                  </a:cubicBezTo>
                  <a:cubicBezTo>
                    <a:pt x="1548" y="3214"/>
                    <a:pt x="1426" y="3276"/>
                    <a:pt x="1310" y="3276"/>
                  </a:cubicBezTo>
                  <a:cubicBezTo>
                    <a:pt x="1021" y="3276"/>
                    <a:pt x="765" y="2891"/>
                    <a:pt x="684" y="2628"/>
                  </a:cubicBezTo>
                  <a:cubicBezTo>
                    <a:pt x="609" y="2382"/>
                    <a:pt x="588" y="2117"/>
                    <a:pt x="579" y="1858"/>
                  </a:cubicBezTo>
                  <a:lnTo>
                    <a:pt x="579" y="1858"/>
                  </a:lnTo>
                  <a:cubicBezTo>
                    <a:pt x="883" y="1868"/>
                    <a:pt x="1188" y="1861"/>
                    <a:pt x="1491" y="1897"/>
                  </a:cubicBezTo>
                  <a:cubicBezTo>
                    <a:pt x="1498" y="1898"/>
                    <a:pt x="1505" y="1898"/>
                    <a:pt x="1512" y="1898"/>
                  </a:cubicBezTo>
                  <a:cubicBezTo>
                    <a:pt x="1703" y="1898"/>
                    <a:pt x="1706" y="1560"/>
                    <a:pt x="1493" y="1560"/>
                  </a:cubicBezTo>
                  <a:cubicBezTo>
                    <a:pt x="1492" y="1560"/>
                    <a:pt x="1492" y="1560"/>
                    <a:pt x="1491" y="1560"/>
                  </a:cubicBezTo>
                  <a:cubicBezTo>
                    <a:pt x="1191" y="1563"/>
                    <a:pt x="877" y="1569"/>
                    <a:pt x="577" y="1625"/>
                  </a:cubicBezTo>
                  <a:cubicBezTo>
                    <a:pt x="579" y="1121"/>
                    <a:pt x="670" y="634"/>
                    <a:pt x="738" y="133"/>
                  </a:cubicBezTo>
                  <a:cubicBezTo>
                    <a:pt x="748" y="64"/>
                    <a:pt x="686" y="1"/>
                    <a:pt x="6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79" name="Google Shape;2179;p48">
            <a:extLst>
              <a:ext uri="{FF2B5EF4-FFF2-40B4-BE49-F238E27FC236}">
                <a16:creationId xmlns:a16="http://schemas.microsoft.com/office/drawing/2014/main" id="{71565AFF-D1F2-68B8-632A-334269D98CA1}"/>
              </a:ext>
            </a:extLst>
          </p:cNvPr>
          <p:cNvGrpSpPr/>
          <p:nvPr/>
        </p:nvGrpSpPr>
        <p:grpSpPr>
          <a:xfrm>
            <a:off x="8096754" y="3124835"/>
            <a:ext cx="654495" cy="597233"/>
            <a:chOff x="3533729" y="3269898"/>
            <a:chExt cx="654495" cy="597233"/>
          </a:xfrm>
        </p:grpSpPr>
        <p:sp>
          <p:nvSpPr>
            <p:cNvPr id="2180" name="Google Shape;2180;p48">
              <a:extLst>
                <a:ext uri="{FF2B5EF4-FFF2-40B4-BE49-F238E27FC236}">
                  <a16:creationId xmlns:a16="http://schemas.microsoft.com/office/drawing/2014/main" id="{24DC7931-B477-8ACA-67C1-7B5CDDC218A2}"/>
                </a:ext>
              </a:extLst>
            </p:cNvPr>
            <p:cNvSpPr/>
            <p:nvPr/>
          </p:nvSpPr>
          <p:spPr>
            <a:xfrm>
              <a:off x="3533729" y="3269898"/>
              <a:ext cx="621508" cy="597233"/>
            </a:xfrm>
            <a:custGeom>
              <a:avLst/>
              <a:gdLst/>
              <a:ahLst/>
              <a:cxnLst/>
              <a:rect l="l" t="t" r="r" b="b"/>
              <a:pathLst>
                <a:path w="19509" h="18747" extrusionOk="0">
                  <a:moveTo>
                    <a:pt x="9641" y="411"/>
                  </a:moveTo>
                  <a:cubicBezTo>
                    <a:pt x="11851" y="411"/>
                    <a:pt x="14037" y="1235"/>
                    <a:pt x="15727" y="2805"/>
                  </a:cubicBezTo>
                  <a:cubicBezTo>
                    <a:pt x="17605" y="4552"/>
                    <a:pt x="18562" y="7059"/>
                    <a:pt x="18489" y="9557"/>
                  </a:cubicBezTo>
                  <a:cubicBezTo>
                    <a:pt x="18470" y="9504"/>
                    <a:pt x="18433" y="9458"/>
                    <a:pt x="18368" y="9435"/>
                  </a:cubicBezTo>
                  <a:cubicBezTo>
                    <a:pt x="18257" y="9392"/>
                    <a:pt x="18145" y="9346"/>
                    <a:pt x="18033" y="9303"/>
                  </a:cubicBezTo>
                  <a:cubicBezTo>
                    <a:pt x="18006" y="9256"/>
                    <a:pt x="17960" y="9224"/>
                    <a:pt x="17889" y="9224"/>
                  </a:cubicBezTo>
                  <a:cubicBezTo>
                    <a:pt x="17885" y="9224"/>
                    <a:pt x="17881" y="9224"/>
                    <a:pt x="17876" y="9224"/>
                  </a:cubicBezTo>
                  <a:cubicBezTo>
                    <a:pt x="17866" y="9227"/>
                    <a:pt x="17853" y="9227"/>
                    <a:pt x="17842" y="9229"/>
                  </a:cubicBezTo>
                  <a:cubicBezTo>
                    <a:pt x="12877" y="7303"/>
                    <a:pt x="7924" y="5262"/>
                    <a:pt x="2883" y="3546"/>
                  </a:cubicBezTo>
                  <a:cubicBezTo>
                    <a:pt x="3650" y="2639"/>
                    <a:pt x="4601" y="1878"/>
                    <a:pt x="5706" y="1332"/>
                  </a:cubicBezTo>
                  <a:cubicBezTo>
                    <a:pt x="6958" y="713"/>
                    <a:pt x="8304" y="411"/>
                    <a:pt x="9641" y="411"/>
                  </a:cubicBezTo>
                  <a:close/>
                  <a:moveTo>
                    <a:pt x="11315" y="7211"/>
                  </a:moveTo>
                  <a:cubicBezTo>
                    <a:pt x="13184" y="7914"/>
                    <a:pt x="15054" y="8613"/>
                    <a:pt x="16918" y="9316"/>
                  </a:cubicBezTo>
                  <a:cubicBezTo>
                    <a:pt x="15343" y="9478"/>
                    <a:pt x="13746" y="9723"/>
                    <a:pt x="12184" y="10072"/>
                  </a:cubicBezTo>
                  <a:cubicBezTo>
                    <a:pt x="12346" y="9143"/>
                    <a:pt x="11331" y="8716"/>
                    <a:pt x="10558" y="8577"/>
                  </a:cubicBezTo>
                  <a:cubicBezTo>
                    <a:pt x="10811" y="8129"/>
                    <a:pt x="11062" y="7678"/>
                    <a:pt x="11309" y="7230"/>
                  </a:cubicBezTo>
                  <a:cubicBezTo>
                    <a:pt x="11312" y="7223"/>
                    <a:pt x="11312" y="7217"/>
                    <a:pt x="11315" y="7211"/>
                  </a:cubicBezTo>
                  <a:close/>
                  <a:moveTo>
                    <a:pt x="10450" y="8766"/>
                  </a:moveTo>
                  <a:cubicBezTo>
                    <a:pt x="11137" y="8970"/>
                    <a:pt x="11833" y="9199"/>
                    <a:pt x="11891" y="10038"/>
                  </a:cubicBezTo>
                  <a:cubicBezTo>
                    <a:pt x="11892" y="10075"/>
                    <a:pt x="11911" y="10107"/>
                    <a:pt x="11934" y="10131"/>
                  </a:cubicBezTo>
                  <a:cubicBezTo>
                    <a:pt x="11054" y="10333"/>
                    <a:pt x="10185" y="10568"/>
                    <a:pt x="9340" y="10841"/>
                  </a:cubicBezTo>
                  <a:cubicBezTo>
                    <a:pt x="9320" y="10802"/>
                    <a:pt x="9296" y="10767"/>
                    <a:pt x="9265" y="10735"/>
                  </a:cubicBezTo>
                  <a:cubicBezTo>
                    <a:pt x="9678" y="10094"/>
                    <a:pt x="10071" y="9432"/>
                    <a:pt x="10450" y="8766"/>
                  </a:cubicBezTo>
                  <a:close/>
                  <a:moveTo>
                    <a:pt x="2687" y="3783"/>
                  </a:moveTo>
                  <a:cubicBezTo>
                    <a:pt x="5424" y="4956"/>
                    <a:pt x="8206" y="6036"/>
                    <a:pt x="10999" y="7090"/>
                  </a:cubicBezTo>
                  <a:cubicBezTo>
                    <a:pt x="10321" y="8244"/>
                    <a:pt x="9643" y="9415"/>
                    <a:pt x="9047" y="10613"/>
                  </a:cubicBezTo>
                  <a:cubicBezTo>
                    <a:pt x="9009" y="10604"/>
                    <a:pt x="8970" y="10599"/>
                    <a:pt x="8931" y="10599"/>
                  </a:cubicBezTo>
                  <a:cubicBezTo>
                    <a:pt x="8872" y="10599"/>
                    <a:pt x="8812" y="10611"/>
                    <a:pt x="8756" y="10638"/>
                  </a:cubicBezTo>
                  <a:cubicBezTo>
                    <a:pt x="8737" y="10621"/>
                    <a:pt x="8713" y="10611"/>
                    <a:pt x="8688" y="10611"/>
                  </a:cubicBezTo>
                  <a:cubicBezTo>
                    <a:pt x="8665" y="10611"/>
                    <a:pt x="8641" y="10619"/>
                    <a:pt x="8620" y="10639"/>
                  </a:cubicBezTo>
                  <a:cubicBezTo>
                    <a:pt x="8364" y="10864"/>
                    <a:pt x="8354" y="11268"/>
                    <a:pt x="8672" y="11444"/>
                  </a:cubicBezTo>
                  <a:cubicBezTo>
                    <a:pt x="8748" y="11486"/>
                    <a:pt x="8829" y="11506"/>
                    <a:pt x="8908" y="11506"/>
                  </a:cubicBezTo>
                  <a:cubicBezTo>
                    <a:pt x="9129" y="11506"/>
                    <a:pt x="9332" y="11352"/>
                    <a:pt x="9376" y="11120"/>
                  </a:cubicBezTo>
                  <a:cubicBezTo>
                    <a:pt x="12168" y="10555"/>
                    <a:pt x="14918" y="9998"/>
                    <a:pt x="17748" y="9625"/>
                  </a:cubicBezTo>
                  <a:cubicBezTo>
                    <a:pt x="17919" y="9690"/>
                    <a:pt x="18091" y="9754"/>
                    <a:pt x="18263" y="9819"/>
                  </a:cubicBezTo>
                  <a:cubicBezTo>
                    <a:pt x="18288" y="9828"/>
                    <a:pt x="18311" y="9833"/>
                    <a:pt x="18333" y="9833"/>
                  </a:cubicBezTo>
                  <a:cubicBezTo>
                    <a:pt x="18405" y="9833"/>
                    <a:pt x="18458" y="9784"/>
                    <a:pt x="18484" y="9721"/>
                  </a:cubicBezTo>
                  <a:lnTo>
                    <a:pt x="18484" y="9721"/>
                  </a:lnTo>
                  <a:cubicBezTo>
                    <a:pt x="18426" y="10904"/>
                    <a:pt x="18139" y="12078"/>
                    <a:pt x="17610" y="13165"/>
                  </a:cubicBezTo>
                  <a:cubicBezTo>
                    <a:pt x="16086" y="16292"/>
                    <a:pt x="12763" y="18341"/>
                    <a:pt x="9353" y="18341"/>
                  </a:cubicBezTo>
                  <a:cubicBezTo>
                    <a:pt x="8530" y="18341"/>
                    <a:pt x="7701" y="18222"/>
                    <a:pt x="6892" y="17969"/>
                  </a:cubicBezTo>
                  <a:cubicBezTo>
                    <a:pt x="6869" y="17962"/>
                    <a:pt x="6848" y="17959"/>
                    <a:pt x="6828" y="17959"/>
                  </a:cubicBezTo>
                  <a:cubicBezTo>
                    <a:pt x="6756" y="17959"/>
                    <a:pt x="6702" y="18002"/>
                    <a:pt x="6673" y="18059"/>
                  </a:cubicBezTo>
                  <a:cubicBezTo>
                    <a:pt x="3520" y="16669"/>
                    <a:pt x="1086" y="13849"/>
                    <a:pt x="756" y="10327"/>
                  </a:cubicBezTo>
                  <a:cubicBezTo>
                    <a:pt x="532" y="7943"/>
                    <a:pt x="1255" y="5598"/>
                    <a:pt x="2687" y="3783"/>
                  </a:cubicBezTo>
                  <a:close/>
                  <a:moveTo>
                    <a:pt x="9625" y="0"/>
                  </a:moveTo>
                  <a:cubicBezTo>
                    <a:pt x="8747" y="0"/>
                    <a:pt x="7862" y="126"/>
                    <a:pt x="6998" y="388"/>
                  </a:cubicBezTo>
                  <a:cubicBezTo>
                    <a:pt x="3265" y="1520"/>
                    <a:pt x="643" y="4842"/>
                    <a:pt x="341" y="8719"/>
                  </a:cubicBezTo>
                  <a:cubicBezTo>
                    <a:pt x="0" y="13066"/>
                    <a:pt x="2841" y="17289"/>
                    <a:pt x="7057" y="18480"/>
                  </a:cubicBezTo>
                  <a:cubicBezTo>
                    <a:pt x="7070" y="18484"/>
                    <a:pt x="7082" y="18486"/>
                    <a:pt x="7093" y="18486"/>
                  </a:cubicBezTo>
                  <a:cubicBezTo>
                    <a:pt x="7118" y="18486"/>
                    <a:pt x="7139" y="18477"/>
                    <a:pt x="7157" y="18464"/>
                  </a:cubicBezTo>
                  <a:cubicBezTo>
                    <a:pt x="7885" y="18656"/>
                    <a:pt x="8623" y="18747"/>
                    <a:pt x="9357" y="18747"/>
                  </a:cubicBezTo>
                  <a:cubicBezTo>
                    <a:pt x="12413" y="18747"/>
                    <a:pt x="15387" y="17164"/>
                    <a:pt x="17196" y="14630"/>
                  </a:cubicBezTo>
                  <a:cubicBezTo>
                    <a:pt x="19508" y="11397"/>
                    <a:pt x="19465" y="6800"/>
                    <a:pt x="17033" y="3640"/>
                  </a:cubicBezTo>
                  <a:cubicBezTo>
                    <a:pt x="15249" y="1325"/>
                    <a:pt x="12472" y="0"/>
                    <a:pt x="9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1" name="Google Shape;2181;p48">
              <a:extLst>
                <a:ext uri="{FF2B5EF4-FFF2-40B4-BE49-F238E27FC236}">
                  <a16:creationId xmlns:a16="http://schemas.microsoft.com/office/drawing/2014/main" id="{AED337F0-229D-BB9C-77B6-8A4E2E1AC92D}"/>
                </a:ext>
              </a:extLst>
            </p:cNvPr>
            <p:cNvSpPr/>
            <p:nvPr/>
          </p:nvSpPr>
          <p:spPr>
            <a:xfrm>
              <a:off x="3549690" y="3319533"/>
              <a:ext cx="48774" cy="56515"/>
            </a:xfrm>
            <a:custGeom>
              <a:avLst/>
              <a:gdLst/>
              <a:ahLst/>
              <a:cxnLst/>
              <a:rect l="l" t="t" r="r" b="b"/>
              <a:pathLst>
                <a:path w="1531" h="1774" extrusionOk="0">
                  <a:moveTo>
                    <a:pt x="493" y="653"/>
                  </a:moveTo>
                  <a:cubicBezTo>
                    <a:pt x="550" y="708"/>
                    <a:pt x="606" y="763"/>
                    <a:pt x="663" y="819"/>
                  </a:cubicBezTo>
                  <a:cubicBezTo>
                    <a:pt x="623" y="839"/>
                    <a:pt x="586" y="858"/>
                    <a:pt x="550" y="884"/>
                  </a:cubicBezTo>
                  <a:cubicBezTo>
                    <a:pt x="530" y="806"/>
                    <a:pt x="513" y="729"/>
                    <a:pt x="493" y="653"/>
                  </a:cubicBezTo>
                  <a:close/>
                  <a:moveTo>
                    <a:pt x="202" y="0"/>
                  </a:moveTo>
                  <a:cubicBezTo>
                    <a:pt x="99" y="0"/>
                    <a:pt x="1" y="78"/>
                    <a:pt x="41" y="205"/>
                  </a:cubicBezTo>
                  <a:cubicBezTo>
                    <a:pt x="132" y="500"/>
                    <a:pt x="204" y="809"/>
                    <a:pt x="288" y="1113"/>
                  </a:cubicBezTo>
                  <a:cubicBezTo>
                    <a:pt x="263" y="1143"/>
                    <a:pt x="231" y="1172"/>
                    <a:pt x="207" y="1206"/>
                  </a:cubicBezTo>
                  <a:cubicBezTo>
                    <a:pt x="151" y="1278"/>
                    <a:pt x="228" y="1362"/>
                    <a:pt x="304" y="1362"/>
                  </a:cubicBezTo>
                  <a:cubicBezTo>
                    <a:pt x="322" y="1362"/>
                    <a:pt x="341" y="1357"/>
                    <a:pt x="357" y="1346"/>
                  </a:cubicBezTo>
                  <a:cubicBezTo>
                    <a:pt x="399" y="1475"/>
                    <a:pt x="444" y="1601"/>
                    <a:pt x="500" y="1723"/>
                  </a:cubicBezTo>
                  <a:cubicBezTo>
                    <a:pt x="516" y="1758"/>
                    <a:pt x="548" y="1773"/>
                    <a:pt x="583" y="1773"/>
                  </a:cubicBezTo>
                  <a:cubicBezTo>
                    <a:pt x="639" y="1773"/>
                    <a:pt x="699" y="1732"/>
                    <a:pt x="694" y="1671"/>
                  </a:cubicBezTo>
                  <a:cubicBezTo>
                    <a:pt x="679" y="1492"/>
                    <a:pt x="649" y="1315"/>
                    <a:pt x="610" y="1137"/>
                  </a:cubicBezTo>
                  <a:cubicBezTo>
                    <a:pt x="688" y="1086"/>
                    <a:pt x="768" y="1041"/>
                    <a:pt x="854" y="1005"/>
                  </a:cubicBezTo>
                  <a:cubicBezTo>
                    <a:pt x="964" y="1109"/>
                    <a:pt x="1073" y="1210"/>
                    <a:pt x="1189" y="1306"/>
                  </a:cubicBezTo>
                  <a:cubicBezTo>
                    <a:pt x="1222" y="1333"/>
                    <a:pt x="1260" y="1344"/>
                    <a:pt x="1299" y="1344"/>
                  </a:cubicBezTo>
                  <a:cubicBezTo>
                    <a:pt x="1417" y="1344"/>
                    <a:pt x="1531" y="1234"/>
                    <a:pt x="1447" y="1107"/>
                  </a:cubicBezTo>
                  <a:cubicBezTo>
                    <a:pt x="1172" y="690"/>
                    <a:pt x="715" y="344"/>
                    <a:pt x="323" y="40"/>
                  </a:cubicBezTo>
                  <a:cubicBezTo>
                    <a:pt x="288" y="13"/>
                    <a:pt x="245" y="0"/>
                    <a:pt x="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2" name="Google Shape;2182;p48">
              <a:extLst>
                <a:ext uri="{FF2B5EF4-FFF2-40B4-BE49-F238E27FC236}">
                  <a16:creationId xmlns:a16="http://schemas.microsoft.com/office/drawing/2014/main" id="{E1C982CB-C33D-4671-026F-62FB84E58355}"/>
                </a:ext>
              </a:extLst>
            </p:cNvPr>
            <p:cNvSpPr/>
            <p:nvPr/>
          </p:nvSpPr>
          <p:spPr>
            <a:xfrm>
              <a:off x="3925013" y="3443303"/>
              <a:ext cx="52214" cy="40204"/>
            </a:xfrm>
            <a:custGeom>
              <a:avLst/>
              <a:gdLst/>
              <a:ahLst/>
              <a:cxnLst/>
              <a:rect l="l" t="t" r="r" b="b"/>
              <a:pathLst>
                <a:path w="1639" h="1262" extrusionOk="0">
                  <a:moveTo>
                    <a:pt x="754" y="0"/>
                  </a:moveTo>
                  <a:cubicBezTo>
                    <a:pt x="443" y="0"/>
                    <a:pt x="37" y="304"/>
                    <a:pt x="18" y="578"/>
                  </a:cubicBezTo>
                  <a:cubicBezTo>
                    <a:pt x="1" y="846"/>
                    <a:pt x="196" y="1090"/>
                    <a:pt x="432" y="1196"/>
                  </a:cubicBezTo>
                  <a:cubicBezTo>
                    <a:pt x="538" y="1242"/>
                    <a:pt x="651" y="1262"/>
                    <a:pt x="765" y="1262"/>
                  </a:cubicBezTo>
                  <a:cubicBezTo>
                    <a:pt x="1012" y="1262"/>
                    <a:pt x="1266" y="1172"/>
                    <a:pt x="1477" y="1072"/>
                  </a:cubicBezTo>
                  <a:cubicBezTo>
                    <a:pt x="1639" y="995"/>
                    <a:pt x="1549" y="750"/>
                    <a:pt x="1393" y="750"/>
                  </a:cubicBezTo>
                  <a:cubicBezTo>
                    <a:pt x="1378" y="750"/>
                    <a:pt x="1362" y="752"/>
                    <a:pt x="1346" y="757"/>
                  </a:cubicBezTo>
                  <a:cubicBezTo>
                    <a:pt x="1166" y="814"/>
                    <a:pt x="932" y="917"/>
                    <a:pt x="724" y="917"/>
                  </a:cubicBezTo>
                  <a:cubicBezTo>
                    <a:pt x="589" y="917"/>
                    <a:pt x="465" y="874"/>
                    <a:pt x="373" y="744"/>
                  </a:cubicBezTo>
                  <a:cubicBezTo>
                    <a:pt x="194" y="491"/>
                    <a:pt x="584" y="222"/>
                    <a:pt x="796" y="222"/>
                  </a:cubicBezTo>
                  <a:cubicBezTo>
                    <a:pt x="846" y="222"/>
                    <a:pt x="886" y="237"/>
                    <a:pt x="906" y="271"/>
                  </a:cubicBezTo>
                  <a:cubicBezTo>
                    <a:pt x="923" y="298"/>
                    <a:pt x="952" y="310"/>
                    <a:pt x="981" y="310"/>
                  </a:cubicBezTo>
                  <a:cubicBezTo>
                    <a:pt x="1038" y="310"/>
                    <a:pt x="1096" y="265"/>
                    <a:pt x="1069" y="202"/>
                  </a:cubicBezTo>
                  <a:cubicBezTo>
                    <a:pt x="1009" y="58"/>
                    <a:pt x="890" y="0"/>
                    <a:pt x="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3" name="Google Shape;2183;p48">
              <a:extLst>
                <a:ext uri="{FF2B5EF4-FFF2-40B4-BE49-F238E27FC236}">
                  <a16:creationId xmlns:a16="http://schemas.microsoft.com/office/drawing/2014/main" id="{83DF2642-096B-7716-FCEE-58D74B49D6E1}"/>
                </a:ext>
              </a:extLst>
            </p:cNvPr>
            <p:cNvSpPr/>
            <p:nvPr/>
          </p:nvSpPr>
          <p:spPr>
            <a:xfrm>
              <a:off x="4142382" y="3535691"/>
              <a:ext cx="45843" cy="62536"/>
            </a:xfrm>
            <a:custGeom>
              <a:avLst/>
              <a:gdLst/>
              <a:ahLst/>
              <a:cxnLst/>
              <a:rect l="l" t="t" r="r" b="b"/>
              <a:pathLst>
                <a:path w="1439" h="1963" extrusionOk="0">
                  <a:moveTo>
                    <a:pt x="680" y="427"/>
                  </a:moveTo>
                  <a:cubicBezTo>
                    <a:pt x="774" y="427"/>
                    <a:pt x="676" y="549"/>
                    <a:pt x="648" y="599"/>
                  </a:cubicBezTo>
                  <a:cubicBezTo>
                    <a:pt x="597" y="698"/>
                    <a:pt x="532" y="788"/>
                    <a:pt x="465" y="877"/>
                  </a:cubicBezTo>
                  <a:cubicBezTo>
                    <a:pt x="481" y="781"/>
                    <a:pt x="502" y="688"/>
                    <a:pt x="536" y="599"/>
                  </a:cubicBezTo>
                  <a:cubicBezTo>
                    <a:pt x="566" y="516"/>
                    <a:pt x="588" y="430"/>
                    <a:pt x="675" y="428"/>
                  </a:cubicBezTo>
                  <a:cubicBezTo>
                    <a:pt x="677" y="427"/>
                    <a:pt x="679" y="427"/>
                    <a:pt x="680" y="427"/>
                  </a:cubicBezTo>
                  <a:close/>
                  <a:moveTo>
                    <a:pt x="433" y="1304"/>
                  </a:moveTo>
                  <a:lnTo>
                    <a:pt x="455" y="1315"/>
                  </a:lnTo>
                  <a:cubicBezTo>
                    <a:pt x="500" y="1329"/>
                    <a:pt x="544" y="1333"/>
                    <a:pt x="587" y="1333"/>
                  </a:cubicBezTo>
                  <a:cubicBezTo>
                    <a:pt x="649" y="1333"/>
                    <a:pt x="708" y="1324"/>
                    <a:pt x="770" y="1324"/>
                  </a:cubicBezTo>
                  <a:cubicBezTo>
                    <a:pt x="794" y="1324"/>
                    <a:pt x="819" y="1326"/>
                    <a:pt x="844" y="1330"/>
                  </a:cubicBezTo>
                  <a:cubicBezTo>
                    <a:pt x="985" y="1350"/>
                    <a:pt x="1128" y="1453"/>
                    <a:pt x="889" y="1550"/>
                  </a:cubicBezTo>
                  <a:cubicBezTo>
                    <a:pt x="790" y="1589"/>
                    <a:pt x="665" y="1580"/>
                    <a:pt x="561" y="1586"/>
                  </a:cubicBezTo>
                  <a:cubicBezTo>
                    <a:pt x="511" y="1587"/>
                    <a:pt x="473" y="1609"/>
                    <a:pt x="443" y="1636"/>
                  </a:cubicBezTo>
                  <a:cubicBezTo>
                    <a:pt x="443" y="1626"/>
                    <a:pt x="446" y="1619"/>
                    <a:pt x="446" y="1609"/>
                  </a:cubicBezTo>
                  <a:cubicBezTo>
                    <a:pt x="439" y="1509"/>
                    <a:pt x="433" y="1407"/>
                    <a:pt x="433" y="1304"/>
                  </a:cubicBezTo>
                  <a:close/>
                  <a:moveTo>
                    <a:pt x="707" y="0"/>
                  </a:moveTo>
                  <a:cubicBezTo>
                    <a:pt x="701" y="0"/>
                    <a:pt x="695" y="1"/>
                    <a:pt x="688" y="1"/>
                  </a:cubicBezTo>
                  <a:cubicBezTo>
                    <a:pt x="1" y="34"/>
                    <a:pt x="50" y="1204"/>
                    <a:pt x="118" y="1652"/>
                  </a:cubicBezTo>
                  <a:cubicBezTo>
                    <a:pt x="131" y="1732"/>
                    <a:pt x="199" y="1769"/>
                    <a:pt x="270" y="1769"/>
                  </a:cubicBezTo>
                  <a:cubicBezTo>
                    <a:pt x="311" y="1769"/>
                    <a:pt x="353" y="1757"/>
                    <a:pt x="385" y="1733"/>
                  </a:cubicBezTo>
                  <a:lnTo>
                    <a:pt x="385" y="1733"/>
                  </a:lnTo>
                  <a:cubicBezTo>
                    <a:pt x="362" y="1839"/>
                    <a:pt x="418" y="1961"/>
                    <a:pt x="561" y="1963"/>
                  </a:cubicBezTo>
                  <a:cubicBezTo>
                    <a:pt x="569" y="1963"/>
                    <a:pt x="577" y="1963"/>
                    <a:pt x="586" y="1963"/>
                  </a:cubicBezTo>
                  <a:cubicBezTo>
                    <a:pt x="963" y="1963"/>
                    <a:pt x="1433" y="1834"/>
                    <a:pt x="1436" y="1374"/>
                  </a:cubicBezTo>
                  <a:cubicBezTo>
                    <a:pt x="1438" y="1209"/>
                    <a:pt x="1360" y="1063"/>
                    <a:pt x="1212" y="986"/>
                  </a:cubicBezTo>
                  <a:cubicBezTo>
                    <a:pt x="1142" y="950"/>
                    <a:pt x="1074" y="940"/>
                    <a:pt x="1005" y="940"/>
                  </a:cubicBezTo>
                  <a:cubicBezTo>
                    <a:pt x="969" y="940"/>
                    <a:pt x="933" y="943"/>
                    <a:pt x="897" y="946"/>
                  </a:cubicBezTo>
                  <a:cubicBezTo>
                    <a:pt x="1012" y="784"/>
                    <a:pt x="1103" y="602"/>
                    <a:pt x="1113" y="420"/>
                  </a:cubicBezTo>
                  <a:cubicBezTo>
                    <a:pt x="1127" y="179"/>
                    <a:pt x="942" y="0"/>
                    <a:pt x="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84" name="Google Shape;2184;p48">
            <a:extLst>
              <a:ext uri="{FF2B5EF4-FFF2-40B4-BE49-F238E27FC236}">
                <a16:creationId xmlns:a16="http://schemas.microsoft.com/office/drawing/2014/main" id="{90FC2578-9DB1-3175-80A6-FF1281BD81B6}"/>
              </a:ext>
            </a:extLst>
          </p:cNvPr>
          <p:cNvSpPr/>
          <p:nvPr/>
        </p:nvSpPr>
        <p:spPr>
          <a:xfrm>
            <a:off x="5631586" y="504636"/>
            <a:ext cx="618959" cy="633678"/>
          </a:xfrm>
          <a:custGeom>
            <a:avLst/>
            <a:gdLst/>
            <a:ahLst/>
            <a:cxnLst/>
            <a:rect l="l" t="t" r="r" b="b"/>
            <a:pathLst>
              <a:path w="19429" h="19891" extrusionOk="0">
                <a:moveTo>
                  <a:pt x="12778" y="0"/>
                </a:moveTo>
                <a:cubicBezTo>
                  <a:pt x="12701" y="0"/>
                  <a:pt x="12632" y="44"/>
                  <a:pt x="12618" y="147"/>
                </a:cubicBezTo>
                <a:cubicBezTo>
                  <a:pt x="12250" y="2877"/>
                  <a:pt x="11927" y="5618"/>
                  <a:pt x="11503" y="8341"/>
                </a:cubicBezTo>
                <a:cubicBezTo>
                  <a:pt x="11320" y="9514"/>
                  <a:pt x="11096" y="10687"/>
                  <a:pt x="10715" y="11812"/>
                </a:cubicBezTo>
                <a:cubicBezTo>
                  <a:pt x="10408" y="12716"/>
                  <a:pt x="9541" y="14959"/>
                  <a:pt x="8311" y="15385"/>
                </a:cubicBezTo>
                <a:cubicBezTo>
                  <a:pt x="8457" y="11095"/>
                  <a:pt x="8847" y="6802"/>
                  <a:pt x="8562" y="2525"/>
                </a:cubicBezTo>
                <a:lnTo>
                  <a:pt x="8562" y="2525"/>
                </a:lnTo>
                <a:cubicBezTo>
                  <a:pt x="8649" y="2681"/>
                  <a:pt x="8724" y="2846"/>
                  <a:pt x="8778" y="3019"/>
                </a:cubicBezTo>
                <a:cubicBezTo>
                  <a:pt x="8814" y="3113"/>
                  <a:pt x="8897" y="3154"/>
                  <a:pt x="8977" y="3154"/>
                </a:cubicBezTo>
                <a:cubicBezTo>
                  <a:pt x="9100" y="3154"/>
                  <a:pt x="9219" y="3059"/>
                  <a:pt x="9163" y="2913"/>
                </a:cubicBezTo>
                <a:cubicBezTo>
                  <a:pt x="9003" y="2481"/>
                  <a:pt x="8795" y="2120"/>
                  <a:pt x="8506" y="1760"/>
                </a:cubicBezTo>
                <a:lnTo>
                  <a:pt x="8506" y="1755"/>
                </a:lnTo>
                <a:cubicBezTo>
                  <a:pt x="8496" y="1643"/>
                  <a:pt x="8388" y="1555"/>
                  <a:pt x="8286" y="1555"/>
                </a:cubicBezTo>
                <a:cubicBezTo>
                  <a:pt x="8228" y="1555"/>
                  <a:pt x="8171" y="1584"/>
                  <a:pt x="8137" y="1654"/>
                </a:cubicBezTo>
                <a:cubicBezTo>
                  <a:pt x="7869" y="2206"/>
                  <a:pt x="7601" y="2757"/>
                  <a:pt x="7335" y="3311"/>
                </a:cubicBezTo>
                <a:cubicBezTo>
                  <a:pt x="7258" y="3469"/>
                  <a:pt x="7390" y="3612"/>
                  <a:pt x="7522" y="3612"/>
                </a:cubicBezTo>
                <a:cubicBezTo>
                  <a:pt x="7581" y="3612"/>
                  <a:pt x="7640" y="3583"/>
                  <a:pt x="7680" y="3513"/>
                </a:cubicBezTo>
                <a:cubicBezTo>
                  <a:pt x="7845" y="3218"/>
                  <a:pt x="8009" y="2924"/>
                  <a:pt x="8174" y="2628"/>
                </a:cubicBezTo>
                <a:lnTo>
                  <a:pt x="8174" y="2628"/>
                </a:lnTo>
                <a:cubicBezTo>
                  <a:pt x="8427" y="6898"/>
                  <a:pt x="7853" y="11186"/>
                  <a:pt x="7843" y="15455"/>
                </a:cubicBezTo>
                <a:cubicBezTo>
                  <a:pt x="7676" y="15446"/>
                  <a:pt x="7504" y="15405"/>
                  <a:pt x="7329" y="15319"/>
                </a:cubicBezTo>
                <a:cubicBezTo>
                  <a:pt x="6773" y="15051"/>
                  <a:pt x="6355" y="14110"/>
                  <a:pt x="6060" y="13593"/>
                </a:cubicBezTo>
                <a:cubicBezTo>
                  <a:pt x="5745" y="13039"/>
                  <a:pt x="5455" y="12471"/>
                  <a:pt x="5184" y="11895"/>
                </a:cubicBezTo>
                <a:cubicBezTo>
                  <a:pt x="4629" y="10701"/>
                  <a:pt x="4173" y="9462"/>
                  <a:pt x="3828" y="8192"/>
                </a:cubicBezTo>
                <a:cubicBezTo>
                  <a:pt x="3126" y="5619"/>
                  <a:pt x="2886" y="2975"/>
                  <a:pt x="3022" y="318"/>
                </a:cubicBezTo>
                <a:cubicBezTo>
                  <a:pt x="3026" y="254"/>
                  <a:pt x="2980" y="223"/>
                  <a:pt x="2931" y="223"/>
                </a:cubicBezTo>
                <a:cubicBezTo>
                  <a:pt x="2882" y="223"/>
                  <a:pt x="2830" y="255"/>
                  <a:pt x="2824" y="318"/>
                </a:cubicBezTo>
                <a:cubicBezTo>
                  <a:pt x="2531" y="3340"/>
                  <a:pt x="2869" y="6392"/>
                  <a:pt x="3777" y="9289"/>
                </a:cubicBezTo>
                <a:cubicBezTo>
                  <a:pt x="4215" y="10685"/>
                  <a:pt x="4783" y="12044"/>
                  <a:pt x="5480" y="13330"/>
                </a:cubicBezTo>
                <a:cubicBezTo>
                  <a:pt x="5827" y="13973"/>
                  <a:pt x="6268" y="14989"/>
                  <a:pt x="6948" y="15512"/>
                </a:cubicBezTo>
                <a:cubicBezTo>
                  <a:pt x="4683" y="15419"/>
                  <a:pt x="2419" y="15317"/>
                  <a:pt x="154" y="15218"/>
                </a:cubicBezTo>
                <a:cubicBezTo>
                  <a:pt x="152" y="15218"/>
                  <a:pt x="149" y="15218"/>
                  <a:pt x="147" y="15218"/>
                </a:cubicBezTo>
                <a:cubicBezTo>
                  <a:pt x="1" y="15218"/>
                  <a:pt x="7" y="15439"/>
                  <a:pt x="154" y="15453"/>
                </a:cubicBezTo>
                <a:cubicBezTo>
                  <a:pt x="2707" y="15698"/>
                  <a:pt x="5274" y="15863"/>
                  <a:pt x="7845" y="15979"/>
                </a:cubicBezTo>
                <a:cubicBezTo>
                  <a:pt x="7857" y="17252"/>
                  <a:pt x="7923" y="18525"/>
                  <a:pt x="8084" y="19793"/>
                </a:cubicBezTo>
                <a:cubicBezTo>
                  <a:pt x="8092" y="19857"/>
                  <a:pt x="8144" y="19890"/>
                  <a:pt x="8194" y="19890"/>
                </a:cubicBezTo>
                <a:cubicBezTo>
                  <a:pt x="8243" y="19890"/>
                  <a:pt x="8288" y="19859"/>
                  <a:pt x="8287" y="19793"/>
                </a:cubicBezTo>
                <a:cubicBezTo>
                  <a:pt x="8247" y="18530"/>
                  <a:pt x="8260" y="17265"/>
                  <a:pt x="8294" y="15999"/>
                </a:cubicBezTo>
                <a:cubicBezTo>
                  <a:pt x="11646" y="16142"/>
                  <a:pt x="15005" y="16199"/>
                  <a:pt x="18353" y="16218"/>
                </a:cubicBezTo>
                <a:cubicBezTo>
                  <a:pt x="18293" y="16264"/>
                  <a:pt x="18234" y="16308"/>
                  <a:pt x="18174" y="16351"/>
                </a:cubicBezTo>
                <a:cubicBezTo>
                  <a:pt x="17852" y="16541"/>
                  <a:pt x="17531" y="16731"/>
                  <a:pt x="17209" y="16921"/>
                </a:cubicBezTo>
                <a:cubicBezTo>
                  <a:pt x="17013" y="17037"/>
                  <a:pt x="17133" y="17293"/>
                  <a:pt x="17317" y="17293"/>
                </a:cubicBezTo>
                <a:cubicBezTo>
                  <a:pt x="17348" y="17293"/>
                  <a:pt x="17380" y="17286"/>
                  <a:pt x="17412" y="17270"/>
                </a:cubicBezTo>
                <a:cubicBezTo>
                  <a:pt x="17775" y="17096"/>
                  <a:pt x="18105" y="16899"/>
                  <a:pt x="18418" y="16676"/>
                </a:cubicBezTo>
                <a:cubicBezTo>
                  <a:pt x="18690" y="16514"/>
                  <a:pt x="18962" y="16355"/>
                  <a:pt x="19231" y="16194"/>
                </a:cubicBezTo>
                <a:cubicBezTo>
                  <a:pt x="19337" y="16132"/>
                  <a:pt x="19350" y="16005"/>
                  <a:pt x="19295" y="15914"/>
                </a:cubicBezTo>
                <a:cubicBezTo>
                  <a:pt x="19312" y="15897"/>
                  <a:pt x="19330" y="15881"/>
                  <a:pt x="19345" y="15864"/>
                </a:cubicBezTo>
                <a:cubicBezTo>
                  <a:pt x="19428" y="15771"/>
                  <a:pt x="19421" y="15604"/>
                  <a:pt x="19302" y="15545"/>
                </a:cubicBezTo>
                <a:cubicBezTo>
                  <a:pt x="18834" y="15309"/>
                  <a:pt x="18369" y="15145"/>
                  <a:pt x="17849" y="15047"/>
                </a:cubicBezTo>
                <a:cubicBezTo>
                  <a:pt x="17834" y="15044"/>
                  <a:pt x="17820" y="15042"/>
                  <a:pt x="17806" y="15042"/>
                </a:cubicBezTo>
                <a:cubicBezTo>
                  <a:pt x="17586" y="15042"/>
                  <a:pt x="17503" y="15390"/>
                  <a:pt x="17742" y="15435"/>
                </a:cubicBezTo>
                <a:cubicBezTo>
                  <a:pt x="18141" y="15511"/>
                  <a:pt x="18496" y="15619"/>
                  <a:pt x="18856" y="15778"/>
                </a:cubicBezTo>
                <a:cubicBezTo>
                  <a:pt x="18843" y="15791"/>
                  <a:pt x="18830" y="15803"/>
                  <a:pt x="18818" y="15814"/>
                </a:cubicBezTo>
                <a:cubicBezTo>
                  <a:pt x="15454" y="15804"/>
                  <a:pt x="12096" y="15707"/>
                  <a:pt x="8738" y="15579"/>
                </a:cubicBezTo>
                <a:cubicBezTo>
                  <a:pt x="9219" y="15286"/>
                  <a:pt x="9613" y="14795"/>
                  <a:pt x="9908" y="14361"/>
                </a:cubicBezTo>
                <a:cubicBezTo>
                  <a:pt x="10735" y="13144"/>
                  <a:pt x="11219" y="11718"/>
                  <a:pt x="11546" y="10291"/>
                </a:cubicBezTo>
                <a:cubicBezTo>
                  <a:pt x="12295" y="7012"/>
                  <a:pt x="12557" y="3584"/>
                  <a:pt x="13006" y="254"/>
                </a:cubicBezTo>
                <a:cubicBezTo>
                  <a:pt x="13027" y="101"/>
                  <a:pt x="12895" y="0"/>
                  <a:pt x="12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5573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>
          <a:extLst>
            <a:ext uri="{FF2B5EF4-FFF2-40B4-BE49-F238E27FC236}">
              <a16:creationId xmlns:a16="http://schemas.microsoft.com/office/drawing/2014/main" id="{C1C53CCB-8C28-2B2E-424E-1386D7414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2">
            <a:extLst>
              <a:ext uri="{FF2B5EF4-FFF2-40B4-BE49-F238E27FC236}">
                <a16:creationId xmlns:a16="http://schemas.microsoft.com/office/drawing/2014/main" id="{6C4E7B4C-B1D7-FDB5-F890-ACE38299D2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Fuel Consumption Calculation</a:t>
            </a:r>
            <a:endParaRPr dirty="0"/>
          </a:p>
        </p:txBody>
      </p:sp>
      <p:sp>
        <p:nvSpPr>
          <p:cNvPr id="1540" name="Google Shape;1540;p42">
            <a:extLst>
              <a:ext uri="{FF2B5EF4-FFF2-40B4-BE49-F238E27FC236}">
                <a16:creationId xmlns:a16="http://schemas.microsoft.com/office/drawing/2014/main" id="{7D3D2A9F-EF0B-A420-984F-1AEA0A1BCA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776" y="1728530"/>
            <a:ext cx="4503600" cy="3300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Objective: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dirty="0"/>
              <a:t>Analyze and compute the total fuel consumption based on varying speed over time.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b="1" dirty="0"/>
              <a:t>Formula Used: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dirty="0"/>
              <a:t>Fuel Consumption Rate: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dirty="0"/>
              <a:t>Speed Variation: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" dirty="0"/>
          </a:p>
          <a:p>
            <a:pPr marL="285750" indent="-285750">
              <a:buClr>
                <a:schemeClr val="dk1"/>
              </a:buClr>
              <a:buSzPts val="1100"/>
            </a:pPr>
            <a:endParaRPr lang="en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" dirty="0"/>
              <a:t>Total Fuel: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grpSp>
        <p:nvGrpSpPr>
          <p:cNvPr id="1541" name="Google Shape;1541;p42">
            <a:extLst>
              <a:ext uri="{FF2B5EF4-FFF2-40B4-BE49-F238E27FC236}">
                <a16:creationId xmlns:a16="http://schemas.microsoft.com/office/drawing/2014/main" id="{8A50D1A4-65D8-E1CD-1EDD-4B0C4063C86F}"/>
              </a:ext>
            </a:extLst>
          </p:cNvPr>
          <p:cNvGrpSpPr/>
          <p:nvPr/>
        </p:nvGrpSpPr>
        <p:grpSpPr>
          <a:xfrm>
            <a:off x="7723251" y="2149445"/>
            <a:ext cx="841238" cy="837088"/>
            <a:chOff x="1535441" y="3235327"/>
            <a:chExt cx="438191" cy="436029"/>
          </a:xfrm>
        </p:grpSpPr>
        <p:sp>
          <p:nvSpPr>
            <p:cNvPr id="1542" name="Google Shape;1542;p42">
              <a:extLst>
                <a:ext uri="{FF2B5EF4-FFF2-40B4-BE49-F238E27FC236}">
                  <a16:creationId xmlns:a16="http://schemas.microsoft.com/office/drawing/2014/main" id="{D1E1911C-EEF5-717D-B6D8-4DB9A026635B}"/>
                </a:ext>
              </a:extLst>
            </p:cNvPr>
            <p:cNvSpPr/>
            <p:nvPr/>
          </p:nvSpPr>
          <p:spPr>
            <a:xfrm>
              <a:off x="1535441" y="3235327"/>
              <a:ext cx="438191" cy="436029"/>
            </a:xfrm>
            <a:custGeom>
              <a:avLst/>
              <a:gdLst/>
              <a:ahLst/>
              <a:cxnLst/>
              <a:rect l="l" t="t" r="r" b="b"/>
              <a:pathLst>
                <a:path w="9730" h="9682" extrusionOk="0">
                  <a:moveTo>
                    <a:pt x="4731" y="0"/>
                  </a:moveTo>
                  <a:cubicBezTo>
                    <a:pt x="3568" y="0"/>
                    <a:pt x="2455" y="428"/>
                    <a:pt x="1592" y="1208"/>
                  </a:cubicBezTo>
                  <a:cubicBezTo>
                    <a:pt x="1503" y="1289"/>
                    <a:pt x="1426" y="1377"/>
                    <a:pt x="1361" y="1474"/>
                  </a:cubicBezTo>
                  <a:cubicBezTo>
                    <a:pt x="1268" y="1545"/>
                    <a:pt x="1182" y="1627"/>
                    <a:pt x="1106" y="1720"/>
                  </a:cubicBezTo>
                  <a:cubicBezTo>
                    <a:pt x="373" y="2615"/>
                    <a:pt x="1" y="3746"/>
                    <a:pt x="55" y="4905"/>
                  </a:cubicBezTo>
                  <a:cubicBezTo>
                    <a:pt x="89" y="5637"/>
                    <a:pt x="296" y="6347"/>
                    <a:pt x="650" y="6979"/>
                  </a:cubicBezTo>
                  <a:cubicBezTo>
                    <a:pt x="619" y="7100"/>
                    <a:pt x="602" y="7225"/>
                    <a:pt x="602" y="7353"/>
                  </a:cubicBezTo>
                  <a:cubicBezTo>
                    <a:pt x="602" y="7744"/>
                    <a:pt x="755" y="8110"/>
                    <a:pt x="1031" y="8386"/>
                  </a:cubicBezTo>
                  <a:lnTo>
                    <a:pt x="1899" y="9253"/>
                  </a:lnTo>
                  <a:cubicBezTo>
                    <a:pt x="2175" y="9530"/>
                    <a:pt x="2542" y="9682"/>
                    <a:pt x="2932" y="9682"/>
                  </a:cubicBezTo>
                  <a:cubicBezTo>
                    <a:pt x="3321" y="9682"/>
                    <a:pt x="3689" y="9530"/>
                    <a:pt x="3965" y="9253"/>
                  </a:cubicBezTo>
                  <a:lnTo>
                    <a:pt x="4143" y="9076"/>
                  </a:lnTo>
                  <a:cubicBezTo>
                    <a:pt x="4200" y="9018"/>
                    <a:pt x="4254" y="8957"/>
                    <a:pt x="4299" y="8892"/>
                  </a:cubicBezTo>
                  <a:cubicBezTo>
                    <a:pt x="4364" y="8845"/>
                    <a:pt x="4426" y="8794"/>
                    <a:pt x="4483" y="8736"/>
                  </a:cubicBezTo>
                  <a:lnTo>
                    <a:pt x="4629" y="8590"/>
                  </a:lnTo>
                  <a:lnTo>
                    <a:pt x="4652" y="8571"/>
                  </a:lnTo>
                  <a:lnTo>
                    <a:pt x="4702" y="8516"/>
                  </a:lnTo>
                  <a:lnTo>
                    <a:pt x="9301" y="3916"/>
                  </a:lnTo>
                  <a:cubicBezTo>
                    <a:pt x="9578" y="3640"/>
                    <a:pt x="9730" y="3273"/>
                    <a:pt x="9730" y="2883"/>
                  </a:cubicBezTo>
                  <a:cubicBezTo>
                    <a:pt x="9730" y="2492"/>
                    <a:pt x="9578" y="2126"/>
                    <a:pt x="9301" y="1850"/>
                  </a:cubicBezTo>
                  <a:lnTo>
                    <a:pt x="8435" y="982"/>
                  </a:lnTo>
                  <a:cubicBezTo>
                    <a:pt x="8158" y="706"/>
                    <a:pt x="7791" y="554"/>
                    <a:pt x="7401" y="554"/>
                  </a:cubicBezTo>
                  <a:cubicBezTo>
                    <a:pt x="7273" y="554"/>
                    <a:pt x="7148" y="570"/>
                    <a:pt x="7028" y="601"/>
                  </a:cubicBezTo>
                  <a:cubicBezTo>
                    <a:pt x="6366" y="229"/>
                    <a:pt x="5616" y="21"/>
                    <a:pt x="4843" y="2"/>
                  </a:cubicBezTo>
                  <a:cubicBezTo>
                    <a:pt x="4807" y="0"/>
                    <a:pt x="4769" y="0"/>
                    <a:pt x="4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42">
              <a:extLst>
                <a:ext uri="{FF2B5EF4-FFF2-40B4-BE49-F238E27FC236}">
                  <a16:creationId xmlns:a16="http://schemas.microsoft.com/office/drawing/2014/main" id="{845500F3-B6BC-4420-7AA6-49ACB704FBB7}"/>
                </a:ext>
              </a:extLst>
            </p:cNvPr>
            <p:cNvSpPr/>
            <p:nvPr/>
          </p:nvSpPr>
          <p:spPr>
            <a:xfrm>
              <a:off x="1589303" y="3301214"/>
              <a:ext cx="318488" cy="304301"/>
            </a:xfrm>
            <a:custGeom>
              <a:avLst/>
              <a:gdLst/>
              <a:ahLst/>
              <a:cxnLst/>
              <a:rect l="l" t="t" r="r" b="b"/>
              <a:pathLst>
                <a:path w="7072" h="6757" extrusionOk="0">
                  <a:moveTo>
                    <a:pt x="3534" y="1229"/>
                  </a:moveTo>
                  <a:cubicBezTo>
                    <a:pt x="4045" y="1229"/>
                    <a:pt x="4556" y="1424"/>
                    <a:pt x="4945" y="1812"/>
                  </a:cubicBezTo>
                  <a:lnTo>
                    <a:pt x="3861" y="2896"/>
                  </a:lnTo>
                  <a:cubicBezTo>
                    <a:pt x="3772" y="2806"/>
                    <a:pt x="3654" y="2761"/>
                    <a:pt x="3536" y="2761"/>
                  </a:cubicBezTo>
                  <a:cubicBezTo>
                    <a:pt x="3418" y="2761"/>
                    <a:pt x="3300" y="2806"/>
                    <a:pt x="3210" y="2896"/>
                  </a:cubicBezTo>
                  <a:cubicBezTo>
                    <a:pt x="3030" y="3075"/>
                    <a:pt x="3030" y="3367"/>
                    <a:pt x="3210" y="3547"/>
                  </a:cubicBezTo>
                  <a:lnTo>
                    <a:pt x="2124" y="4633"/>
                  </a:lnTo>
                  <a:cubicBezTo>
                    <a:pt x="1347" y="3855"/>
                    <a:pt x="1347" y="2590"/>
                    <a:pt x="2124" y="1812"/>
                  </a:cubicBezTo>
                  <a:cubicBezTo>
                    <a:pt x="2513" y="1424"/>
                    <a:pt x="3024" y="1229"/>
                    <a:pt x="3534" y="1229"/>
                  </a:cubicBezTo>
                  <a:close/>
                  <a:moveTo>
                    <a:pt x="3536" y="0"/>
                  </a:moveTo>
                  <a:cubicBezTo>
                    <a:pt x="2711" y="0"/>
                    <a:pt x="1887" y="315"/>
                    <a:pt x="1257" y="943"/>
                  </a:cubicBezTo>
                  <a:cubicBezTo>
                    <a:pt x="0" y="2202"/>
                    <a:pt x="0" y="4241"/>
                    <a:pt x="1257" y="5500"/>
                  </a:cubicBezTo>
                  <a:lnTo>
                    <a:pt x="867" y="5890"/>
                  </a:lnTo>
                  <a:lnTo>
                    <a:pt x="1735" y="6757"/>
                  </a:lnTo>
                  <a:lnTo>
                    <a:pt x="7071" y="1421"/>
                  </a:lnTo>
                  <a:lnTo>
                    <a:pt x="6203" y="554"/>
                  </a:lnTo>
                  <a:lnTo>
                    <a:pt x="5814" y="943"/>
                  </a:lnTo>
                  <a:cubicBezTo>
                    <a:pt x="5184" y="315"/>
                    <a:pt x="4360" y="0"/>
                    <a:pt x="3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4" name="Google Shape;1544;p42">
              <a:extLst>
                <a:ext uri="{FF2B5EF4-FFF2-40B4-BE49-F238E27FC236}">
                  <a16:creationId xmlns:a16="http://schemas.microsoft.com/office/drawing/2014/main" id="{DB052229-13CF-4F9C-B0F9-77983D5108DA}"/>
                </a:ext>
              </a:extLst>
            </p:cNvPr>
            <p:cNvSpPr/>
            <p:nvPr/>
          </p:nvSpPr>
          <p:spPr>
            <a:xfrm>
              <a:off x="1639112" y="3301169"/>
              <a:ext cx="212070" cy="53772"/>
            </a:xfrm>
            <a:custGeom>
              <a:avLst/>
              <a:gdLst/>
              <a:ahLst/>
              <a:cxnLst/>
              <a:rect l="l" t="t" r="r" b="b"/>
              <a:pathLst>
                <a:path w="4709" h="1194" extrusionOk="0">
                  <a:moveTo>
                    <a:pt x="2431" y="0"/>
                  </a:moveTo>
                  <a:cubicBezTo>
                    <a:pt x="1607" y="0"/>
                    <a:pt x="782" y="315"/>
                    <a:pt x="153" y="943"/>
                  </a:cubicBezTo>
                  <a:cubicBezTo>
                    <a:pt x="99" y="997"/>
                    <a:pt x="49" y="1051"/>
                    <a:pt x="0" y="1106"/>
                  </a:cubicBezTo>
                  <a:cubicBezTo>
                    <a:pt x="606" y="578"/>
                    <a:pt x="1360" y="315"/>
                    <a:pt x="2115" y="315"/>
                  </a:cubicBezTo>
                  <a:cubicBezTo>
                    <a:pt x="2891" y="315"/>
                    <a:pt x="3666" y="593"/>
                    <a:pt x="4279" y="1149"/>
                  </a:cubicBezTo>
                  <a:cubicBezTo>
                    <a:pt x="4311" y="1179"/>
                    <a:pt x="4351" y="1193"/>
                    <a:pt x="4391" y="1193"/>
                  </a:cubicBezTo>
                  <a:cubicBezTo>
                    <a:pt x="4433" y="1193"/>
                    <a:pt x="4475" y="1177"/>
                    <a:pt x="4508" y="1145"/>
                  </a:cubicBezTo>
                  <a:lnTo>
                    <a:pt x="4709" y="943"/>
                  </a:lnTo>
                  <a:cubicBezTo>
                    <a:pt x="4080" y="315"/>
                    <a:pt x="3256" y="0"/>
                    <a:pt x="2431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5" name="Google Shape;1545;p42">
              <a:extLst>
                <a:ext uri="{FF2B5EF4-FFF2-40B4-BE49-F238E27FC236}">
                  <a16:creationId xmlns:a16="http://schemas.microsoft.com/office/drawing/2014/main" id="{ACDED7CB-6B5C-D35E-8265-1E346FD25589}"/>
                </a:ext>
              </a:extLst>
            </p:cNvPr>
            <p:cNvSpPr/>
            <p:nvPr/>
          </p:nvSpPr>
          <p:spPr>
            <a:xfrm>
              <a:off x="1652397" y="3326028"/>
              <a:ext cx="255393" cy="279442"/>
            </a:xfrm>
            <a:custGeom>
              <a:avLst/>
              <a:gdLst/>
              <a:ahLst/>
              <a:cxnLst/>
              <a:rect l="l" t="t" r="r" b="b"/>
              <a:pathLst>
                <a:path w="5671" h="6205" extrusionOk="0">
                  <a:moveTo>
                    <a:pt x="4802" y="1"/>
                  </a:moveTo>
                  <a:lnTo>
                    <a:pt x="4489" y="316"/>
                  </a:lnTo>
                  <a:lnTo>
                    <a:pt x="4905" y="734"/>
                  </a:lnTo>
                  <a:cubicBezTo>
                    <a:pt x="4970" y="798"/>
                    <a:pt x="4970" y="903"/>
                    <a:pt x="4905" y="967"/>
                  </a:cubicBezTo>
                  <a:lnTo>
                    <a:pt x="0" y="5872"/>
                  </a:lnTo>
                  <a:lnTo>
                    <a:pt x="334" y="6205"/>
                  </a:lnTo>
                  <a:lnTo>
                    <a:pt x="5670" y="869"/>
                  </a:lnTo>
                  <a:lnTo>
                    <a:pt x="4802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42">
              <a:extLst>
                <a:ext uri="{FF2B5EF4-FFF2-40B4-BE49-F238E27FC236}">
                  <a16:creationId xmlns:a16="http://schemas.microsoft.com/office/drawing/2014/main" id="{D6C6A691-B7A1-96A0-4A4C-47CDE8AD3E9F}"/>
                </a:ext>
              </a:extLst>
            </p:cNvPr>
            <p:cNvSpPr/>
            <p:nvPr/>
          </p:nvSpPr>
          <p:spPr>
            <a:xfrm>
              <a:off x="1593807" y="3349942"/>
              <a:ext cx="86647" cy="260212"/>
            </a:xfrm>
            <a:custGeom>
              <a:avLst/>
              <a:gdLst/>
              <a:ahLst/>
              <a:cxnLst/>
              <a:rect l="l" t="t" r="r" b="b"/>
              <a:pathLst>
                <a:path w="1924" h="5778" extrusionOk="0">
                  <a:moveTo>
                    <a:pt x="940" y="0"/>
                  </a:moveTo>
                  <a:cubicBezTo>
                    <a:pt x="910" y="0"/>
                    <a:pt x="880" y="13"/>
                    <a:pt x="859" y="39"/>
                  </a:cubicBezTo>
                  <a:cubicBezTo>
                    <a:pt x="341" y="674"/>
                    <a:pt x="75" y="1475"/>
                    <a:pt x="114" y="2297"/>
                  </a:cubicBezTo>
                  <a:cubicBezTo>
                    <a:pt x="151" y="3091"/>
                    <a:pt x="469" y="3840"/>
                    <a:pt x="1013" y="4417"/>
                  </a:cubicBezTo>
                  <a:lnTo>
                    <a:pt x="694" y="4736"/>
                  </a:lnTo>
                  <a:cubicBezTo>
                    <a:pt x="675" y="4755"/>
                    <a:pt x="664" y="4781"/>
                    <a:pt x="664" y="4808"/>
                  </a:cubicBezTo>
                  <a:cubicBezTo>
                    <a:pt x="664" y="4835"/>
                    <a:pt x="675" y="4861"/>
                    <a:pt x="694" y="4880"/>
                  </a:cubicBezTo>
                  <a:lnTo>
                    <a:pt x="1561" y="5748"/>
                  </a:lnTo>
                  <a:cubicBezTo>
                    <a:pt x="1582" y="5767"/>
                    <a:pt x="1608" y="5777"/>
                    <a:pt x="1633" y="5777"/>
                  </a:cubicBezTo>
                  <a:cubicBezTo>
                    <a:pt x="1659" y="5777"/>
                    <a:pt x="1685" y="5767"/>
                    <a:pt x="1706" y="5748"/>
                  </a:cubicBezTo>
                  <a:lnTo>
                    <a:pt x="1883" y="5570"/>
                  </a:lnTo>
                  <a:cubicBezTo>
                    <a:pt x="1923" y="5530"/>
                    <a:pt x="1923" y="5465"/>
                    <a:pt x="1883" y="5425"/>
                  </a:cubicBezTo>
                  <a:cubicBezTo>
                    <a:pt x="1864" y="5405"/>
                    <a:pt x="1839" y="5395"/>
                    <a:pt x="1813" y="5395"/>
                  </a:cubicBezTo>
                  <a:cubicBezTo>
                    <a:pt x="1787" y="5395"/>
                    <a:pt x="1761" y="5405"/>
                    <a:pt x="1740" y="5425"/>
                  </a:cubicBezTo>
                  <a:lnTo>
                    <a:pt x="1635" y="5531"/>
                  </a:lnTo>
                  <a:lnTo>
                    <a:pt x="912" y="4808"/>
                  </a:lnTo>
                  <a:lnTo>
                    <a:pt x="1229" y="4489"/>
                  </a:lnTo>
                  <a:cubicBezTo>
                    <a:pt x="1249" y="4471"/>
                    <a:pt x="1260" y="4445"/>
                    <a:pt x="1260" y="4418"/>
                  </a:cubicBezTo>
                  <a:cubicBezTo>
                    <a:pt x="1260" y="4390"/>
                    <a:pt x="1248" y="4364"/>
                    <a:pt x="1229" y="4346"/>
                  </a:cubicBezTo>
                  <a:cubicBezTo>
                    <a:pt x="92" y="3208"/>
                    <a:pt x="0" y="1410"/>
                    <a:pt x="1018" y="168"/>
                  </a:cubicBezTo>
                  <a:cubicBezTo>
                    <a:pt x="1054" y="125"/>
                    <a:pt x="1049" y="60"/>
                    <a:pt x="1004" y="23"/>
                  </a:cubicBezTo>
                  <a:cubicBezTo>
                    <a:pt x="985" y="8"/>
                    <a:pt x="963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42">
              <a:extLst>
                <a:ext uri="{FF2B5EF4-FFF2-40B4-BE49-F238E27FC236}">
                  <a16:creationId xmlns:a16="http://schemas.microsoft.com/office/drawing/2014/main" id="{F0EBB7E3-0D2B-8E82-8F03-4CF8D4B716E5}"/>
                </a:ext>
              </a:extLst>
            </p:cNvPr>
            <p:cNvSpPr/>
            <p:nvPr/>
          </p:nvSpPr>
          <p:spPr>
            <a:xfrm>
              <a:off x="1645912" y="3344177"/>
              <a:ext cx="179014" cy="177978"/>
            </a:xfrm>
            <a:custGeom>
              <a:avLst/>
              <a:gdLst/>
              <a:ahLst/>
              <a:cxnLst/>
              <a:rect l="l" t="t" r="r" b="b"/>
              <a:pathLst>
                <a:path w="3975" h="3952" extrusionOk="0">
                  <a:moveTo>
                    <a:pt x="1699" y="1"/>
                  </a:moveTo>
                  <a:cubicBezTo>
                    <a:pt x="1690" y="1"/>
                    <a:pt x="1681" y="2"/>
                    <a:pt x="1672" y="5"/>
                  </a:cubicBezTo>
                  <a:cubicBezTo>
                    <a:pt x="1618" y="20"/>
                    <a:pt x="1585" y="75"/>
                    <a:pt x="1600" y="130"/>
                  </a:cubicBezTo>
                  <a:lnTo>
                    <a:pt x="1638" y="271"/>
                  </a:lnTo>
                  <a:cubicBezTo>
                    <a:pt x="1524" y="308"/>
                    <a:pt x="1412" y="354"/>
                    <a:pt x="1303" y="411"/>
                  </a:cubicBezTo>
                  <a:lnTo>
                    <a:pt x="1282" y="373"/>
                  </a:lnTo>
                  <a:cubicBezTo>
                    <a:pt x="1263" y="340"/>
                    <a:pt x="1228" y="321"/>
                    <a:pt x="1192" y="321"/>
                  </a:cubicBezTo>
                  <a:cubicBezTo>
                    <a:pt x="1176" y="321"/>
                    <a:pt x="1159" y="325"/>
                    <a:pt x="1144" y="333"/>
                  </a:cubicBezTo>
                  <a:cubicBezTo>
                    <a:pt x="1095" y="360"/>
                    <a:pt x="1077" y="423"/>
                    <a:pt x="1104" y="472"/>
                  </a:cubicBezTo>
                  <a:lnTo>
                    <a:pt x="1127" y="513"/>
                  </a:lnTo>
                  <a:cubicBezTo>
                    <a:pt x="1037" y="571"/>
                    <a:pt x="950" y="638"/>
                    <a:pt x="868" y="713"/>
                  </a:cubicBezTo>
                  <a:lnTo>
                    <a:pt x="765" y="609"/>
                  </a:lnTo>
                  <a:cubicBezTo>
                    <a:pt x="746" y="590"/>
                    <a:pt x="719" y="580"/>
                    <a:pt x="693" y="580"/>
                  </a:cubicBezTo>
                  <a:cubicBezTo>
                    <a:pt x="667" y="580"/>
                    <a:pt x="641" y="590"/>
                    <a:pt x="622" y="609"/>
                  </a:cubicBezTo>
                  <a:cubicBezTo>
                    <a:pt x="582" y="649"/>
                    <a:pt x="582" y="714"/>
                    <a:pt x="622" y="754"/>
                  </a:cubicBezTo>
                  <a:lnTo>
                    <a:pt x="725" y="857"/>
                  </a:lnTo>
                  <a:cubicBezTo>
                    <a:pt x="644" y="945"/>
                    <a:pt x="573" y="1040"/>
                    <a:pt x="509" y="1138"/>
                  </a:cubicBezTo>
                  <a:lnTo>
                    <a:pt x="471" y="1116"/>
                  </a:lnTo>
                  <a:cubicBezTo>
                    <a:pt x="455" y="1107"/>
                    <a:pt x="437" y="1102"/>
                    <a:pt x="420" y="1102"/>
                  </a:cubicBezTo>
                  <a:cubicBezTo>
                    <a:pt x="385" y="1102"/>
                    <a:pt x="351" y="1120"/>
                    <a:pt x="332" y="1152"/>
                  </a:cubicBezTo>
                  <a:cubicBezTo>
                    <a:pt x="303" y="1201"/>
                    <a:pt x="319" y="1263"/>
                    <a:pt x="367" y="1292"/>
                  </a:cubicBezTo>
                  <a:lnTo>
                    <a:pt x="408" y="1316"/>
                  </a:lnTo>
                  <a:cubicBezTo>
                    <a:pt x="357" y="1418"/>
                    <a:pt x="314" y="1521"/>
                    <a:pt x="281" y="1626"/>
                  </a:cubicBezTo>
                  <a:lnTo>
                    <a:pt x="140" y="1588"/>
                  </a:lnTo>
                  <a:cubicBezTo>
                    <a:pt x="131" y="1586"/>
                    <a:pt x="122" y="1585"/>
                    <a:pt x="113" y="1585"/>
                  </a:cubicBezTo>
                  <a:cubicBezTo>
                    <a:pt x="68" y="1585"/>
                    <a:pt x="27" y="1616"/>
                    <a:pt x="15" y="1661"/>
                  </a:cubicBezTo>
                  <a:cubicBezTo>
                    <a:pt x="0" y="1716"/>
                    <a:pt x="33" y="1771"/>
                    <a:pt x="87" y="1786"/>
                  </a:cubicBezTo>
                  <a:lnTo>
                    <a:pt x="229" y="1824"/>
                  </a:lnTo>
                  <a:cubicBezTo>
                    <a:pt x="204" y="1937"/>
                    <a:pt x="189" y="2053"/>
                    <a:pt x="183" y="2168"/>
                  </a:cubicBezTo>
                  <a:lnTo>
                    <a:pt x="143" y="2168"/>
                  </a:lnTo>
                  <a:cubicBezTo>
                    <a:pt x="142" y="2168"/>
                    <a:pt x="142" y="2168"/>
                    <a:pt x="141" y="2168"/>
                  </a:cubicBezTo>
                  <a:cubicBezTo>
                    <a:pt x="86" y="2168"/>
                    <a:pt x="41" y="2213"/>
                    <a:pt x="40" y="2268"/>
                  </a:cubicBezTo>
                  <a:cubicBezTo>
                    <a:pt x="40" y="2325"/>
                    <a:pt x="84" y="2370"/>
                    <a:pt x="140" y="2371"/>
                  </a:cubicBezTo>
                  <a:lnTo>
                    <a:pt x="183" y="2371"/>
                  </a:lnTo>
                  <a:cubicBezTo>
                    <a:pt x="189" y="2485"/>
                    <a:pt x="204" y="2599"/>
                    <a:pt x="229" y="2711"/>
                  </a:cubicBezTo>
                  <a:lnTo>
                    <a:pt x="87" y="2749"/>
                  </a:lnTo>
                  <a:cubicBezTo>
                    <a:pt x="33" y="2763"/>
                    <a:pt x="0" y="2820"/>
                    <a:pt x="15" y="2874"/>
                  </a:cubicBezTo>
                  <a:cubicBezTo>
                    <a:pt x="28" y="2920"/>
                    <a:pt x="68" y="2950"/>
                    <a:pt x="112" y="2950"/>
                  </a:cubicBezTo>
                  <a:cubicBezTo>
                    <a:pt x="121" y="2950"/>
                    <a:pt x="131" y="2948"/>
                    <a:pt x="139" y="2946"/>
                  </a:cubicBezTo>
                  <a:lnTo>
                    <a:pt x="280" y="2908"/>
                  </a:lnTo>
                  <a:cubicBezTo>
                    <a:pt x="314" y="3016"/>
                    <a:pt x="359" y="3122"/>
                    <a:pt x="411" y="3224"/>
                  </a:cubicBezTo>
                  <a:lnTo>
                    <a:pt x="381" y="3240"/>
                  </a:lnTo>
                  <a:cubicBezTo>
                    <a:pt x="332" y="3268"/>
                    <a:pt x="314" y="3331"/>
                    <a:pt x="341" y="3379"/>
                  </a:cubicBezTo>
                  <a:cubicBezTo>
                    <a:pt x="360" y="3411"/>
                    <a:pt x="394" y="3431"/>
                    <a:pt x="430" y="3431"/>
                  </a:cubicBezTo>
                  <a:cubicBezTo>
                    <a:pt x="446" y="3431"/>
                    <a:pt x="464" y="3426"/>
                    <a:pt x="480" y="3418"/>
                  </a:cubicBezTo>
                  <a:lnTo>
                    <a:pt x="512" y="3399"/>
                  </a:lnTo>
                  <a:cubicBezTo>
                    <a:pt x="573" y="3495"/>
                    <a:pt x="643" y="3587"/>
                    <a:pt x="722" y="3674"/>
                  </a:cubicBezTo>
                  <a:lnTo>
                    <a:pt x="618" y="3778"/>
                  </a:lnTo>
                  <a:cubicBezTo>
                    <a:pt x="579" y="3817"/>
                    <a:pt x="579" y="3882"/>
                    <a:pt x="618" y="3921"/>
                  </a:cubicBezTo>
                  <a:cubicBezTo>
                    <a:pt x="639" y="3942"/>
                    <a:pt x="665" y="3952"/>
                    <a:pt x="691" y="3952"/>
                  </a:cubicBezTo>
                  <a:cubicBezTo>
                    <a:pt x="716" y="3952"/>
                    <a:pt x="742" y="3942"/>
                    <a:pt x="763" y="3921"/>
                  </a:cubicBezTo>
                  <a:lnTo>
                    <a:pt x="2026" y="2664"/>
                  </a:lnTo>
                  <a:cubicBezTo>
                    <a:pt x="2066" y="2625"/>
                    <a:pt x="2066" y="2560"/>
                    <a:pt x="2026" y="2520"/>
                  </a:cubicBezTo>
                  <a:cubicBezTo>
                    <a:pt x="1885" y="2380"/>
                    <a:pt x="1885" y="2153"/>
                    <a:pt x="2026" y="2012"/>
                  </a:cubicBezTo>
                  <a:cubicBezTo>
                    <a:pt x="2094" y="1945"/>
                    <a:pt x="2183" y="1908"/>
                    <a:pt x="2279" y="1908"/>
                  </a:cubicBezTo>
                  <a:cubicBezTo>
                    <a:pt x="2374" y="1908"/>
                    <a:pt x="2465" y="1945"/>
                    <a:pt x="2531" y="2012"/>
                  </a:cubicBezTo>
                  <a:cubicBezTo>
                    <a:pt x="2551" y="2032"/>
                    <a:pt x="2577" y="2043"/>
                    <a:pt x="2604" y="2043"/>
                  </a:cubicBezTo>
                  <a:cubicBezTo>
                    <a:pt x="2632" y="2043"/>
                    <a:pt x="2657" y="2032"/>
                    <a:pt x="2676" y="2012"/>
                  </a:cubicBezTo>
                  <a:lnTo>
                    <a:pt x="3259" y="1429"/>
                  </a:lnTo>
                  <a:cubicBezTo>
                    <a:pt x="3298" y="1390"/>
                    <a:pt x="3298" y="1325"/>
                    <a:pt x="3259" y="1285"/>
                  </a:cubicBezTo>
                  <a:cubicBezTo>
                    <a:pt x="3240" y="1265"/>
                    <a:pt x="3213" y="1255"/>
                    <a:pt x="3187" y="1255"/>
                  </a:cubicBezTo>
                  <a:cubicBezTo>
                    <a:pt x="3161" y="1255"/>
                    <a:pt x="3135" y="1265"/>
                    <a:pt x="3116" y="1285"/>
                  </a:cubicBezTo>
                  <a:lnTo>
                    <a:pt x="2597" y="1804"/>
                  </a:lnTo>
                  <a:cubicBezTo>
                    <a:pt x="2504" y="1739"/>
                    <a:pt x="2393" y="1705"/>
                    <a:pt x="2278" y="1705"/>
                  </a:cubicBezTo>
                  <a:cubicBezTo>
                    <a:pt x="2128" y="1705"/>
                    <a:pt x="1987" y="1762"/>
                    <a:pt x="1881" y="1869"/>
                  </a:cubicBezTo>
                  <a:cubicBezTo>
                    <a:pt x="1686" y="2064"/>
                    <a:pt x="1665" y="2366"/>
                    <a:pt x="1816" y="2586"/>
                  </a:cubicBezTo>
                  <a:lnTo>
                    <a:pt x="871" y="3530"/>
                  </a:lnTo>
                  <a:cubicBezTo>
                    <a:pt x="782" y="3431"/>
                    <a:pt x="706" y="3324"/>
                    <a:pt x="641" y="3214"/>
                  </a:cubicBezTo>
                  <a:lnTo>
                    <a:pt x="641" y="3213"/>
                  </a:lnTo>
                  <a:lnTo>
                    <a:pt x="639" y="3212"/>
                  </a:lnTo>
                  <a:cubicBezTo>
                    <a:pt x="222" y="2489"/>
                    <a:pt x="322" y="1546"/>
                    <a:pt x="941" y="929"/>
                  </a:cubicBezTo>
                  <a:cubicBezTo>
                    <a:pt x="1310" y="560"/>
                    <a:pt x="1795" y="376"/>
                    <a:pt x="2279" y="376"/>
                  </a:cubicBezTo>
                  <a:cubicBezTo>
                    <a:pt x="2732" y="376"/>
                    <a:pt x="3185" y="537"/>
                    <a:pt x="3543" y="858"/>
                  </a:cubicBezTo>
                  <a:lnTo>
                    <a:pt x="3458" y="944"/>
                  </a:lnTo>
                  <a:cubicBezTo>
                    <a:pt x="3418" y="984"/>
                    <a:pt x="3418" y="1049"/>
                    <a:pt x="3458" y="1088"/>
                  </a:cubicBezTo>
                  <a:cubicBezTo>
                    <a:pt x="3478" y="1108"/>
                    <a:pt x="3504" y="1118"/>
                    <a:pt x="3530" y="1118"/>
                  </a:cubicBezTo>
                  <a:cubicBezTo>
                    <a:pt x="3556" y="1118"/>
                    <a:pt x="3582" y="1108"/>
                    <a:pt x="3602" y="1088"/>
                  </a:cubicBezTo>
                  <a:lnTo>
                    <a:pt x="3935" y="755"/>
                  </a:lnTo>
                  <a:cubicBezTo>
                    <a:pt x="3975" y="716"/>
                    <a:pt x="3975" y="651"/>
                    <a:pt x="3935" y="612"/>
                  </a:cubicBezTo>
                  <a:cubicBezTo>
                    <a:pt x="3915" y="591"/>
                    <a:pt x="3889" y="581"/>
                    <a:pt x="3863" y="581"/>
                  </a:cubicBezTo>
                  <a:cubicBezTo>
                    <a:pt x="3837" y="581"/>
                    <a:pt x="3811" y="591"/>
                    <a:pt x="3791" y="612"/>
                  </a:cubicBezTo>
                  <a:lnTo>
                    <a:pt x="3688" y="715"/>
                  </a:lnTo>
                  <a:cubicBezTo>
                    <a:pt x="3594" y="629"/>
                    <a:pt x="3494" y="554"/>
                    <a:pt x="3390" y="489"/>
                  </a:cubicBezTo>
                  <a:lnTo>
                    <a:pt x="3406" y="461"/>
                  </a:lnTo>
                  <a:cubicBezTo>
                    <a:pt x="3434" y="412"/>
                    <a:pt x="3418" y="350"/>
                    <a:pt x="3371" y="321"/>
                  </a:cubicBezTo>
                  <a:cubicBezTo>
                    <a:pt x="3355" y="312"/>
                    <a:pt x="3337" y="307"/>
                    <a:pt x="3319" y="307"/>
                  </a:cubicBezTo>
                  <a:cubicBezTo>
                    <a:pt x="3284" y="307"/>
                    <a:pt x="3250" y="325"/>
                    <a:pt x="3231" y="357"/>
                  </a:cubicBezTo>
                  <a:lnTo>
                    <a:pt x="3211" y="390"/>
                  </a:lnTo>
                  <a:cubicBezTo>
                    <a:pt x="3117" y="342"/>
                    <a:pt x="3019" y="303"/>
                    <a:pt x="2919" y="271"/>
                  </a:cubicBezTo>
                  <a:lnTo>
                    <a:pt x="2958" y="130"/>
                  </a:lnTo>
                  <a:cubicBezTo>
                    <a:pt x="2972" y="75"/>
                    <a:pt x="2939" y="20"/>
                    <a:pt x="2885" y="5"/>
                  </a:cubicBezTo>
                  <a:cubicBezTo>
                    <a:pt x="2876" y="2"/>
                    <a:pt x="2867" y="1"/>
                    <a:pt x="2858" y="1"/>
                  </a:cubicBezTo>
                  <a:cubicBezTo>
                    <a:pt x="2813" y="1"/>
                    <a:pt x="2773" y="31"/>
                    <a:pt x="2760" y="76"/>
                  </a:cubicBezTo>
                  <a:lnTo>
                    <a:pt x="2722" y="218"/>
                  </a:lnTo>
                  <a:cubicBezTo>
                    <a:pt x="2601" y="193"/>
                    <a:pt x="2478" y="178"/>
                    <a:pt x="2356" y="173"/>
                  </a:cubicBezTo>
                  <a:lnTo>
                    <a:pt x="2356" y="133"/>
                  </a:lnTo>
                  <a:cubicBezTo>
                    <a:pt x="2356" y="76"/>
                    <a:pt x="2312" y="31"/>
                    <a:pt x="2255" y="30"/>
                  </a:cubicBezTo>
                  <a:lnTo>
                    <a:pt x="2254" y="30"/>
                  </a:lnTo>
                  <a:cubicBezTo>
                    <a:pt x="2199" y="30"/>
                    <a:pt x="2152" y="74"/>
                    <a:pt x="2152" y="130"/>
                  </a:cubicBezTo>
                  <a:lnTo>
                    <a:pt x="2152" y="174"/>
                  </a:lnTo>
                  <a:cubicBezTo>
                    <a:pt x="2046" y="182"/>
                    <a:pt x="1940" y="195"/>
                    <a:pt x="1835" y="218"/>
                  </a:cubicBezTo>
                  <a:lnTo>
                    <a:pt x="1797" y="76"/>
                  </a:lnTo>
                  <a:cubicBezTo>
                    <a:pt x="1785" y="31"/>
                    <a:pt x="1744" y="1"/>
                    <a:pt x="1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42">
              <a:extLst>
                <a:ext uri="{FF2B5EF4-FFF2-40B4-BE49-F238E27FC236}">
                  <a16:creationId xmlns:a16="http://schemas.microsoft.com/office/drawing/2014/main" id="{80D5B213-4B9F-A388-2555-5892298D2718}"/>
                </a:ext>
              </a:extLst>
            </p:cNvPr>
            <p:cNvSpPr/>
            <p:nvPr/>
          </p:nvSpPr>
          <p:spPr>
            <a:xfrm>
              <a:off x="1646272" y="3296620"/>
              <a:ext cx="266157" cy="290296"/>
            </a:xfrm>
            <a:custGeom>
              <a:avLst/>
              <a:gdLst/>
              <a:ahLst/>
              <a:cxnLst/>
              <a:rect l="l" t="t" r="r" b="b"/>
              <a:pathLst>
                <a:path w="5910" h="6446" extrusionOk="0">
                  <a:moveTo>
                    <a:pt x="2274" y="0"/>
                  </a:moveTo>
                  <a:cubicBezTo>
                    <a:pt x="1447" y="0"/>
                    <a:pt x="659" y="303"/>
                    <a:pt x="46" y="857"/>
                  </a:cubicBezTo>
                  <a:cubicBezTo>
                    <a:pt x="3" y="895"/>
                    <a:pt x="0" y="958"/>
                    <a:pt x="38" y="1001"/>
                  </a:cubicBezTo>
                  <a:cubicBezTo>
                    <a:pt x="58" y="1023"/>
                    <a:pt x="86" y="1034"/>
                    <a:pt x="113" y="1034"/>
                  </a:cubicBezTo>
                  <a:cubicBezTo>
                    <a:pt x="138" y="1034"/>
                    <a:pt x="163" y="1025"/>
                    <a:pt x="183" y="1007"/>
                  </a:cubicBezTo>
                  <a:cubicBezTo>
                    <a:pt x="777" y="469"/>
                    <a:pt x="1524" y="202"/>
                    <a:pt x="2270" y="202"/>
                  </a:cubicBezTo>
                  <a:cubicBezTo>
                    <a:pt x="3070" y="202"/>
                    <a:pt x="3870" y="509"/>
                    <a:pt x="4479" y="1118"/>
                  </a:cubicBezTo>
                  <a:cubicBezTo>
                    <a:pt x="4498" y="1137"/>
                    <a:pt x="4524" y="1148"/>
                    <a:pt x="4551" y="1148"/>
                  </a:cubicBezTo>
                  <a:cubicBezTo>
                    <a:pt x="4578" y="1148"/>
                    <a:pt x="4604" y="1137"/>
                    <a:pt x="4623" y="1118"/>
                  </a:cubicBezTo>
                  <a:lnTo>
                    <a:pt x="4941" y="800"/>
                  </a:lnTo>
                  <a:lnTo>
                    <a:pt x="5665" y="1523"/>
                  </a:lnTo>
                  <a:lnTo>
                    <a:pt x="5094" y="2094"/>
                  </a:lnTo>
                  <a:lnTo>
                    <a:pt x="4991" y="1992"/>
                  </a:lnTo>
                  <a:cubicBezTo>
                    <a:pt x="4972" y="1972"/>
                    <a:pt x="4946" y="1962"/>
                    <a:pt x="4920" y="1962"/>
                  </a:cubicBezTo>
                  <a:cubicBezTo>
                    <a:pt x="4893" y="1962"/>
                    <a:pt x="4867" y="1972"/>
                    <a:pt x="4848" y="1992"/>
                  </a:cubicBezTo>
                  <a:cubicBezTo>
                    <a:pt x="4808" y="2032"/>
                    <a:pt x="4808" y="2097"/>
                    <a:pt x="4848" y="2136"/>
                  </a:cubicBezTo>
                  <a:lnTo>
                    <a:pt x="4949" y="2239"/>
                  </a:lnTo>
                  <a:lnTo>
                    <a:pt x="4442" y="2745"/>
                  </a:lnTo>
                  <a:lnTo>
                    <a:pt x="4340" y="2643"/>
                  </a:lnTo>
                  <a:cubicBezTo>
                    <a:pt x="4320" y="2624"/>
                    <a:pt x="4294" y="2614"/>
                    <a:pt x="4268" y="2614"/>
                  </a:cubicBezTo>
                  <a:cubicBezTo>
                    <a:pt x="4242" y="2614"/>
                    <a:pt x="4216" y="2624"/>
                    <a:pt x="4196" y="2643"/>
                  </a:cubicBezTo>
                  <a:cubicBezTo>
                    <a:pt x="4157" y="2682"/>
                    <a:pt x="4157" y="2748"/>
                    <a:pt x="4196" y="2788"/>
                  </a:cubicBezTo>
                  <a:lnTo>
                    <a:pt x="4299" y="2889"/>
                  </a:lnTo>
                  <a:lnTo>
                    <a:pt x="3791" y="3397"/>
                  </a:lnTo>
                  <a:lnTo>
                    <a:pt x="3689" y="3295"/>
                  </a:lnTo>
                  <a:cubicBezTo>
                    <a:pt x="3669" y="3275"/>
                    <a:pt x="3643" y="3265"/>
                    <a:pt x="3617" y="3265"/>
                  </a:cubicBezTo>
                  <a:cubicBezTo>
                    <a:pt x="3590" y="3265"/>
                    <a:pt x="3564" y="3275"/>
                    <a:pt x="3545" y="3295"/>
                  </a:cubicBezTo>
                  <a:cubicBezTo>
                    <a:pt x="3506" y="3334"/>
                    <a:pt x="3506" y="3399"/>
                    <a:pt x="3545" y="3438"/>
                  </a:cubicBezTo>
                  <a:lnTo>
                    <a:pt x="3647" y="3541"/>
                  </a:lnTo>
                  <a:lnTo>
                    <a:pt x="3140" y="4047"/>
                  </a:lnTo>
                  <a:lnTo>
                    <a:pt x="3038" y="3946"/>
                  </a:lnTo>
                  <a:cubicBezTo>
                    <a:pt x="3018" y="3926"/>
                    <a:pt x="2992" y="3916"/>
                    <a:pt x="2966" y="3916"/>
                  </a:cubicBezTo>
                  <a:cubicBezTo>
                    <a:pt x="2940" y="3916"/>
                    <a:pt x="2913" y="3926"/>
                    <a:pt x="2893" y="3946"/>
                  </a:cubicBezTo>
                  <a:cubicBezTo>
                    <a:pt x="2854" y="3985"/>
                    <a:pt x="2854" y="4051"/>
                    <a:pt x="2893" y="4090"/>
                  </a:cubicBezTo>
                  <a:lnTo>
                    <a:pt x="2996" y="4192"/>
                  </a:lnTo>
                  <a:lnTo>
                    <a:pt x="2489" y="4699"/>
                  </a:lnTo>
                  <a:lnTo>
                    <a:pt x="2386" y="4597"/>
                  </a:lnTo>
                  <a:cubicBezTo>
                    <a:pt x="2367" y="4577"/>
                    <a:pt x="2341" y="4567"/>
                    <a:pt x="2315" y="4567"/>
                  </a:cubicBezTo>
                  <a:cubicBezTo>
                    <a:pt x="2289" y="4567"/>
                    <a:pt x="2262" y="4577"/>
                    <a:pt x="2243" y="4597"/>
                  </a:cubicBezTo>
                  <a:cubicBezTo>
                    <a:pt x="2203" y="4637"/>
                    <a:pt x="2203" y="4702"/>
                    <a:pt x="2243" y="4741"/>
                  </a:cubicBezTo>
                  <a:lnTo>
                    <a:pt x="2344" y="4844"/>
                  </a:lnTo>
                  <a:lnTo>
                    <a:pt x="1837" y="5350"/>
                  </a:lnTo>
                  <a:lnTo>
                    <a:pt x="1735" y="5248"/>
                  </a:lnTo>
                  <a:cubicBezTo>
                    <a:pt x="1715" y="5229"/>
                    <a:pt x="1689" y="5219"/>
                    <a:pt x="1663" y="5219"/>
                  </a:cubicBezTo>
                  <a:cubicBezTo>
                    <a:pt x="1637" y="5219"/>
                    <a:pt x="1611" y="5229"/>
                    <a:pt x="1591" y="5248"/>
                  </a:cubicBezTo>
                  <a:cubicBezTo>
                    <a:pt x="1551" y="5287"/>
                    <a:pt x="1551" y="5353"/>
                    <a:pt x="1591" y="5393"/>
                  </a:cubicBezTo>
                  <a:lnTo>
                    <a:pt x="1694" y="5494"/>
                  </a:lnTo>
                  <a:lnTo>
                    <a:pt x="1186" y="6002"/>
                  </a:lnTo>
                  <a:lnTo>
                    <a:pt x="1083" y="5900"/>
                  </a:lnTo>
                  <a:cubicBezTo>
                    <a:pt x="1064" y="5880"/>
                    <a:pt x="1038" y="5870"/>
                    <a:pt x="1012" y="5870"/>
                  </a:cubicBezTo>
                  <a:cubicBezTo>
                    <a:pt x="985" y="5870"/>
                    <a:pt x="959" y="5880"/>
                    <a:pt x="940" y="5900"/>
                  </a:cubicBezTo>
                  <a:cubicBezTo>
                    <a:pt x="901" y="5939"/>
                    <a:pt x="901" y="6004"/>
                    <a:pt x="940" y="6043"/>
                  </a:cubicBezTo>
                  <a:lnTo>
                    <a:pt x="1042" y="6145"/>
                  </a:lnTo>
                  <a:lnTo>
                    <a:pt x="915" y="6272"/>
                  </a:lnTo>
                  <a:cubicBezTo>
                    <a:pt x="876" y="6312"/>
                    <a:pt x="876" y="6377"/>
                    <a:pt x="915" y="6416"/>
                  </a:cubicBezTo>
                  <a:cubicBezTo>
                    <a:pt x="935" y="6437"/>
                    <a:pt x="962" y="6446"/>
                    <a:pt x="988" y="6446"/>
                  </a:cubicBezTo>
                  <a:cubicBezTo>
                    <a:pt x="1014" y="6446"/>
                    <a:pt x="1039" y="6437"/>
                    <a:pt x="1059" y="6416"/>
                  </a:cubicBezTo>
                  <a:lnTo>
                    <a:pt x="1259" y="6217"/>
                  </a:lnTo>
                  <a:lnTo>
                    <a:pt x="5878" y="1598"/>
                  </a:lnTo>
                  <a:cubicBezTo>
                    <a:pt x="5897" y="1578"/>
                    <a:pt x="5908" y="1553"/>
                    <a:pt x="5908" y="1526"/>
                  </a:cubicBezTo>
                  <a:cubicBezTo>
                    <a:pt x="5909" y="1496"/>
                    <a:pt x="5899" y="1470"/>
                    <a:pt x="5879" y="1451"/>
                  </a:cubicBezTo>
                  <a:lnTo>
                    <a:pt x="5012" y="583"/>
                  </a:lnTo>
                  <a:cubicBezTo>
                    <a:pt x="4992" y="564"/>
                    <a:pt x="4966" y="554"/>
                    <a:pt x="4940" y="554"/>
                  </a:cubicBezTo>
                  <a:cubicBezTo>
                    <a:pt x="4914" y="554"/>
                    <a:pt x="4888" y="564"/>
                    <a:pt x="4867" y="583"/>
                  </a:cubicBezTo>
                  <a:lnTo>
                    <a:pt x="4549" y="903"/>
                  </a:lnTo>
                  <a:cubicBezTo>
                    <a:pt x="3950" y="341"/>
                    <a:pt x="3174" y="21"/>
                    <a:pt x="2352" y="1"/>
                  </a:cubicBezTo>
                  <a:cubicBezTo>
                    <a:pt x="2326" y="1"/>
                    <a:pt x="2300" y="0"/>
                    <a:pt x="2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49" name="Google Shape;1549;p42">
            <a:extLst>
              <a:ext uri="{FF2B5EF4-FFF2-40B4-BE49-F238E27FC236}">
                <a16:creationId xmlns:a16="http://schemas.microsoft.com/office/drawing/2014/main" id="{967A9F1B-47D8-72D9-9623-96EC962844F5}"/>
              </a:ext>
            </a:extLst>
          </p:cNvPr>
          <p:cNvGrpSpPr/>
          <p:nvPr/>
        </p:nvGrpSpPr>
        <p:grpSpPr>
          <a:xfrm>
            <a:off x="5925299" y="3024059"/>
            <a:ext cx="837866" cy="836742"/>
            <a:chOff x="734584" y="3235508"/>
            <a:chExt cx="436434" cy="435849"/>
          </a:xfrm>
        </p:grpSpPr>
        <p:sp>
          <p:nvSpPr>
            <p:cNvPr id="1550" name="Google Shape;1550;p42">
              <a:extLst>
                <a:ext uri="{FF2B5EF4-FFF2-40B4-BE49-F238E27FC236}">
                  <a16:creationId xmlns:a16="http://schemas.microsoft.com/office/drawing/2014/main" id="{092C56E0-2538-94CD-FC79-A43392D2A755}"/>
                </a:ext>
              </a:extLst>
            </p:cNvPr>
            <p:cNvSpPr/>
            <p:nvPr/>
          </p:nvSpPr>
          <p:spPr>
            <a:xfrm>
              <a:off x="734584" y="3235508"/>
              <a:ext cx="436434" cy="435849"/>
            </a:xfrm>
            <a:custGeom>
              <a:avLst/>
              <a:gdLst/>
              <a:ahLst/>
              <a:cxnLst/>
              <a:rect l="l" t="t" r="r" b="b"/>
              <a:pathLst>
                <a:path w="9691" h="9678" extrusionOk="0">
                  <a:moveTo>
                    <a:pt x="2439" y="1"/>
                  </a:moveTo>
                  <a:cubicBezTo>
                    <a:pt x="2243" y="1"/>
                    <a:pt x="2053" y="39"/>
                    <a:pt x="1872" y="115"/>
                  </a:cubicBezTo>
                  <a:cubicBezTo>
                    <a:pt x="1328" y="343"/>
                    <a:pt x="978" y="872"/>
                    <a:pt x="978" y="1462"/>
                  </a:cubicBezTo>
                  <a:lnTo>
                    <a:pt x="978" y="2305"/>
                  </a:lnTo>
                  <a:cubicBezTo>
                    <a:pt x="409" y="2505"/>
                    <a:pt x="0" y="3047"/>
                    <a:pt x="0" y="3684"/>
                  </a:cubicBezTo>
                  <a:lnTo>
                    <a:pt x="0" y="4572"/>
                  </a:lnTo>
                  <a:cubicBezTo>
                    <a:pt x="0" y="5209"/>
                    <a:pt x="409" y="5751"/>
                    <a:pt x="978" y="5951"/>
                  </a:cubicBezTo>
                  <a:lnTo>
                    <a:pt x="978" y="6794"/>
                  </a:lnTo>
                  <a:cubicBezTo>
                    <a:pt x="978" y="7600"/>
                    <a:pt x="1633" y="8255"/>
                    <a:pt x="2439" y="8255"/>
                  </a:cubicBezTo>
                  <a:lnTo>
                    <a:pt x="3037" y="8255"/>
                  </a:lnTo>
                  <a:cubicBezTo>
                    <a:pt x="3058" y="9044"/>
                    <a:pt x="3705" y="9678"/>
                    <a:pt x="4499" y="9678"/>
                  </a:cubicBezTo>
                  <a:cubicBezTo>
                    <a:pt x="4575" y="9678"/>
                    <a:pt x="4649" y="9672"/>
                    <a:pt x="4721" y="9662"/>
                  </a:cubicBezTo>
                  <a:cubicBezTo>
                    <a:pt x="4793" y="9672"/>
                    <a:pt x="4868" y="9678"/>
                    <a:pt x="4943" y="9678"/>
                  </a:cubicBezTo>
                  <a:cubicBezTo>
                    <a:pt x="5735" y="9678"/>
                    <a:pt x="6382" y="9043"/>
                    <a:pt x="6403" y="8255"/>
                  </a:cubicBezTo>
                  <a:lnTo>
                    <a:pt x="7891" y="8255"/>
                  </a:lnTo>
                  <a:cubicBezTo>
                    <a:pt x="8489" y="8255"/>
                    <a:pt x="9019" y="7898"/>
                    <a:pt x="9243" y="7346"/>
                  </a:cubicBezTo>
                  <a:cubicBezTo>
                    <a:pt x="9341" y="7105"/>
                    <a:pt x="9373" y="6851"/>
                    <a:pt x="9340" y="6605"/>
                  </a:cubicBezTo>
                  <a:cubicBezTo>
                    <a:pt x="9690" y="6037"/>
                    <a:pt x="9614" y="5281"/>
                    <a:pt x="9117" y="4795"/>
                  </a:cubicBezTo>
                  <a:lnTo>
                    <a:pt x="7527" y="3240"/>
                  </a:lnTo>
                  <a:cubicBezTo>
                    <a:pt x="7528" y="3211"/>
                    <a:pt x="7529" y="3179"/>
                    <a:pt x="7529" y="3150"/>
                  </a:cubicBezTo>
                  <a:cubicBezTo>
                    <a:pt x="7529" y="2221"/>
                    <a:pt x="6773" y="1466"/>
                    <a:pt x="5847" y="1466"/>
                  </a:cubicBezTo>
                  <a:cubicBezTo>
                    <a:pt x="5803" y="1466"/>
                    <a:pt x="5760" y="1467"/>
                    <a:pt x="5717" y="1471"/>
                  </a:cubicBezTo>
                  <a:lnTo>
                    <a:pt x="4640" y="417"/>
                  </a:lnTo>
                  <a:cubicBezTo>
                    <a:pt x="4366" y="149"/>
                    <a:pt x="4003" y="2"/>
                    <a:pt x="3619" y="2"/>
                  </a:cubicBezTo>
                  <a:cubicBezTo>
                    <a:pt x="3417" y="2"/>
                    <a:pt x="3217" y="45"/>
                    <a:pt x="3034" y="126"/>
                  </a:cubicBezTo>
                  <a:cubicBezTo>
                    <a:pt x="2849" y="44"/>
                    <a:pt x="2648" y="1"/>
                    <a:pt x="2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1" name="Google Shape;1551;p42">
              <a:extLst>
                <a:ext uri="{FF2B5EF4-FFF2-40B4-BE49-F238E27FC236}">
                  <a16:creationId xmlns:a16="http://schemas.microsoft.com/office/drawing/2014/main" id="{1A2E314B-5070-1629-63F7-513C9C72A50F}"/>
                </a:ext>
              </a:extLst>
            </p:cNvPr>
            <p:cNvSpPr/>
            <p:nvPr/>
          </p:nvSpPr>
          <p:spPr>
            <a:xfrm>
              <a:off x="844334" y="3301214"/>
              <a:ext cx="245666" cy="240307"/>
            </a:xfrm>
            <a:custGeom>
              <a:avLst/>
              <a:gdLst/>
              <a:ahLst/>
              <a:cxnLst/>
              <a:rect l="l" t="t" r="r" b="b"/>
              <a:pathLst>
                <a:path w="5455" h="5336" extrusionOk="0">
                  <a:moveTo>
                    <a:pt x="1" y="0"/>
                  </a:moveTo>
                  <a:lnTo>
                    <a:pt x="1" y="5335"/>
                  </a:lnTo>
                  <a:lnTo>
                    <a:pt x="5454" y="5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2" name="Google Shape;1552;p42">
              <a:extLst>
                <a:ext uri="{FF2B5EF4-FFF2-40B4-BE49-F238E27FC236}">
                  <a16:creationId xmlns:a16="http://schemas.microsoft.com/office/drawing/2014/main" id="{DE5B1109-F00E-47F8-4A4F-9EF9DA7EBFB3}"/>
                </a:ext>
              </a:extLst>
            </p:cNvPr>
            <p:cNvSpPr/>
            <p:nvPr/>
          </p:nvSpPr>
          <p:spPr>
            <a:xfrm>
              <a:off x="844334" y="3301214"/>
              <a:ext cx="245666" cy="240307"/>
            </a:xfrm>
            <a:custGeom>
              <a:avLst/>
              <a:gdLst/>
              <a:ahLst/>
              <a:cxnLst/>
              <a:rect l="l" t="t" r="r" b="b"/>
              <a:pathLst>
                <a:path w="5455" h="5336" extrusionOk="0">
                  <a:moveTo>
                    <a:pt x="1" y="0"/>
                  </a:moveTo>
                  <a:lnTo>
                    <a:pt x="1" y="447"/>
                  </a:lnTo>
                  <a:lnTo>
                    <a:pt x="4998" y="5335"/>
                  </a:lnTo>
                  <a:lnTo>
                    <a:pt x="5454" y="5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3" name="Google Shape;1553;p42">
              <a:extLst>
                <a:ext uri="{FF2B5EF4-FFF2-40B4-BE49-F238E27FC236}">
                  <a16:creationId xmlns:a16="http://schemas.microsoft.com/office/drawing/2014/main" id="{62F574F0-B567-62A5-C3C3-860BFFBC6927}"/>
                </a:ext>
              </a:extLst>
            </p:cNvPr>
            <p:cNvSpPr/>
            <p:nvPr/>
          </p:nvSpPr>
          <p:spPr>
            <a:xfrm>
              <a:off x="1029878" y="3499458"/>
              <a:ext cx="60122" cy="42063"/>
            </a:xfrm>
            <a:custGeom>
              <a:avLst/>
              <a:gdLst/>
              <a:ahLst/>
              <a:cxnLst/>
              <a:rect l="l" t="t" r="r" b="b"/>
              <a:pathLst>
                <a:path w="1335" h="934" extrusionOk="0">
                  <a:moveTo>
                    <a:pt x="382" y="0"/>
                  </a:moveTo>
                  <a:cubicBezTo>
                    <a:pt x="146" y="242"/>
                    <a:pt x="1" y="570"/>
                    <a:pt x="1" y="933"/>
                  </a:cubicBezTo>
                  <a:lnTo>
                    <a:pt x="1334" y="933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42">
              <a:extLst>
                <a:ext uri="{FF2B5EF4-FFF2-40B4-BE49-F238E27FC236}">
                  <a16:creationId xmlns:a16="http://schemas.microsoft.com/office/drawing/2014/main" id="{93C4431D-32AC-4782-9DBB-149BFE9F4F5F}"/>
                </a:ext>
              </a:extLst>
            </p:cNvPr>
            <p:cNvSpPr/>
            <p:nvPr/>
          </p:nvSpPr>
          <p:spPr>
            <a:xfrm>
              <a:off x="1038165" y="3499458"/>
              <a:ext cx="51835" cy="42063"/>
            </a:xfrm>
            <a:custGeom>
              <a:avLst/>
              <a:gdLst/>
              <a:ahLst/>
              <a:cxnLst/>
              <a:rect l="l" t="t" r="r" b="b"/>
              <a:pathLst>
                <a:path w="1151" h="934" extrusionOk="0">
                  <a:moveTo>
                    <a:pt x="198" y="0"/>
                  </a:moveTo>
                  <a:cubicBezTo>
                    <a:pt x="123" y="76"/>
                    <a:pt x="55" y="162"/>
                    <a:pt x="1" y="256"/>
                  </a:cubicBezTo>
                  <a:lnTo>
                    <a:pt x="694" y="933"/>
                  </a:lnTo>
                  <a:lnTo>
                    <a:pt x="1150" y="933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42">
              <a:extLst>
                <a:ext uri="{FF2B5EF4-FFF2-40B4-BE49-F238E27FC236}">
                  <a16:creationId xmlns:a16="http://schemas.microsoft.com/office/drawing/2014/main" id="{F1E732BF-FCC5-B26D-6B27-7367B3840EE1}"/>
                </a:ext>
              </a:extLst>
            </p:cNvPr>
            <p:cNvSpPr/>
            <p:nvPr/>
          </p:nvSpPr>
          <p:spPr>
            <a:xfrm>
              <a:off x="844334" y="3509365"/>
              <a:ext cx="32110" cy="32110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1" y="1"/>
                  </a:moveTo>
                  <a:lnTo>
                    <a:pt x="1" y="712"/>
                  </a:lnTo>
                  <a:lnTo>
                    <a:pt x="712" y="712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42">
              <a:extLst>
                <a:ext uri="{FF2B5EF4-FFF2-40B4-BE49-F238E27FC236}">
                  <a16:creationId xmlns:a16="http://schemas.microsoft.com/office/drawing/2014/main" id="{5B08A093-0034-51B4-8669-8D11ABFB558F}"/>
                </a:ext>
              </a:extLst>
            </p:cNvPr>
            <p:cNvSpPr/>
            <p:nvPr/>
          </p:nvSpPr>
          <p:spPr>
            <a:xfrm>
              <a:off x="1011774" y="3413486"/>
              <a:ext cx="92412" cy="89620"/>
            </a:xfrm>
            <a:custGeom>
              <a:avLst/>
              <a:gdLst/>
              <a:ahLst/>
              <a:cxnLst/>
              <a:rect l="l" t="t" r="r" b="b"/>
              <a:pathLst>
                <a:path w="2052" h="1990" extrusionOk="0">
                  <a:moveTo>
                    <a:pt x="113" y="0"/>
                  </a:moveTo>
                  <a:cubicBezTo>
                    <a:pt x="86" y="0"/>
                    <a:pt x="60" y="11"/>
                    <a:pt x="40" y="31"/>
                  </a:cubicBezTo>
                  <a:cubicBezTo>
                    <a:pt x="0" y="71"/>
                    <a:pt x="2" y="135"/>
                    <a:pt x="41" y="174"/>
                  </a:cubicBezTo>
                  <a:lnTo>
                    <a:pt x="1868" y="1961"/>
                  </a:lnTo>
                  <a:cubicBezTo>
                    <a:pt x="1889" y="1980"/>
                    <a:pt x="1915" y="1990"/>
                    <a:pt x="1939" y="1990"/>
                  </a:cubicBezTo>
                  <a:cubicBezTo>
                    <a:pt x="1965" y="1990"/>
                    <a:pt x="1992" y="1979"/>
                    <a:pt x="2013" y="1958"/>
                  </a:cubicBezTo>
                  <a:cubicBezTo>
                    <a:pt x="2052" y="1919"/>
                    <a:pt x="2052" y="1855"/>
                    <a:pt x="2010" y="1816"/>
                  </a:cubicBezTo>
                  <a:lnTo>
                    <a:pt x="183" y="30"/>
                  </a:lnTo>
                  <a:cubicBezTo>
                    <a:pt x="163" y="10"/>
                    <a:pt x="138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7" name="Google Shape;1557;p42">
              <a:extLst>
                <a:ext uri="{FF2B5EF4-FFF2-40B4-BE49-F238E27FC236}">
                  <a16:creationId xmlns:a16="http://schemas.microsoft.com/office/drawing/2014/main" id="{A885446F-F14B-21CE-32FC-4B8B337E59A9}"/>
                </a:ext>
              </a:extLst>
            </p:cNvPr>
            <p:cNvSpPr/>
            <p:nvPr/>
          </p:nvSpPr>
          <p:spPr>
            <a:xfrm>
              <a:off x="892386" y="3296620"/>
              <a:ext cx="81964" cy="79442"/>
            </a:xfrm>
            <a:custGeom>
              <a:avLst/>
              <a:gdLst/>
              <a:ahLst/>
              <a:cxnLst/>
              <a:rect l="l" t="t" r="r" b="b"/>
              <a:pathLst>
                <a:path w="1820" h="1764" extrusionOk="0">
                  <a:moveTo>
                    <a:pt x="114" y="1"/>
                  </a:moveTo>
                  <a:cubicBezTo>
                    <a:pt x="88" y="1"/>
                    <a:pt x="61" y="11"/>
                    <a:pt x="41" y="32"/>
                  </a:cubicBezTo>
                  <a:cubicBezTo>
                    <a:pt x="1" y="72"/>
                    <a:pt x="3" y="136"/>
                    <a:pt x="42" y="175"/>
                  </a:cubicBezTo>
                  <a:lnTo>
                    <a:pt x="1636" y="1735"/>
                  </a:lnTo>
                  <a:cubicBezTo>
                    <a:pt x="1656" y="1755"/>
                    <a:pt x="1681" y="1763"/>
                    <a:pt x="1706" y="1763"/>
                  </a:cubicBezTo>
                  <a:cubicBezTo>
                    <a:pt x="1732" y="1763"/>
                    <a:pt x="1760" y="1752"/>
                    <a:pt x="1779" y="1733"/>
                  </a:cubicBezTo>
                  <a:cubicBezTo>
                    <a:pt x="1819" y="1691"/>
                    <a:pt x="1817" y="1627"/>
                    <a:pt x="1778" y="1588"/>
                  </a:cubicBezTo>
                  <a:lnTo>
                    <a:pt x="185" y="30"/>
                  </a:lnTo>
                  <a:cubicBezTo>
                    <a:pt x="165" y="10"/>
                    <a:pt x="139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8" name="Google Shape;1558;p42">
              <a:extLst>
                <a:ext uri="{FF2B5EF4-FFF2-40B4-BE49-F238E27FC236}">
                  <a16:creationId xmlns:a16="http://schemas.microsoft.com/office/drawing/2014/main" id="{2E2DC2A2-48D6-1145-39A0-E7187A924C2A}"/>
                </a:ext>
              </a:extLst>
            </p:cNvPr>
            <p:cNvSpPr/>
            <p:nvPr/>
          </p:nvSpPr>
          <p:spPr>
            <a:xfrm>
              <a:off x="839741" y="3449784"/>
              <a:ext cx="255213" cy="96240"/>
            </a:xfrm>
            <a:custGeom>
              <a:avLst/>
              <a:gdLst/>
              <a:ahLst/>
              <a:cxnLst/>
              <a:rect l="l" t="t" r="r" b="b"/>
              <a:pathLst>
                <a:path w="5667" h="2137" extrusionOk="0">
                  <a:moveTo>
                    <a:pt x="712" y="1426"/>
                  </a:moveTo>
                  <a:lnTo>
                    <a:pt x="712" y="1933"/>
                  </a:lnTo>
                  <a:lnTo>
                    <a:pt x="205" y="1933"/>
                  </a:lnTo>
                  <a:lnTo>
                    <a:pt x="205" y="1426"/>
                  </a:lnTo>
                  <a:close/>
                  <a:moveTo>
                    <a:pt x="4607" y="1250"/>
                  </a:moveTo>
                  <a:lnTo>
                    <a:pt x="5306" y="1934"/>
                  </a:lnTo>
                  <a:lnTo>
                    <a:pt x="4328" y="1934"/>
                  </a:lnTo>
                  <a:cubicBezTo>
                    <a:pt x="4349" y="1683"/>
                    <a:pt x="4446" y="1445"/>
                    <a:pt x="4607" y="1250"/>
                  </a:cubicBezTo>
                  <a:close/>
                  <a:moveTo>
                    <a:pt x="3580" y="1"/>
                  </a:moveTo>
                  <a:cubicBezTo>
                    <a:pt x="3553" y="1"/>
                    <a:pt x="3527" y="11"/>
                    <a:pt x="3507" y="31"/>
                  </a:cubicBezTo>
                  <a:cubicBezTo>
                    <a:pt x="3468" y="72"/>
                    <a:pt x="3469" y="135"/>
                    <a:pt x="3508" y="175"/>
                  </a:cubicBezTo>
                  <a:lnTo>
                    <a:pt x="4460" y="1106"/>
                  </a:lnTo>
                  <a:cubicBezTo>
                    <a:pt x="4262" y="1340"/>
                    <a:pt x="4145" y="1627"/>
                    <a:pt x="4123" y="1933"/>
                  </a:cubicBezTo>
                  <a:lnTo>
                    <a:pt x="916" y="1933"/>
                  </a:lnTo>
                  <a:lnTo>
                    <a:pt x="916" y="1324"/>
                  </a:lnTo>
                  <a:cubicBezTo>
                    <a:pt x="916" y="1269"/>
                    <a:pt x="870" y="1222"/>
                    <a:pt x="814" y="1222"/>
                  </a:cubicBezTo>
                  <a:lnTo>
                    <a:pt x="205" y="1222"/>
                  </a:lnTo>
                  <a:lnTo>
                    <a:pt x="205" y="769"/>
                  </a:lnTo>
                  <a:cubicBezTo>
                    <a:pt x="205" y="714"/>
                    <a:pt x="158" y="667"/>
                    <a:pt x="103" y="667"/>
                  </a:cubicBezTo>
                  <a:cubicBezTo>
                    <a:pt x="47" y="667"/>
                    <a:pt x="1" y="714"/>
                    <a:pt x="1" y="769"/>
                  </a:cubicBezTo>
                  <a:lnTo>
                    <a:pt x="1" y="2035"/>
                  </a:lnTo>
                  <a:cubicBezTo>
                    <a:pt x="1" y="2091"/>
                    <a:pt x="47" y="2136"/>
                    <a:pt x="103" y="2136"/>
                  </a:cubicBezTo>
                  <a:lnTo>
                    <a:pt x="5556" y="2136"/>
                  </a:lnTo>
                  <a:cubicBezTo>
                    <a:pt x="5597" y="2136"/>
                    <a:pt x="5635" y="2113"/>
                    <a:pt x="5650" y="2073"/>
                  </a:cubicBezTo>
                  <a:cubicBezTo>
                    <a:pt x="5666" y="2035"/>
                    <a:pt x="5656" y="1990"/>
                    <a:pt x="5627" y="1961"/>
                  </a:cubicBezTo>
                  <a:lnTo>
                    <a:pt x="3652" y="30"/>
                  </a:lnTo>
                  <a:cubicBezTo>
                    <a:pt x="3632" y="10"/>
                    <a:pt x="3606" y="1"/>
                    <a:pt x="3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9" name="Google Shape;1559;p42">
              <a:extLst>
                <a:ext uri="{FF2B5EF4-FFF2-40B4-BE49-F238E27FC236}">
                  <a16:creationId xmlns:a16="http://schemas.microsoft.com/office/drawing/2014/main" id="{A78CB1EF-21AC-3374-A80F-97836D916D7A}"/>
                </a:ext>
              </a:extLst>
            </p:cNvPr>
            <p:cNvSpPr/>
            <p:nvPr/>
          </p:nvSpPr>
          <p:spPr>
            <a:xfrm>
              <a:off x="839741" y="3296575"/>
              <a:ext cx="151002" cy="170998"/>
            </a:xfrm>
            <a:custGeom>
              <a:avLst/>
              <a:gdLst/>
              <a:ahLst/>
              <a:cxnLst/>
              <a:rect l="l" t="t" r="r" b="b"/>
              <a:pathLst>
                <a:path w="3353" h="3797" extrusionOk="0">
                  <a:moveTo>
                    <a:pt x="102" y="0"/>
                  </a:moveTo>
                  <a:cubicBezTo>
                    <a:pt x="89" y="0"/>
                    <a:pt x="76" y="3"/>
                    <a:pt x="64" y="8"/>
                  </a:cubicBezTo>
                  <a:cubicBezTo>
                    <a:pt x="26" y="24"/>
                    <a:pt x="1" y="61"/>
                    <a:pt x="1" y="101"/>
                  </a:cubicBezTo>
                  <a:lnTo>
                    <a:pt x="1" y="3693"/>
                  </a:lnTo>
                  <a:cubicBezTo>
                    <a:pt x="1" y="3749"/>
                    <a:pt x="46" y="3796"/>
                    <a:pt x="103" y="3796"/>
                  </a:cubicBezTo>
                  <a:cubicBezTo>
                    <a:pt x="158" y="3796"/>
                    <a:pt x="205" y="3749"/>
                    <a:pt x="205" y="3694"/>
                  </a:cubicBezTo>
                  <a:lnTo>
                    <a:pt x="205" y="345"/>
                  </a:lnTo>
                  <a:lnTo>
                    <a:pt x="3169" y="3243"/>
                  </a:lnTo>
                  <a:cubicBezTo>
                    <a:pt x="3189" y="3263"/>
                    <a:pt x="3214" y="3272"/>
                    <a:pt x="3240" y="3272"/>
                  </a:cubicBezTo>
                  <a:cubicBezTo>
                    <a:pt x="3266" y="3272"/>
                    <a:pt x="3293" y="3262"/>
                    <a:pt x="3313" y="3242"/>
                  </a:cubicBezTo>
                  <a:cubicBezTo>
                    <a:pt x="3353" y="3201"/>
                    <a:pt x="3351" y="3138"/>
                    <a:pt x="3311" y="3098"/>
                  </a:cubicBezTo>
                  <a:lnTo>
                    <a:pt x="175" y="29"/>
                  </a:lnTo>
                  <a:cubicBezTo>
                    <a:pt x="155" y="10"/>
                    <a:pt x="129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0" name="Google Shape;1560;p42">
              <a:extLst>
                <a:ext uri="{FF2B5EF4-FFF2-40B4-BE49-F238E27FC236}">
                  <a16:creationId xmlns:a16="http://schemas.microsoft.com/office/drawing/2014/main" id="{1383C23C-8D6D-A586-DFCA-1131C6EC54A6}"/>
                </a:ext>
              </a:extLst>
            </p:cNvPr>
            <p:cNvSpPr/>
            <p:nvPr/>
          </p:nvSpPr>
          <p:spPr>
            <a:xfrm>
              <a:off x="932513" y="3560885"/>
              <a:ext cx="29228" cy="49223"/>
            </a:xfrm>
            <a:custGeom>
              <a:avLst/>
              <a:gdLst/>
              <a:ahLst/>
              <a:cxnLst/>
              <a:rect l="l" t="t" r="r" b="b"/>
              <a:pathLst>
                <a:path w="649" h="1093" extrusionOk="0">
                  <a:moveTo>
                    <a:pt x="325" y="206"/>
                  </a:moveTo>
                  <a:cubicBezTo>
                    <a:pt x="389" y="206"/>
                    <a:pt x="443" y="260"/>
                    <a:pt x="443" y="325"/>
                  </a:cubicBezTo>
                  <a:lnTo>
                    <a:pt x="443" y="445"/>
                  </a:lnTo>
                  <a:lnTo>
                    <a:pt x="205" y="445"/>
                  </a:lnTo>
                  <a:lnTo>
                    <a:pt x="205" y="325"/>
                  </a:lnTo>
                  <a:cubicBezTo>
                    <a:pt x="205" y="259"/>
                    <a:pt x="259" y="206"/>
                    <a:pt x="325" y="206"/>
                  </a:cubicBezTo>
                  <a:close/>
                  <a:moveTo>
                    <a:pt x="325" y="0"/>
                  </a:moveTo>
                  <a:cubicBezTo>
                    <a:pt x="145" y="0"/>
                    <a:pt x="1" y="146"/>
                    <a:pt x="1" y="324"/>
                  </a:cubicBezTo>
                  <a:lnTo>
                    <a:pt x="1" y="990"/>
                  </a:lnTo>
                  <a:cubicBezTo>
                    <a:pt x="1" y="1045"/>
                    <a:pt x="47" y="1092"/>
                    <a:pt x="103" y="1092"/>
                  </a:cubicBezTo>
                  <a:cubicBezTo>
                    <a:pt x="158" y="1092"/>
                    <a:pt x="205" y="1045"/>
                    <a:pt x="205" y="990"/>
                  </a:cubicBezTo>
                  <a:lnTo>
                    <a:pt x="205" y="647"/>
                  </a:lnTo>
                  <a:lnTo>
                    <a:pt x="445" y="647"/>
                  </a:lnTo>
                  <a:lnTo>
                    <a:pt x="445" y="990"/>
                  </a:lnTo>
                  <a:cubicBezTo>
                    <a:pt x="445" y="1045"/>
                    <a:pt x="491" y="1092"/>
                    <a:pt x="548" y="1092"/>
                  </a:cubicBezTo>
                  <a:cubicBezTo>
                    <a:pt x="603" y="1092"/>
                    <a:pt x="649" y="1045"/>
                    <a:pt x="649" y="990"/>
                  </a:cubicBezTo>
                  <a:lnTo>
                    <a:pt x="649" y="324"/>
                  </a:lnTo>
                  <a:cubicBezTo>
                    <a:pt x="649" y="146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1" name="Google Shape;1561;p42">
              <a:extLst>
                <a:ext uri="{FF2B5EF4-FFF2-40B4-BE49-F238E27FC236}">
                  <a16:creationId xmlns:a16="http://schemas.microsoft.com/office/drawing/2014/main" id="{787C6009-2C09-958C-6184-F9402236768F}"/>
                </a:ext>
              </a:extLst>
            </p:cNvPr>
            <p:cNvSpPr/>
            <p:nvPr/>
          </p:nvSpPr>
          <p:spPr>
            <a:xfrm>
              <a:off x="795741" y="3396733"/>
              <a:ext cx="29228" cy="49268"/>
            </a:xfrm>
            <a:custGeom>
              <a:avLst/>
              <a:gdLst/>
              <a:ahLst/>
              <a:cxnLst/>
              <a:rect l="l" t="t" r="r" b="b"/>
              <a:pathLst>
                <a:path w="649" h="1094" extrusionOk="0">
                  <a:moveTo>
                    <a:pt x="324" y="204"/>
                  </a:moveTo>
                  <a:cubicBezTo>
                    <a:pt x="390" y="204"/>
                    <a:pt x="444" y="258"/>
                    <a:pt x="444" y="323"/>
                  </a:cubicBezTo>
                  <a:cubicBezTo>
                    <a:pt x="444" y="391"/>
                    <a:pt x="389" y="443"/>
                    <a:pt x="324" y="443"/>
                  </a:cubicBezTo>
                  <a:lnTo>
                    <a:pt x="204" y="443"/>
                  </a:lnTo>
                  <a:lnTo>
                    <a:pt x="204" y="204"/>
                  </a:lnTo>
                  <a:close/>
                  <a:moveTo>
                    <a:pt x="324" y="649"/>
                  </a:moveTo>
                  <a:cubicBezTo>
                    <a:pt x="390" y="649"/>
                    <a:pt x="444" y="703"/>
                    <a:pt x="444" y="768"/>
                  </a:cubicBezTo>
                  <a:cubicBezTo>
                    <a:pt x="444" y="835"/>
                    <a:pt x="390" y="889"/>
                    <a:pt x="324" y="889"/>
                  </a:cubicBezTo>
                  <a:lnTo>
                    <a:pt x="204" y="889"/>
                  </a:lnTo>
                  <a:lnTo>
                    <a:pt x="204" y="649"/>
                  </a:lnTo>
                  <a:close/>
                  <a:moveTo>
                    <a:pt x="102" y="0"/>
                  </a:moveTo>
                  <a:cubicBezTo>
                    <a:pt x="47" y="0"/>
                    <a:pt x="1" y="46"/>
                    <a:pt x="1" y="103"/>
                  </a:cubicBezTo>
                  <a:lnTo>
                    <a:pt x="1" y="991"/>
                  </a:lnTo>
                  <a:cubicBezTo>
                    <a:pt x="1" y="1047"/>
                    <a:pt x="47" y="1093"/>
                    <a:pt x="102" y="1093"/>
                  </a:cubicBezTo>
                  <a:lnTo>
                    <a:pt x="324" y="1093"/>
                  </a:lnTo>
                  <a:cubicBezTo>
                    <a:pt x="503" y="1093"/>
                    <a:pt x="648" y="948"/>
                    <a:pt x="648" y="769"/>
                  </a:cubicBezTo>
                  <a:cubicBezTo>
                    <a:pt x="648" y="684"/>
                    <a:pt x="613" y="605"/>
                    <a:pt x="559" y="549"/>
                  </a:cubicBezTo>
                  <a:cubicBezTo>
                    <a:pt x="613" y="490"/>
                    <a:pt x="648" y="413"/>
                    <a:pt x="648" y="327"/>
                  </a:cubicBezTo>
                  <a:cubicBezTo>
                    <a:pt x="648" y="146"/>
                    <a:pt x="502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2" name="Google Shape;1562;p42">
              <a:extLst>
                <a:ext uri="{FF2B5EF4-FFF2-40B4-BE49-F238E27FC236}">
                  <a16:creationId xmlns:a16="http://schemas.microsoft.com/office/drawing/2014/main" id="{F799A1FD-78E3-A7DD-74B1-4A3BF93F5142}"/>
                </a:ext>
              </a:extLst>
            </p:cNvPr>
            <p:cNvSpPr/>
            <p:nvPr/>
          </p:nvSpPr>
          <p:spPr>
            <a:xfrm>
              <a:off x="983222" y="3362731"/>
              <a:ext cx="29228" cy="49223"/>
            </a:xfrm>
            <a:custGeom>
              <a:avLst/>
              <a:gdLst/>
              <a:ahLst/>
              <a:cxnLst/>
              <a:rect l="l" t="t" r="r" b="b"/>
              <a:pathLst>
                <a:path w="649" h="1093" extrusionOk="0">
                  <a:moveTo>
                    <a:pt x="326" y="0"/>
                  </a:moveTo>
                  <a:cubicBezTo>
                    <a:pt x="147" y="0"/>
                    <a:pt x="1" y="146"/>
                    <a:pt x="1" y="325"/>
                  </a:cubicBezTo>
                  <a:lnTo>
                    <a:pt x="1" y="768"/>
                  </a:lnTo>
                  <a:cubicBezTo>
                    <a:pt x="0" y="947"/>
                    <a:pt x="146" y="1093"/>
                    <a:pt x="326" y="1093"/>
                  </a:cubicBezTo>
                  <a:cubicBezTo>
                    <a:pt x="505" y="1093"/>
                    <a:pt x="649" y="947"/>
                    <a:pt x="649" y="768"/>
                  </a:cubicBezTo>
                  <a:cubicBezTo>
                    <a:pt x="649" y="713"/>
                    <a:pt x="603" y="667"/>
                    <a:pt x="547" y="667"/>
                  </a:cubicBezTo>
                  <a:cubicBezTo>
                    <a:pt x="491" y="667"/>
                    <a:pt x="445" y="713"/>
                    <a:pt x="445" y="768"/>
                  </a:cubicBezTo>
                  <a:cubicBezTo>
                    <a:pt x="445" y="835"/>
                    <a:pt x="391" y="888"/>
                    <a:pt x="326" y="888"/>
                  </a:cubicBezTo>
                  <a:cubicBezTo>
                    <a:pt x="259" y="888"/>
                    <a:pt x="206" y="834"/>
                    <a:pt x="206" y="768"/>
                  </a:cubicBezTo>
                  <a:lnTo>
                    <a:pt x="206" y="325"/>
                  </a:lnTo>
                  <a:cubicBezTo>
                    <a:pt x="206" y="257"/>
                    <a:pt x="260" y="205"/>
                    <a:pt x="326" y="205"/>
                  </a:cubicBezTo>
                  <a:cubicBezTo>
                    <a:pt x="392" y="205"/>
                    <a:pt x="445" y="259"/>
                    <a:pt x="445" y="325"/>
                  </a:cubicBezTo>
                  <a:cubicBezTo>
                    <a:pt x="445" y="380"/>
                    <a:pt x="491" y="426"/>
                    <a:pt x="547" y="426"/>
                  </a:cubicBezTo>
                  <a:cubicBezTo>
                    <a:pt x="603" y="426"/>
                    <a:pt x="649" y="380"/>
                    <a:pt x="649" y="325"/>
                  </a:cubicBezTo>
                  <a:cubicBezTo>
                    <a:pt x="649" y="146"/>
                    <a:pt x="504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63" name="Google Shape;1563;p42">
            <a:extLst>
              <a:ext uri="{FF2B5EF4-FFF2-40B4-BE49-F238E27FC236}">
                <a16:creationId xmlns:a16="http://schemas.microsoft.com/office/drawing/2014/main" id="{6E301B25-9338-88F1-F4FA-5A1546685C59}"/>
              </a:ext>
            </a:extLst>
          </p:cNvPr>
          <p:cNvGrpSpPr/>
          <p:nvPr/>
        </p:nvGrpSpPr>
        <p:grpSpPr>
          <a:xfrm>
            <a:off x="6171018" y="1758747"/>
            <a:ext cx="612729" cy="837088"/>
            <a:chOff x="789211" y="2692836"/>
            <a:chExt cx="319163" cy="436029"/>
          </a:xfrm>
        </p:grpSpPr>
        <p:sp>
          <p:nvSpPr>
            <p:cNvPr id="1564" name="Google Shape;1564;p42">
              <a:extLst>
                <a:ext uri="{FF2B5EF4-FFF2-40B4-BE49-F238E27FC236}">
                  <a16:creationId xmlns:a16="http://schemas.microsoft.com/office/drawing/2014/main" id="{B2BEA44C-EB36-0486-AE5D-658CC6CF1424}"/>
                </a:ext>
              </a:extLst>
            </p:cNvPr>
            <p:cNvSpPr/>
            <p:nvPr/>
          </p:nvSpPr>
          <p:spPr>
            <a:xfrm>
              <a:off x="789211" y="2692836"/>
              <a:ext cx="319163" cy="436029"/>
            </a:xfrm>
            <a:custGeom>
              <a:avLst/>
              <a:gdLst/>
              <a:ahLst/>
              <a:cxnLst/>
              <a:rect l="l" t="t" r="r" b="b"/>
              <a:pathLst>
                <a:path w="7087" h="9682" extrusionOk="0">
                  <a:moveTo>
                    <a:pt x="3564" y="0"/>
                  </a:moveTo>
                  <a:cubicBezTo>
                    <a:pt x="2877" y="0"/>
                    <a:pt x="2204" y="95"/>
                    <a:pt x="1671" y="269"/>
                  </a:cubicBezTo>
                  <a:cubicBezTo>
                    <a:pt x="202" y="747"/>
                    <a:pt x="44" y="1743"/>
                    <a:pt x="44" y="2149"/>
                  </a:cubicBezTo>
                  <a:cubicBezTo>
                    <a:pt x="44" y="3688"/>
                    <a:pt x="23" y="5260"/>
                    <a:pt x="54" y="6814"/>
                  </a:cubicBezTo>
                  <a:cubicBezTo>
                    <a:pt x="66" y="7412"/>
                    <a:pt x="0" y="8000"/>
                    <a:pt x="349" y="8513"/>
                  </a:cubicBezTo>
                  <a:cubicBezTo>
                    <a:pt x="659" y="8965"/>
                    <a:pt x="1158" y="9246"/>
                    <a:pt x="1671" y="9413"/>
                  </a:cubicBezTo>
                  <a:cubicBezTo>
                    <a:pt x="2204" y="9587"/>
                    <a:pt x="2877" y="9682"/>
                    <a:pt x="3564" y="9682"/>
                  </a:cubicBezTo>
                  <a:cubicBezTo>
                    <a:pt x="4253" y="9682"/>
                    <a:pt x="4925" y="9587"/>
                    <a:pt x="5458" y="9413"/>
                  </a:cubicBezTo>
                  <a:cubicBezTo>
                    <a:pt x="6927" y="8936"/>
                    <a:pt x="7086" y="7940"/>
                    <a:pt x="7086" y="7534"/>
                  </a:cubicBezTo>
                  <a:lnTo>
                    <a:pt x="7086" y="2149"/>
                  </a:lnTo>
                  <a:cubicBezTo>
                    <a:pt x="7086" y="1742"/>
                    <a:pt x="6927" y="747"/>
                    <a:pt x="5458" y="269"/>
                  </a:cubicBezTo>
                  <a:cubicBezTo>
                    <a:pt x="4925" y="95"/>
                    <a:pt x="4253" y="0"/>
                    <a:pt x="3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5" name="Google Shape;1565;p42">
              <a:extLst>
                <a:ext uri="{FF2B5EF4-FFF2-40B4-BE49-F238E27FC236}">
                  <a16:creationId xmlns:a16="http://schemas.microsoft.com/office/drawing/2014/main" id="{058F5458-F8D9-F9AF-7396-94C62CB8A17E}"/>
                </a:ext>
              </a:extLst>
            </p:cNvPr>
            <p:cNvSpPr/>
            <p:nvPr/>
          </p:nvSpPr>
          <p:spPr>
            <a:xfrm>
              <a:off x="856989" y="2789571"/>
              <a:ext cx="185544" cy="242513"/>
            </a:xfrm>
            <a:custGeom>
              <a:avLst/>
              <a:gdLst/>
              <a:ahLst/>
              <a:cxnLst/>
              <a:rect l="l" t="t" r="r" b="b"/>
              <a:pathLst>
                <a:path w="4120" h="5385" extrusionOk="0">
                  <a:moveTo>
                    <a:pt x="0" y="1"/>
                  </a:moveTo>
                  <a:lnTo>
                    <a:pt x="0" y="5385"/>
                  </a:lnTo>
                  <a:cubicBezTo>
                    <a:pt x="0" y="5005"/>
                    <a:pt x="922" y="4698"/>
                    <a:pt x="2059" y="4698"/>
                  </a:cubicBezTo>
                  <a:cubicBezTo>
                    <a:pt x="3198" y="4698"/>
                    <a:pt x="4119" y="5005"/>
                    <a:pt x="4119" y="5385"/>
                  </a:cubicBezTo>
                  <a:lnTo>
                    <a:pt x="4119" y="1"/>
                  </a:lnTo>
                  <a:cubicBezTo>
                    <a:pt x="4119" y="380"/>
                    <a:pt x="3198" y="687"/>
                    <a:pt x="2059" y="687"/>
                  </a:cubicBezTo>
                  <a:cubicBezTo>
                    <a:pt x="922" y="687"/>
                    <a:pt x="0" y="38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6" name="Google Shape;1566;p42">
              <a:extLst>
                <a:ext uri="{FF2B5EF4-FFF2-40B4-BE49-F238E27FC236}">
                  <a16:creationId xmlns:a16="http://schemas.microsoft.com/office/drawing/2014/main" id="{ED2CD626-4213-4D9E-E10D-0E9AAA56FCDB}"/>
                </a:ext>
              </a:extLst>
            </p:cNvPr>
            <p:cNvSpPr/>
            <p:nvPr/>
          </p:nvSpPr>
          <p:spPr>
            <a:xfrm>
              <a:off x="856944" y="2762490"/>
              <a:ext cx="185589" cy="61833"/>
            </a:xfrm>
            <a:custGeom>
              <a:avLst/>
              <a:gdLst/>
              <a:ahLst/>
              <a:cxnLst/>
              <a:rect l="l" t="t" r="r" b="b"/>
              <a:pathLst>
                <a:path w="4121" h="1373" extrusionOk="0">
                  <a:moveTo>
                    <a:pt x="2060" y="0"/>
                  </a:moveTo>
                  <a:cubicBezTo>
                    <a:pt x="923" y="0"/>
                    <a:pt x="0" y="307"/>
                    <a:pt x="0" y="687"/>
                  </a:cubicBezTo>
                  <a:cubicBezTo>
                    <a:pt x="0" y="1065"/>
                    <a:pt x="923" y="1373"/>
                    <a:pt x="2060" y="1373"/>
                  </a:cubicBezTo>
                  <a:cubicBezTo>
                    <a:pt x="3198" y="1373"/>
                    <a:pt x="4120" y="1065"/>
                    <a:pt x="4120" y="687"/>
                  </a:cubicBezTo>
                  <a:cubicBezTo>
                    <a:pt x="4120" y="307"/>
                    <a:pt x="3198" y="0"/>
                    <a:pt x="2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7" name="Google Shape;1567;p42">
              <a:extLst>
                <a:ext uri="{FF2B5EF4-FFF2-40B4-BE49-F238E27FC236}">
                  <a16:creationId xmlns:a16="http://schemas.microsoft.com/office/drawing/2014/main" id="{CE777F7F-284D-3852-6726-5E25E1D0656E}"/>
                </a:ext>
              </a:extLst>
            </p:cNvPr>
            <p:cNvSpPr/>
            <p:nvPr/>
          </p:nvSpPr>
          <p:spPr>
            <a:xfrm>
              <a:off x="1030734" y="2789571"/>
              <a:ext cx="11799" cy="242513"/>
            </a:xfrm>
            <a:custGeom>
              <a:avLst/>
              <a:gdLst/>
              <a:ahLst/>
              <a:cxnLst/>
              <a:rect l="l" t="t" r="r" b="b"/>
              <a:pathLst>
                <a:path w="262" h="5385" extrusionOk="0">
                  <a:moveTo>
                    <a:pt x="261" y="1"/>
                  </a:moveTo>
                  <a:cubicBezTo>
                    <a:pt x="261" y="121"/>
                    <a:pt x="167" y="236"/>
                    <a:pt x="0" y="335"/>
                  </a:cubicBezTo>
                  <a:lnTo>
                    <a:pt x="0" y="5050"/>
                  </a:lnTo>
                  <a:cubicBezTo>
                    <a:pt x="167" y="5150"/>
                    <a:pt x="261" y="5264"/>
                    <a:pt x="261" y="5385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Google Shape;1568;p42">
              <a:extLst>
                <a:ext uri="{FF2B5EF4-FFF2-40B4-BE49-F238E27FC236}">
                  <a16:creationId xmlns:a16="http://schemas.microsoft.com/office/drawing/2014/main" id="{081776FA-1B20-B7AD-E892-BE02B07230D1}"/>
                </a:ext>
              </a:extLst>
            </p:cNvPr>
            <p:cNvSpPr/>
            <p:nvPr/>
          </p:nvSpPr>
          <p:spPr>
            <a:xfrm>
              <a:off x="942015" y="2758677"/>
              <a:ext cx="100518" cy="61833"/>
            </a:xfrm>
            <a:custGeom>
              <a:avLst/>
              <a:gdLst/>
              <a:ahLst/>
              <a:cxnLst/>
              <a:rect l="l" t="t" r="r" b="b"/>
              <a:pathLst>
                <a:path w="2232" h="1373" extrusionOk="0">
                  <a:moveTo>
                    <a:pt x="171" y="0"/>
                  </a:moveTo>
                  <a:cubicBezTo>
                    <a:pt x="114" y="0"/>
                    <a:pt x="56" y="1"/>
                    <a:pt x="1" y="2"/>
                  </a:cubicBezTo>
                  <a:cubicBezTo>
                    <a:pt x="1058" y="31"/>
                    <a:pt x="1889" y="328"/>
                    <a:pt x="1889" y="687"/>
                  </a:cubicBezTo>
                  <a:cubicBezTo>
                    <a:pt x="1889" y="1047"/>
                    <a:pt x="1058" y="1341"/>
                    <a:pt x="1" y="1371"/>
                  </a:cubicBezTo>
                  <a:cubicBezTo>
                    <a:pt x="57" y="1372"/>
                    <a:pt x="115" y="1373"/>
                    <a:pt x="171" y="1373"/>
                  </a:cubicBezTo>
                  <a:cubicBezTo>
                    <a:pt x="1310" y="1373"/>
                    <a:pt x="2231" y="1066"/>
                    <a:pt x="2231" y="687"/>
                  </a:cubicBezTo>
                  <a:cubicBezTo>
                    <a:pt x="2231" y="307"/>
                    <a:pt x="1310" y="0"/>
                    <a:pt x="171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Google Shape;1569;p42">
              <a:extLst>
                <a:ext uri="{FF2B5EF4-FFF2-40B4-BE49-F238E27FC236}">
                  <a16:creationId xmlns:a16="http://schemas.microsoft.com/office/drawing/2014/main" id="{81CD7CAB-3FD5-C466-6E0C-23B9202E0E30}"/>
                </a:ext>
              </a:extLst>
            </p:cNvPr>
            <p:cNvSpPr/>
            <p:nvPr/>
          </p:nvSpPr>
          <p:spPr>
            <a:xfrm>
              <a:off x="856944" y="3001145"/>
              <a:ext cx="185589" cy="61833"/>
            </a:xfrm>
            <a:custGeom>
              <a:avLst/>
              <a:gdLst/>
              <a:ahLst/>
              <a:cxnLst/>
              <a:rect l="l" t="t" r="r" b="b"/>
              <a:pathLst>
                <a:path w="4121" h="1373" extrusionOk="0">
                  <a:moveTo>
                    <a:pt x="2060" y="0"/>
                  </a:moveTo>
                  <a:cubicBezTo>
                    <a:pt x="923" y="0"/>
                    <a:pt x="0" y="307"/>
                    <a:pt x="0" y="687"/>
                  </a:cubicBezTo>
                  <a:cubicBezTo>
                    <a:pt x="0" y="1065"/>
                    <a:pt x="923" y="1373"/>
                    <a:pt x="2060" y="1373"/>
                  </a:cubicBezTo>
                  <a:cubicBezTo>
                    <a:pt x="3198" y="1373"/>
                    <a:pt x="4120" y="1065"/>
                    <a:pt x="4120" y="687"/>
                  </a:cubicBezTo>
                  <a:cubicBezTo>
                    <a:pt x="4120" y="307"/>
                    <a:pt x="3198" y="0"/>
                    <a:pt x="2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Google Shape;1570;p42">
              <a:extLst>
                <a:ext uri="{FF2B5EF4-FFF2-40B4-BE49-F238E27FC236}">
                  <a16:creationId xmlns:a16="http://schemas.microsoft.com/office/drawing/2014/main" id="{2ADCD01D-6654-87E9-BF7D-090BE7399A6B}"/>
                </a:ext>
              </a:extLst>
            </p:cNvPr>
            <p:cNvSpPr/>
            <p:nvPr/>
          </p:nvSpPr>
          <p:spPr>
            <a:xfrm>
              <a:off x="852395" y="2754083"/>
              <a:ext cx="194731" cy="203783"/>
            </a:xfrm>
            <a:custGeom>
              <a:avLst/>
              <a:gdLst/>
              <a:ahLst/>
              <a:cxnLst/>
              <a:rect l="l" t="t" r="r" b="b"/>
              <a:pathLst>
                <a:path w="4324" h="4525" extrusionOk="0">
                  <a:moveTo>
                    <a:pt x="2160" y="203"/>
                  </a:moveTo>
                  <a:cubicBezTo>
                    <a:pt x="2700" y="203"/>
                    <a:pt x="3206" y="273"/>
                    <a:pt x="3585" y="399"/>
                  </a:cubicBezTo>
                  <a:cubicBezTo>
                    <a:pt x="3915" y="510"/>
                    <a:pt x="4119" y="658"/>
                    <a:pt x="4119" y="789"/>
                  </a:cubicBezTo>
                  <a:cubicBezTo>
                    <a:pt x="4119" y="918"/>
                    <a:pt x="3916" y="1067"/>
                    <a:pt x="3585" y="1177"/>
                  </a:cubicBezTo>
                  <a:cubicBezTo>
                    <a:pt x="3231" y="1295"/>
                    <a:pt x="2764" y="1364"/>
                    <a:pt x="2263" y="1372"/>
                  </a:cubicBezTo>
                  <a:lnTo>
                    <a:pt x="2263" y="1239"/>
                  </a:lnTo>
                  <a:cubicBezTo>
                    <a:pt x="2263" y="1182"/>
                    <a:pt x="2216" y="1137"/>
                    <a:pt x="2160" y="1137"/>
                  </a:cubicBezTo>
                  <a:cubicBezTo>
                    <a:pt x="2105" y="1137"/>
                    <a:pt x="2058" y="1182"/>
                    <a:pt x="2058" y="1239"/>
                  </a:cubicBezTo>
                  <a:lnTo>
                    <a:pt x="2058" y="1372"/>
                  </a:lnTo>
                  <a:cubicBezTo>
                    <a:pt x="1557" y="1364"/>
                    <a:pt x="1090" y="1295"/>
                    <a:pt x="735" y="1177"/>
                  </a:cubicBezTo>
                  <a:cubicBezTo>
                    <a:pt x="407" y="1067"/>
                    <a:pt x="201" y="919"/>
                    <a:pt x="201" y="789"/>
                  </a:cubicBezTo>
                  <a:cubicBezTo>
                    <a:pt x="201" y="658"/>
                    <a:pt x="405" y="510"/>
                    <a:pt x="735" y="399"/>
                  </a:cubicBezTo>
                  <a:cubicBezTo>
                    <a:pt x="1115" y="273"/>
                    <a:pt x="1621" y="203"/>
                    <a:pt x="2160" y="203"/>
                  </a:cubicBezTo>
                  <a:close/>
                  <a:moveTo>
                    <a:pt x="2161" y="0"/>
                  </a:moveTo>
                  <a:cubicBezTo>
                    <a:pt x="1114" y="0"/>
                    <a:pt x="0" y="276"/>
                    <a:pt x="0" y="789"/>
                  </a:cubicBezTo>
                  <a:lnTo>
                    <a:pt x="0" y="4423"/>
                  </a:lnTo>
                  <a:cubicBezTo>
                    <a:pt x="0" y="4478"/>
                    <a:pt x="46" y="4525"/>
                    <a:pt x="102" y="4525"/>
                  </a:cubicBezTo>
                  <a:cubicBezTo>
                    <a:pt x="158" y="4525"/>
                    <a:pt x="204" y="4478"/>
                    <a:pt x="204" y="4423"/>
                  </a:cubicBezTo>
                  <a:lnTo>
                    <a:pt x="204" y="1138"/>
                  </a:lnTo>
                  <a:cubicBezTo>
                    <a:pt x="572" y="1425"/>
                    <a:pt x="1386" y="1577"/>
                    <a:pt x="2161" y="1577"/>
                  </a:cubicBezTo>
                  <a:cubicBezTo>
                    <a:pt x="2938" y="1577"/>
                    <a:pt x="3752" y="1425"/>
                    <a:pt x="4119" y="1138"/>
                  </a:cubicBezTo>
                  <a:lnTo>
                    <a:pt x="4119" y="3122"/>
                  </a:lnTo>
                  <a:cubicBezTo>
                    <a:pt x="4119" y="3177"/>
                    <a:pt x="4166" y="3224"/>
                    <a:pt x="4221" y="3224"/>
                  </a:cubicBezTo>
                  <a:cubicBezTo>
                    <a:pt x="4277" y="3224"/>
                    <a:pt x="4324" y="3177"/>
                    <a:pt x="4324" y="3122"/>
                  </a:cubicBezTo>
                  <a:lnTo>
                    <a:pt x="4324" y="789"/>
                  </a:lnTo>
                  <a:cubicBezTo>
                    <a:pt x="4324" y="276"/>
                    <a:pt x="3210" y="0"/>
                    <a:pt x="2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Google Shape;1571;p42">
              <a:extLst>
                <a:ext uri="{FF2B5EF4-FFF2-40B4-BE49-F238E27FC236}">
                  <a16:creationId xmlns:a16="http://schemas.microsoft.com/office/drawing/2014/main" id="{9981E56B-01D1-438D-FA8A-2078BEF1AFE0}"/>
                </a:ext>
              </a:extLst>
            </p:cNvPr>
            <p:cNvSpPr/>
            <p:nvPr/>
          </p:nvSpPr>
          <p:spPr>
            <a:xfrm>
              <a:off x="852395" y="2911796"/>
              <a:ext cx="194731" cy="155866"/>
            </a:xfrm>
            <a:custGeom>
              <a:avLst/>
              <a:gdLst/>
              <a:ahLst/>
              <a:cxnLst/>
              <a:rect l="l" t="t" r="r" b="b"/>
              <a:pathLst>
                <a:path w="4324" h="3461" extrusionOk="0">
                  <a:moveTo>
                    <a:pt x="4221" y="0"/>
                  </a:moveTo>
                  <a:cubicBezTo>
                    <a:pt x="4166" y="0"/>
                    <a:pt x="4119" y="46"/>
                    <a:pt x="4119" y="103"/>
                  </a:cubicBezTo>
                  <a:lnTo>
                    <a:pt x="4119" y="2321"/>
                  </a:lnTo>
                  <a:cubicBezTo>
                    <a:pt x="4047" y="2264"/>
                    <a:pt x="3950" y="2207"/>
                    <a:pt x="3822" y="2153"/>
                  </a:cubicBezTo>
                  <a:cubicBezTo>
                    <a:pt x="3809" y="2147"/>
                    <a:pt x="3796" y="2145"/>
                    <a:pt x="3782" y="2145"/>
                  </a:cubicBezTo>
                  <a:cubicBezTo>
                    <a:pt x="3743" y="2145"/>
                    <a:pt x="3705" y="2168"/>
                    <a:pt x="3688" y="2207"/>
                  </a:cubicBezTo>
                  <a:cubicBezTo>
                    <a:pt x="3667" y="2258"/>
                    <a:pt x="3692" y="2318"/>
                    <a:pt x="3743" y="2340"/>
                  </a:cubicBezTo>
                  <a:cubicBezTo>
                    <a:pt x="3982" y="2442"/>
                    <a:pt x="4121" y="2562"/>
                    <a:pt x="4121" y="2671"/>
                  </a:cubicBezTo>
                  <a:cubicBezTo>
                    <a:pt x="4121" y="2801"/>
                    <a:pt x="3917" y="2949"/>
                    <a:pt x="3586" y="3059"/>
                  </a:cubicBezTo>
                  <a:cubicBezTo>
                    <a:pt x="3208" y="3186"/>
                    <a:pt x="2702" y="3255"/>
                    <a:pt x="2161" y="3255"/>
                  </a:cubicBezTo>
                  <a:cubicBezTo>
                    <a:pt x="1622" y="3255"/>
                    <a:pt x="1116" y="3186"/>
                    <a:pt x="737" y="3059"/>
                  </a:cubicBezTo>
                  <a:cubicBezTo>
                    <a:pt x="408" y="2949"/>
                    <a:pt x="203" y="2801"/>
                    <a:pt x="203" y="2671"/>
                  </a:cubicBezTo>
                  <a:cubicBezTo>
                    <a:pt x="203" y="2540"/>
                    <a:pt x="407" y="2392"/>
                    <a:pt x="737" y="2281"/>
                  </a:cubicBezTo>
                  <a:cubicBezTo>
                    <a:pt x="1092" y="2164"/>
                    <a:pt x="1558" y="2095"/>
                    <a:pt x="2060" y="2088"/>
                  </a:cubicBezTo>
                  <a:lnTo>
                    <a:pt x="2060" y="2220"/>
                  </a:lnTo>
                  <a:cubicBezTo>
                    <a:pt x="2060" y="2276"/>
                    <a:pt x="2106" y="2323"/>
                    <a:pt x="2161" y="2323"/>
                  </a:cubicBezTo>
                  <a:cubicBezTo>
                    <a:pt x="2218" y="2323"/>
                    <a:pt x="2264" y="2276"/>
                    <a:pt x="2264" y="2220"/>
                  </a:cubicBezTo>
                  <a:lnTo>
                    <a:pt x="2264" y="2088"/>
                  </a:lnTo>
                  <a:cubicBezTo>
                    <a:pt x="2376" y="2089"/>
                    <a:pt x="2486" y="2094"/>
                    <a:pt x="2594" y="2102"/>
                  </a:cubicBezTo>
                  <a:cubicBezTo>
                    <a:pt x="2597" y="2102"/>
                    <a:pt x="2600" y="2102"/>
                    <a:pt x="2602" y="2102"/>
                  </a:cubicBezTo>
                  <a:cubicBezTo>
                    <a:pt x="2654" y="2102"/>
                    <a:pt x="2699" y="2061"/>
                    <a:pt x="2703" y="2008"/>
                  </a:cubicBezTo>
                  <a:cubicBezTo>
                    <a:pt x="2707" y="1953"/>
                    <a:pt x="2665" y="1904"/>
                    <a:pt x="2610" y="1899"/>
                  </a:cubicBezTo>
                  <a:cubicBezTo>
                    <a:pt x="2464" y="1889"/>
                    <a:pt x="2313" y="1883"/>
                    <a:pt x="2161" y="1883"/>
                  </a:cubicBezTo>
                  <a:cubicBezTo>
                    <a:pt x="1386" y="1883"/>
                    <a:pt x="572" y="2035"/>
                    <a:pt x="204" y="2323"/>
                  </a:cubicBezTo>
                  <a:lnTo>
                    <a:pt x="204" y="1409"/>
                  </a:lnTo>
                  <a:cubicBezTo>
                    <a:pt x="204" y="1353"/>
                    <a:pt x="158" y="1307"/>
                    <a:pt x="101" y="1307"/>
                  </a:cubicBezTo>
                  <a:cubicBezTo>
                    <a:pt x="46" y="1307"/>
                    <a:pt x="0" y="1353"/>
                    <a:pt x="0" y="1409"/>
                  </a:cubicBezTo>
                  <a:lnTo>
                    <a:pt x="0" y="2672"/>
                  </a:lnTo>
                  <a:cubicBezTo>
                    <a:pt x="0" y="3184"/>
                    <a:pt x="1114" y="3460"/>
                    <a:pt x="2161" y="3460"/>
                  </a:cubicBezTo>
                  <a:cubicBezTo>
                    <a:pt x="3210" y="3460"/>
                    <a:pt x="4324" y="3184"/>
                    <a:pt x="4324" y="2672"/>
                  </a:cubicBezTo>
                  <a:lnTo>
                    <a:pt x="4324" y="104"/>
                  </a:lnTo>
                  <a:cubicBezTo>
                    <a:pt x="4324" y="45"/>
                    <a:pt x="4277" y="0"/>
                    <a:pt x="4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Google Shape;1572;p42">
              <a:extLst>
                <a:ext uri="{FF2B5EF4-FFF2-40B4-BE49-F238E27FC236}">
                  <a16:creationId xmlns:a16="http://schemas.microsoft.com/office/drawing/2014/main" id="{91D4E70C-F448-816E-3EC0-F410E54A0899}"/>
                </a:ext>
              </a:extLst>
            </p:cNvPr>
            <p:cNvSpPr/>
            <p:nvPr/>
          </p:nvSpPr>
          <p:spPr>
            <a:xfrm>
              <a:off x="945167" y="2784977"/>
              <a:ext cx="9187" cy="12925"/>
            </a:xfrm>
            <a:custGeom>
              <a:avLst/>
              <a:gdLst/>
              <a:ahLst/>
              <a:cxnLst/>
              <a:rect l="l" t="t" r="r" b="b"/>
              <a:pathLst>
                <a:path w="204" h="287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lnTo>
                    <a:pt x="0" y="184"/>
                  </a:lnTo>
                  <a:cubicBezTo>
                    <a:pt x="0" y="240"/>
                    <a:pt x="46" y="286"/>
                    <a:pt x="101" y="286"/>
                  </a:cubicBezTo>
                  <a:cubicBezTo>
                    <a:pt x="158" y="286"/>
                    <a:pt x="204" y="240"/>
                    <a:pt x="204" y="184"/>
                  </a:cubicBezTo>
                  <a:lnTo>
                    <a:pt x="204" y="103"/>
                  </a:lnTo>
                  <a:cubicBezTo>
                    <a:pt x="204" y="45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3" name="Google Shape;1573;p42">
              <a:extLst>
                <a:ext uri="{FF2B5EF4-FFF2-40B4-BE49-F238E27FC236}">
                  <a16:creationId xmlns:a16="http://schemas.microsoft.com/office/drawing/2014/main" id="{FBD2569B-9AA9-D348-E821-874500BF7743}"/>
                </a:ext>
              </a:extLst>
            </p:cNvPr>
            <p:cNvSpPr/>
            <p:nvPr/>
          </p:nvSpPr>
          <p:spPr>
            <a:xfrm>
              <a:off x="945167" y="2926703"/>
              <a:ext cx="9187" cy="16843"/>
            </a:xfrm>
            <a:custGeom>
              <a:avLst/>
              <a:gdLst/>
              <a:ahLst/>
              <a:cxnLst/>
              <a:rect l="l" t="t" r="r" b="b"/>
              <a:pathLst>
                <a:path w="204" h="374" extrusionOk="0">
                  <a:moveTo>
                    <a:pt x="101" y="0"/>
                  </a:moveTo>
                  <a:cubicBezTo>
                    <a:pt x="46" y="0"/>
                    <a:pt x="0" y="46"/>
                    <a:pt x="0" y="101"/>
                  </a:cubicBezTo>
                  <a:lnTo>
                    <a:pt x="0" y="272"/>
                  </a:lnTo>
                  <a:cubicBezTo>
                    <a:pt x="0" y="327"/>
                    <a:pt x="46" y="373"/>
                    <a:pt x="101" y="373"/>
                  </a:cubicBezTo>
                  <a:cubicBezTo>
                    <a:pt x="158" y="373"/>
                    <a:pt x="204" y="327"/>
                    <a:pt x="204" y="272"/>
                  </a:cubicBezTo>
                  <a:lnTo>
                    <a:pt x="204" y="101"/>
                  </a:lnTo>
                  <a:cubicBezTo>
                    <a:pt x="204" y="46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Google Shape;1574;p42">
              <a:extLst>
                <a:ext uri="{FF2B5EF4-FFF2-40B4-BE49-F238E27FC236}">
                  <a16:creationId xmlns:a16="http://schemas.microsoft.com/office/drawing/2014/main" id="{47BA48D9-32BE-89F2-B4D4-8EB9029A0207}"/>
                </a:ext>
              </a:extLst>
            </p:cNvPr>
            <p:cNvSpPr/>
            <p:nvPr/>
          </p:nvSpPr>
          <p:spPr>
            <a:xfrm>
              <a:off x="945167" y="2853791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1"/>
                  </a:moveTo>
                  <a:cubicBezTo>
                    <a:pt x="46" y="1"/>
                    <a:pt x="0" y="46"/>
                    <a:pt x="0" y="103"/>
                  </a:cubicBezTo>
                  <a:lnTo>
                    <a:pt x="0" y="272"/>
                  </a:lnTo>
                  <a:cubicBezTo>
                    <a:pt x="0" y="328"/>
                    <a:pt x="46" y="375"/>
                    <a:pt x="101" y="375"/>
                  </a:cubicBezTo>
                  <a:cubicBezTo>
                    <a:pt x="158" y="375"/>
                    <a:pt x="204" y="328"/>
                    <a:pt x="204" y="272"/>
                  </a:cubicBezTo>
                  <a:lnTo>
                    <a:pt x="204" y="103"/>
                  </a:lnTo>
                  <a:cubicBezTo>
                    <a:pt x="204" y="46"/>
                    <a:pt x="158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Google Shape;1575;p42">
              <a:extLst>
                <a:ext uri="{FF2B5EF4-FFF2-40B4-BE49-F238E27FC236}">
                  <a16:creationId xmlns:a16="http://schemas.microsoft.com/office/drawing/2014/main" id="{5D6FC87B-CA0D-5103-B396-39E7F8CC363F}"/>
                </a:ext>
              </a:extLst>
            </p:cNvPr>
            <p:cNvSpPr/>
            <p:nvPr/>
          </p:nvSpPr>
          <p:spPr>
            <a:xfrm>
              <a:off x="945167" y="2975205"/>
              <a:ext cx="9187" cy="16933"/>
            </a:xfrm>
            <a:custGeom>
              <a:avLst/>
              <a:gdLst/>
              <a:ahLst/>
              <a:cxnLst/>
              <a:rect l="l" t="t" r="r" b="b"/>
              <a:pathLst>
                <a:path w="204" h="376" extrusionOk="0">
                  <a:moveTo>
                    <a:pt x="101" y="1"/>
                  </a:moveTo>
                  <a:cubicBezTo>
                    <a:pt x="46" y="1"/>
                    <a:pt x="0" y="47"/>
                    <a:pt x="0" y="103"/>
                  </a:cubicBezTo>
                  <a:lnTo>
                    <a:pt x="0" y="273"/>
                  </a:lnTo>
                  <a:cubicBezTo>
                    <a:pt x="0" y="328"/>
                    <a:pt x="46" y="375"/>
                    <a:pt x="101" y="375"/>
                  </a:cubicBezTo>
                  <a:cubicBezTo>
                    <a:pt x="158" y="375"/>
                    <a:pt x="204" y="328"/>
                    <a:pt x="204" y="273"/>
                  </a:cubicBezTo>
                  <a:lnTo>
                    <a:pt x="204" y="103"/>
                  </a:lnTo>
                  <a:cubicBezTo>
                    <a:pt x="204" y="47"/>
                    <a:pt x="158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6" name="Google Shape;1576;p42">
              <a:extLst>
                <a:ext uri="{FF2B5EF4-FFF2-40B4-BE49-F238E27FC236}">
                  <a16:creationId xmlns:a16="http://schemas.microsoft.com/office/drawing/2014/main" id="{4F19238D-0B87-B2CC-5754-E7C3975AB0A7}"/>
                </a:ext>
              </a:extLst>
            </p:cNvPr>
            <p:cNvSpPr/>
            <p:nvPr/>
          </p:nvSpPr>
          <p:spPr>
            <a:xfrm>
              <a:off x="945167" y="2902339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lnTo>
                    <a:pt x="0" y="272"/>
                  </a:lnTo>
                  <a:cubicBezTo>
                    <a:pt x="0" y="329"/>
                    <a:pt x="46" y="375"/>
                    <a:pt x="101" y="375"/>
                  </a:cubicBezTo>
                  <a:cubicBezTo>
                    <a:pt x="158" y="375"/>
                    <a:pt x="204" y="329"/>
                    <a:pt x="204" y="272"/>
                  </a:cubicBezTo>
                  <a:lnTo>
                    <a:pt x="204" y="103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Google Shape;1577;p42">
              <a:extLst>
                <a:ext uri="{FF2B5EF4-FFF2-40B4-BE49-F238E27FC236}">
                  <a16:creationId xmlns:a16="http://schemas.microsoft.com/office/drawing/2014/main" id="{1DBB17A9-9E3B-A298-3F67-B1D31FD4727B}"/>
                </a:ext>
              </a:extLst>
            </p:cNvPr>
            <p:cNvSpPr/>
            <p:nvPr/>
          </p:nvSpPr>
          <p:spPr>
            <a:xfrm>
              <a:off x="945167" y="2950931"/>
              <a:ext cx="9187" cy="16843"/>
            </a:xfrm>
            <a:custGeom>
              <a:avLst/>
              <a:gdLst/>
              <a:ahLst/>
              <a:cxnLst/>
              <a:rect l="l" t="t" r="r" b="b"/>
              <a:pathLst>
                <a:path w="204" h="374" extrusionOk="0">
                  <a:moveTo>
                    <a:pt x="101" y="0"/>
                  </a:moveTo>
                  <a:cubicBezTo>
                    <a:pt x="46" y="0"/>
                    <a:pt x="0" y="46"/>
                    <a:pt x="0" y="102"/>
                  </a:cubicBezTo>
                  <a:lnTo>
                    <a:pt x="0" y="272"/>
                  </a:lnTo>
                  <a:cubicBezTo>
                    <a:pt x="0" y="328"/>
                    <a:pt x="46" y="374"/>
                    <a:pt x="101" y="374"/>
                  </a:cubicBezTo>
                  <a:cubicBezTo>
                    <a:pt x="158" y="374"/>
                    <a:pt x="204" y="328"/>
                    <a:pt x="204" y="272"/>
                  </a:cubicBezTo>
                  <a:lnTo>
                    <a:pt x="204" y="102"/>
                  </a:lnTo>
                  <a:cubicBezTo>
                    <a:pt x="204" y="46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Google Shape;1578;p42">
              <a:extLst>
                <a:ext uri="{FF2B5EF4-FFF2-40B4-BE49-F238E27FC236}">
                  <a16:creationId xmlns:a16="http://schemas.microsoft.com/office/drawing/2014/main" id="{D91C86C3-7C98-E29F-8186-7042FBA2782A}"/>
                </a:ext>
              </a:extLst>
            </p:cNvPr>
            <p:cNvSpPr/>
            <p:nvPr/>
          </p:nvSpPr>
          <p:spPr>
            <a:xfrm>
              <a:off x="945167" y="2829562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272"/>
                  </a:lnTo>
                  <a:cubicBezTo>
                    <a:pt x="0" y="328"/>
                    <a:pt x="45" y="374"/>
                    <a:pt x="101" y="374"/>
                  </a:cubicBezTo>
                  <a:cubicBezTo>
                    <a:pt x="158" y="374"/>
                    <a:pt x="204" y="328"/>
                    <a:pt x="204" y="272"/>
                  </a:cubicBezTo>
                  <a:lnTo>
                    <a:pt x="204" y="102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Google Shape;1579;p42">
              <a:extLst>
                <a:ext uri="{FF2B5EF4-FFF2-40B4-BE49-F238E27FC236}">
                  <a16:creationId xmlns:a16="http://schemas.microsoft.com/office/drawing/2014/main" id="{EEE28B25-1608-AB37-6BAF-0C15CD0B25DB}"/>
                </a:ext>
              </a:extLst>
            </p:cNvPr>
            <p:cNvSpPr/>
            <p:nvPr/>
          </p:nvSpPr>
          <p:spPr>
            <a:xfrm>
              <a:off x="945167" y="2878110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272"/>
                  </a:lnTo>
                  <a:cubicBezTo>
                    <a:pt x="0" y="329"/>
                    <a:pt x="46" y="374"/>
                    <a:pt x="101" y="374"/>
                  </a:cubicBezTo>
                  <a:cubicBezTo>
                    <a:pt x="158" y="374"/>
                    <a:pt x="204" y="329"/>
                    <a:pt x="204" y="272"/>
                  </a:cubicBezTo>
                  <a:lnTo>
                    <a:pt x="204" y="102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Google Shape;1580;p42">
              <a:extLst>
                <a:ext uri="{FF2B5EF4-FFF2-40B4-BE49-F238E27FC236}">
                  <a16:creationId xmlns:a16="http://schemas.microsoft.com/office/drawing/2014/main" id="{B8AA2AE8-FD7E-419F-D964-CC548067FF2D}"/>
                </a:ext>
              </a:extLst>
            </p:cNvPr>
            <p:cNvSpPr/>
            <p:nvPr/>
          </p:nvSpPr>
          <p:spPr>
            <a:xfrm>
              <a:off x="945167" y="3023753"/>
              <a:ext cx="12880" cy="129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01" y="1"/>
                  </a:moveTo>
                  <a:cubicBezTo>
                    <a:pt x="46" y="1"/>
                    <a:pt x="0" y="48"/>
                    <a:pt x="0" y="103"/>
                  </a:cubicBezTo>
                  <a:lnTo>
                    <a:pt x="0" y="185"/>
                  </a:lnTo>
                  <a:cubicBezTo>
                    <a:pt x="0" y="240"/>
                    <a:pt x="46" y="287"/>
                    <a:pt x="101" y="287"/>
                  </a:cubicBezTo>
                  <a:lnTo>
                    <a:pt x="183" y="287"/>
                  </a:lnTo>
                  <a:cubicBezTo>
                    <a:pt x="240" y="287"/>
                    <a:pt x="285" y="240"/>
                    <a:pt x="285" y="185"/>
                  </a:cubicBezTo>
                  <a:cubicBezTo>
                    <a:pt x="285" y="135"/>
                    <a:pt x="250" y="93"/>
                    <a:pt x="203" y="83"/>
                  </a:cubicBezTo>
                  <a:cubicBezTo>
                    <a:pt x="193" y="37"/>
                    <a:pt x="15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Google Shape;1581;p42">
              <a:extLst>
                <a:ext uri="{FF2B5EF4-FFF2-40B4-BE49-F238E27FC236}">
                  <a16:creationId xmlns:a16="http://schemas.microsoft.com/office/drawing/2014/main" id="{4493DCE3-6259-D80E-087F-6F5AA876EDFA}"/>
                </a:ext>
              </a:extLst>
            </p:cNvPr>
            <p:cNvSpPr/>
            <p:nvPr/>
          </p:nvSpPr>
          <p:spPr>
            <a:xfrm>
              <a:off x="964668" y="3027446"/>
              <a:ext cx="16573" cy="9232"/>
            </a:xfrm>
            <a:custGeom>
              <a:avLst/>
              <a:gdLst/>
              <a:ahLst/>
              <a:cxnLst/>
              <a:rect l="l" t="t" r="r" b="b"/>
              <a:pathLst>
                <a:path w="368" h="205" extrusionOk="0">
                  <a:moveTo>
                    <a:pt x="102" y="0"/>
                  </a:moveTo>
                  <a:cubicBezTo>
                    <a:pt x="46" y="0"/>
                    <a:pt x="0" y="45"/>
                    <a:pt x="0" y="103"/>
                  </a:cubicBezTo>
                  <a:cubicBezTo>
                    <a:pt x="0" y="158"/>
                    <a:pt x="47" y="205"/>
                    <a:pt x="102" y="205"/>
                  </a:cubicBezTo>
                  <a:lnTo>
                    <a:pt x="266" y="205"/>
                  </a:lnTo>
                  <a:cubicBezTo>
                    <a:pt x="321" y="205"/>
                    <a:pt x="368" y="158"/>
                    <a:pt x="368" y="103"/>
                  </a:cubicBezTo>
                  <a:cubicBezTo>
                    <a:pt x="368" y="47"/>
                    <a:pt x="321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Google Shape;1582;p42">
              <a:extLst>
                <a:ext uri="{FF2B5EF4-FFF2-40B4-BE49-F238E27FC236}">
                  <a16:creationId xmlns:a16="http://schemas.microsoft.com/office/drawing/2014/main" id="{CF108310-667F-3CAC-6937-DFCFAA1DBD97}"/>
                </a:ext>
              </a:extLst>
            </p:cNvPr>
            <p:cNvSpPr/>
            <p:nvPr/>
          </p:nvSpPr>
          <p:spPr>
            <a:xfrm>
              <a:off x="1011054" y="3027446"/>
              <a:ext cx="16528" cy="9232"/>
            </a:xfrm>
            <a:custGeom>
              <a:avLst/>
              <a:gdLst/>
              <a:ahLst/>
              <a:cxnLst/>
              <a:rect l="l" t="t" r="r" b="b"/>
              <a:pathLst>
                <a:path w="367" h="205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cubicBezTo>
                    <a:pt x="0" y="158"/>
                    <a:pt x="46" y="205"/>
                    <a:pt x="101" y="205"/>
                  </a:cubicBezTo>
                  <a:lnTo>
                    <a:pt x="264" y="205"/>
                  </a:lnTo>
                  <a:cubicBezTo>
                    <a:pt x="321" y="205"/>
                    <a:pt x="367" y="158"/>
                    <a:pt x="367" y="103"/>
                  </a:cubicBezTo>
                  <a:cubicBezTo>
                    <a:pt x="367" y="47"/>
                    <a:pt x="321" y="0"/>
                    <a:pt x="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3" name="Google Shape;1583;p42">
              <a:extLst>
                <a:ext uri="{FF2B5EF4-FFF2-40B4-BE49-F238E27FC236}">
                  <a16:creationId xmlns:a16="http://schemas.microsoft.com/office/drawing/2014/main" id="{717284B7-0FA8-380E-BA70-7CEDAAD0E6B7}"/>
                </a:ext>
              </a:extLst>
            </p:cNvPr>
            <p:cNvSpPr/>
            <p:nvPr/>
          </p:nvSpPr>
          <p:spPr>
            <a:xfrm>
              <a:off x="987816" y="3027446"/>
              <a:ext cx="16573" cy="9232"/>
            </a:xfrm>
            <a:custGeom>
              <a:avLst/>
              <a:gdLst/>
              <a:ahLst/>
              <a:cxnLst/>
              <a:rect l="l" t="t" r="r" b="b"/>
              <a:pathLst>
                <a:path w="368" h="205" extrusionOk="0">
                  <a:moveTo>
                    <a:pt x="103" y="0"/>
                  </a:moveTo>
                  <a:cubicBezTo>
                    <a:pt x="46" y="0"/>
                    <a:pt x="1" y="47"/>
                    <a:pt x="1" y="103"/>
                  </a:cubicBezTo>
                  <a:cubicBezTo>
                    <a:pt x="1" y="158"/>
                    <a:pt x="46" y="205"/>
                    <a:pt x="103" y="205"/>
                  </a:cubicBezTo>
                  <a:lnTo>
                    <a:pt x="266" y="205"/>
                  </a:lnTo>
                  <a:cubicBezTo>
                    <a:pt x="321" y="205"/>
                    <a:pt x="367" y="158"/>
                    <a:pt x="367" y="103"/>
                  </a:cubicBezTo>
                  <a:cubicBezTo>
                    <a:pt x="367" y="47"/>
                    <a:pt x="323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4" name="Google Shape;1584;p42">
              <a:extLst>
                <a:ext uri="{FF2B5EF4-FFF2-40B4-BE49-F238E27FC236}">
                  <a16:creationId xmlns:a16="http://schemas.microsoft.com/office/drawing/2014/main" id="{3922A4B1-92EB-72E8-6936-C59771399AF7}"/>
                </a:ext>
              </a:extLst>
            </p:cNvPr>
            <p:cNvSpPr/>
            <p:nvPr/>
          </p:nvSpPr>
          <p:spPr>
            <a:xfrm>
              <a:off x="904321" y="2877750"/>
              <a:ext cx="27742" cy="46341"/>
            </a:xfrm>
            <a:custGeom>
              <a:avLst/>
              <a:gdLst/>
              <a:ahLst/>
              <a:cxnLst/>
              <a:rect l="l" t="t" r="r" b="b"/>
              <a:pathLst>
                <a:path w="616" h="1029" extrusionOk="0">
                  <a:moveTo>
                    <a:pt x="102" y="0"/>
                  </a:moveTo>
                  <a:cubicBezTo>
                    <a:pt x="46" y="0"/>
                    <a:pt x="0" y="46"/>
                    <a:pt x="0" y="103"/>
                  </a:cubicBezTo>
                  <a:lnTo>
                    <a:pt x="0" y="514"/>
                  </a:lnTo>
                  <a:lnTo>
                    <a:pt x="0" y="926"/>
                  </a:lnTo>
                  <a:cubicBezTo>
                    <a:pt x="0" y="982"/>
                    <a:pt x="46" y="1028"/>
                    <a:pt x="102" y="1028"/>
                  </a:cubicBezTo>
                  <a:cubicBezTo>
                    <a:pt x="158" y="1028"/>
                    <a:pt x="204" y="982"/>
                    <a:pt x="204" y="926"/>
                  </a:cubicBezTo>
                  <a:lnTo>
                    <a:pt x="204" y="616"/>
                  </a:lnTo>
                  <a:lnTo>
                    <a:pt x="376" y="616"/>
                  </a:lnTo>
                  <a:cubicBezTo>
                    <a:pt x="396" y="616"/>
                    <a:pt x="412" y="632"/>
                    <a:pt x="412" y="652"/>
                  </a:cubicBezTo>
                  <a:lnTo>
                    <a:pt x="412" y="926"/>
                  </a:lnTo>
                  <a:cubicBezTo>
                    <a:pt x="412" y="982"/>
                    <a:pt x="458" y="1028"/>
                    <a:pt x="514" y="1028"/>
                  </a:cubicBezTo>
                  <a:cubicBezTo>
                    <a:pt x="570" y="1028"/>
                    <a:pt x="616" y="982"/>
                    <a:pt x="616" y="926"/>
                  </a:cubicBezTo>
                  <a:lnTo>
                    <a:pt x="616" y="652"/>
                  </a:lnTo>
                  <a:cubicBezTo>
                    <a:pt x="616" y="519"/>
                    <a:pt x="508" y="413"/>
                    <a:pt x="376" y="413"/>
                  </a:cubicBezTo>
                  <a:lnTo>
                    <a:pt x="204" y="413"/>
                  </a:lnTo>
                  <a:lnTo>
                    <a:pt x="204" y="103"/>
                  </a:lnTo>
                  <a:cubicBezTo>
                    <a:pt x="204" y="46"/>
                    <a:pt x="15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Google Shape;1585;p42">
              <a:extLst>
                <a:ext uri="{FF2B5EF4-FFF2-40B4-BE49-F238E27FC236}">
                  <a16:creationId xmlns:a16="http://schemas.microsoft.com/office/drawing/2014/main" id="{2BF9AA07-0563-5406-55F1-59A8A461A405}"/>
                </a:ext>
              </a:extLst>
            </p:cNvPr>
            <p:cNvSpPr/>
            <p:nvPr/>
          </p:nvSpPr>
          <p:spPr>
            <a:xfrm>
              <a:off x="984663" y="2979123"/>
              <a:ext cx="27787" cy="40171"/>
            </a:xfrm>
            <a:custGeom>
              <a:avLst/>
              <a:gdLst/>
              <a:ahLst/>
              <a:cxnLst/>
              <a:rect l="l" t="t" r="r" b="b"/>
              <a:pathLst>
                <a:path w="617" h="892" extrusionOk="0">
                  <a:moveTo>
                    <a:pt x="103" y="1"/>
                  </a:moveTo>
                  <a:cubicBezTo>
                    <a:pt x="48" y="1"/>
                    <a:pt x="1" y="47"/>
                    <a:pt x="1" y="103"/>
                  </a:cubicBezTo>
                  <a:lnTo>
                    <a:pt x="1" y="514"/>
                  </a:lnTo>
                  <a:lnTo>
                    <a:pt x="1" y="789"/>
                  </a:lnTo>
                  <a:cubicBezTo>
                    <a:pt x="1" y="845"/>
                    <a:pt x="48" y="892"/>
                    <a:pt x="103" y="892"/>
                  </a:cubicBezTo>
                  <a:cubicBezTo>
                    <a:pt x="159" y="892"/>
                    <a:pt x="205" y="845"/>
                    <a:pt x="205" y="789"/>
                  </a:cubicBezTo>
                  <a:lnTo>
                    <a:pt x="205" y="516"/>
                  </a:lnTo>
                  <a:lnTo>
                    <a:pt x="205" y="289"/>
                  </a:lnTo>
                  <a:lnTo>
                    <a:pt x="323" y="289"/>
                  </a:lnTo>
                  <a:cubicBezTo>
                    <a:pt x="374" y="289"/>
                    <a:pt x="413" y="329"/>
                    <a:pt x="413" y="378"/>
                  </a:cubicBezTo>
                  <a:cubicBezTo>
                    <a:pt x="413" y="435"/>
                    <a:pt x="459" y="481"/>
                    <a:pt x="515" y="481"/>
                  </a:cubicBezTo>
                  <a:cubicBezTo>
                    <a:pt x="571" y="481"/>
                    <a:pt x="617" y="435"/>
                    <a:pt x="617" y="378"/>
                  </a:cubicBezTo>
                  <a:cubicBezTo>
                    <a:pt x="617" y="215"/>
                    <a:pt x="485" y="84"/>
                    <a:pt x="323" y="84"/>
                  </a:cubicBezTo>
                  <a:lnTo>
                    <a:pt x="203" y="84"/>
                  </a:lnTo>
                  <a:cubicBezTo>
                    <a:pt x="195" y="36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86" name="Google Shape;1586;p42">
            <a:extLst>
              <a:ext uri="{FF2B5EF4-FFF2-40B4-BE49-F238E27FC236}">
                <a16:creationId xmlns:a16="http://schemas.microsoft.com/office/drawing/2014/main" id="{5FD8577F-5BE3-DC7C-224B-5EBD5AB89A97}"/>
              </a:ext>
            </a:extLst>
          </p:cNvPr>
          <p:cNvGrpSpPr/>
          <p:nvPr/>
        </p:nvGrpSpPr>
        <p:grpSpPr>
          <a:xfrm>
            <a:off x="8030929" y="2655614"/>
            <a:ext cx="717825" cy="454556"/>
            <a:chOff x="4630833" y="1899419"/>
            <a:chExt cx="595705" cy="377225"/>
          </a:xfrm>
        </p:grpSpPr>
        <p:sp>
          <p:nvSpPr>
            <p:cNvPr id="1587" name="Google Shape;1587;p42">
              <a:extLst>
                <a:ext uri="{FF2B5EF4-FFF2-40B4-BE49-F238E27FC236}">
                  <a16:creationId xmlns:a16="http://schemas.microsoft.com/office/drawing/2014/main" id="{EC86C1B6-F88F-99D6-B5D2-075AFB28394D}"/>
                </a:ext>
              </a:extLst>
            </p:cNvPr>
            <p:cNvSpPr/>
            <p:nvPr/>
          </p:nvSpPr>
          <p:spPr>
            <a:xfrm>
              <a:off x="4706305" y="1899419"/>
              <a:ext cx="520233" cy="377225"/>
            </a:xfrm>
            <a:custGeom>
              <a:avLst/>
              <a:gdLst/>
              <a:ahLst/>
              <a:cxnLst/>
              <a:rect l="l" t="t" r="r" b="b"/>
              <a:pathLst>
                <a:path w="16330" h="11841" extrusionOk="0">
                  <a:moveTo>
                    <a:pt x="14854" y="492"/>
                  </a:moveTo>
                  <a:cubicBezTo>
                    <a:pt x="14887" y="2158"/>
                    <a:pt x="14921" y="3822"/>
                    <a:pt x="14954" y="5489"/>
                  </a:cubicBezTo>
                  <a:cubicBezTo>
                    <a:pt x="14638" y="5567"/>
                    <a:pt x="14317" y="5611"/>
                    <a:pt x="13998" y="5611"/>
                  </a:cubicBezTo>
                  <a:cubicBezTo>
                    <a:pt x="13383" y="5611"/>
                    <a:pt x="12774" y="5449"/>
                    <a:pt x="12226" y="5067"/>
                  </a:cubicBezTo>
                  <a:cubicBezTo>
                    <a:pt x="11580" y="4616"/>
                    <a:pt x="11181" y="3953"/>
                    <a:pt x="11046" y="3222"/>
                  </a:cubicBezTo>
                  <a:cubicBezTo>
                    <a:pt x="12326" y="2326"/>
                    <a:pt x="13595" y="1415"/>
                    <a:pt x="14854" y="492"/>
                  </a:cubicBezTo>
                  <a:close/>
                  <a:moveTo>
                    <a:pt x="10810" y="3386"/>
                  </a:moveTo>
                  <a:cubicBezTo>
                    <a:pt x="10955" y="4142"/>
                    <a:pt x="11394" y="4839"/>
                    <a:pt x="12041" y="5304"/>
                  </a:cubicBezTo>
                  <a:cubicBezTo>
                    <a:pt x="12632" y="5731"/>
                    <a:pt x="13325" y="5920"/>
                    <a:pt x="14024" y="5920"/>
                  </a:cubicBezTo>
                  <a:cubicBezTo>
                    <a:pt x="14337" y="5920"/>
                    <a:pt x="14651" y="5882"/>
                    <a:pt x="14958" y="5811"/>
                  </a:cubicBezTo>
                  <a:cubicBezTo>
                    <a:pt x="14981" y="6864"/>
                    <a:pt x="15001" y="7915"/>
                    <a:pt x="15023" y="8967"/>
                  </a:cubicBezTo>
                  <a:cubicBezTo>
                    <a:pt x="14474" y="8955"/>
                    <a:pt x="13924" y="8941"/>
                    <a:pt x="13376" y="8941"/>
                  </a:cubicBezTo>
                  <a:cubicBezTo>
                    <a:pt x="13270" y="8941"/>
                    <a:pt x="13164" y="8941"/>
                    <a:pt x="13058" y="8943"/>
                  </a:cubicBezTo>
                  <a:cubicBezTo>
                    <a:pt x="13070" y="8777"/>
                    <a:pt x="13081" y="8610"/>
                    <a:pt x="13094" y="8444"/>
                  </a:cubicBezTo>
                  <a:cubicBezTo>
                    <a:pt x="13100" y="8381"/>
                    <a:pt x="13055" y="8350"/>
                    <a:pt x="13006" y="8350"/>
                  </a:cubicBezTo>
                  <a:cubicBezTo>
                    <a:pt x="12957" y="8350"/>
                    <a:pt x="12904" y="8382"/>
                    <a:pt x="12898" y="8444"/>
                  </a:cubicBezTo>
                  <a:cubicBezTo>
                    <a:pt x="12879" y="8610"/>
                    <a:pt x="12865" y="8778"/>
                    <a:pt x="12852" y="8947"/>
                  </a:cubicBezTo>
                  <a:cubicBezTo>
                    <a:pt x="12647" y="8950"/>
                    <a:pt x="12441" y="8956"/>
                    <a:pt x="12235" y="8964"/>
                  </a:cubicBezTo>
                  <a:cubicBezTo>
                    <a:pt x="12132" y="8970"/>
                    <a:pt x="12133" y="9117"/>
                    <a:pt x="12235" y="9125"/>
                  </a:cubicBezTo>
                  <a:cubicBezTo>
                    <a:pt x="12437" y="9142"/>
                    <a:pt x="12640" y="9155"/>
                    <a:pt x="12842" y="9167"/>
                  </a:cubicBezTo>
                  <a:cubicBezTo>
                    <a:pt x="12819" y="9623"/>
                    <a:pt x="12819" y="10080"/>
                    <a:pt x="12865" y="10535"/>
                  </a:cubicBezTo>
                  <a:cubicBezTo>
                    <a:pt x="11112" y="10456"/>
                    <a:pt x="9337" y="10485"/>
                    <a:pt x="7603" y="10429"/>
                  </a:cubicBezTo>
                  <a:cubicBezTo>
                    <a:pt x="7359" y="10422"/>
                    <a:pt x="7116" y="10410"/>
                    <a:pt x="6872" y="10400"/>
                  </a:cubicBezTo>
                  <a:cubicBezTo>
                    <a:pt x="7172" y="9064"/>
                    <a:pt x="6585" y="7738"/>
                    <a:pt x="5461" y="6971"/>
                  </a:cubicBezTo>
                  <a:cubicBezTo>
                    <a:pt x="7268" y="5813"/>
                    <a:pt x="9050" y="4614"/>
                    <a:pt x="10810" y="3386"/>
                  </a:cubicBezTo>
                  <a:close/>
                  <a:moveTo>
                    <a:pt x="13045" y="9177"/>
                  </a:moveTo>
                  <a:cubicBezTo>
                    <a:pt x="13705" y="9212"/>
                    <a:pt x="14370" y="9222"/>
                    <a:pt x="15033" y="9235"/>
                  </a:cubicBezTo>
                  <a:cubicBezTo>
                    <a:pt x="15043" y="9726"/>
                    <a:pt x="15053" y="10217"/>
                    <a:pt x="15064" y="10708"/>
                  </a:cubicBezTo>
                  <a:cubicBezTo>
                    <a:pt x="15050" y="10707"/>
                    <a:pt x="15040" y="10701"/>
                    <a:pt x="15027" y="10700"/>
                  </a:cubicBezTo>
                  <a:cubicBezTo>
                    <a:pt x="14347" y="10621"/>
                    <a:pt x="13658" y="10572"/>
                    <a:pt x="12965" y="10538"/>
                  </a:cubicBezTo>
                  <a:cubicBezTo>
                    <a:pt x="12997" y="10085"/>
                    <a:pt x="13018" y="9633"/>
                    <a:pt x="13045" y="9177"/>
                  </a:cubicBezTo>
                  <a:close/>
                  <a:moveTo>
                    <a:pt x="15010" y="1"/>
                  </a:moveTo>
                  <a:cubicBezTo>
                    <a:pt x="14983" y="1"/>
                    <a:pt x="14956" y="9"/>
                    <a:pt x="14931" y="28"/>
                  </a:cubicBezTo>
                  <a:cubicBezTo>
                    <a:pt x="13632" y="986"/>
                    <a:pt x="12322" y="1922"/>
                    <a:pt x="11000" y="2840"/>
                  </a:cubicBezTo>
                  <a:cubicBezTo>
                    <a:pt x="10983" y="2564"/>
                    <a:pt x="11003" y="2283"/>
                    <a:pt x="11061" y="2002"/>
                  </a:cubicBezTo>
                  <a:cubicBezTo>
                    <a:pt x="11074" y="1941"/>
                    <a:pt x="11027" y="1902"/>
                    <a:pt x="10979" y="1902"/>
                  </a:cubicBezTo>
                  <a:cubicBezTo>
                    <a:pt x="10948" y="1902"/>
                    <a:pt x="10917" y="1919"/>
                    <a:pt x="10903" y="1959"/>
                  </a:cubicBezTo>
                  <a:cubicBezTo>
                    <a:pt x="10789" y="2300"/>
                    <a:pt x="10747" y="2654"/>
                    <a:pt x="10767" y="3000"/>
                  </a:cubicBezTo>
                  <a:cubicBezTo>
                    <a:pt x="8907" y="4289"/>
                    <a:pt x="7024" y="5541"/>
                    <a:pt x="5124" y="6766"/>
                  </a:cubicBezTo>
                  <a:cubicBezTo>
                    <a:pt x="4753" y="6567"/>
                    <a:pt x="4338" y="6424"/>
                    <a:pt x="3884" y="6355"/>
                  </a:cubicBezTo>
                  <a:cubicBezTo>
                    <a:pt x="3879" y="6354"/>
                    <a:pt x="3875" y="6354"/>
                    <a:pt x="3870" y="6354"/>
                  </a:cubicBezTo>
                  <a:cubicBezTo>
                    <a:pt x="3791" y="6354"/>
                    <a:pt x="3761" y="6468"/>
                    <a:pt x="3845" y="6491"/>
                  </a:cubicBezTo>
                  <a:cubicBezTo>
                    <a:pt x="4229" y="6587"/>
                    <a:pt x="4581" y="6730"/>
                    <a:pt x="4898" y="6909"/>
                  </a:cubicBezTo>
                  <a:cubicBezTo>
                    <a:pt x="3318" y="7927"/>
                    <a:pt x="1726" y="8933"/>
                    <a:pt x="122" y="9921"/>
                  </a:cubicBezTo>
                  <a:cubicBezTo>
                    <a:pt x="0" y="9996"/>
                    <a:pt x="74" y="10169"/>
                    <a:pt x="190" y="10169"/>
                  </a:cubicBezTo>
                  <a:cubicBezTo>
                    <a:pt x="211" y="10169"/>
                    <a:pt x="234" y="10163"/>
                    <a:pt x="257" y="10150"/>
                  </a:cubicBezTo>
                  <a:cubicBezTo>
                    <a:pt x="1937" y="9177"/>
                    <a:pt x="3593" y="8164"/>
                    <a:pt x="5230" y="7117"/>
                  </a:cubicBezTo>
                  <a:cubicBezTo>
                    <a:pt x="6301" y="7876"/>
                    <a:pt x="6852" y="9106"/>
                    <a:pt x="6534" y="10383"/>
                  </a:cubicBezTo>
                  <a:cubicBezTo>
                    <a:pt x="5005" y="10314"/>
                    <a:pt x="3458" y="10213"/>
                    <a:pt x="1925" y="10213"/>
                  </a:cubicBezTo>
                  <a:cubicBezTo>
                    <a:pt x="1341" y="10213"/>
                    <a:pt x="758" y="10228"/>
                    <a:pt x="180" y="10264"/>
                  </a:cubicBezTo>
                  <a:cubicBezTo>
                    <a:pt x="12" y="10274"/>
                    <a:pt x="19" y="10501"/>
                    <a:pt x="180" y="10519"/>
                  </a:cubicBezTo>
                  <a:cubicBezTo>
                    <a:pt x="2223" y="10778"/>
                    <a:pt x="4328" y="10767"/>
                    <a:pt x="6400" y="10801"/>
                  </a:cubicBezTo>
                  <a:cubicBezTo>
                    <a:pt x="6292" y="11073"/>
                    <a:pt x="6142" y="11342"/>
                    <a:pt x="5950" y="11612"/>
                  </a:cubicBezTo>
                  <a:cubicBezTo>
                    <a:pt x="5865" y="11730"/>
                    <a:pt x="5975" y="11841"/>
                    <a:pt x="6091" y="11841"/>
                  </a:cubicBezTo>
                  <a:cubicBezTo>
                    <a:pt x="6140" y="11841"/>
                    <a:pt x="6190" y="11820"/>
                    <a:pt x="6227" y="11772"/>
                  </a:cubicBezTo>
                  <a:cubicBezTo>
                    <a:pt x="6463" y="11460"/>
                    <a:pt x="6635" y="11136"/>
                    <a:pt x="6754" y="10808"/>
                  </a:cubicBezTo>
                  <a:cubicBezTo>
                    <a:pt x="7038" y="10814"/>
                    <a:pt x="7322" y="10820"/>
                    <a:pt x="7604" y="10830"/>
                  </a:cubicBezTo>
                  <a:cubicBezTo>
                    <a:pt x="9572" y="10891"/>
                    <a:pt x="11584" y="11067"/>
                    <a:pt x="13567" y="11067"/>
                  </a:cubicBezTo>
                  <a:cubicBezTo>
                    <a:pt x="14055" y="11067"/>
                    <a:pt x="14543" y="11056"/>
                    <a:pt x="15027" y="11030"/>
                  </a:cubicBezTo>
                  <a:cubicBezTo>
                    <a:pt x="15084" y="11026"/>
                    <a:pt x="15126" y="11003"/>
                    <a:pt x="15153" y="10970"/>
                  </a:cubicBezTo>
                  <a:cubicBezTo>
                    <a:pt x="15184" y="10988"/>
                    <a:pt x="15220" y="10997"/>
                    <a:pt x="15256" y="10997"/>
                  </a:cubicBezTo>
                  <a:cubicBezTo>
                    <a:pt x="15346" y="10997"/>
                    <a:pt x="15432" y="10941"/>
                    <a:pt x="15429" y="10824"/>
                  </a:cubicBezTo>
                  <a:cubicBezTo>
                    <a:pt x="15396" y="9119"/>
                    <a:pt x="15355" y="7415"/>
                    <a:pt x="15313" y="5708"/>
                  </a:cubicBezTo>
                  <a:cubicBezTo>
                    <a:pt x="15620" y="5611"/>
                    <a:pt x="15916" y="5478"/>
                    <a:pt x="16194" y="5317"/>
                  </a:cubicBezTo>
                  <a:cubicBezTo>
                    <a:pt x="16330" y="5239"/>
                    <a:pt x="16247" y="5054"/>
                    <a:pt x="16119" y="5054"/>
                  </a:cubicBezTo>
                  <a:cubicBezTo>
                    <a:pt x="16097" y="5054"/>
                    <a:pt x="16073" y="5060"/>
                    <a:pt x="16049" y="5072"/>
                  </a:cubicBezTo>
                  <a:cubicBezTo>
                    <a:pt x="15809" y="5195"/>
                    <a:pt x="15561" y="5301"/>
                    <a:pt x="15306" y="5387"/>
                  </a:cubicBezTo>
                  <a:cubicBezTo>
                    <a:pt x="15263" y="3649"/>
                    <a:pt x="15219" y="1909"/>
                    <a:pt x="15179" y="171"/>
                  </a:cubicBezTo>
                  <a:cubicBezTo>
                    <a:pt x="15177" y="84"/>
                    <a:pt x="15095" y="1"/>
                    <a:pt x="15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Google Shape;1588;p42">
              <a:extLst>
                <a:ext uri="{FF2B5EF4-FFF2-40B4-BE49-F238E27FC236}">
                  <a16:creationId xmlns:a16="http://schemas.microsoft.com/office/drawing/2014/main" id="{AC0C12B7-1AE8-DF3F-FCED-0002B02B60C2}"/>
                </a:ext>
              </a:extLst>
            </p:cNvPr>
            <p:cNvSpPr/>
            <p:nvPr/>
          </p:nvSpPr>
          <p:spPr>
            <a:xfrm>
              <a:off x="4630833" y="2197389"/>
              <a:ext cx="47372" cy="47850"/>
            </a:xfrm>
            <a:custGeom>
              <a:avLst/>
              <a:gdLst/>
              <a:ahLst/>
              <a:cxnLst/>
              <a:rect l="l" t="t" r="r" b="b"/>
              <a:pathLst>
                <a:path w="1487" h="1502" extrusionOk="0">
                  <a:moveTo>
                    <a:pt x="1329" y="1"/>
                  </a:moveTo>
                  <a:cubicBezTo>
                    <a:pt x="1303" y="1"/>
                    <a:pt x="1275" y="11"/>
                    <a:pt x="1250" y="36"/>
                  </a:cubicBezTo>
                  <a:cubicBezTo>
                    <a:pt x="1078" y="202"/>
                    <a:pt x="914" y="379"/>
                    <a:pt x="752" y="558"/>
                  </a:cubicBezTo>
                  <a:cubicBezTo>
                    <a:pt x="577" y="406"/>
                    <a:pt x="392" y="261"/>
                    <a:pt x="200" y="128"/>
                  </a:cubicBezTo>
                  <a:cubicBezTo>
                    <a:pt x="193" y="122"/>
                    <a:pt x="184" y="120"/>
                    <a:pt x="176" y="120"/>
                  </a:cubicBezTo>
                  <a:cubicBezTo>
                    <a:pt x="136" y="120"/>
                    <a:pt x="101" y="179"/>
                    <a:pt x="137" y="211"/>
                  </a:cubicBezTo>
                  <a:cubicBezTo>
                    <a:pt x="308" y="367"/>
                    <a:pt x="471" y="526"/>
                    <a:pt x="634" y="689"/>
                  </a:cubicBezTo>
                  <a:cubicBezTo>
                    <a:pt x="437" y="911"/>
                    <a:pt x="245" y="1136"/>
                    <a:pt x="54" y="1358"/>
                  </a:cubicBezTo>
                  <a:cubicBezTo>
                    <a:pt x="0" y="1420"/>
                    <a:pt x="54" y="1502"/>
                    <a:pt x="116" y="1502"/>
                  </a:cubicBezTo>
                  <a:cubicBezTo>
                    <a:pt x="135" y="1502"/>
                    <a:pt x="154" y="1494"/>
                    <a:pt x="172" y="1477"/>
                  </a:cubicBezTo>
                  <a:cubicBezTo>
                    <a:pt x="379" y="1272"/>
                    <a:pt x="591" y="1069"/>
                    <a:pt x="799" y="858"/>
                  </a:cubicBezTo>
                  <a:cubicBezTo>
                    <a:pt x="945" y="1026"/>
                    <a:pt x="1084" y="1212"/>
                    <a:pt x="1251" y="1345"/>
                  </a:cubicBezTo>
                  <a:cubicBezTo>
                    <a:pt x="1272" y="1361"/>
                    <a:pt x="1296" y="1368"/>
                    <a:pt x="1319" y="1368"/>
                  </a:cubicBezTo>
                  <a:cubicBezTo>
                    <a:pt x="1387" y="1368"/>
                    <a:pt x="1449" y="1304"/>
                    <a:pt x="1406" y="1228"/>
                  </a:cubicBezTo>
                  <a:cubicBezTo>
                    <a:pt x="1293" y="1033"/>
                    <a:pt x="1107" y="868"/>
                    <a:pt x="935" y="717"/>
                  </a:cubicBezTo>
                  <a:cubicBezTo>
                    <a:pt x="1100" y="548"/>
                    <a:pt x="1260" y="376"/>
                    <a:pt x="1413" y="198"/>
                  </a:cubicBezTo>
                  <a:cubicBezTo>
                    <a:pt x="1487" y="112"/>
                    <a:pt x="1415" y="1"/>
                    <a:pt x="1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89" name="Google Shape;1589;p42">
            <a:extLst>
              <a:ext uri="{FF2B5EF4-FFF2-40B4-BE49-F238E27FC236}">
                <a16:creationId xmlns:a16="http://schemas.microsoft.com/office/drawing/2014/main" id="{56B4EE62-DBFD-1F77-811A-F3D17556E67F}"/>
              </a:ext>
            </a:extLst>
          </p:cNvPr>
          <p:cNvGrpSpPr/>
          <p:nvPr/>
        </p:nvGrpSpPr>
        <p:grpSpPr>
          <a:xfrm>
            <a:off x="6301444" y="4108116"/>
            <a:ext cx="788667" cy="719665"/>
            <a:chOff x="3533729" y="3269898"/>
            <a:chExt cx="654495" cy="597233"/>
          </a:xfrm>
        </p:grpSpPr>
        <p:sp>
          <p:nvSpPr>
            <p:cNvPr id="1590" name="Google Shape;1590;p42">
              <a:extLst>
                <a:ext uri="{FF2B5EF4-FFF2-40B4-BE49-F238E27FC236}">
                  <a16:creationId xmlns:a16="http://schemas.microsoft.com/office/drawing/2014/main" id="{726F60CC-FBA0-F441-B0C4-3457AB111BDA}"/>
                </a:ext>
              </a:extLst>
            </p:cNvPr>
            <p:cNvSpPr/>
            <p:nvPr/>
          </p:nvSpPr>
          <p:spPr>
            <a:xfrm>
              <a:off x="3533729" y="3269898"/>
              <a:ext cx="621508" cy="597233"/>
            </a:xfrm>
            <a:custGeom>
              <a:avLst/>
              <a:gdLst/>
              <a:ahLst/>
              <a:cxnLst/>
              <a:rect l="l" t="t" r="r" b="b"/>
              <a:pathLst>
                <a:path w="19509" h="18747" extrusionOk="0">
                  <a:moveTo>
                    <a:pt x="9641" y="411"/>
                  </a:moveTo>
                  <a:cubicBezTo>
                    <a:pt x="11851" y="411"/>
                    <a:pt x="14037" y="1235"/>
                    <a:pt x="15727" y="2805"/>
                  </a:cubicBezTo>
                  <a:cubicBezTo>
                    <a:pt x="17605" y="4552"/>
                    <a:pt x="18562" y="7059"/>
                    <a:pt x="18489" y="9557"/>
                  </a:cubicBezTo>
                  <a:cubicBezTo>
                    <a:pt x="18470" y="9504"/>
                    <a:pt x="18433" y="9458"/>
                    <a:pt x="18368" y="9435"/>
                  </a:cubicBezTo>
                  <a:cubicBezTo>
                    <a:pt x="18257" y="9392"/>
                    <a:pt x="18145" y="9346"/>
                    <a:pt x="18033" y="9303"/>
                  </a:cubicBezTo>
                  <a:cubicBezTo>
                    <a:pt x="18006" y="9256"/>
                    <a:pt x="17960" y="9224"/>
                    <a:pt x="17889" y="9224"/>
                  </a:cubicBezTo>
                  <a:cubicBezTo>
                    <a:pt x="17885" y="9224"/>
                    <a:pt x="17881" y="9224"/>
                    <a:pt x="17876" y="9224"/>
                  </a:cubicBezTo>
                  <a:cubicBezTo>
                    <a:pt x="17866" y="9227"/>
                    <a:pt x="17853" y="9227"/>
                    <a:pt x="17842" y="9229"/>
                  </a:cubicBezTo>
                  <a:cubicBezTo>
                    <a:pt x="12877" y="7303"/>
                    <a:pt x="7924" y="5262"/>
                    <a:pt x="2883" y="3546"/>
                  </a:cubicBezTo>
                  <a:cubicBezTo>
                    <a:pt x="3650" y="2639"/>
                    <a:pt x="4601" y="1878"/>
                    <a:pt x="5706" y="1332"/>
                  </a:cubicBezTo>
                  <a:cubicBezTo>
                    <a:pt x="6958" y="713"/>
                    <a:pt x="8304" y="411"/>
                    <a:pt x="9641" y="411"/>
                  </a:cubicBezTo>
                  <a:close/>
                  <a:moveTo>
                    <a:pt x="11315" y="7211"/>
                  </a:moveTo>
                  <a:cubicBezTo>
                    <a:pt x="13184" y="7914"/>
                    <a:pt x="15054" y="8613"/>
                    <a:pt x="16918" y="9316"/>
                  </a:cubicBezTo>
                  <a:cubicBezTo>
                    <a:pt x="15343" y="9478"/>
                    <a:pt x="13746" y="9723"/>
                    <a:pt x="12184" y="10072"/>
                  </a:cubicBezTo>
                  <a:cubicBezTo>
                    <a:pt x="12346" y="9143"/>
                    <a:pt x="11331" y="8716"/>
                    <a:pt x="10558" y="8577"/>
                  </a:cubicBezTo>
                  <a:cubicBezTo>
                    <a:pt x="10811" y="8129"/>
                    <a:pt x="11062" y="7678"/>
                    <a:pt x="11309" y="7230"/>
                  </a:cubicBezTo>
                  <a:cubicBezTo>
                    <a:pt x="11312" y="7223"/>
                    <a:pt x="11312" y="7217"/>
                    <a:pt x="11315" y="7211"/>
                  </a:cubicBezTo>
                  <a:close/>
                  <a:moveTo>
                    <a:pt x="10450" y="8766"/>
                  </a:moveTo>
                  <a:cubicBezTo>
                    <a:pt x="11137" y="8970"/>
                    <a:pt x="11833" y="9199"/>
                    <a:pt x="11891" y="10038"/>
                  </a:cubicBezTo>
                  <a:cubicBezTo>
                    <a:pt x="11892" y="10075"/>
                    <a:pt x="11911" y="10107"/>
                    <a:pt x="11934" y="10131"/>
                  </a:cubicBezTo>
                  <a:cubicBezTo>
                    <a:pt x="11054" y="10333"/>
                    <a:pt x="10185" y="10568"/>
                    <a:pt x="9340" y="10841"/>
                  </a:cubicBezTo>
                  <a:cubicBezTo>
                    <a:pt x="9320" y="10802"/>
                    <a:pt x="9296" y="10767"/>
                    <a:pt x="9265" y="10735"/>
                  </a:cubicBezTo>
                  <a:cubicBezTo>
                    <a:pt x="9678" y="10094"/>
                    <a:pt x="10071" y="9432"/>
                    <a:pt x="10450" y="8766"/>
                  </a:cubicBezTo>
                  <a:close/>
                  <a:moveTo>
                    <a:pt x="2687" y="3783"/>
                  </a:moveTo>
                  <a:cubicBezTo>
                    <a:pt x="5424" y="4956"/>
                    <a:pt x="8206" y="6036"/>
                    <a:pt x="10999" y="7090"/>
                  </a:cubicBezTo>
                  <a:cubicBezTo>
                    <a:pt x="10321" y="8244"/>
                    <a:pt x="9643" y="9415"/>
                    <a:pt x="9047" y="10613"/>
                  </a:cubicBezTo>
                  <a:cubicBezTo>
                    <a:pt x="9009" y="10604"/>
                    <a:pt x="8970" y="10599"/>
                    <a:pt x="8931" y="10599"/>
                  </a:cubicBezTo>
                  <a:cubicBezTo>
                    <a:pt x="8872" y="10599"/>
                    <a:pt x="8812" y="10611"/>
                    <a:pt x="8756" y="10638"/>
                  </a:cubicBezTo>
                  <a:cubicBezTo>
                    <a:pt x="8737" y="10621"/>
                    <a:pt x="8713" y="10611"/>
                    <a:pt x="8688" y="10611"/>
                  </a:cubicBezTo>
                  <a:cubicBezTo>
                    <a:pt x="8665" y="10611"/>
                    <a:pt x="8641" y="10619"/>
                    <a:pt x="8620" y="10639"/>
                  </a:cubicBezTo>
                  <a:cubicBezTo>
                    <a:pt x="8364" y="10864"/>
                    <a:pt x="8354" y="11268"/>
                    <a:pt x="8672" y="11444"/>
                  </a:cubicBezTo>
                  <a:cubicBezTo>
                    <a:pt x="8748" y="11486"/>
                    <a:pt x="8829" y="11506"/>
                    <a:pt x="8908" y="11506"/>
                  </a:cubicBezTo>
                  <a:cubicBezTo>
                    <a:pt x="9129" y="11506"/>
                    <a:pt x="9332" y="11352"/>
                    <a:pt x="9376" y="11120"/>
                  </a:cubicBezTo>
                  <a:cubicBezTo>
                    <a:pt x="12168" y="10555"/>
                    <a:pt x="14918" y="9998"/>
                    <a:pt x="17748" y="9625"/>
                  </a:cubicBezTo>
                  <a:cubicBezTo>
                    <a:pt x="17919" y="9690"/>
                    <a:pt x="18091" y="9754"/>
                    <a:pt x="18263" y="9819"/>
                  </a:cubicBezTo>
                  <a:cubicBezTo>
                    <a:pt x="18288" y="9828"/>
                    <a:pt x="18311" y="9833"/>
                    <a:pt x="18333" y="9833"/>
                  </a:cubicBezTo>
                  <a:cubicBezTo>
                    <a:pt x="18405" y="9833"/>
                    <a:pt x="18458" y="9784"/>
                    <a:pt x="18484" y="9721"/>
                  </a:cubicBezTo>
                  <a:lnTo>
                    <a:pt x="18484" y="9721"/>
                  </a:lnTo>
                  <a:cubicBezTo>
                    <a:pt x="18426" y="10904"/>
                    <a:pt x="18139" y="12078"/>
                    <a:pt x="17610" y="13165"/>
                  </a:cubicBezTo>
                  <a:cubicBezTo>
                    <a:pt x="16086" y="16292"/>
                    <a:pt x="12763" y="18341"/>
                    <a:pt x="9353" y="18341"/>
                  </a:cubicBezTo>
                  <a:cubicBezTo>
                    <a:pt x="8530" y="18341"/>
                    <a:pt x="7701" y="18222"/>
                    <a:pt x="6892" y="17969"/>
                  </a:cubicBezTo>
                  <a:cubicBezTo>
                    <a:pt x="6869" y="17962"/>
                    <a:pt x="6848" y="17959"/>
                    <a:pt x="6828" y="17959"/>
                  </a:cubicBezTo>
                  <a:cubicBezTo>
                    <a:pt x="6756" y="17959"/>
                    <a:pt x="6702" y="18002"/>
                    <a:pt x="6673" y="18059"/>
                  </a:cubicBezTo>
                  <a:cubicBezTo>
                    <a:pt x="3520" y="16669"/>
                    <a:pt x="1086" y="13849"/>
                    <a:pt x="756" y="10327"/>
                  </a:cubicBezTo>
                  <a:cubicBezTo>
                    <a:pt x="532" y="7943"/>
                    <a:pt x="1255" y="5598"/>
                    <a:pt x="2687" y="3783"/>
                  </a:cubicBezTo>
                  <a:close/>
                  <a:moveTo>
                    <a:pt x="9625" y="0"/>
                  </a:moveTo>
                  <a:cubicBezTo>
                    <a:pt x="8747" y="0"/>
                    <a:pt x="7862" y="126"/>
                    <a:pt x="6998" y="388"/>
                  </a:cubicBezTo>
                  <a:cubicBezTo>
                    <a:pt x="3265" y="1520"/>
                    <a:pt x="643" y="4842"/>
                    <a:pt x="341" y="8719"/>
                  </a:cubicBezTo>
                  <a:cubicBezTo>
                    <a:pt x="0" y="13066"/>
                    <a:pt x="2841" y="17289"/>
                    <a:pt x="7057" y="18480"/>
                  </a:cubicBezTo>
                  <a:cubicBezTo>
                    <a:pt x="7070" y="18484"/>
                    <a:pt x="7082" y="18486"/>
                    <a:pt x="7093" y="18486"/>
                  </a:cubicBezTo>
                  <a:cubicBezTo>
                    <a:pt x="7118" y="18486"/>
                    <a:pt x="7139" y="18477"/>
                    <a:pt x="7157" y="18464"/>
                  </a:cubicBezTo>
                  <a:cubicBezTo>
                    <a:pt x="7885" y="18656"/>
                    <a:pt x="8623" y="18747"/>
                    <a:pt x="9357" y="18747"/>
                  </a:cubicBezTo>
                  <a:cubicBezTo>
                    <a:pt x="12413" y="18747"/>
                    <a:pt x="15387" y="17164"/>
                    <a:pt x="17196" y="14630"/>
                  </a:cubicBezTo>
                  <a:cubicBezTo>
                    <a:pt x="19508" y="11397"/>
                    <a:pt x="19465" y="6800"/>
                    <a:pt x="17033" y="3640"/>
                  </a:cubicBezTo>
                  <a:cubicBezTo>
                    <a:pt x="15249" y="1325"/>
                    <a:pt x="12472" y="0"/>
                    <a:pt x="9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42">
              <a:extLst>
                <a:ext uri="{FF2B5EF4-FFF2-40B4-BE49-F238E27FC236}">
                  <a16:creationId xmlns:a16="http://schemas.microsoft.com/office/drawing/2014/main" id="{0D91D2AB-8DE8-AFC2-1B2C-7A660235DEF5}"/>
                </a:ext>
              </a:extLst>
            </p:cNvPr>
            <p:cNvSpPr/>
            <p:nvPr/>
          </p:nvSpPr>
          <p:spPr>
            <a:xfrm>
              <a:off x="3549690" y="3319533"/>
              <a:ext cx="48774" cy="56515"/>
            </a:xfrm>
            <a:custGeom>
              <a:avLst/>
              <a:gdLst/>
              <a:ahLst/>
              <a:cxnLst/>
              <a:rect l="l" t="t" r="r" b="b"/>
              <a:pathLst>
                <a:path w="1531" h="1774" extrusionOk="0">
                  <a:moveTo>
                    <a:pt x="493" y="653"/>
                  </a:moveTo>
                  <a:cubicBezTo>
                    <a:pt x="550" y="708"/>
                    <a:pt x="606" y="763"/>
                    <a:pt x="663" y="819"/>
                  </a:cubicBezTo>
                  <a:cubicBezTo>
                    <a:pt x="623" y="839"/>
                    <a:pt x="586" y="858"/>
                    <a:pt x="550" y="884"/>
                  </a:cubicBezTo>
                  <a:cubicBezTo>
                    <a:pt x="530" y="806"/>
                    <a:pt x="513" y="729"/>
                    <a:pt x="493" y="653"/>
                  </a:cubicBezTo>
                  <a:close/>
                  <a:moveTo>
                    <a:pt x="202" y="0"/>
                  </a:moveTo>
                  <a:cubicBezTo>
                    <a:pt x="99" y="0"/>
                    <a:pt x="1" y="78"/>
                    <a:pt x="41" y="205"/>
                  </a:cubicBezTo>
                  <a:cubicBezTo>
                    <a:pt x="132" y="500"/>
                    <a:pt x="204" y="809"/>
                    <a:pt x="288" y="1113"/>
                  </a:cubicBezTo>
                  <a:cubicBezTo>
                    <a:pt x="263" y="1143"/>
                    <a:pt x="231" y="1172"/>
                    <a:pt x="207" y="1206"/>
                  </a:cubicBezTo>
                  <a:cubicBezTo>
                    <a:pt x="151" y="1278"/>
                    <a:pt x="228" y="1362"/>
                    <a:pt x="304" y="1362"/>
                  </a:cubicBezTo>
                  <a:cubicBezTo>
                    <a:pt x="322" y="1362"/>
                    <a:pt x="341" y="1357"/>
                    <a:pt x="357" y="1346"/>
                  </a:cubicBezTo>
                  <a:cubicBezTo>
                    <a:pt x="399" y="1475"/>
                    <a:pt x="444" y="1601"/>
                    <a:pt x="500" y="1723"/>
                  </a:cubicBezTo>
                  <a:cubicBezTo>
                    <a:pt x="516" y="1758"/>
                    <a:pt x="548" y="1773"/>
                    <a:pt x="583" y="1773"/>
                  </a:cubicBezTo>
                  <a:cubicBezTo>
                    <a:pt x="639" y="1773"/>
                    <a:pt x="699" y="1732"/>
                    <a:pt x="694" y="1671"/>
                  </a:cubicBezTo>
                  <a:cubicBezTo>
                    <a:pt x="679" y="1492"/>
                    <a:pt x="649" y="1315"/>
                    <a:pt x="610" y="1137"/>
                  </a:cubicBezTo>
                  <a:cubicBezTo>
                    <a:pt x="688" y="1086"/>
                    <a:pt x="768" y="1041"/>
                    <a:pt x="854" y="1005"/>
                  </a:cubicBezTo>
                  <a:cubicBezTo>
                    <a:pt x="964" y="1109"/>
                    <a:pt x="1073" y="1210"/>
                    <a:pt x="1189" y="1306"/>
                  </a:cubicBezTo>
                  <a:cubicBezTo>
                    <a:pt x="1222" y="1333"/>
                    <a:pt x="1260" y="1344"/>
                    <a:pt x="1299" y="1344"/>
                  </a:cubicBezTo>
                  <a:cubicBezTo>
                    <a:pt x="1417" y="1344"/>
                    <a:pt x="1531" y="1234"/>
                    <a:pt x="1447" y="1107"/>
                  </a:cubicBezTo>
                  <a:cubicBezTo>
                    <a:pt x="1172" y="690"/>
                    <a:pt x="715" y="344"/>
                    <a:pt x="323" y="40"/>
                  </a:cubicBezTo>
                  <a:cubicBezTo>
                    <a:pt x="288" y="13"/>
                    <a:pt x="245" y="0"/>
                    <a:pt x="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Google Shape;1592;p42">
              <a:extLst>
                <a:ext uri="{FF2B5EF4-FFF2-40B4-BE49-F238E27FC236}">
                  <a16:creationId xmlns:a16="http://schemas.microsoft.com/office/drawing/2014/main" id="{C832979D-6429-A324-9239-571837D1D5D9}"/>
                </a:ext>
              </a:extLst>
            </p:cNvPr>
            <p:cNvSpPr/>
            <p:nvPr/>
          </p:nvSpPr>
          <p:spPr>
            <a:xfrm>
              <a:off x="3925013" y="3443303"/>
              <a:ext cx="52214" cy="40204"/>
            </a:xfrm>
            <a:custGeom>
              <a:avLst/>
              <a:gdLst/>
              <a:ahLst/>
              <a:cxnLst/>
              <a:rect l="l" t="t" r="r" b="b"/>
              <a:pathLst>
                <a:path w="1639" h="1262" extrusionOk="0">
                  <a:moveTo>
                    <a:pt x="754" y="0"/>
                  </a:moveTo>
                  <a:cubicBezTo>
                    <a:pt x="443" y="0"/>
                    <a:pt x="37" y="304"/>
                    <a:pt x="18" y="578"/>
                  </a:cubicBezTo>
                  <a:cubicBezTo>
                    <a:pt x="1" y="846"/>
                    <a:pt x="196" y="1090"/>
                    <a:pt x="432" y="1196"/>
                  </a:cubicBezTo>
                  <a:cubicBezTo>
                    <a:pt x="538" y="1242"/>
                    <a:pt x="651" y="1262"/>
                    <a:pt x="765" y="1262"/>
                  </a:cubicBezTo>
                  <a:cubicBezTo>
                    <a:pt x="1012" y="1262"/>
                    <a:pt x="1266" y="1172"/>
                    <a:pt x="1477" y="1072"/>
                  </a:cubicBezTo>
                  <a:cubicBezTo>
                    <a:pt x="1639" y="995"/>
                    <a:pt x="1549" y="750"/>
                    <a:pt x="1393" y="750"/>
                  </a:cubicBezTo>
                  <a:cubicBezTo>
                    <a:pt x="1378" y="750"/>
                    <a:pt x="1362" y="752"/>
                    <a:pt x="1346" y="757"/>
                  </a:cubicBezTo>
                  <a:cubicBezTo>
                    <a:pt x="1166" y="814"/>
                    <a:pt x="932" y="917"/>
                    <a:pt x="724" y="917"/>
                  </a:cubicBezTo>
                  <a:cubicBezTo>
                    <a:pt x="589" y="917"/>
                    <a:pt x="465" y="874"/>
                    <a:pt x="373" y="744"/>
                  </a:cubicBezTo>
                  <a:cubicBezTo>
                    <a:pt x="194" y="491"/>
                    <a:pt x="584" y="222"/>
                    <a:pt x="796" y="222"/>
                  </a:cubicBezTo>
                  <a:cubicBezTo>
                    <a:pt x="846" y="222"/>
                    <a:pt x="886" y="237"/>
                    <a:pt x="906" y="271"/>
                  </a:cubicBezTo>
                  <a:cubicBezTo>
                    <a:pt x="923" y="298"/>
                    <a:pt x="952" y="310"/>
                    <a:pt x="981" y="310"/>
                  </a:cubicBezTo>
                  <a:cubicBezTo>
                    <a:pt x="1038" y="310"/>
                    <a:pt x="1096" y="265"/>
                    <a:pt x="1069" y="202"/>
                  </a:cubicBezTo>
                  <a:cubicBezTo>
                    <a:pt x="1009" y="58"/>
                    <a:pt x="890" y="0"/>
                    <a:pt x="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Google Shape;1593;p42">
              <a:extLst>
                <a:ext uri="{FF2B5EF4-FFF2-40B4-BE49-F238E27FC236}">
                  <a16:creationId xmlns:a16="http://schemas.microsoft.com/office/drawing/2014/main" id="{E4E0CBF9-F49C-5D6E-06C0-B1394FE49F45}"/>
                </a:ext>
              </a:extLst>
            </p:cNvPr>
            <p:cNvSpPr/>
            <p:nvPr/>
          </p:nvSpPr>
          <p:spPr>
            <a:xfrm>
              <a:off x="4142382" y="3535691"/>
              <a:ext cx="45843" cy="62536"/>
            </a:xfrm>
            <a:custGeom>
              <a:avLst/>
              <a:gdLst/>
              <a:ahLst/>
              <a:cxnLst/>
              <a:rect l="l" t="t" r="r" b="b"/>
              <a:pathLst>
                <a:path w="1439" h="1963" extrusionOk="0">
                  <a:moveTo>
                    <a:pt x="680" y="427"/>
                  </a:moveTo>
                  <a:cubicBezTo>
                    <a:pt x="774" y="427"/>
                    <a:pt x="676" y="549"/>
                    <a:pt x="648" y="599"/>
                  </a:cubicBezTo>
                  <a:cubicBezTo>
                    <a:pt x="597" y="698"/>
                    <a:pt x="532" y="788"/>
                    <a:pt x="465" y="877"/>
                  </a:cubicBezTo>
                  <a:cubicBezTo>
                    <a:pt x="481" y="781"/>
                    <a:pt x="502" y="688"/>
                    <a:pt x="536" y="599"/>
                  </a:cubicBezTo>
                  <a:cubicBezTo>
                    <a:pt x="566" y="516"/>
                    <a:pt x="588" y="430"/>
                    <a:pt x="675" y="428"/>
                  </a:cubicBezTo>
                  <a:cubicBezTo>
                    <a:pt x="677" y="427"/>
                    <a:pt x="679" y="427"/>
                    <a:pt x="680" y="427"/>
                  </a:cubicBezTo>
                  <a:close/>
                  <a:moveTo>
                    <a:pt x="433" y="1304"/>
                  </a:moveTo>
                  <a:lnTo>
                    <a:pt x="455" y="1315"/>
                  </a:lnTo>
                  <a:cubicBezTo>
                    <a:pt x="500" y="1329"/>
                    <a:pt x="544" y="1333"/>
                    <a:pt x="587" y="1333"/>
                  </a:cubicBezTo>
                  <a:cubicBezTo>
                    <a:pt x="649" y="1333"/>
                    <a:pt x="708" y="1324"/>
                    <a:pt x="770" y="1324"/>
                  </a:cubicBezTo>
                  <a:cubicBezTo>
                    <a:pt x="794" y="1324"/>
                    <a:pt x="819" y="1326"/>
                    <a:pt x="844" y="1330"/>
                  </a:cubicBezTo>
                  <a:cubicBezTo>
                    <a:pt x="985" y="1350"/>
                    <a:pt x="1128" y="1453"/>
                    <a:pt x="889" y="1550"/>
                  </a:cubicBezTo>
                  <a:cubicBezTo>
                    <a:pt x="790" y="1589"/>
                    <a:pt x="665" y="1580"/>
                    <a:pt x="561" y="1586"/>
                  </a:cubicBezTo>
                  <a:cubicBezTo>
                    <a:pt x="511" y="1587"/>
                    <a:pt x="473" y="1609"/>
                    <a:pt x="443" y="1636"/>
                  </a:cubicBezTo>
                  <a:cubicBezTo>
                    <a:pt x="443" y="1626"/>
                    <a:pt x="446" y="1619"/>
                    <a:pt x="446" y="1609"/>
                  </a:cubicBezTo>
                  <a:cubicBezTo>
                    <a:pt x="439" y="1509"/>
                    <a:pt x="433" y="1407"/>
                    <a:pt x="433" y="1304"/>
                  </a:cubicBezTo>
                  <a:close/>
                  <a:moveTo>
                    <a:pt x="707" y="0"/>
                  </a:moveTo>
                  <a:cubicBezTo>
                    <a:pt x="701" y="0"/>
                    <a:pt x="695" y="1"/>
                    <a:pt x="688" y="1"/>
                  </a:cubicBezTo>
                  <a:cubicBezTo>
                    <a:pt x="1" y="34"/>
                    <a:pt x="50" y="1204"/>
                    <a:pt x="118" y="1652"/>
                  </a:cubicBezTo>
                  <a:cubicBezTo>
                    <a:pt x="131" y="1732"/>
                    <a:pt x="199" y="1769"/>
                    <a:pt x="270" y="1769"/>
                  </a:cubicBezTo>
                  <a:cubicBezTo>
                    <a:pt x="311" y="1769"/>
                    <a:pt x="353" y="1757"/>
                    <a:pt x="385" y="1733"/>
                  </a:cubicBezTo>
                  <a:lnTo>
                    <a:pt x="385" y="1733"/>
                  </a:lnTo>
                  <a:cubicBezTo>
                    <a:pt x="362" y="1839"/>
                    <a:pt x="418" y="1961"/>
                    <a:pt x="561" y="1963"/>
                  </a:cubicBezTo>
                  <a:cubicBezTo>
                    <a:pt x="569" y="1963"/>
                    <a:pt x="577" y="1963"/>
                    <a:pt x="586" y="1963"/>
                  </a:cubicBezTo>
                  <a:cubicBezTo>
                    <a:pt x="963" y="1963"/>
                    <a:pt x="1433" y="1834"/>
                    <a:pt x="1436" y="1374"/>
                  </a:cubicBezTo>
                  <a:cubicBezTo>
                    <a:pt x="1438" y="1209"/>
                    <a:pt x="1360" y="1063"/>
                    <a:pt x="1212" y="986"/>
                  </a:cubicBezTo>
                  <a:cubicBezTo>
                    <a:pt x="1142" y="950"/>
                    <a:pt x="1074" y="940"/>
                    <a:pt x="1005" y="940"/>
                  </a:cubicBezTo>
                  <a:cubicBezTo>
                    <a:pt x="969" y="940"/>
                    <a:pt x="933" y="943"/>
                    <a:pt x="897" y="946"/>
                  </a:cubicBezTo>
                  <a:cubicBezTo>
                    <a:pt x="1012" y="784"/>
                    <a:pt x="1103" y="602"/>
                    <a:pt x="1113" y="420"/>
                  </a:cubicBezTo>
                  <a:cubicBezTo>
                    <a:pt x="1127" y="179"/>
                    <a:pt x="942" y="0"/>
                    <a:pt x="7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4" name="Google Shape;1594;p42">
            <a:extLst>
              <a:ext uri="{FF2B5EF4-FFF2-40B4-BE49-F238E27FC236}">
                <a16:creationId xmlns:a16="http://schemas.microsoft.com/office/drawing/2014/main" id="{7AA611B9-F542-7541-E114-741EA9D48C3B}"/>
              </a:ext>
            </a:extLst>
          </p:cNvPr>
          <p:cNvSpPr/>
          <p:nvPr/>
        </p:nvSpPr>
        <p:spPr>
          <a:xfrm>
            <a:off x="6344232" y="1250056"/>
            <a:ext cx="745879" cy="763615"/>
          </a:xfrm>
          <a:custGeom>
            <a:avLst/>
            <a:gdLst/>
            <a:ahLst/>
            <a:cxnLst/>
            <a:rect l="l" t="t" r="r" b="b"/>
            <a:pathLst>
              <a:path w="19429" h="19891" extrusionOk="0">
                <a:moveTo>
                  <a:pt x="12778" y="0"/>
                </a:moveTo>
                <a:cubicBezTo>
                  <a:pt x="12701" y="0"/>
                  <a:pt x="12632" y="44"/>
                  <a:pt x="12618" y="147"/>
                </a:cubicBezTo>
                <a:cubicBezTo>
                  <a:pt x="12250" y="2877"/>
                  <a:pt x="11927" y="5618"/>
                  <a:pt x="11503" y="8341"/>
                </a:cubicBezTo>
                <a:cubicBezTo>
                  <a:pt x="11320" y="9514"/>
                  <a:pt x="11096" y="10687"/>
                  <a:pt x="10715" y="11812"/>
                </a:cubicBezTo>
                <a:cubicBezTo>
                  <a:pt x="10408" y="12716"/>
                  <a:pt x="9541" y="14959"/>
                  <a:pt x="8311" y="15385"/>
                </a:cubicBezTo>
                <a:cubicBezTo>
                  <a:pt x="8457" y="11095"/>
                  <a:pt x="8847" y="6802"/>
                  <a:pt x="8562" y="2525"/>
                </a:cubicBezTo>
                <a:lnTo>
                  <a:pt x="8562" y="2525"/>
                </a:lnTo>
                <a:cubicBezTo>
                  <a:pt x="8649" y="2681"/>
                  <a:pt x="8724" y="2846"/>
                  <a:pt x="8778" y="3019"/>
                </a:cubicBezTo>
                <a:cubicBezTo>
                  <a:pt x="8814" y="3113"/>
                  <a:pt x="8897" y="3154"/>
                  <a:pt x="8977" y="3154"/>
                </a:cubicBezTo>
                <a:cubicBezTo>
                  <a:pt x="9100" y="3154"/>
                  <a:pt x="9219" y="3059"/>
                  <a:pt x="9163" y="2913"/>
                </a:cubicBezTo>
                <a:cubicBezTo>
                  <a:pt x="9003" y="2481"/>
                  <a:pt x="8795" y="2120"/>
                  <a:pt x="8506" y="1760"/>
                </a:cubicBezTo>
                <a:lnTo>
                  <a:pt x="8506" y="1755"/>
                </a:lnTo>
                <a:cubicBezTo>
                  <a:pt x="8496" y="1643"/>
                  <a:pt x="8388" y="1555"/>
                  <a:pt x="8286" y="1555"/>
                </a:cubicBezTo>
                <a:cubicBezTo>
                  <a:pt x="8228" y="1555"/>
                  <a:pt x="8171" y="1584"/>
                  <a:pt x="8137" y="1654"/>
                </a:cubicBezTo>
                <a:cubicBezTo>
                  <a:pt x="7869" y="2206"/>
                  <a:pt x="7601" y="2757"/>
                  <a:pt x="7335" y="3311"/>
                </a:cubicBezTo>
                <a:cubicBezTo>
                  <a:pt x="7258" y="3469"/>
                  <a:pt x="7390" y="3612"/>
                  <a:pt x="7522" y="3612"/>
                </a:cubicBezTo>
                <a:cubicBezTo>
                  <a:pt x="7581" y="3612"/>
                  <a:pt x="7640" y="3583"/>
                  <a:pt x="7680" y="3513"/>
                </a:cubicBezTo>
                <a:cubicBezTo>
                  <a:pt x="7845" y="3218"/>
                  <a:pt x="8009" y="2924"/>
                  <a:pt x="8174" y="2628"/>
                </a:cubicBezTo>
                <a:lnTo>
                  <a:pt x="8174" y="2628"/>
                </a:lnTo>
                <a:cubicBezTo>
                  <a:pt x="8427" y="6898"/>
                  <a:pt x="7853" y="11186"/>
                  <a:pt x="7843" y="15455"/>
                </a:cubicBezTo>
                <a:cubicBezTo>
                  <a:pt x="7676" y="15446"/>
                  <a:pt x="7504" y="15405"/>
                  <a:pt x="7329" y="15319"/>
                </a:cubicBezTo>
                <a:cubicBezTo>
                  <a:pt x="6773" y="15051"/>
                  <a:pt x="6355" y="14110"/>
                  <a:pt x="6060" y="13593"/>
                </a:cubicBezTo>
                <a:cubicBezTo>
                  <a:pt x="5745" y="13039"/>
                  <a:pt x="5455" y="12471"/>
                  <a:pt x="5184" y="11895"/>
                </a:cubicBezTo>
                <a:cubicBezTo>
                  <a:pt x="4629" y="10701"/>
                  <a:pt x="4173" y="9462"/>
                  <a:pt x="3828" y="8192"/>
                </a:cubicBezTo>
                <a:cubicBezTo>
                  <a:pt x="3126" y="5619"/>
                  <a:pt x="2886" y="2975"/>
                  <a:pt x="3022" y="318"/>
                </a:cubicBezTo>
                <a:cubicBezTo>
                  <a:pt x="3026" y="254"/>
                  <a:pt x="2980" y="223"/>
                  <a:pt x="2931" y="223"/>
                </a:cubicBezTo>
                <a:cubicBezTo>
                  <a:pt x="2882" y="223"/>
                  <a:pt x="2830" y="255"/>
                  <a:pt x="2824" y="318"/>
                </a:cubicBezTo>
                <a:cubicBezTo>
                  <a:pt x="2531" y="3340"/>
                  <a:pt x="2869" y="6392"/>
                  <a:pt x="3777" y="9289"/>
                </a:cubicBezTo>
                <a:cubicBezTo>
                  <a:pt x="4215" y="10685"/>
                  <a:pt x="4783" y="12044"/>
                  <a:pt x="5480" y="13330"/>
                </a:cubicBezTo>
                <a:cubicBezTo>
                  <a:pt x="5827" y="13973"/>
                  <a:pt x="6268" y="14989"/>
                  <a:pt x="6948" y="15512"/>
                </a:cubicBezTo>
                <a:cubicBezTo>
                  <a:pt x="4683" y="15419"/>
                  <a:pt x="2419" y="15317"/>
                  <a:pt x="154" y="15218"/>
                </a:cubicBezTo>
                <a:cubicBezTo>
                  <a:pt x="152" y="15218"/>
                  <a:pt x="149" y="15218"/>
                  <a:pt x="147" y="15218"/>
                </a:cubicBezTo>
                <a:cubicBezTo>
                  <a:pt x="1" y="15218"/>
                  <a:pt x="7" y="15439"/>
                  <a:pt x="154" y="15453"/>
                </a:cubicBezTo>
                <a:cubicBezTo>
                  <a:pt x="2707" y="15698"/>
                  <a:pt x="5274" y="15863"/>
                  <a:pt x="7845" y="15979"/>
                </a:cubicBezTo>
                <a:cubicBezTo>
                  <a:pt x="7857" y="17252"/>
                  <a:pt x="7923" y="18525"/>
                  <a:pt x="8084" y="19793"/>
                </a:cubicBezTo>
                <a:cubicBezTo>
                  <a:pt x="8092" y="19857"/>
                  <a:pt x="8144" y="19890"/>
                  <a:pt x="8194" y="19890"/>
                </a:cubicBezTo>
                <a:cubicBezTo>
                  <a:pt x="8243" y="19890"/>
                  <a:pt x="8288" y="19859"/>
                  <a:pt x="8287" y="19793"/>
                </a:cubicBezTo>
                <a:cubicBezTo>
                  <a:pt x="8247" y="18530"/>
                  <a:pt x="8260" y="17265"/>
                  <a:pt x="8294" y="15999"/>
                </a:cubicBezTo>
                <a:cubicBezTo>
                  <a:pt x="11646" y="16142"/>
                  <a:pt x="15005" y="16199"/>
                  <a:pt x="18353" y="16218"/>
                </a:cubicBezTo>
                <a:cubicBezTo>
                  <a:pt x="18293" y="16264"/>
                  <a:pt x="18234" y="16308"/>
                  <a:pt x="18174" y="16351"/>
                </a:cubicBezTo>
                <a:cubicBezTo>
                  <a:pt x="17852" y="16541"/>
                  <a:pt x="17531" y="16731"/>
                  <a:pt x="17209" y="16921"/>
                </a:cubicBezTo>
                <a:cubicBezTo>
                  <a:pt x="17013" y="17037"/>
                  <a:pt x="17133" y="17293"/>
                  <a:pt x="17317" y="17293"/>
                </a:cubicBezTo>
                <a:cubicBezTo>
                  <a:pt x="17348" y="17293"/>
                  <a:pt x="17380" y="17286"/>
                  <a:pt x="17412" y="17270"/>
                </a:cubicBezTo>
                <a:cubicBezTo>
                  <a:pt x="17775" y="17096"/>
                  <a:pt x="18105" y="16899"/>
                  <a:pt x="18418" y="16676"/>
                </a:cubicBezTo>
                <a:cubicBezTo>
                  <a:pt x="18690" y="16514"/>
                  <a:pt x="18962" y="16355"/>
                  <a:pt x="19231" y="16194"/>
                </a:cubicBezTo>
                <a:cubicBezTo>
                  <a:pt x="19337" y="16132"/>
                  <a:pt x="19350" y="16005"/>
                  <a:pt x="19295" y="15914"/>
                </a:cubicBezTo>
                <a:cubicBezTo>
                  <a:pt x="19312" y="15897"/>
                  <a:pt x="19330" y="15881"/>
                  <a:pt x="19345" y="15864"/>
                </a:cubicBezTo>
                <a:cubicBezTo>
                  <a:pt x="19428" y="15771"/>
                  <a:pt x="19421" y="15604"/>
                  <a:pt x="19302" y="15545"/>
                </a:cubicBezTo>
                <a:cubicBezTo>
                  <a:pt x="18834" y="15309"/>
                  <a:pt x="18369" y="15145"/>
                  <a:pt x="17849" y="15047"/>
                </a:cubicBezTo>
                <a:cubicBezTo>
                  <a:pt x="17834" y="15044"/>
                  <a:pt x="17820" y="15042"/>
                  <a:pt x="17806" y="15042"/>
                </a:cubicBezTo>
                <a:cubicBezTo>
                  <a:pt x="17586" y="15042"/>
                  <a:pt x="17503" y="15390"/>
                  <a:pt x="17742" y="15435"/>
                </a:cubicBezTo>
                <a:cubicBezTo>
                  <a:pt x="18141" y="15511"/>
                  <a:pt x="18496" y="15619"/>
                  <a:pt x="18856" y="15778"/>
                </a:cubicBezTo>
                <a:cubicBezTo>
                  <a:pt x="18843" y="15791"/>
                  <a:pt x="18830" y="15803"/>
                  <a:pt x="18818" y="15814"/>
                </a:cubicBezTo>
                <a:cubicBezTo>
                  <a:pt x="15454" y="15804"/>
                  <a:pt x="12096" y="15707"/>
                  <a:pt x="8738" y="15579"/>
                </a:cubicBezTo>
                <a:cubicBezTo>
                  <a:pt x="9219" y="15286"/>
                  <a:pt x="9613" y="14795"/>
                  <a:pt x="9908" y="14361"/>
                </a:cubicBezTo>
                <a:cubicBezTo>
                  <a:pt x="10735" y="13144"/>
                  <a:pt x="11219" y="11718"/>
                  <a:pt x="11546" y="10291"/>
                </a:cubicBezTo>
                <a:cubicBezTo>
                  <a:pt x="12295" y="7012"/>
                  <a:pt x="12557" y="3584"/>
                  <a:pt x="13006" y="254"/>
                </a:cubicBezTo>
                <a:cubicBezTo>
                  <a:pt x="13027" y="101"/>
                  <a:pt x="12895" y="0"/>
                  <a:pt x="12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FD982-ACA3-D79B-A7F3-9679345A5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90" y="3011928"/>
            <a:ext cx="3393721" cy="343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5FD3B5-08B4-0F0D-FAB5-A9123EA93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190" y="3486495"/>
            <a:ext cx="3829551" cy="495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40CEF4-AEE7-0528-3BAE-9373D0E9C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938" y="4229785"/>
            <a:ext cx="1512662" cy="41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4"/>
          <p:cNvSpPr txBox="1">
            <a:spLocks noGrp="1"/>
          </p:cNvSpPr>
          <p:nvPr>
            <p:ph type="subTitle" idx="1"/>
          </p:nvPr>
        </p:nvSpPr>
        <p:spPr>
          <a:xfrm>
            <a:off x="720000" y="3000797"/>
            <a:ext cx="22863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Calculates fuel rate based on speed.</a:t>
            </a:r>
            <a:endParaRPr b="1" dirty="0"/>
          </a:p>
        </p:txBody>
      </p:sp>
      <p:sp>
        <p:nvSpPr>
          <p:cNvPr id="1748" name="Google Shape;1748;p44"/>
          <p:cNvSpPr txBox="1">
            <a:spLocks noGrp="1"/>
          </p:cNvSpPr>
          <p:nvPr>
            <p:ph type="subTitle" idx="2"/>
          </p:nvPr>
        </p:nvSpPr>
        <p:spPr>
          <a:xfrm>
            <a:off x="3428855" y="3000820"/>
            <a:ext cx="22863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Models speed variation using a sinusoidal function.</a:t>
            </a:r>
            <a:endParaRPr dirty="0"/>
          </a:p>
        </p:txBody>
      </p:sp>
      <p:sp>
        <p:nvSpPr>
          <p:cNvPr id="1749" name="Google Shape;1749;p44"/>
          <p:cNvSpPr txBox="1">
            <a:spLocks noGrp="1"/>
          </p:cNvSpPr>
          <p:nvPr>
            <p:ph type="subTitle" idx="3"/>
          </p:nvPr>
        </p:nvSpPr>
        <p:spPr>
          <a:xfrm>
            <a:off x="6137698" y="3000840"/>
            <a:ext cx="22863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Combines speed and fuel rate for integration.</a:t>
            </a:r>
            <a:endParaRPr dirty="0"/>
          </a:p>
        </p:txBody>
      </p:sp>
      <p:sp>
        <p:nvSpPr>
          <p:cNvPr id="1750" name="Google Shape;1750;p4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Code Functions:</a:t>
            </a:r>
            <a:endParaRPr dirty="0"/>
          </a:p>
        </p:txBody>
      </p:sp>
      <p:sp>
        <p:nvSpPr>
          <p:cNvPr id="1751" name="Google Shape;1751;p44"/>
          <p:cNvSpPr txBox="1">
            <a:spLocks noGrp="1"/>
          </p:cNvSpPr>
          <p:nvPr>
            <p:ph type="subTitle" idx="4"/>
          </p:nvPr>
        </p:nvSpPr>
        <p:spPr>
          <a:xfrm>
            <a:off x="720000" y="2159750"/>
            <a:ext cx="2286300" cy="9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F</a:t>
            </a:r>
            <a:r>
              <a:rPr lang="en" sz="1600" dirty="0"/>
              <a:t>uel consumption Rate</a:t>
            </a:r>
            <a:endParaRPr sz="1600" dirty="0"/>
          </a:p>
        </p:txBody>
      </p:sp>
      <p:sp>
        <p:nvSpPr>
          <p:cNvPr id="1752" name="Google Shape;1752;p44"/>
          <p:cNvSpPr txBox="1">
            <a:spLocks noGrp="1"/>
          </p:cNvSpPr>
          <p:nvPr>
            <p:ph type="subTitle" idx="5"/>
          </p:nvPr>
        </p:nvSpPr>
        <p:spPr>
          <a:xfrm>
            <a:off x="3428850" y="2159750"/>
            <a:ext cx="2286300" cy="9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Speed Over Time</a:t>
            </a:r>
            <a:endParaRPr dirty="0"/>
          </a:p>
        </p:txBody>
      </p:sp>
      <p:sp>
        <p:nvSpPr>
          <p:cNvPr id="1753" name="Google Shape;1753;p44"/>
          <p:cNvSpPr txBox="1">
            <a:spLocks noGrp="1"/>
          </p:cNvSpPr>
          <p:nvPr>
            <p:ph type="subTitle" idx="6"/>
          </p:nvPr>
        </p:nvSpPr>
        <p:spPr>
          <a:xfrm>
            <a:off x="6137700" y="2159750"/>
            <a:ext cx="2286300" cy="9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Fuel Rate Over Time</a:t>
            </a:r>
            <a:endParaRPr dirty="0"/>
          </a:p>
        </p:txBody>
      </p:sp>
      <p:grpSp>
        <p:nvGrpSpPr>
          <p:cNvPr id="1819" name="Google Shape;1819;p44"/>
          <p:cNvGrpSpPr/>
          <p:nvPr/>
        </p:nvGrpSpPr>
        <p:grpSpPr>
          <a:xfrm>
            <a:off x="7931334" y="306867"/>
            <a:ext cx="1050497" cy="636701"/>
            <a:chOff x="1839187" y="799926"/>
            <a:chExt cx="908342" cy="550541"/>
          </a:xfrm>
        </p:grpSpPr>
        <p:sp>
          <p:nvSpPr>
            <p:cNvPr id="1820" name="Google Shape;1820;p44"/>
            <p:cNvSpPr/>
            <p:nvPr/>
          </p:nvSpPr>
          <p:spPr>
            <a:xfrm>
              <a:off x="1841959" y="799926"/>
              <a:ext cx="874488" cy="474772"/>
            </a:xfrm>
            <a:custGeom>
              <a:avLst/>
              <a:gdLst/>
              <a:ahLst/>
              <a:cxnLst/>
              <a:rect l="l" t="t" r="r" b="b"/>
              <a:pathLst>
                <a:path w="27450" h="14903" extrusionOk="0">
                  <a:moveTo>
                    <a:pt x="8062" y="8768"/>
                  </a:moveTo>
                  <a:cubicBezTo>
                    <a:pt x="9831" y="9710"/>
                    <a:pt x="10253" y="12446"/>
                    <a:pt x="10150" y="14229"/>
                  </a:cubicBezTo>
                  <a:cubicBezTo>
                    <a:pt x="10147" y="14249"/>
                    <a:pt x="10153" y="14265"/>
                    <a:pt x="10157" y="14280"/>
                  </a:cubicBezTo>
                  <a:cubicBezTo>
                    <a:pt x="7355" y="14210"/>
                    <a:pt x="4553" y="14128"/>
                    <a:pt x="1754" y="14128"/>
                  </a:cubicBezTo>
                  <a:cubicBezTo>
                    <a:pt x="1639" y="14128"/>
                    <a:pt x="1524" y="14128"/>
                    <a:pt x="1410" y="14128"/>
                  </a:cubicBezTo>
                  <a:cubicBezTo>
                    <a:pt x="3729" y="12519"/>
                    <a:pt x="5883" y="10597"/>
                    <a:pt x="8062" y="8768"/>
                  </a:cubicBezTo>
                  <a:close/>
                  <a:moveTo>
                    <a:pt x="18685" y="0"/>
                  </a:moveTo>
                  <a:cubicBezTo>
                    <a:pt x="18653" y="0"/>
                    <a:pt x="18619" y="11"/>
                    <a:pt x="18585" y="37"/>
                  </a:cubicBezTo>
                  <a:cubicBezTo>
                    <a:pt x="15651" y="2267"/>
                    <a:pt x="12743" y="4532"/>
                    <a:pt x="9865" y="6833"/>
                  </a:cubicBezTo>
                  <a:cubicBezTo>
                    <a:pt x="6935" y="9178"/>
                    <a:pt x="3715" y="11441"/>
                    <a:pt x="1090" y="14130"/>
                  </a:cubicBezTo>
                  <a:cubicBezTo>
                    <a:pt x="782" y="14133"/>
                    <a:pt x="475" y="14133"/>
                    <a:pt x="167" y="14136"/>
                  </a:cubicBezTo>
                  <a:cubicBezTo>
                    <a:pt x="1" y="14137"/>
                    <a:pt x="5" y="14379"/>
                    <a:pt x="167" y="14391"/>
                  </a:cubicBezTo>
                  <a:cubicBezTo>
                    <a:pt x="4651" y="14730"/>
                    <a:pt x="9170" y="14734"/>
                    <a:pt x="13665" y="14800"/>
                  </a:cubicBezTo>
                  <a:cubicBezTo>
                    <a:pt x="17063" y="14851"/>
                    <a:pt x="20464" y="14903"/>
                    <a:pt x="23863" y="14903"/>
                  </a:cubicBezTo>
                  <a:cubicBezTo>
                    <a:pt x="24963" y="14903"/>
                    <a:pt x="26064" y="14897"/>
                    <a:pt x="27163" y="14885"/>
                  </a:cubicBezTo>
                  <a:cubicBezTo>
                    <a:pt x="27450" y="14885"/>
                    <a:pt x="27450" y="14448"/>
                    <a:pt x="27165" y="14445"/>
                  </a:cubicBezTo>
                  <a:cubicBezTo>
                    <a:pt x="22666" y="14409"/>
                    <a:pt x="18165" y="14422"/>
                    <a:pt x="13667" y="14356"/>
                  </a:cubicBezTo>
                  <a:cubicBezTo>
                    <a:pt x="12604" y="14340"/>
                    <a:pt x="11543" y="14316"/>
                    <a:pt x="10482" y="14292"/>
                  </a:cubicBezTo>
                  <a:cubicBezTo>
                    <a:pt x="10491" y="14273"/>
                    <a:pt x="10498" y="14254"/>
                    <a:pt x="10501" y="14230"/>
                  </a:cubicBezTo>
                  <a:cubicBezTo>
                    <a:pt x="10652" y="12455"/>
                    <a:pt x="10131" y="9438"/>
                    <a:pt x="8271" y="8596"/>
                  </a:cubicBezTo>
                  <a:cubicBezTo>
                    <a:pt x="8714" y="8226"/>
                    <a:pt x="9158" y="7861"/>
                    <a:pt x="9606" y="7503"/>
                  </a:cubicBezTo>
                  <a:cubicBezTo>
                    <a:pt x="12631" y="5085"/>
                    <a:pt x="15691" y="2708"/>
                    <a:pt x="18777" y="365"/>
                  </a:cubicBezTo>
                  <a:cubicBezTo>
                    <a:pt x="18934" y="245"/>
                    <a:pt x="18834" y="0"/>
                    <a:pt x="18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Google Shape;1821;p44"/>
            <p:cNvSpPr/>
            <p:nvPr/>
          </p:nvSpPr>
          <p:spPr>
            <a:xfrm>
              <a:off x="1839187" y="1276622"/>
              <a:ext cx="60179" cy="73846"/>
            </a:xfrm>
            <a:custGeom>
              <a:avLst/>
              <a:gdLst/>
              <a:ahLst/>
              <a:cxnLst/>
              <a:rect l="l" t="t" r="r" b="b"/>
              <a:pathLst>
                <a:path w="1889" h="2318" extrusionOk="0">
                  <a:moveTo>
                    <a:pt x="921" y="349"/>
                  </a:moveTo>
                  <a:cubicBezTo>
                    <a:pt x="927" y="349"/>
                    <a:pt x="930" y="365"/>
                    <a:pt x="930" y="398"/>
                  </a:cubicBezTo>
                  <a:cubicBezTo>
                    <a:pt x="983" y="446"/>
                    <a:pt x="1020" y="719"/>
                    <a:pt x="1047" y="802"/>
                  </a:cubicBezTo>
                  <a:cubicBezTo>
                    <a:pt x="1093" y="947"/>
                    <a:pt x="1140" y="1093"/>
                    <a:pt x="1184" y="1239"/>
                  </a:cubicBezTo>
                  <a:cubicBezTo>
                    <a:pt x="1196" y="1272"/>
                    <a:pt x="1206" y="1308"/>
                    <a:pt x="1219" y="1342"/>
                  </a:cubicBezTo>
                  <a:cubicBezTo>
                    <a:pt x="997" y="1349"/>
                    <a:pt x="775" y="1351"/>
                    <a:pt x="553" y="1353"/>
                  </a:cubicBezTo>
                  <a:cubicBezTo>
                    <a:pt x="572" y="1306"/>
                    <a:pt x="587" y="1260"/>
                    <a:pt x="605" y="1213"/>
                  </a:cubicBezTo>
                  <a:lnTo>
                    <a:pt x="759" y="804"/>
                  </a:lnTo>
                  <a:lnTo>
                    <a:pt x="861" y="530"/>
                  </a:lnTo>
                  <a:cubicBezTo>
                    <a:pt x="890" y="409"/>
                    <a:pt x="910" y="349"/>
                    <a:pt x="921" y="349"/>
                  </a:cubicBezTo>
                  <a:close/>
                  <a:moveTo>
                    <a:pt x="911" y="0"/>
                  </a:moveTo>
                  <a:cubicBezTo>
                    <a:pt x="641" y="0"/>
                    <a:pt x="575" y="304"/>
                    <a:pt x="507" y="511"/>
                  </a:cubicBezTo>
                  <a:cubicBezTo>
                    <a:pt x="345" y="993"/>
                    <a:pt x="172" y="1475"/>
                    <a:pt x="30" y="1962"/>
                  </a:cubicBezTo>
                  <a:cubicBezTo>
                    <a:pt x="1" y="2064"/>
                    <a:pt x="75" y="2124"/>
                    <a:pt x="153" y="2124"/>
                  </a:cubicBezTo>
                  <a:cubicBezTo>
                    <a:pt x="207" y="2124"/>
                    <a:pt x="263" y="2096"/>
                    <a:pt x="290" y="2034"/>
                  </a:cubicBezTo>
                  <a:cubicBezTo>
                    <a:pt x="353" y="1885"/>
                    <a:pt x="411" y="1734"/>
                    <a:pt x="469" y="1584"/>
                  </a:cubicBezTo>
                  <a:cubicBezTo>
                    <a:pt x="745" y="1587"/>
                    <a:pt x="1023" y="1590"/>
                    <a:pt x="1298" y="1593"/>
                  </a:cubicBezTo>
                  <a:cubicBezTo>
                    <a:pt x="1361" y="1793"/>
                    <a:pt x="1425" y="1992"/>
                    <a:pt x="1488" y="2191"/>
                  </a:cubicBezTo>
                  <a:cubicBezTo>
                    <a:pt x="1516" y="2279"/>
                    <a:pt x="1589" y="2317"/>
                    <a:pt x="1663" y="2317"/>
                  </a:cubicBezTo>
                  <a:cubicBezTo>
                    <a:pt x="1775" y="2317"/>
                    <a:pt x="1888" y="2228"/>
                    <a:pt x="1843" y="2091"/>
                  </a:cubicBezTo>
                  <a:lnTo>
                    <a:pt x="1684" y="1594"/>
                  </a:lnTo>
                  <a:lnTo>
                    <a:pt x="1699" y="1594"/>
                  </a:lnTo>
                  <a:cubicBezTo>
                    <a:pt x="1699" y="1594"/>
                    <a:pt x="1700" y="1594"/>
                    <a:pt x="1701" y="1594"/>
                  </a:cubicBezTo>
                  <a:cubicBezTo>
                    <a:pt x="1861" y="1594"/>
                    <a:pt x="1861" y="1342"/>
                    <a:pt x="1700" y="1342"/>
                  </a:cubicBezTo>
                  <a:cubicBezTo>
                    <a:pt x="1699" y="1342"/>
                    <a:pt x="1699" y="1342"/>
                    <a:pt x="1699" y="1342"/>
                  </a:cubicBezTo>
                  <a:cubicBezTo>
                    <a:pt x="1667" y="1342"/>
                    <a:pt x="1634" y="1342"/>
                    <a:pt x="1603" y="1343"/>
                  </a:cubicBezTo>
                  <a:lnTo>
                    <a:pt x="1375" y="637"/>
                  </a:lnTo>
                  <a:cubicBezTo>
                    <a:pt x="1302" y="410"/>
                    <a:pt x="1232" y="10"/>
                    <a:pt x="924" y="0"/>
                  </a:cubicBezTo>
                  <a:cubicBezTo>
                    <a:pt x="919" y="0"/>
                    <a:pt x="915" y="0"/>
                    <a:pt x="9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Google Shape;1822;p44"/>
            <p:cNvSpPr/>
            <p:nvPr/>
          </p:nvSpPr>
          <p:spPr>
            <a:xfrm>
              <a:off x="2677633" y="1282101"/>
              <a:ext cx="69895" cy="66805"/>
            </a:xfrm>
            <a:custGeom>
              <a:avLst/>
              <a:gdLst/>
              <a:ahLst/>
              <a:cxnLst/>
              <a:rect l="l" t="t" r="r" b="b"/>
              <a:pathLst>
                <a:path w="2194" h="2097" extrusionOk="0">
                  <a:moveTo>
                    <a:pt x="805" y="290"/>
                  </a:moveTo>
                  <a:cubicBezTo>
                    <a:pt x="829" y="290"/>
                    <a:pt x="853" y="291"/>
                    <a:pt x="877" y="295"/>
                  </a:cubicBezTo>
                  <a:cubicBezTo>
                    <a:pt x="1033" y="318"/>
                    <a:pt x="1036" y="322"/>
                    <a:pt x="978" y="461"/>
                  </a:cubicBezTo>
                  <a:cubicBezTo>
                    <a:pt x="928" y="584"/>
                    <a:pt x="779" y="705"/>
                    <a:pt x="686" y="795"/>
                  </a:cubicBezTo>
                  <a:cubicBezTo>
                    <a:pt x="595" y="879"/>
                    <a:pt x="650" y="1072"/>
                    <a:pt x="780" y="1072"/>
                  </a:cubicBezTo>
                  <a:cubicBezTo>
                    <a:pt x="786" y="1072"/>
                    <a:pt x="793" y="1072"/>
                    <a:pt x="799" y="1071"/>
                  </a:cubicBezTo>
                  <a:cubicBezTo>
                    <a:pt x="922" y="1056"/>
                    <a:pt x="1045" y="1044"/>
                    <a:pt x="1168" y="1044"/>
                  </a:cubicBezTo>
                  <a:cubicBezTo>
                    <a:pt x="1215" y="1044"/>
                    <a:pt x="1263" y="1046"/>
                    <a:pt x="1310" y="1050"/>
                  </a:cubicBezTo>
                  <a:cubicBezTo>
                    <a:pt x="1424" y="1060"/>
                    <a:pt x="1534" y="1078"/>
                    <a:pt x="1643" y="1110"/>
                  </a:cubicBezTo>
                  <a:cubicBezTo>
                    <a:pt x="1677" y="1213"/>
                    <a:pt x="1631" y="1264"/>
                    <a:pt x="1509" y="1267"/>
                  </a:cubicBezTo>
                  <a:cubicBezTo>
                    <a:pt x="1368" y="1370"/>
                    <a:pt x="1130" y="1421"/>
                    <a:pt x="965" y="1489"/>
                  </a:cubicBezTo>
                  <a:cubicBezTo>
                    <a:pt x="829" y="1544"/>
                    <a:pt x="693" y="1599"/>
                    <a:pt x="557" y="1657"/>
                  </a:cubicBezTo>
                  <a:cubicBezTo>
                    <a:pt x="586" y="1451"/>
                    <a:pt x="560" y="1239"/>
                    <a:pt x="553" y="1032"/>
                  </a:cubicBezTo>
                  <a:cubicBezTo>
                    <a:pt x="546" y="809"/>
                    <a:pt x="546" y="583"/>
                    <a:pt x="516" y="359"/>
                  </a:cubicBezTo>
                  <a:cubicBezTo>
                    <a:pt x="609" y="318"/>
                    <a:pt x="708" y="290"/>
                    <a:pt x="805" y="290"/>
                  </a:cubicBezTo>
                  <a:close/>
                  <a:moveTo>
                    <a:pt x="917" y="0"/>
                  </a:moveTo>
                  <a:cubicBezTo>
                    <a:pt x="610" y="0"/>
                    <a:pt x="266" y="183"/>
                    <a:pt x="75" y="362"/>
                  </a:cubicBezTo>
                  <a:cubicBezTo>
                    <a:pt x="0" y="433"/>
                    <a:pt x="70" y="559"/>
                    <a:pt x="155" y="559"/>
                  </a:cubicBezTo>
                  <a:cubicBezTo>
                    <a:pt x="173" y="559"/>
                    <a:pt x="192" y="553"/>
                    <a:pt x="211" y="540"/>
                  </a:cubicBezTo>
                  <a:cubicBezTo>
                    <a:pt x="231" y="526"/>
                    <a:pt x="252" y="511"/>
                    <a:pt x="275" y="496"/>
                  </a:cubicBezTo>
                  <a:lnTo>
                    <a:pt x="275" y="496"/>
                  </a:lnTo>
                  <a:cubicBezTo>
                    <a:pt x="259" y="673"/>
                    <a:pt x="257" y="852"/>
                    <a:pt x="249" y="1031"/>
                  </a:cubicBezTo>
                  <a:cubicBezTo>
                    <a:pt x="242" y="1257"/>
                    <a:pt x="208" y="1494"/>
                    <a:pt x="252" y="1718"/>
                  </a:cubicBezTo>
                  <a:cubicBezTo>
                    <a:pt x="261" y="1761"/>
                    <a:pt x="288" y="1790"/>
                    <a:pt x="321" y="1807"/>
                  </a:cubicBezTo>
                  <a:cubicBezTo>
                    <a:pt x="260" y="1928"/>
                    <a:pt x="321" y="2097"/>
                    <a:pt x="451" y="2097"/>
                  </a:cubicBezTo>
                  <a:cubicBezTo>
                    <a:pt x="473" y="2097"/>
                    <a:pt x="498" y="2092"/>
                    <a:pt x="524" y="2081"/>
                  </a:cubicBezTo>
                  <a:cubicBezTo>
                    <a:pt x="902" y="1926"/>
                    <a:pt x="1275" y="1763"/>
                    <a:pt x="1650" y="1604"/>
                  </a:cubicBezTo>
                  <a:cubicBezTo>
                    <a:pt x="1847" y="1519"/>
                    <a:pt x="2177" y="1433"/>
                    <a:pt x="2184" y="1164"/>
                  </a:cubicBezTo>
                  <a:cubicBezTo>
                    <a:pt x="2193" y="793"/>
                    <a:pt x="1710" y="704"/>
                    <a:pt x="1290" y="704"/>
                  </a:cubicBezTo>
                  <a:cubicBezTo>
                    <a:pt x="1256" y="704"/>
                    <a:pt x="1222" y="705"/>
                    <a:pt x="1189" y="706"/>
                  </a:cubicBezTo>
                  <a:cubicBezTo>
                    <a:pt x="1352" y="481"/>
                    <a:pt x="1464" y="215"/>
                    <a:pt x="1210" y="72"/>
                  </a:cubicBezTo>
                  <a:cubicBezTo>
                    <a:pt x="1122" y="22"/>
                    <a:pt x="1021" y="0"/>
                    <a:pt x="9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050" name="Picture 2" descr="Petrol pump icon">
            <a:extLst>
              <a:ext uri="{FF2B5EF4-FFF2-40B4-BE49-F238E27FC236}">
                <a16:creationId xmlns:a16="http://schemas.microsoft.com/office/drawing/2014/main" id="{AC6493D1-AC97-BA98-0857-77F3956DB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00" y="1666400"/>
            <a:ext cx="634500" cy="6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achometer-alt-slow icon">
            <a:extLst>
              <a:ext uri="{FF2B5EF4-FFF2-40B4-BE49-F238E27FC236}">
                <a16:creationId xmlns:a16="http://schemas.microsoft.com/office/drawing/2014/main" id="{6AFF1A0F-1C6C-FC57-03E3-8B8F2A527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69" y="1577417"/>
            <a:ext cx="634500" cy="6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raph icon">
            <a:extLst>
              <a:ext uri="{FF2B5EF4-FFF2-40B4-BE49-F238E27FC236}">
                <a16:creationId xmlns:a16="http://schemas.microsoft.com/office/drawing/2014/main" id="{6DF934D2-F19B-DB07-5ABA-4D5880D6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600" y="1525250"/>
            <a:ext cx="634500" cy="6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anced Calculus - Math - 12th Grade by Slidesgo">
  <a:themeElements>
    <a:clrScheme name="Simple Light">
      <a:dk1>
        <a:srgbClr val="434343"/>
      </a:dk1>
      <a:lt1>
        <a:srgbClr val="FFFFFF"/>
      </a:lt1>
      <a:dk2>
        <a:srgbClr val="FCDD2E"/>
      </a:dk2>
      <a:lt2>
        <a:srgbClr val="FBA65C"/>
      </a:lt2>
      <a:accent1>
        <a:srgbClr val="FC8086"/>
      </a:accent1>
      <a:accent2>
        <a:srgbClr val="97E4F9"/>
      </a:accent2>
      <a:accent3>
        <a:srgbClr val="6DF3BF"/>
      </a:accent3>
      <a:accent4>
        <a:srgbClr val="CCCCCC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567</Words>
  <Application>Microsoft Office PowerPoint</Application>
  <PresentationFormat>On-screen Show (16:9)</PresentationFormat>
  <Paragraphs>111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DM Sans</vt:lpstr>
      <vt:lpstr>Roboto</vt:lpstr>
      <vt:lpstr>Aptos</vt:lpstr>
      <vt:lpstr>BioRhyme ExtraBold</vt:lpstr>
      <vt:lpstr>BioRhyme</vt:lpstr>
      <vt:lpstr>Poller One</vt:lpstr>
      <vt:lpstr>Courier New</vt:lpstr>
      <vt:lpstr>BioRhyme Light</vt:lpstr>
      <vt:lpstr>Advanced Calculus - Math - 12th Grade by Slidesgo</vt:lpstr>
      <vt:lpstr>Applications of Definite Integrals </vt:lpstr>
      <vt:lpstr>01</vt:lpstr>
      <vt:lpstr>Definite Integrals</vt:lpstr>
      <vt:lpstr>Understanding Definite Integrals</vt:lpstr>
      <vt:lpstr>Applications of Definite Integrals</vt:lpstr>
      <vt:lpstr>Applications Made In The Project</vt:lpstr>
      <vt:lpstr>02</vt:lpstr>
      <vt:lpstr>Fuel Consumption Calculation</vt:lpstr>
      <vt:lpstr>Main Code Functions:</vt:lpstr>
      <vt:lpstr>Fuel Consumption Rate Snippet:</vt:lpstr>
      <vt:lpstr>Speed Over Time Snippet:</vt:lpstr>
      <vt:lpstr>Fuel Rate Over Time</vt:lpstr>
      <vt:lpstr>Fuel Consumption Integration:</vt:lpstr>
      <vt:lpstr>Fuel Consumption Graph:</vt:lpstr>
      <vt:lpstr>Example Graph:</vt:lpstr>
      <vt:lpstr>Demo:</vt:lpstr>
      <vt:lpstr>03</vt:lpstr>
      <vt:lpstr>Consumer Surplus Calculation</vt:lpstr>
      <vt:lpstr>Main Code Functions:</vt:lpstr>
      <vt:lpstr>Demand Function Snippet:</vt:lpstr>
      <vt:lpstr>Consumer Surplus Integration:</vt:lpstr>
      <vt:lpstr>Consumer Surplus Graph:</vt:lpstr>
      <vt:lpstr>Example Graph:</vt:lpstr>
      <vt:lpstr>Demo:</vt:lpstr>
      <vt:lpstr>Conclusion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Syed Ali Adan Naqvi</dc:creator>
  <cp:lastModifiedBy>Syed Ali Adan Naqvi</cp:lastModifiedBy>
  <cp:revision>4</cp:revision>
  <dcterms:modified xsi:type="dcterms:W3CDTF">2024-12-24T06:15:51Z</dcterms:modified>
</cp:coreProperties>
</file>