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707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570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394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98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12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212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72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14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59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34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54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96BB-3172-4C63-8AD7-2D0B38506B3B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C30F-CDE0-4915-8002-DC2137813E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808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Generic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For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PyroPython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304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Generic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Sample</a:t>
            </a:r>
            <a:r>
              <a:rPr lang="fi-FI" dirty="0" smtClean="0"/>
              <a:t> </a:t>
            </a:r>
            <a:r>
              <a:rPr lang="fi-FI" dirty="0" err="1" smtClean="0"/>
              <a:t>thickness</a:t>
            </a:r>
            <a:r>
              <a:rPr lang="fi-FI" dirty="0" smtClean="0"/>
              <a:t> in </a:t>
            </a:r>
            <a:r>
              <a:rPr lang="fi-FI" dirty="0" err="1" smtClean="0"/>
              <a:t>cone</a:t>
            </a:r>
            <a:r>
              <a:rPr lang="fi-FI" dirty="0" smtClean="0"/>
              <a:t> is 2 cm.</a:t>
            </a:r>
          </a:p>
          <a:p>
            <a:r>
              <a:rPr lang="fi-FI" dirty="0" smtClean="0"/>
              <a:t>Original </a:t>
            </a:r>
            <a:r>
              <a:rPr lang="fi-FI" dirty="0" err="1" smtClean="0"/>
              <a:t>density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r>
              <a:rPr lang="fi-FI" dirty="0" smtClean="0"/>
              <a:t> is 1000 kg/m</a:t>
            </a:r>
            <a:r>
              <a:rPr lang="fi-FI" baseline="30000" dirty="0" smtClean="0"/>
              <a:t>3</a:t>
            </a:r>
            <a:r>
              <a:rPr lang="fi-FI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6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TGA </a:t>
            </a:r>
            <a:r>
              <a:rPr lang="fi-FI" dirty="0" err="1" smtClean="0"/>
              <a:t>results</a:t>
            </a:r>
            <a:r>
              <a:rPr lang="fi-FI" dirty="0" smtClean="0"/>
              <a:t> (in N</a:t>
            </a:r>
            <a:r>
              <a:rPr lang="fi-FI" baseline="-25000" dirty="0" smtClean="0"/>
              <a:t>2</a:t>
            </a:r>
            <a:r>
              <a:rPr lang="fi-FI" dirty="0" smtClean="0"/>
              <a:t>)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0483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MCC </a:t>
            </a:r>
            <a:r>
              <a:rPr lang="fi-FI" dirty="0" err="1" smtClean="0"/>
              <a:t>results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2191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Cone</a:t>
            </a:r>
            <a:r>
              <a:rPr lang="fi-FI" dirty="0" smtClean="0"/>
              <a:t> </a:t>
            </a:r>
            <a:r>
              <a:rPr lang="fi-FI" dirty="0" err="1" smtClean="0"/>
              <a:t>calorimeter</a:t>
            </a:r>
            <a:r>
              <a:rPr lang="fi-FI" dirty="0" smtClean="0"/>
              <a:t> </a:t>
            </a:r>
            <a:r>
              <a:rPr lang="fi-FI" dirty="0" err="1" smtClean="0"/>
              <a:t>results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49542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Experimental</a:t>
            </a:r>
            <a:r>
              <a:rPr lang="fi-FI" dirty="0" smtClean="0"/>
              <a:t> data </a:t>
            </a:r>
            <a:r>
              <a:rPr lang="fi-FI" dirty="0" err="1" smtClean="0"/>
              <a:t>files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TGA / MCC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Columns</a:t>
            </a:r>
            <a:r>
              <a:rPr lang="fi-FI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Time (s)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Temperature</a:t>
            </a:r>
            <a:r>
              <a:rPr lang="fi-FI" dirty="0" smtClean="0"/>
              <a:t> (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fi-FI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Mass</a:t>
            </a:r>
            <a:r>
              <a:rPr lang="fi-FI" dirty="0" smtClean="0"/>
              <a:t> </a:t>
            </a:r>
            <a:r>
              <a:rPr lang="fi-FI" dirty="0" err="1" smtClean="0"/>
              <a:t>fraction</a:t>
            </a:r>
            <a:r>
              <a:rPr lang="fi-FI" dirty="0" smtClean="0"/>
              <a:t> (-)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Mass</a:t>
            </a:r>
            <a:r>
              <a:rPr lang="fi-FI" dirty="0" smtClean="0"/>
              <a:t> </a:t>
            </a:r>
            <a:r>
              <a:rPr lang="fi-FI" dirty="0" err="1" smtClean="0"/>
              <a:t>loss</a:t>
            </a:r>
            <a:r>
              <a:rPr lang="fi-FI" dirty="0" smtClean="0"/>
              <a:t> </a:t>
            </a:r>
            <a:r>
              <a:rPr lang="fi-FI" dirty="0" err="1" smtClean="0"/>
              <a:t>rate</a:t>
            </a:r>
            <a:r>
              <a:rPr lang="fi-FI" dirty="0" smtClean="0"/>
              <a:t> (1/s)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HRR (W/g)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Heat</a:t>
            </a:r>
            <a:r>
              <a:rPr lang="fi-FI" dirty="0" smtClean="0"/>
              <a:t> </a:t>
            </a:r>
            <a:r>
              <a:rPr lang="fi-FI" dirty="0" err="1" smtClean="0"/>
              <a:t>flow</a:t>
            </a:r>
            <a:r>
              <a:rPr lang="fi-FI" dirty="0" smtClean="0"/>
              <a:t> (W/g)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 smtClean="0"/>
              <a:t>Cone</a:t>
            </a:r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Columns</a:t>
            </a:r>
            <a:r>
              <a:rPr lang="fi-FI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Time (s)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Surface </a:t>
            </a:r>
            <a:r>
              <a:rPr lang="fi-FI" dirty="0" err="1" smtClean="0"/>
              <a:t>mass</a:t>
            </a:r>
            <a:r>
              <a:rPr lang="fi-FI" dirty="0" smtClean="0"/>
              <a:t> (kg/m</a:t>
            </a:r>
            <a:r>
              <a:rPr lang="fi-FI" baseline="30000" dirty="0" smtClean="0"/>
              <a:t>2</a:t>
            </a:r>
            <a:r>
              <a:rPr lang="fi-FI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Surface </a:t>
            </a:r>
            <a:r>
              <a:rPr lang="fi-FI" dirty="0" err="1" smtClean="0"/>
              <a:t>temperature</a:t>
            </a:r>
            <a:r>
              <a:rPr lang="fi-FI" dirty="0" smtClean="0"/>
              <a:t> (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fi-FI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HRR per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r>
              <a:rPr lang="fi-FI" dirty="0" smtClean="0"/>
              <a:t> (kW/m</a:t>
            </a:r>
            <a:r>
              <a:rPr lang="fi-FI" baseline="30000" dirty="0" smtClean="0"/>
              <a:t>2</a:t>
            </a:r>
            <a:r>
              <a:rPr lang="fi-FI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Thickness</a:t>
            </a:r>
            <a:r>
              <a:rPr lang="fi-FI" dirty="0" smtClean="0"/>
              <a:t> (m)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Inside </a:t>
            </a:r>
            <a:r>
              <a:rPr lang="fi-FI" dirty="0" err="1" smtClean="0"/>
              <a:t>temperature</a:t>
            </a:r>
            <a:r>
              <a:rPr lang="fi-FI" dirty="0" smtClean="0"/>
              <a:t> (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fi-FI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345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Generic material</vt:lpstr>
      <vt:lpstr>Material</vt:lpstr>
      <vt:lpstr>TGA results (in N2)</vt:lpstr>
      <vt:lpstr>MCC results</vt:lpstr>
      <vt:lpstr>Cone calorimeter results</vt:lpstr>
      <vt:lpstr>Experimental data files</vt:lpstr>
    </vt:vector>
  </TitlesOfParts>
  <Company>VTT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material</dc:title>
  <dc:creator>Matala Anna</dc:creator>
  <cp:lastModifiedBy>Matala Anna</cp:lastModifiedBy>
  <cp:revision>5</cp:revision>
  <dcterms:created xsi:type="dcterms:W3CDTF">2018-04-24T09:22:06Z</dcterms:created>
  <dcterms:modified xsi:type="dcterms:W3CDTF">2018-04-24T09:45:43Z</dcterms:modified>
</cp:coreProperties>
</file>