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292" r:id="rId2"/>
    <p:sldId id="339" r:id="rId3"/>
    <p:sldId id="345" r:id="rId4"/>
    <p:sldId id="340" r:id="rId5"/>
    <p:sldId id="342" r:id="rId6"/>
    <p:sldId id="341" r:id="rId7"/>
    <p:sldId id="344" r:id="rId8"/>
    <p:sldId id="34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59"/>
    <a:srgbClr val="158F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03" autoAdjust="0"/>
    <p:restoredTop sz="91651" autoAdjust="0"/>
  </p:normalViewPr>
  <p:slideViewPr>
    <p:cSldViewPr snapToGrid="0" snapToObjects="1">
      <p:cViewPr varScale="1">
        <p:scale>
          <a:sx n="97" d="100"/>
          <a:sy n="97" d="100"/>
        </p:scale>
        <p:origin x="1476" y="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659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EE0C8-2C74-E84F-8EAB-2DDF4311D6A5}" type="datetimeFigureOut">
              <a:rPr lang="en-US" smtClean="0"/>
              <a:t>11/11/2023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D327C-637E-7240-85AA-FDE234E7D0A0}" type="slidenum">
              <a:rPr lang="en-US" smtClean="0"/>
              <a:t>‹#›</a:t>
            </a:fld>
            <a:endParaRPr lang="en-US"/>
          </a:p>
        </p:txBody>
      </p:sp>
    </p:spTree>
    <p:extLst>
      <p:ext uri="{BB962C8B-B14F-4D97-AF65-F5344CB8AC3E}">
        <p14:creationId xmlns:p14="http://schemas.microsoft.com/office/powerpoint/2010/main" val="19294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BD327C-637E-7240-85AA-FDE234E7D0A0}" type="slidenum">
              <a:rPr lang="en-US" smtClean="0"/>
              <a:t>1</a:t>
            </a:fld>
            <a:endParaRPr lang="en-US"/>
          </a:p>
        </p:txBody>
      </p:sp>
    </p:spTree>
    <p:extLst>
      <p:ext uri="{BB962C8B-B14F-4D97-AF65-F5344CB8AC3E}">
        <p14:creationId xmlns:p14="http://schemas.microsoft.com/office/powerpoint/2010/main" val="257321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BD327C-637E-7240-85AA-FDE234E7D0A0}" type="slidenum">
              <a:rPr lang="en-US" smtClean="0"/>
              <a:t>9</a:t>
            </a:fld>
            <a:endParaRPr lang="en-US"/>
          </a:p>
        </p:txBody>
      </p:sp>
    </p:spTree>
    <p:extLst>
      <p:ext uri="{BB962C8B-B14F-4D97-AF65-F5344CB8AC3E}">
        <p14:creationId xmlns:p14="http://schemas.microsoft.com/office/powerpoint/2010/main" val="1256673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9667511" y="0"/>
            <a:ext cx="2524489" cy="6858000"/>
          </a:xfrm>
          <a:prstGeom prst="rect">
            <a:avLst/>
          </a:prstGeom>
          <a:solidFill>
            <a:srgbClr val="0065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Title 1"/>
          <p:cNvSpPr>
            <a:spLocks noGrp="1"/>
          </p:cNvSpPr>
          <p:nvPr>
            <p:ph type="title" hasCustomPrompt="1"/>
          </p:nvPr>
        </p:nvSpPr>
        <p:spPr>
          <a:xfrm>
            <a:off x="419100" y="3227770"/>
            <a:ext cx="8431733" cy="857366"/>
          </a:xfrm>
          <a:prstGeom prst="rect">
            <a:avLst/>
          </a:prstGeom>
        </p:spPr>
        <p:txBody>
          <a:bodyPr anchor="t"/>
          <a:lstStyle>
            <a:lvl1pPr algn="l">
              <a:defRPr sz="5400" b="1" i="0" cap="none" baseline="0">
                <a:solidFill>
                  <a:srgbClr val="006559"/>
                </a:solidFill>
                <a:latin typeface="Arial" charset="0"/>
                <a:ea typeface="Arial" charset="0"/>
                <a:cs typeface="Arial" charset="0"/>
              </a:defRPr>
            </a:lvl1pPr>
          </a:lstStyle>
          <a:p>
            <a:r>
              <a:rPr lang="en-US" dirty="0"/>
              <a:t>Click to edit title</a:t>
            </a:r>
            <a:br>
              <a:rPr lang="en-US" dirty="0"/>
            </a:br>
            <a:endParaRPr lang="en-US" dirty="0"/>
          </a:p>
        </p:txBody>
      </p:sp>
      <p:sp>
        <p:nvSpPr>
          <p:cNvPr id="18" name="Text Placeholder 2"/>
          <p:cNvSpPr>
            <a:spLocks noGrp="1"/>
          </p:cNvSpPr>
          <p:nvPr>
            <p:ph type="body" idx="1" hasCustomPrompt="1"/>
          </p:nvPr>
        </p:nvSpPr>
        <p:spPr>
          <a:xfrm>
            <a:off x="419099" y="4266620"/>
            <a:ext cx="8431735" cy="451350"/>
          </a:xfrm>
          <a:prstGeom prst="rect">
            <a:avLst/>
          </a:prstGeom>
        </p:spPr>
        <p:txBody>
          <a:bodyPr anchor="b"/>
          <a:lstStyle>
            <a:lvl1pPr marL="0" indent="0">
              <a:buNone/>
              <a:defRPr sz="2400">
                <a:solidFill>
                  <a:schemeClr val="tx1">
                    <a:lumMod val="75000"/>
                    <a:lumOff val="25000"/>
                  </a:schemeClr>
                </a:solidFill>
                <a:latin typeface="Arial" charset="0"/>
                <a:ea typeface="Arial" charset="0"/>
                <a:cs typeface="Arial"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By Presenter’s Name</a:t>
            </a:r>
          </a:p>
        </p:txBody>
      </p:sp>
      <p:cxnSp>
        <p:nvCxnSpPr>
          <p:cNvPr id="24" name="Straight Connector 23"/>
          <p:cNvCxnSpPr/>
          <p:nvPr userDrawn="1"/>
        </p:nvCxnSpPr>
        <p:spPr>
          <a:xfrm>
            <a:off x="419099" y="4085136"/>
            <a:ext cx="9883606" cy="0"/>
          </a:xfrm>
          <a:prstGeom prst="line">
            <a:avLst/>
          </a:prstGeom>
          <a:ln w="19050">
            <a:solidFill>
              <a:srgbClr val="00655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9667511" y="4085136"/>
            <a:ext cx="20870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288" y="207723"/>
            <a:ext cx="2765756" cy="865165"/>
          </a:xfrm>
          <a:prstGeom prst="rect">
            <a:avLst/>
          </a:prstGeom>
        </p:spPr>
      </p:pic>
      <p:pic>
        <p:nvPicPr>
          <p:cNvPr id="31" name="Picture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5337" y="210528"/>
            <a:ext cx="2094726" cy="915396"/>
          </a:xfrm>
          <a:prstGeom prst="rect">
            <a:avLst/>
          </a:prstGeom>
        </p:spPr>
      </p:pic>
      <p:sp>
        <p:nvSpPr>
          <p:cNvPr id="2" name="Date Placeholder 1">
            <a:extLst>
              <a:ext uri="{FF2B5EF4-FFF2-40B4-BE49-F238E27FC236}">
                <a16:creationId xmlns:a16="http://schemas.microsoft.com/office/drawing/2014/main" id="{516670BA-253C-47A1-A469-32EDB00AA7F4}"/>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B6B5B67-F750-4C93-B497-DDEEC84C50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4E9761-8139-42A8-BFF6-FEA3D3FEE528}"/>
              </a:ext>
            </a:extLst>
          </p:cNvPr>
          <p:cNvSpPr>
            <a:spLocks noGrp="1"/>
          </p:cNvSpPr>
          <p:nvPr>
            <p:ph type="sldNum" sz="quarter" idx="12"/>
          </p:nvPr>
        </p:nvSpPr>
        <p:spPr/>
        <p:txBody>
          <a:bodyPr/>
          <a:lstStyle/>
          <a:p>
            <a:fld id="{410B3492-8E34-4A5A-9F33-B5203B78F900}" type="slidenum">
              <a:rPr lang="en-US" smtClean="0"/>
              <a:t>‹#›</a:t>
            </a:fld>
            <a:endParaRPr lang="en-US"/>
          </a:p>
        </p:txBody>
      </p:sp>
    </p:spTree>
    <p:extLst>
      <p:ext uri="{BB962C8B-B14F-4D97-AF65-F5344CB8AC3E}">
        <p14:creationId xmlns:p14="http://schemas.microsoft.com/office/powerpoint/2010/main" val="683389518"/>
      </p:ext>
    </p:extLst>
  </p:cSld>
  <p:clrMapOvr>
    <a:masterClrMapping/>
  </p:clrMapOvr>
  <p:extLst>
    <p:ext uri="{DCECCB84-F9BA-43D5-87BE-67443E8EF086}">
      <p15:sldGuideLst xmlns:p15="http://schemas.microsoft.com/office/powerpoint/2012/main">
        <p15:guide id="1" orient="horz" pos="192" userDrawn="1">
          <p15:clr>
            <a:srgbClr val="FBAE40"/>
          </p15:clr>
        </p15:guide>
        <p15:guide id="2" pos="744" userDrawn="1">
          <p15:clr>
            <a:srgbClr val="FBAE40"/>
          </p15:clr>
        </p15:guide>
        <p15:guide id="3" orient="horz" pos="6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Green">
    <p:spTree>
      <p:nvGrpSpPr>
        <p:cNvPr id="1" name=""/>
        <p:cNvGrpSpPr/>
        <p:nvPr/>
      </p:nvGrpSpPr>
      <p:grpSpPr>
        <a:xfrm>
          <a:off x="0" y="0"/>
          <a:ext cx="0" cy="0"/>
          <a:chOff x="0" y="0"/>
          <a:chExt cx="0" cy="0"/>
        </a:xfrm>
      </p:grpSpPr>
      <p:sp>
        <p:nvSpPr>
          <p:cNvPr id="2" name="Rectangle 1"/>
          <p:cNvSpPr/>
          <p:nvPr userDrawn="1"/>
        </p:nvSpPr>
        <p:spPr>
          <a:xfrm>
            <a:off x="0" y="0"/>
            <a:ext cx="9667511" cy="6858000"/>
          </a:xfrm>
          <a:prstGeom prst="rect">
            <a:avLst/>
          </a:prstGeom>
          <a:solidFill>
            <a:srgbClr val="0065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 name="Title 1"/>
          <p:cNvSpPr>
            <a:spLocks noGrp="1"/>
          </p:cNvSpPr>
          <p:nvPr>
            <p:ph type="title" hasCustomPrompt="1"/>
          </p:nvPr>
        </p:nvSpPr>
        <p:spPr>
          <a:xfrm>
            <a:off x="419100" y="3227770"/>
            <a:ext cx="8431733" cy="857366"/>
          </a:xfrm>
          <a:prstGeom prst="rect">
            <a:avLst/>
          </a:prstGeom>
        </p:spPr>
        <p:txBody>
          <a:bodyPr anchor="t"/>
          <a:lstStyle>
            <a:lvl1pPr algn="l">
              <a:defRPr sz="5400" b="1" i="0" cap="none" baseline="0">
                <a:solidFill>
                  <a:schemeClr val="bg1"/>
                </a:solidFill>
                <a:latin typeface="Arial" charset="0"/>
                <a:ea typeface="Arial" charset="0"/>
                <a:cs typeface="Arial" charset="0"/>
              </a:defRPr>
            </a:lvl1pPr>
          </a:lstStyle>
          <a:p>
            <a:r>
              <a:rPr lang="en-US" dirty="0"/>
              <a:t>Click to edit title</a:t>
            </a:r>
            <a:br>
              <a:rPr lang="en-US" dirty="0"/>
            </a:br>
            <a:endParaRPr lang="en-US" dirty="0"/>
          </a:p>
        </p:txBody>
      </p:sp>
      <p:sp>
        <p:nvSpPr>
          <p:cNvPr id="4" name="Text Placeholder 2"/>
          <p:cNvSpPr>
            <a:spLocks noGrp="1"/>
          </p:cNvSpPr>
          <p:nvPr>
            <p:ph type="body" idx="1" hasCustomPrompt="1"/>
          </p:nvPr>
        </p:nvSpPr>
        <p:spPr>
          <a:xfrm>
            <a:off x="419099" y="4266620"/>
            <a:ext cx="8431735" cy="451350"/>
          </a:xfrm>
          <a:prstGeom prst="rect">
            <a:avLst/>
          </a:prstGeom>
        </p:spPr>
        <p:txBody>
          <a:bodyPr anchor="b"/>
          <a:lstStyle>
            <a:lvl1pPr marL="0" indent="0">
              <a:buNone/>
              <a:defRPr sz="2400">
                <a:solidFill>
                  <a:schemeClr val="bg1"/>
                </a:solidFill>
                <a:latin typeface="Arial" charset="0"/>
                <a:ea typeface="Arial" charset="0"/>
                <a:cs typeface="Arial"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By Presenter’s Name</a:t>
            </a:r>
          </a:p>
        </p:txBody>
      </p:sp>
      <p:cxnSp>
        <p:nvCxnSpPr>
          <p:cNvPr id="5" name="Straight Connector 4"/>
          <p:cNvCxnSpPr/>
          <p:nvPr userDrawn="1"/>
        </p:nvCxnSpPr>
        <p:spPr>
          <a:xfrm>
            <a:off x="419099" y="4085136"/>
            <a:ext cx="988360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9667511" y="4085136"/>
            <a:ext cx="2087066" cy="0"/>
          </a:xfrm>
          <a:prstGeom prst="line">
            <a:avLst/>
          </a:prstGeom>
          <a:ln w="19050">
            <a:solidFill>
              <a:srgbClr val="006559"/>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337" y="210986"/>
            <a:ext cx="2094726" cy="91448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98288" y="207723"/>
            <a:ext cx="2765756" cy="865164"/>
          </a:xfrm>
          <a:prstGeom prst="rect">
            <a:avLst/>
          </a:prstGeom>
        </p:spPr>
      </p:pic>
    </p:spTree>
    <p:extLst>
      <p:ext uri="{BB962C8B-B14F-4D97-AF65-F5344CB8AC3E}">
        <p14:creationId xmlns:p14="http://schemas.microsoft.com/office/powerpoint/2010/main" val="319605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icture 2">
    <p:spTree>
      <p:nvGrpSpPr>
        <p:cNvPr id="1" name=""/>
        <p:cNvGrpSpPr/>
        <p:nvPr/>
      </p:nvGrpSpPr>
      <p:grpSpPr>
        <a:xfrm>
          <a:off x="0" y="0"/>
          <a:ext cx="0" cy="0"/>
          <a:chOff x="0" y="0"/>
          <a:chExt cx="0" cy="0"/>
        </a:xfrm>
      </p:grpSpPr>
      <p:sp>
        <p:nvSpPr>
          <p:cNvPr id="2" name="Rectangle 1"/>
          <p:cNvSpPr/>
          <p:nvPr userDrawn="1"/>
        </p:nvSpPr>
        <p:spPr>
          <a:xfrm>
            <a:off x="3964727" y="0"/>
            <a:ext cx="8227275" cy="6858000"/>
          </a:xfrm>
          <a:prstGeom prst="rect">
            <a:avLst/>
          </a:prstGeom>
          <a:solidFill>
            <a:srgbClr val="0065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 name="Picture Placeholder 6"/>
          <p:cNvSpPr>
            <a:spLocks noGrp="1"/>
          </p:cNvSpPr>
          <p:nvPr>
            <p:ph type="pic" sz="quarter" idx="10"/>
          </p:nvPr>
        </p:nvSpPr>
        <p:spPr>
          <a:xfrm>
            <a:off x="0" y="-1"/>
            <a:ext cx="3964727" cy="6858001"/>
          </a:xfrm>
          <a:prstGeom prst="rect">
            <a:avLst/>
          </a:prstGeom>
          <a:solidFill>
            <a:schemeClr val="bg1"/>
          </a:solidFill>
          <a:effectLst/>
        </p:spPr>
        <p:txBody>
          <a:bodyPr/>
          <a:lstStyle>
            <a:lvl1pPr marL="0" indent="0">
              <a:buNone/>
              <a:defRPr/>
            </a:lvl1pPr>
          </a:lstStyle>
          <a:p>
            <a:endParaRPr lang="en-US" dirty="0"/>
          </a:p>
        </p:txBody>
      </p:sp>
      <p:sp>
        <p:nvSpPr>
          <p:cNvPr id="4" name="Title 1"/>
          <p:cNvSpPr>
            <a:spLocks noGrp="1"/>
          </p:cNvSpPr>
          <p:nvPr>
            <p:ph type="title" hasCustomPrompt="1"/>
          </p:nvPr>
        </p:nvSpPr>
        <p:spPr>
          <a:xfrm>
            <a:off x="4620236" y="4099110"/>
            <a:ext cx="7246024" cy="857366"/>
          </a:xfrm>
          <a:prstGeom prst="rect">
            <a:avLst/>
          </a:prstGeom>
        </p:spPr>
        <p:txBody>
          <a:bodyPr anchor="t"/>
          <a:lstStyle>
            <a:lvl1pPr algn="l">
              <a:defRPr sz="5400" b="1" i="0" cap="none" baseline="0">
                <a:solidFill>
                  <a:schemeClr val="bg1"/>
                </a:solidFill>
                <a:latin typeface="Arial" charset="0"/>
                <a:ea typeface="Arial" charset="0"/>
                <a:cs typeface="Arial" charset="0"/>
              </a:defRPr>
            </a:lvl1pPr>
          </a:lstStyle>
          <a:p>
            <a:r>
              <a:rPr lang="en-US" dirty="0"/>
              <a:t>Click to edit title</a:t>
            </a:r>
            <a:br>
              <a:rPr lang="en-US" dirty="0"/>
            </a:br>
            <a:endParaRPr lang="en-US" dirty="0"/>
          </a:p>
        </p:txBody>
      </p:sp>
      <p:sp>
        <p:nvSpPr>
          <p:cNvPr id="5" name="Text Placeholder 2"/>
          <p:cNvSpPr>
            <a:spLocks noGrp="1"/>
          </p:cNvSpPr>
          <p:nvPr>
            <p:ph type="body" idx="1" hasCustomPrompt="1"/>
          </p:nvPr>
        </p:nvSpPr>
        <p:spPr>
          <a:xfrm>
            <a:off x="4620234" y="5137960"/>
            <a:ext cx="7246025" cy="451350"/>
          </a:xfrm>
          <a:prstGeom prst="rect">
            <a:avLst/>
          </a:prstGeom>
        </p:spPr>
        <p:txBody>
          <a:bodyPr anchor="b"/>
          <a:lstStyle>
            <a:lvl1pPr marL="0" indent="0">
              <a:buNone/>
              <a:defRPr sz="2400">
                <a:solidFill>
                  <a:schemeClr val="bg1"/>
                </a:solidFill>
                <a:latin typeface="Arial" charset="0"/>
                <a:ea typeface="Arial" charset="0"/>
                <a:cs typeface="Arial"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By Presenter’s Name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3969" y="210986"/>
            <a:ext cx="2094726" cy="91448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26920" y="207723"/>
            <a:ext cx="2765756" cy="865164"/>
          </a:xfrm>
          <a:prstGeom prst="rect">
            <a:avLst/>
          </a:prstGeom>
        </p:spPr>
      </p:pic>
    </p:spTree>
    <p:extLst>
      <p:ext uri="{BB962C8B-B14F-4D97-AF65-F5344CB8AC3E}">
        <p14:creationId xmlns:p14="http://schemas.microsoft.com/office/powerpoint/2010/main" val="139124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 and Content">
    <p:spTree>
      <p:nvGrpSpPr>
        <p:cNvPr id="1" name=""/>
        <p:cNvGrpSpPr/>
        <p:nvPr/>
      </p:nvGrpSpPr>
      <p:grpSpPr>
        <a:xfrm>
          <a:off x="0" y="0"/>
          <a:ext cx="0" cy="0"/>
          <a:chOff x="0" y="0"/>
          <a:chExt cx="0" cy="0"/>
        </a:xfrm>
      </p:grpSpPr>
      <p:sp>
        <p:nvSpPr>
          <p:cNvPr id="7" name="Rectangle 6"/>
          <p:cNvSpPr/>
          <p:nvPr userDrawn="1"/>
        </p:nvSpPr>
        <p:spPr>
          <a:xfrm>
            <a:off x="0" y="6382390"/>
            <a:ext cx="12192000" cy="475610"/>
          </a:xfrm>
          <a:prstGeom prst="rect">
            <a:avLst/>
          </a:prstGeom>
          <a:solidFill>
            <a:srgbClr val="00655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8" name="Rectangle 7"/>
          <p:cNvSpPr/>
          <p:nvPr userDrawn="1"/>
        </p:nvSpPr>
        <p:spPr>
          <a:xfrm>
            <a:off x="3346663" y="6245140"/>
            <a:ext cx="8845337" cy="67506"/>
          </a:xfrm>
          <a:prstGeom prst="rect">
            <a:avLst/>
          </a:prstGeom>
          <a:solidFill>
            <a:srgbClr val="158F7E">
              <a:alpha val="70588"/>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 name="Title 1"/>
          <p:cNvSpPr>
            <a:spLocks noGrp="1"/>
          </p:cNvSpPr>
          <p:nvPr>
            <p:ph type="ctrTitle"/>
          </p:nvPr>
        </p:nvSpPr>
        <p:spPr>
          <a:xfrm>
            <a:off x="419100" y="326557"/>
            <a:ext cx="11488271" cy="692172"/>
          </a:xfrm>
          <a:prstGeom prst="rect">
            <a:avLst/>
          </a:prstGeom>
        </p:spPr>
        <p:txBody>
          <a:bodyPr/>
          <a:lstStyle>
            <a:lvl1pPr algn="l">
              <a:defRPr sz="3600" b="1" i="0">
                <a:solidFill>
                  <a:srgbClr val="006559"/>
                </a:solidFill>
                <a:latin typeface="Arial" charset="0"/>
                <a:ea typeface="Arial" charset="0"/>
                <a:cs typeface="Arial" charset="0"/>
              </a:defRPr>
            </a:lvl1pPr>
          </a:lstStyle>
          <a:p>
            <a:r>
              <a:rPr lang="en-US" dirty="0"/>
              <a:t>Click to edit Master title style</a:t>
            </a:r>
          </a:p>
        </p:txBody>
      </p:sp>
      <p:sp>
        <p:nvSpPr>
          <p:cNvPr id="10" name="Subtitle 2"/>
          <p:cNvSpPr>
            <a:spLocks noGrp="1"/>
          </p:cNvSpPr>
          <p:nvPr>
            <p:ph type="subTitle" idx="1"/>
          </p:nvPr>
        </p:nvSpPr>
        <p:spPr>
          <a:xfrm>
            <a:off x="419099" y="1187892"/>
            <a:ext cx="11488271" cy="407837"/>
          </a:xfrm>
          <a:prstGeom prst="rect">
            <a:avLst/>
          </a:prstGeom>
        </p:spPr>
        <p:txBody>
          <a:bodyPr/>
          <a:lstStyle>
            <a:lvl1pPr marL="0" indent="0" algn="l">
              <a:buNone/>
              <a:defRPr sz="2000">
                <a:solidFill>
                  <a:schemeClr val="tx1">
                    <a:lumMod val="75000"/>
                    <a:lumOff val="25000"/>
                  </a:schemeClr>
                </a:solidFill>
                <a:latin typeface="Arial" charset="0"/>
                <a:ea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Content Placeholder 2"/>
          <p:cNvSpPr>
            <a:spLocks noGrp="1"/>
          </p:cNvSpPr>
          <p:nvPr>
            <p:ph idx="10"/>
          </p:nvPr>
        </p:nvSpPr>
        <p:spPr>
          <a:xfrm>
            <a:off x="419100" y="1954443"/>
            <a:ext cx="11488271" cy="3882859"/>
          </a:xfrm>
          <a:prstGeom prst="rect">
            <a:avLst/>
          </a:prstGeom>
        </p:spPr>
        <p:txBody>
          <a:bodyPr/>
          <a:lstStyle>
            <a:lvl1pPr marL="342900" indent="-342900">
              <a:buClr>
                <a:srgbClr val="006559"/>
              </a:buClr>
              <a:buFont typeface="Wingdings" charset="2"/>
              <a:buChar char="§"/>
              <a:defRPr sz="2400" b="0" i="0">
                <a:solidFill>
                  <a:schemeClr val="tx1">
                    <a:lumMod val="75000"/>
                    <a:lumOff val="25000"/>
                  </a:schemeClr>
                </a:solidFill>
                <a:latin typeface="Arial" charset="0"/>
                <a:ea typeface="Arial" charset="0"/>
                <a:cs typeface="Arial" charset="0"/>
              </a:defRPr>
            </a:lvl1pPr>
            <a:lvl2pPr marL="742950" indent="-285750">
              <a:buClr>
                <a:srgbClr val="006559"/>
              </a:buClr>
              <a:buFont typeface="Wingdings" charset="2"/>
              <a:buChar char="§"/>
              <a:defRPr sz="2000" b="0" i="0">
                <a:solidFill>
                  <a:schemeClr val="tx1">
                    <a:lumMod val="75000"/>
                    <a:lumOff val="25000"/>
                  </a:schemeClr>
                </a:solidFill>
                <a:latin typeface="Arial" charset="0"/>
                <a:ea typeface="Arial" charset="0"/>
                <a:cs typeface="Arial" charset="0"/>
              </a:defRPr>
            </a:lvl2pPr>
            <a:lvl3pPr marL="1143000" indent="-228600">
              <a:buClr>
                <a:srgbClr val="006559"/>
              </a:buClr>
              <a:buFont typeface="Wingdings" charset="2"/>
              <a:buChar char="§"/>
              <a:defRPr sz="1800" b="0" i="0">
                <a:solidFill>
                  <a:schemeClr val="tx1">
                    <a:lumMod val="75000"/>
                    <a:lumOff val="25000"/>
                  </a:schemeClr>
                </a:solidFill>
                <a:latin typeface="Arial" charset="0"/>
                <a:ea typeface="Arial" charset="0"/>
                <a:cs typeface="Arial" charset="0"/>
              </a:defRPr>
            </a:lvl3pPr>
            <a:lvl4pPr marL="1600200" indent="-228600">
              <a:buClr>
                <a:srgbClr val="006559"/>
              </a:buClr>
              <a:buFont typeface="Wingdings" charset="2"/>
              <a:buChar char="§"/>
              <a:defRPr sz="1600" b="0" i="0">
                <a:solidFill>
                  <a:schemeClr val="tx1">
                    <a:lumMod val="75000"/>
                    <a:lumOff val="25000"/>
                  </a:schemeClr>
                </a:solidFill>
                <a:latin typeface="Arial" charset="0"/>
                <a:ea typeface="Arial" charset="0"/>
                <a:cs typeface="Arial" charset="0"/>
              </a:defRPr>
            </a:lvl4pPr>
            <a:lvl5pPr marL="2057400" indent="-228600">
              <a:buClr>
                <a:srgbClr val="006559"/>
              </a:buClr>
              <a:buFont typeface="Wingdings" charset="2"/>
              <a:buChar char="§"/>
              <a:defRPr sz="1600" b="0" i="0">
                <a:solidFill>
                  <a:schemeClr val="tx1">
                    <a:lumMod val="75000"/>
                    <a:lumOff val="25000"/>
                  </a:schemeClr>
                </a:solidFill>
                <a:latin typeface="Arial" charset="0"/>
                <a:ea typeface="Arial" charset="0"/>
                <a:cs typeface="Arial"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a:xfrm>
            <a:off x="419100" y="1018729"/>
            <a:ext cx="11488270" cy="0"/>
          </a:xfrm>
          <a:prstGeom prst="line">
            <a:avLst/>
          </a:prstGeom>
          <a:ln w="19050">
            <a:solidFill>
              <a:srgbClr val="0065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8136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p:cNvSpPr/>
          <p:nvPr userDrawn="1"/>
        </p:nvSpPr>
        <p:spPr>
          <a:xfrm>
            <a:off x="0" y="6382390"/>
            <a:ext cx="12192000" cy="475610"/>
          </a:xfrm>
          <a:prstGeom prst="rect">
            <a:avLst/>
          </a:prstGeom>
          <a:solidFill>
            <a:srgbClr val="00655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 name="Rectangle 2"/>
          <p:cNvSpPr/>
          <p:nvPr userDrawn="1"/>
        </p:nvSpPr>
        <p:spPr>
          <a:xfrm>
            <a:off x="3346663" y="6245140"/>
            <a:ext cx="8845337" cy="67506"/>
          </a:xfrm>
          <a:prstGeom prst="rect">
            <a:avLst/>
          </a:prstGeom>
          <a:solidFill>
            <a:srgbClr val="158F7E">
              <a:alpha val="70588"/>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4" name="Title 1"/>
          <p:cNvSpPr>
            <a:spLocks noGrp="1"/>
          </p:cNvSpPr>
          <p:nvPr>
            <p:ph type="ctrTitle"/>
          </p:nvPr>
        </p:nvSpPr>
        <p:spPr>
          <a:xfrm>
            <a:off x="419100" y="326557"/>
            <a:ext cx="11488271" cy="692172"/>
          </a:xfrm>
          <a:prstGeom prst="rect">
            <a:avLst/>
          </a:prstGeom>
        </p:spPr>
        <p:txBody>
          <a:bodyPr/>
          <a:lstStyle>
            <a:lvl1pPr algn="l">
              <a:defRPr sz="3600" b="1" i="0">
                <a:solidFill>
                  <a:srgbClr val="006559"/>
                </a:solidFill>
                <a:latin typeface="Arial" charset="0"/>
                <a:ea typeface="Arial" charset="0"/>
                <a:cs typeface="Arial" charset="0"/>
              </a:defRPr>
            </a:lvl1pPr>
          </a:lstStyle>
          <a:p>
            <a:r>
              <a:rPr lang="en-US" dirty="0"/>
              <a:t>Click to edit Master title style</a:t>
            </a:r>
          </a:p>
        </p:txBody>
      </p:sp>
      <p:sp>
        <p:nvSpPr>
          <p:cNvPr id="6" name="Content Placeholder 2"/>
          <p:cNvSpPr>
            <a:spLocks noGrp="1"/>
          </p:cNvSpPr>
          <p:nvPr>
            <p:ph idx="10"/>
          </p:nvPr>
        </p:nvSpPr>
        <p:spPr>
          <a:xfrm>
            <a:off x="419100" y="1284349"/>
            <a:ext cx="11488271" cy="4552954"/>
          </a:xfrm>
          <a:prstGeom prst="rect">
            <a:avLst/>
          </a:prstGeom>
        </p:spPr>
        <p:txBody>
          <a:bodyPr/>
          <a:lstStyle>
            <a:lvl1pPr marL="342900" indent="-342900">
              <a:buClr>
                <a:srgbClr val="006559"/>
              </a:buClr>
              <a:buFont typeface="Wingdings" charset="2"/>
              <a:buChar char="§"/>
              <a:defRPr sz="2000" b="0" i="0">
                <a:solidFill>
                  <a:schemeClr val="tx1">
                    <a:lumMod val="75000"/>
                    <a:lumOff val="25000"/>
                  </a:schemeClr>
                </a:solidFill>
                <a:latin typeface="Arial" charset="0"/>
                <a:ea typeface="Arial" charset="0"/>
                <a:cs typeface="Arial" charset="0"/>
              </a:defRPr>
            </a:lvl1pPr>
            <a:lvl2pPr marL="742950" indent="-285750">
              <a:buClr>
                <a:srgbClr val="006559"/>
              </a:buClr>
              <a:buFont typeface="Wingdings" charset="2"/>
              <a:buChar char="§"/>
              <a:defRPr sz="1800" b="0" i="0">
                <a:solidFill>
                  <a:schemeClr val="tx1">
                    <a:lumMod val="75000"/>
                    <a:lumOff val="25000"/>
                  </a:schemeClr>
                </a:solidFill>
                <a:latin typeface="Arial" charset="0"/>
                <a:ea typeface="Arial" charset="0"/>
                <a:cs typeface="Arial" charset="0"/>
              </a:defRPr>
            </a:lvl2pPr>
            <a:lvl3pPr marL="1143000" indent="-228600">
              <a:buClr>
                <a:srgbClr val="006559"/>
              </a:buClr>
              <a:buFont typeface="Wingdings" charset="2"/>
              <a:buChar char="§"/>
              <a:defRPr sz="1600" b="0" i="0">
                <a:solidFill>
                  <a:schemeClr val="tx1">
                    <a:lumMod val="75000"/>
                    <a:lumOff val="25000"/>
                  </a:schemeClr>
                </a:solidFill>
                <a:latin typeface="Arial" charset="0"/>
                <a:ea typeface="Arial" charset="0"/>
                <a:cs typeface="Arial" charset="0"/>
              </a:defRPr>
            </a:lvl3pPr>
            <a:lvl4pPr marL="1600200" indent="-228600">
              <a:buClr>
                <a:srgbClr val="006559"/>
              </a:buClr>
              <a:buFont typeface="Wingdings" charset="2"/>
              <a:buChar char="§"/>
              <a:defRPr sz="1400" b="0" i="0">
                <a:solidFill>
                  <a:schemeClr val="tx1">
                    <a:lumMod val="75000"/>
                    <a:lumOff val="25000"/>
                  </a:schemeClr>
                </a:solidFill>
                <a:latin typeface="Arial" charset="0"/>
                <a:ea typeface="Arial" charset="0"/>
                <a:cs typeface="Arial" charset="0"/>
              </a:defRPr>
            </a:lvl4pPr>
            <a:lvl5pPr marL="2057400" indent="-228600">
              <a:buClr>
                <a:srgbClr val="006559"/>
              </a:buClr>
              <a:buFont typeface="Wingdings" charset="2"/>
              <a:buChar char="§"/>
              <a:defRPr sz="1400" b="0" i="0">
                <a:solidFill>
                  <a:schemeClr val="tx1">
                    <a:lumMod val="75000"/>
                    <a:lumOff val="25000"/>
                  </a:schemeClr>
                </a:solidFill>
                <a:latin typeface="Arial" charset="0"/>
                <a:ea typeface="Arial" charset="0"/>
                <a:cs typeface="Arial"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419100" y="1018729"/>
            <a:ext cx="11488270" cy="0"/>
          </a:xfrm>
          <a:prstGeom prst="line">
            <a:avLst/>
          </a:prstGeom>
          <a:ln w="19050">
            <a:solidFill>
              <a:srgbClr val="006559"/>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F5990775-23DC-4985-8132-5539EF34B55C}"/>
              </a:ext>
            </a:extLst>
          </p:cNvPr>
          <p:cNvSpPr>
            <a:spLocks noGrp="1"/>
          </p:cNvSpPr>
          <p:nvPr>
            <p:ph type="dt" sz="half" idx="11"/>
          </p:nvPr>
        </p:nvSpPr>
        <p:spPr/>
        <p:txBody>
          <a:bodyPr/>
          <a:lstStyle/>
          <a:p>
            <a:endParaRPr lang="en-US"/>
          </a:p>
        </p:txBody>
      </p:sp>
      <p:sp>
        <p:nvSpPr>
          <p:cNvPr id="8" name="Footer Placeholder 7">
            <a:extLst>
              <a:ext uri="{FF2B5EF4-FFF2-40B4-BE49-F238E27FC236}">
                <a16:creationId xmlns:a16="http://schemas.microsoft.com/office/drawing/2014/main" id="{EF117C03-1E34-4172-A8F9-CD1D13F705E9}"/>
              </a:ext>
            </a:extLst>
          </p:cNvPr>
          <p:cNvSpPr>
            <a:spLocks noGrp="1"/>
          </p:cNvSpPr>
          <p:nvPr>
            <p:ph type="ftr" sz="quarter" idx="12"/>
          </p:nvPr>
        </p:nvSpPr>
        <p:spPr/>
        <p:txBody>
          <a:bodyPr/>
          <a:lstStyle/>
          <a:p>
            <a:endParaRPr lang="en-US"/>
          </a:p>
        </p:txBody>
      </p:sp>
      <p:sp>
        <p:nvSpPr>
          <p:cNvPr id="9" name="Slide Number Placeholder 8">
            <a:extLst>
              <a:ext uri="{FF2B5EF4-FFF2-40B4-BE49-F238E27FC236}">
                <a16:creationId xmlns:a16="http://schemas.microsoft.com/office/drawing/2014/main" id="{B979D1F9-BEBA-4CED-B498-F9F78AEDE379}"/>
              </a:ext>
            </a:extLst>
          </p:cNvPr>
          <p:cNvSpPr>
            <a:spLocks noGrp="1"/>
          </p:cNvSpPr>
          <p:nvPr>
            <p:ph type="sldNum" sz="quarter" idx="13"/>
          </p:nvPr>
        </p:nvSpPr>
        <p:spPr/>
        <p:txBody>
          <a:bodyPr/>
          <a:lstStyle/>
          <a:p>
            <a:fld id="{410B3492-8E34-4A5A-9F33-B5203B78F900}" type="slidenum">
              <a:rPr lang="en-US" smtClean="0"/>
              <a:t>‹#›</a:t>
            </a:fld>
            <a:endParaRPr lang="en-US"/>
          </a:p>
        </p:txBody>
      </p:sp>
    </p:spTree>
    <p:extLst>
      <p:ext uri="{BB962C8B-B14F-4D97-AF65-F5344CB8AC3E}">
        <p14:creationId xmlns:p14="http://schemas.microsoft.com/office/powerpoint/2010/main" val="125800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Info Content">
    <p:spTree>
      <p:nvGrpSpPr>
        <p:cNvPr id="1" name=""/>
        <p:cNvGrpSpPr/>
        <p:nvPr/>
      </p:nvGrpSpPr>
      <p:grpSpPr>
        <a:xfrm>
          <a:off x="0" y="0"/>
          <a:ext cx="0" cy="0"/>
          <a:chOff x="0" y="0"/>
          <a:chExt cx="0" cy="0"/>
        </a:xfrm>
      </p:grpSpPr>
      <p:sp>
        <p:nvSpPr>
          <p:cNvPr id="2" name="Rectangle 1"/>
          <p:cNvSpPr/>
          <p:nvPr userDrawn="1"/>
        </p:nvSpPr>
        <p:spPr>
          <a:xfrm>
            <a:off x="0" y="6382390"/>
            <a:ext cx="12192000" cy="475610"/>
          </a:xfrm>
          <a:prstGeom prst="rect">
            <a:avLst/>
          </a:prstGeom>
          <a:solidFill>
            <a:srgbClr val="00655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 name="Rectangle 2"/>
          <p:cNvSpPr/>
          <p:nvPr userDrawn="1"/>
        </p:nvSpPr>
        <p:spPr>
          <a:xfrm>
            <a:off x="3346663" y="6245140"/>
            <a:ext cx="8845337" cy="67506"/>
          </a:xfrm>
          <a:prstGeom prst="rect">
            <a:avLst/>
          </a:prstGeom>
          <a:solidFill>
            <a:srgbClr val="158F7E">
              <a:alpha val="70588"/>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4" name="Title 1"/>
          <p:cNvSpPr>
            <a:spLocks noGrp="1"/>
          </p:cNvSpPr>
          <p:nvPr>
            <p:ph type="ctrTitle"/>
          </p:nvPr>
        </p:nvSpPr>
        <p:spPr>
          <a:xfrm>
            <a:off x="419100" y="326557"/>
            <a:ext cx="11488271" cy="692172"/>
          </a:xfrm>
          <a:prstGeom prst="rect">
            <a:avLst/>
          </a:prstGeom>
        </p:spPr>
        <p:txBody>
          <a:bodyPr/>
          <a:lstStyle>
            <a:lvl1pPr algn="l">
              <a:defRPr sz="3600" b="1" i="0">
                <a:solidFill>
                  <a:srgbClr val="006559"/>
                </a:solidFill>
                <a:latin typeface="Arial" charset="0"/>
                <a:ea typeface="Arial" charset="0"/>
                <a:cs typeface="Arial" charset="0"/>
              </a:defRPr>
            </a:lvl1pPr>
          </a:lstStyle>
          <a:p>
            <a:r>
              <a:rPr lang="en-US" dirty="0"/>
              <a:t>Click to edit Master title style</a:t>
            </a:r>
          </a:p>
        </p:txBody>
      </p:sp>
      <p:sp>
        <p:nvSpPr>
          <p:cNvPr id="5" name="Content Placeholder 2"/>
          <p:cNvSpPr>
            <a:spLocks noGrp="1"/>
          </p:cNvSpPr>
          <p:nvPr>
            <p:ph idx="10"/>
          </p:nvPr>
        </p:nvSpPr>
        <p:spPr>
          <a:xfrm>
            <a:off x="419100" y="1284349"/>
            <a:ext cx="11488271" cy="4552954"/>
          </a:xfrm>
          <a:prstGeom prst="rect">
            <a:avLst/>
          </a:prstGeom>
        </p:spPr>
        <p:txBody>
          <a:bodyPr/>
          <a:lstStyle>
            <a:lvl1pPr marL="0" indent="0">
              <a:buClr>
                <a:srgbClr val="006559"/>
              </a:buClr>
              <a:buFont typeface="Wingdings" charset="2"/>
              <a:buNone/>
              <a:defRPr sz="2000" b="0" i="0">
                <a:solidFill>
                  <a:schemeClr val="tx1">
                    <a:lumMod val="75000"/>
                    <a:lumOff val="25000"/>
                  </a:schemeClr>
                </a:solidFill>
                <a:latin typeface="Arial" charset="0"/>
                <a:ea typeface="Arial" charset="0"/>
                <a:cs typeface="Arial" charset="0"/>
              </a:defRPr>
            </a:lvl1pPr>
            <a:lvl2pPr marL="457200" indent="0">
              <a:buClr>
                <a:srgbClr val="006559"/>
              </a:buClr>
              <a:buFont typeface="Wingdings" charset="2"/>
              <a:buNone/>
              <a:defRPr sz="2000" b="0" i="0">
                <a:solidFill>
                  <a:schemeClr val="tx1">
                    <a:lumMod val="75000"/>
                    <a:lumOff val="25000"/>
                  </a:schemeClr>
                </a:solidFill>
                <a:latin typeface="Arial" charset="0"/>
                <a:ea typeface="Arial" charset="0"/>
                <a:cs typeface="Arial" charset="0"/>
              </a:defRPr>
            </a:lvl2pPr>
            <a:lvl3pPr marL="914400" indent="0">
              <a:buClr>
                <a:srgbClr val="006559"/>
              </a:buClr>
              <a:buFont typeface="Wingdings" charset="2"/>
              <a:buNone/>
              <a:defRPr sz="1800" b="0" i="0">
                <a:solidFill>
                  <a:schemeClr val="tx1">
                    <a:lumMod val="75000"/>
                    <a:lumOff val="25000"/>
                  </a:schemeClr>
                </a:solidFill>
                <a:latin typeface="Arial" charset="0"/>
                <a:ea typeface="Arial" charset="0"/>
                <a:cs typeface="Arial" charset="0"/>
              </a:defRPr>
            </a:lvl3pPr>
            <a:lvl4pPr marL="1371600" indent="0">
              <a:buClr>
                <a:srgbClr val="006559"/>
              </a:buClr>
              <a:buFont typeface="Wingdings" charset="2"/>
              <a:buNone/>
              <a:defRPr sz="1600" b="0" i="0">
                <a:solidFill>
                  <a:schemeClr val="tx1">
                    <a:lumMod val="75000"/>
                    <a:lumOff val="25000"/>
                  </a:schemeClr>
                </a:solidFill>
                <a:latin typeface="Arial" charset="0"/>
                <a:ea typeface="Arial" charset="0"/>
                <a:cs typeface="Arial" charset="0"/>
              </a:defRPr>
            </a:lvl4pPr>
            <a:lvl5pPr marL="1828800" indent="0">
              <a:buClr>
                <a:srgbClr val="006559"/>
              </a:buClr>
              <a:buFont typeface="Wingdings" charset="2"/>
              <a:buNone/>
              <a:defRPr sz="1600" b="0" i="0">
                <a:solidFill>
                  <a:schemeClr val="tx1">
                    <a:lumMod val="75000"/>
                    <a:lumOff val="25000"/>
                  </a:schemeClr>
                </a:solidFill>
                <a:latin typeface="Arial" charset="0"/>
                <a:ea typeface="Arial" charset="0"/>
                <a:cs typeface="Arial" charset="0"/>
              </a:defRPr>
            </a:lvl5pPr>
            <a:lvl6pPr>
              <a:defRPr sz="2000"/>
            </a:lvl6pPr>
            <a:lvl7pPr>
              <a:defRPr sz="2000"/>
            </a:lvl7pPr>
            <a:lvl8pPr>
              <a:defRPr sz="2000"/>
            </a:lvl8pPr>
            <a:lvl9pPr>
              <a:defRPr sz="2000"/>
            </a:lvl9pPr>
          </a:lstStyle>
          <a:p>
            <a:pPr lvl="0"/>
            <a:r>
              <a:rPr lang="en-US" dirty="0"/>
              <a:t>Click to edit Master text styles</a:t>
            </a:r>
          </a:p>
        </p:txBody>
      </p:sp>
      <p:cxnSp>
        <p:nvCxnSpPr>
          <p:cNvPr id="6" name="Straight Connector 5"/>
          <p:cNvCxnSpPr/>
          <p:nvPr userDrawn="1"/>
        </p:nvCxnSpPr>
        <p:spPr>
          <a:xfrm>
            <a:off x="419100" y="1018729"/>
            <a:ext cx="11488270" cy="0"/>
          </a:xfrm>
          <a:prstGeom prst="line">
            <a:avLst/>
          </a:prstGeom>
          <a:ln w="19050">
            <a:solidFill>
              <a:srgbClr val="006559"/>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0D061E87-3F80-4A04-A3C6-F19DEA4D46A6}"/>
              </a:ext>
            </a:extLst>
          </p:cNvPr>
          <p:cNvSpPr>
            <a:spLocks noGrp="1"/>
          </p:cNvSpPr>
          <p:nvPr>
            <p:ph type="dt" sz="half" idx="11"/>
          </p:nvPr>
        </p:nvSpPr>
        <p:spPr/>
        <p:txBody>
          <a:bodyPr/>
          <a:lstStyle/>
          <a:p>
            <a:endParaRPr lang="en-US"/>
          </a:p>
        </p:txBody>
      </p:sp>
      <p:sp>
        <p:nvSpPr>
          <p:cNvPr id="8" name="Footer Placeholder 7">
            <a:extLst>
              <a:ext uri="{FF2B5EF4-FFF2-40B4-BE49-F238E27FC236}">
                <a16:creationId xmlns:a16="http://schemas.microsoft.com/office/drawing/2014/main" id="{EC8F52EB-D9AE-4E76-94E2-0EFFCD97AD1E}"/>
              </a:ext>
            </a:extLst>
          </p:cNvPr>
          <p:cNvSpPr>
            <a:spLocks noGrp="1"/>
          </p:cNvSpPr>
          <p:nvPr>
            <p:ph type="ftr" sz="quarter" idx="12"/>
          </p:nvPr>
        </p:nvSpPr>
        <p:spPr/>
        <p:txBody>
          <a:bodyPr/>
          <a:lstStyle/>
          <a:p>
            <a:endParaRPr lang="en-US"/>
          </a:p>
        </p:txBody>
      </p:sp>
      <p:sp>
        <p:nvSpPr>
          <p:cNvPr id="9" name="Slide Number Placeholder 8">
            <a:extLst>
              <a:ext uri="{FF2B5EF4-FFF2-40B4-BE49-F238E27FC236}">
                <a16:creationId xmlns:a16="http://schemas.microsoft.com/office/drawing/2014/main" id="{92D76BD7-4A1E-4F71-8049-AFC2FF9C54F3}"/>
              </a:ext>
            </a:extLst>
          </p:cNvPr>
          <p:cNvSpPr>
            <a:spLocks noGrp="1"/>
          </p:cNvSpPr>
          <p:nvPr>
            <p:ph type="sldNum" sz="quarter" idx="13"/>
          </p:nvPr>
        </p:nvSpPr>
        <p:spPr/>
        <p:txBody>
          <a:bodyPr/>
          <a:lstStyle/>
          <a:p>
            <a:fld id="{410B3492-8E34-4A5A-9F33-B5203B78F900}" type="slidenum">
              <a:rPr lang="en-US" smtClean="0"/>
              <a:t>‹#›</a:t>
            </a:fld>
            <a:endParaRPr lang="en-US"/>
          </a:p>
        </p:txBody>
      </p:sp>
    </p:spTree>
    <p:extLst>
      <p:ext uri="{BB962C8B-B14F-4D97-AF65-F5344CB8AC3E}">
        <p14:creationId xmlns:p14="http://schemas.microsoft.com/office/powerpoint/2010/main" val="124831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Rectangle 1"/>
          <p:cNvSpPr/>
          <p:nvPr userDrawn="1"/>
        </p:nvSpPr>
        <p:spPr>
          <a:xfrm>
            <a:off x="9667511" y="0"/>
            <a:ext cx="2524490" cy="6858000"/>
          </a:xfrm>
          <a:prstGeom prst="rect">
            <a:avLst/>
          </a:prstGeom>
          <a:solidFill>
            <a:srgbClr val="0065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Picture Placeholder 6"/>
          <p:cNvSpPr>
            <a:spLocks noGrp="1"/>
          </p:cNvSpPr>
          <p:nvPr>
            <p:ph type="pic" sz="quarter" idx="10"/>
          </p:nvPr>
        </p:nvSpPr>
        <p:spPr>
          <a:xfrm>
            <a:off x="425789" y="551432"/>
            <a:ext cx="10854138" cy="5810293"/>
          </a:xfrm>
          <a:prstGeom prst="rect">
            <a:avLst/>
          </a:prstGeom>
          <a:solidFill>
            <a:schemeClr val="bg1"/>
          </a:solidFill>
          <a:effectLst/>
        </p:spPr>
        <p:txBody>
          <a:bodyPr/>
          <a:lstStyle>
            <a:lvl1pPr marL="0" indent="0">
              <a:buNone/>
              <a:defRPr/>
            </a:lvl1pPr>
          </a:lstStyle>
          <a:p>
            <a:endParaRPr lang="en-US" dirty="0"/>
          </a:p>
        </p:txBody>
      </p:sp>
      <p:cxnSp>
        <p:nvCxnSpPr>
          <p:cNvPr id="12" name="Straight Connector 11"/>
          <p:cNvCxnSpPr/>
          <p:nvPr userDrawn="1"/>
        </p:nvCxnSpPr>
        <p:spPr>
          <a:xfrm>
            <a:off x="419099" y="6456641"/>
            <a:ext cx="9883606" cy="0"/>
          </a:xfrm>
          <a:prstGeom prst="line">
            <a:avLst/>
          </a:prstGeom>
          <a:ln w="19050">
            <a:solidFill>
              <a:srgbClr val="00655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9667511" y="6456641"/>
            <a:ext cx="208706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89375A6-1A7A-4DED-870B-C044C12BA467}"/>
              </a:ext>
            </a:extLst>
          </p:cNvPr>
          <p:cNvSpPr>
            <a:spLocks noGrp="1"/>
          </p:cNvSpPr>
          <p:nvPr>
            <p:ph type="dt" sz="half" idx="11"/>
          </p:nvPr>
        </p:nvSpPr>
        <p:spPr/>
        <p:txBody>
          <a:bodyPr/>
          <a:lstStyle/>
          <a:p>
            <a:endParaRPr lang="en-US"/>
          </a:p>
        </p:txBody>
      </p:sp>
      <p:sp>
        <p:nvSpPr>
          <p:cNvPr id="4" name="Footer Placeholder 3">
            <a:extLst>
              <a:ext uri="{FF2B5EF4-FFF2-40B4-BE49-F238E27FC236}">
                <a16:creationId xmlns:a16="http://schemas.microsoft.com/office/drawing/2014/main" id="{D4D086E5-7148-4034-97A2-C9D2AD8E3963}"/>
              </a:ext>
            </a:extLst>
          </p:cNvPr>
          <p:cNvSpPr>
            <a:spLocks noGrp="1"/>
          </p:cNvSpPr>
          <p:nvPr>
            <p:ph type="ftr" sz="quarter" idx="12"/>
          </p:nvPr>
        </p:nvSpPr>
        <p:spPr/>
        <p:txBody>
          <a:bodyPr/>
          <a:lstStyle/>
          <a:p>
            <a:endParaRPr lang="en-US"/>
          </a:p>
        </p:txBody>
      </p:sp>
      <p:sp>
        <p:nvSpPr>
          <p:cNvPr id="5" name="Slide Number Placeholder 4">
            <a:extLst>
              <a:ext uri="{FF2B5EF4-FFF2-40B4-BE49-F238E27FC236}">
                <a16:creationId xmlns:a16="http://schemas.microsoft.com/office/drawing/2014/main" id="{DEF075F4-9C08-4876-B229-D1B890973D1A}"/>
              </a:ext>
            </a:extLst>
          </p:cNvPr>
          <p:cNvSpPr>
            <a:spLocks noGrp="1"/>
          </p:cNvSpPr>
          <p:nvPr>
            <p:ph type="sldNum" sz="quarter" idx="13"/>
          </p:nvPr>
        </p:nvSpPr>
        <p:spPr/>
        <p:txBody>
          <a:bodyPr/>
          <a:lstStyle/>
          <a:p>
            <a:fld id="{410B3492-8E34-4A5A-9F33-B5203B78F900}" type="slidenum">
              <a:rPr lang="en-US" smtClean="0"/>
              <a:t>‹#›</a:t>
            </a:fld>
            <a:endParaRPr lang="en-US"/>
          </a:p>
        </p:txBody>
      </p:sp>
    </p:spTree>
    <p:extLst>
      <p:ext uri="{BB962C8B-B14F-4D97-AF65-F5344CB8AC3E}">
        <p14:creationId xmlns:p14="http://schemas.microsoft.com/office/powerpoint/2010/main" val="173178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00655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cxnSp>
        <p:nvCxnSpPr>
          <p:cNvPr id="6" name="Straight Connector 5"/>
          <p:cNvCxnSpPr/>
          <p:nvPr userDrawn="1"/>
        </p:nvCxnSpPr>
        <p:spPr>
          <a:xfrm>
            <a:off x="1563554" y="4278834"/>
            <a:ext cx="1062844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63969" y="210986"/>
            <a:ext cx="2094726" cy="91448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26920" y="207723"/>
            <a:ext cx="2765756" cy="865164"/>
          </a:xfrm>
          <a:prstGeom prst="rect">
            <a:avLst/>
          </a:prstGeom>
        </p:spPr>
      </p:pic>
      <p:sp>
        <p:nvSpPr>
          <p:cNvPr id="10" name="Title 1"/>
          <p:cNvSpPr txBox="1">
            <a:spLocks/>
          </p:cNvSpPr>
          <p:nvPr userDrawn="1"/>
        </p:nvSpPr>
        <p:spPr>
          <a:xfrm>
            <a:off x="1563554" y="3413575"/>
            <a:ext cx="8431733" cy="857366"/>
          </a:xfrm>
          <a:prstGeom prst="rect">
            <a:avLst/>
          </a:prstGeom>
        </p:spPr>
        <p:txBody>
          <a:bodyPr anchor="t"/>
          <a:lstStyle>
            <a:lvl1pPr algn="l" defTabSz="914400" rtl="0" eaLnBrk="1" latinLnBrk="0" hangingPunct="1">
              <a:lnSpc>
                <a:spcPct val="90000"/>
              </a:lnSpc>
              <a:spcBef>
                <a:spcPct val="0"/>
              </a:spcBef>
              <a:buNone/>
              <a:defRPr sz="5400" b="1" i="0" kern="1200" cap="none" baseline="0">
                <a:solidFill>
                  <a:schemeClr val="bg1"/>
                </a:solidFill>
                <a:latin typeface="Arial" charset="0"/>
                <a:ea typeface="Arial" charset="0"/>
                <a:cs typeface="Arial" charset="0"/>
              </a:defRPr>
            </a:lvl1pPr>
          </a:lstStyle>
          <a:p>
            <a:r>
              <a:rPr lang="en-US"/>
              <a:t>Thank You</a:t>
            </a:r>
            <a:endParaRPr lang="en-US" dirty="0"/>
          </a:p>
        </p:txBody>
      </p:sp>
    </p:spTree>
    <p:extLst>
      <p:ext uri="{BB962C8B-B14F-4D97-AF65-F5344CB8AC3E}">
        <p14:creationId xmlns:p14="http://schemas.microsoft.com/office/powerpoint/2010/main" val="190652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C45F7-455E-45BF-88B1-73869E4D71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093B0-1FF8-40D9-B2F5-CD3A8BD27D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7AFD6-645B-4A26-9C7B-9BF5DF63C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20486E2-F2FC-4ACF-841C-B65F1B9FB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956776-46DE-486A-9139-AB7BAE73B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B3492-8E34-4A5A-9F33-B5203B78F900}" type="slidenum">
              <a:rPr lang="en-US" smtClean="0"/>
              <a:t>‹#›</a:t>
            </a:fld>
            <a:endParaRPr lang="en-US"/>
          </a:p>
        </p:txBody>
      </p:sp>
    </p:spTree>
    <p:extLst>
      <p:ext uri="{BB962C8B-B14F-4D97-AF65-F5344CB8AC3E}">
        <p14:creationId xmlns:p14="http://schemas.microsoft.com/office/powerpoint/2010/main" val="1397112488"/>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5" r:id="rId3"/>
    <p:sldLayoutId id="2147483650" r:id="rId4"/>
    <p:sldLayoutId id="2147483651" r:id="rId5"/>
    <p:sldLayoutId id="2147483652" r:id="rId6"/>
    <p:sldLayoutId id="2147483653" r:id="rId7"/>
    <p:sldLayoutId id="2147483658"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0525-604E-49EE-953F-E51E36638C35}"/>
              </a:ext>
            </a:extLst>
          </p:cNvPr>
          <p:cNvSpPr>
            <a:spLocks noGrp="1"/>
          </p:cNvSpPr>
          <p:nvPr>
            <p:ph type="title"/>
          </p:nvPr>
        </p:nvSpPr>
        <p:spPr>
          <a:xfrm>
            <a:off x="66675" y="3190284"/>
            <a:ext cx="9525000" cy="857366"/>
          </a:xfrm>
        </p:spPr>
        <p:txBody>
          <a:bodyPr>
            <a:normAutofit fontScale="90000"/>
          </a:bodyPr>
          <a:lstStyle/>
          <a:p>
            <a:r>
              <a:rPr lang="en-US" dirty="0"/>
              <a:t>Project Title</a:t>
            </a:r>
            <a:br>
              <a:rPr lang="en-US" dirty="0"/>
            </a:br>
            <a:endParaRPr lang="en-US" dirty="0"/>
          </a:p>
        </p:txBody>
      </p:sp>
      <p:sp>
        <p:nvSpPr>
          <p:cNvPr id="3" name="Text Placeholder 2">
            <a:extLst>
              <a:ext uri="{FF2B5EF4-FFF2-40B4-BE49-F238E27FC236}">
                <a16:creationId xmlns:a16="http://schemas.microsoft.com/office/drawing/2014/main" id="{D8065AC6-20B4-4109-AFDC-D278845EDECA}"/>
              </a:ext>
            </a:extLst>
          </p:cNvPr>
          <p:cNvSpPr>
            <a:spLocks noGrp="1"/>
          </p:cNvSpPr>
          <p:nvPr>
            <p:ph type="body" idx="1"/>
          </p:nvPr>
        </p:nvSpPr>
        <p:spPr/>
        <p:txBody>
          <a:bodyPr>
            <a:normAutofit/>
          </a:bodyPr>
          <a:lstStyle/>
          <a:p>
            <a:r>
              <a:rPr lang="en-US" dirty="0"/>
              <a:t>Your names and IDs</a:t>
            </a:r>
          </a:p>
        </p:txBody>
      </p:sp>
    </p:spTree>
    <p:extLst>
      <p:ext uri="{BB962C8B-B14F-4D97-AF65-F5344CB8AC3E}">
        <p14:creationId xmlns:p14="http://schemas.microsoft.com/office/powerpoint/2010/main" val="329357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2393-D564-8D3C-E36C-D94E6EFB249D}"/>
              </a:ext>
            </a:extLst>
          </p:cNvPr>
          <p:cNvSpPr>
            <a:spLocks noGrp="1"/>
          </p:cNvSpPr>
          <p:nvPr>
            <p:ph type="ctr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EAED820-23EB-B873-02E8-5312291486A1}"/>
              </a:ext>
            </a:extLst>
          </p:cNvPr>
          <p:cNvSpPr>
            <a:spLocks noGrp="1"/>
          </p:cNvSpPr>
          <p:nvPr>
            <p:ph idx="10"/>
          </p:nvPr>
        </p:nvSpPr>
        <p:spPr/>
        <p:txBody>
          <a:bodyPr/>
          <a:lstStyle/>
          <a:p>
            <a:pPr marL="342900" indent="-342900">
              <a:buFont typeface="Arial" panose="020B0604020202020204" pitchFamily="34" charset="0"/>
              <a:buChar char="•"/>
            </a:pPr>
            <a:r>
              <a:rPr lang="en-US" dirty="0"/>
              <a:t>What is the algorithm</a:t>
            </a:r>
          </a:p>
          <a:p>
            <a:pPr marL="342900" indent="-342900">
              <a:buFont typeface="Arial" panose="020B0604020202020204" pitchFamily="34" charset="0"/>
              <a:buChar char="•"/>
            </a:pPr>
            <a:r>
              <a:rPr lang="en-US" dirty="0"/>
              <a:t>What is the target application</a:t>
            </a:r>
          </a:p>
          <a:p>
            <a:pPr marL="342900" indent="-342900">
              <a:buFont typeface="Arial" panose="020B0604020202020204" pitchFamily="34" charset="0"/>
              <a:buChar char="•"/>
            </a:pPr>
            <a:r>
              <a:rPr lang="en-US" dirty="0"/>
              <a:t>Why it is important to parallelize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1 minute is enough here.</a:t>
            </a:r>
          </a:p>
        </p:txBody>
      </p:sp>
      <p:sp>
        <p:nvSpPr>
          <p:cNvPr id="4" name="Slide Number Placeholder 3">
            <a:extLst>
              <a:ext uri="{FF2B5EF4-FFF2-40B4-BE49-F238E27FC236}">
                <a16:creationId xmlns:a16="http://schemas.microsoft.com/office/drawing/2014/main" id="{230512AF-B677-B93B-E56B-5EC786FE4E73}"/>
              </a:ext>
            </a:extLst>
          </p:cNvPr>
          <p:cNvSpPr>
            <a:spLocks noGrp="1"/>
          </p:cNvSpPr>
          <p:nvPr>
            <p:ph type="sldNum" sz="quarter" idx="13"/>
          </p:nvPr>
        </p:nvSpPr>
        <p:spPr/>
        <p:txBody>
          <a:bodyPr/>
          <a:lstStyle/>
          <a:p>
            <a:fld id="{410B3492-8E34-4A5A-9F33-B5203B78F900}" type="slidenum">
              <a:rPr lang="en-US" smtClean="0"/>
              <a:t>2</a:t>
            </a:fld>
            <a:endParaRPr lang="en-US"/>
          </a:p>
        </p:txBody>
      </p:sp>
    </p:spTree>
    <p:extLst>
      <p:ext uri="{BB962C8B-B14F-4D97-AF65-F5344CB8AC3E}">
        <p14:creationId xmlns:p14="http://schemas.microsoft.com/office/powerpoint/2010/main" val="86025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C67A-570C-CCAE-9FA2-862AB915738C}"/>
              </a:ext>
            </a:extLst>
          </p:cNvPr>
          <p:cNvSpPr>
            <a:spLocks noGrp="1"/>
          </p:cNvSpPr>
          <p:nvPr>
            <p:ph type="ctrTitle"/>
          </p:nvPr>
        </p:nvSpPr>
        <p:spPr/>
        <p:txBody>
          <a:bodyPr/>
          <a:lstStyle/>
          <a:p>
            <a:r>
              <a:rPr lang="en-US" dirty="0"/>
              <a:t>Review</a:t>
            </a:r>
          </a:p>
        </p:txBody>
      </p:sp>
      <p:sp>
        <p:nvSpPr>
          <p:cNvPr id="3" name="Content Placeholder 2">
            <a:extLst>
              <a:ext uri="{FF2B5EF4-FFF2-40B4-BE49-F238E27FC236}">
                <a16:creationId xmlns:a16="http://schemas.microsoft.com/office/drawing/2014/main" id="{9291F900-177F-E00C-F19E-ED79ADCB4EC3}"/>
              </a:ext>
            </a:extLst>
          </p:cNvPr>
          <p:cNvSpPr>
            <a:spLocks noGrp="1"/>
          </p:cNvSpPr>
          <p:nvPr>
            <p:ph idx="10"/>
          </p:nvPr>
        </p:nvSpPr>
        <p:spPr/>
        <p:txBody>
          <a:bodyPr/>
          <a:lstStyle/>
          <a:p>
            <a:pPr marL="342900" indent="-342900">
              <a:buFont typeface="Arial" panose="020B0604020202020204" pitchFamily="34" charset="0"/>
              <a:buChar char="•"/>
            </a:pPr>
            <a:r>
              <a:rPr lang="en-US" dirty="0"/>
              <a:t>Table show 3 similar previous works and their date of publication.</a:t>
            </a:r>
          </a:p>
          <a:p>
            <a:pPr marL="342900" indent="-342900">
              <a:buFont typeface="Arial" panose="020B0604020202020204" pitchFamily="34" charset="0"/>
              <a:buChar char="•"/>
            </a:pPr>
            <a:r>
              <a:rPr lang="en-US" dirty="0"/>
              <a:t>Here just say, these are recent similar works, trying to optimize or parallelize the same algorithm we are working on.</a:t>
            </a:r>
          </a:p>
        </p:txBody>
      </p:sp>
      <p:sp>
        <p:nvSpPr>
          <p:cNvPr id="4" name="Slide Number Placeholder 3">
            <a:extLst>
              <a:ext uri="{FF2B5EF4-FFF2-40B4-BE49-F238E27FC236}">
                <a16:creationId xmlns:a16="http://schemas.microsoft.com/office/drawing/2014/main" id="{ADDD2B87-03A3-E67A-7BE3-C29A61DEB574}"/>
              </a:ext>
            </a:extLst>
          </p:cNvPr>
          <p:cNvSpPr>
            <a:spLocks noGrp="1"/>
          </p:cNvSpPr>
          <p:nvPr>
            <p:ph type="sldNum" sz="quarter" idx="13"/>
          </p:nvPr>
        </p:nvSpPr>
        <p:spPr/>
        <p:txBody>
          <a:bodyPr/>
          <a:lstStyle/>
          <a:p>
            <a:fld id="{410B3492-8E34-4A5A-9F33-B5203B78F900}" type="slidenum">
              <a:rPr lang="en-US" smtClean="0"/>
              <a:t>3</a:t>
            </a:fld>
            <a:endParaRPr lang="en-US"/>
          </a:p>
        </p:txBody>
      </p:sp>
    </p:spTree>
    <p:extLst>
      <p:ext uri="{BB962C8B-B14F-4D97-AF65-F5344CB8AC3E}">
        <p14:creationId xmlns:p14="http://schemas.microsoft.com/office/powerpoint/2010/main" val="36863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9715-F946-6973-4D51-6C560C6BC4B5}"/>
              </a:ext>
            </a:extLst>
          </p:cNvPr>
          <p:cNvSpPr>
            <a:spLocks noGrp="1"/>
          </p:cNvSpPr>
          <p:nvPr>
            <p:ph type="ctrTitle"/>
          </p:nvPr>
        </p:nvSpPr>
        <p:spPr/>
        <p:txBody>
          <a:bodyPr/>
          <a:lstStyle/>
          <a:p>
            <a:r>
              <a:rPr lang="en-US" dirty="0"/>
              <a:t>The Design</a:t>
            </a:r>
          </a:p>
        </p:txBody>
      </p:sp>
      <p:sp>
        <p:nvSpPr>
          <p:cNvPr id="3" name="Content Placeholder 2">
            <a:extLst>
              <a:ext uri="{FF2B5EF4-FFF2-40B4-BE49-F238E27FC236}">
                <a16:creationId xmlns:a16="http://schemas.microsoft.com/office/drawing/2014/main" id="{AA0E6B81-8E4C-65FB-B503-DFCE3C945A12}"/>
              </a:ext>
            </a:extLst>
          </p:cNvPr>
          <p:cNvSpPr>
            <a:spLocks noGrp="1"/>
          </p:cNvSpPr>
          <p:nvPr>
            <p:ph idx="10"/>
          </p:nvPr>
        </p:nvSpPr>
        <p:spPr/>
        <p:txBody>
          <a:bodyPr/>
          <a:lstStyle/>
          <a:p>
            <a:pPr marL="342900" indent="-342900">
              <a:buFont typeface="Arial" panose="020B0604020202020204" pitchFamily="34" charset="0"/>
              <a:buChar char="•"/>
            </a:pPr>
            <a:r>
              <a:rPr lang="en-US" dirty="0"/>
              <a:t>How did you parallelize your algorithm</a:t>
            </a:r>
          </a:p>
          <a:p>
            <a:pPr marL="342900" indent="-342900">
              <a:buFont typeface="Arial" panose="020B0604020202020204" pitchFamily="34" charset="0"/>
              <a:buChar char="•"/>
            </a:pPr>
            <a:r>
              <a:rPr lang="en-US" dirty="0"/>
              <a:t>What levels of parallelism exploited in your work (data-level parallelism, task-level, loop-level …)</a:t>
            </a:r>
          </a:p>
          <a:p>
            <a:pPr marL="342900" indent="-342900">
              <a:buFont typeface="Arial" panose="020B0604020202020204" pitchFamily="34" charset="0"/>
              <a:buChar char="•"/>
            </a:pPr>
            <a:r>
              <a:rPr lang="en-US" dirty="0"/>
              <a:t>What parallel techniques you used (data partitioning, pipelining …)</a:t>
            </a:r>
          </a:p>
          <a:p>
            <a:pPr marL="342900" indent="-342900">
              <a:buFont typeface="Arial" panose="020B0604020202020204" pitchFamily="34" charset="0"/>
              <a:buChar char="•"/>
            </a:pPr>
            <a:r>
              <a:rPr lang="en-US" dirty="0"/>
              <a:t>Should have pseudo-code or a flowchart to represent that.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different design for MPI, OpenMP, and CUDA C show the differences.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3 minutes at max here.</a:t>
            </a:r>
          </a:p>
        </p:txBody>
      </p:sp>
      <p:sp>
        <p:nvSpPr>
          <p:cNvPr id="4" name="Slide Number Placeholder 3">
            <a:extLst>
              <a:ext uri="{FF2B5EF4-FFF2-40B4-BE49-F238E27FC236}">
                <a16:creationId xmlns:a16="http://schemas.microsoft.com/office/drawing/2014/main" id="{2C167691-28E0-0896-9335-A7B395101810}"/>
              </a:ext>
            </a:extLst>
          </p:cNvPr>
          <p:cNvSpPr>
            <a:spLocks noGrp="1"/>
          </p:cNvSpPr>
          <p:nvPr>
            <p:ph type="sldNum" sz="quarter" idx="13"/>
          </p:nvPr>
        </p:nvSpPr>
        <p:spPr/>
        <p:txBody>
          <a:bodyPr/>
          <a:lstStyle/>
          <a:p>
            <a:fld id="{410B3492-8E34-4A5A-9F33-B5203B78F900}" type="slidenum">
              <a:rPr lang="en-US" smtClean="0"/>
              <a:t>4</a:t>
            </a:fld>
            <a:endParaRPr lang="en-US"/>
          </a:p>
        </p:txBody>
      </p:sp>
    </p:spTree>
    <p:extLst>
      <p:ext uri="{BB962C8B-B14F-4D97-AF65-F5344CB8AC3E}">
        <p14:creationId xmlns:p14="http://schemas.microsoft.com/office/powerpoint/2010/main" val="318085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15E1-1C76-9604-27A2-0F08BDDAF249}"/>
              </a:ext>
            </a:extLst>
          </p:cNvPr>
          <p:cNvSpPr>
            <a:spLocks noGrp="1"/>
          </p:cNvSpPr>
          <p:nvPr>
            <p:ph type="ctrTitle"/>
          </p:nvPr>
        </p:nvSpPr>
        <p:spPr/>
        <p:txBody>
          <a:bodyPr/>
          <a:lstStyle/>
          <a:p>
            <a:r>
              <a:rPr lang="en-US" dirty="0"/>
              <a:t>The setup</a:t>
            </a:r>
          </a:p>
        </p:txBody>
      </p:sp>
      <p:sp>
        <p:nvSpPr>
          <p:cNvPr id="3" name="Content Placeholder 2">
            <a:extLst>
              <a:ext uri="{FF2B5EF4-FFF2-40B4-BE49-F238E27FC236}">
                <a16:creationId xmlns:a16="http://schemas.microsoft.com/office/drawing/2014/main" id="{FA52A45A-1E26-B350-87BC-5E9742A77D64}"/>
              </a:ext>
            </a:extLst>
          </p:cNvPr>
          <p:cNvSpPr>
            <a:spLocks noGrp="1"/>
          </p:cNvSpPr>
          <p:nvPr>
            <p:ph idx="10"/>
          </p:nvPr>
        </p:nvSpPr>
        <p:spPr/>
        <p:txBody>
          <a:bodyPr/>
          <a:lstStyle/>
          <a:p>
            <a:pPr marL="342900" indent="-342900">
              <a:buFont typeface="Arial" panose="020B0604020202020204" pitchFamily="34" charset="0"/>
              <a:buChar char="•"/>
            </a:pPr>
            <a:r>
              <a:rPr lang="en-US" dirty="0"/>
              <a:t>Table that shows CPU, CPU number of cores, rams …</a:t>
            </a:r>
          </a:p>
          <a:p>
            <a:pPr marL="342900" indent="-342900">
              <a:buFont typeface="Arial" panose="020B0604020202020204" pitchFamily="34" charset="0"/>
              <a:buChar char="•"/>
            </a:pPr>
            <a:r>
              <a:rPr lang="en-US" dirty="0"/>
              <a:t>The same for the GPU  used</a:t>
            </a:r>
          </a:p>
          <a:p>
            <a:pPr marL="342900" indent="-342900">
              <a:buFont typeface="Arial" panose="020B0604020202020204" pitchFamily="34" charset="0"/>
              <a:buChar char="•"/>
            </a:pPr>
            <a:r>
              <a:rPr lang="en-US" dirty="0"/>
              <a:t>When you reach this slide just say, this is the hardware we used in our experiments</a:t>
            </a:r>
          </a:p>
        </p:txBody>
      </p:sp>
      <p:sp>
        <p:nvSpPr>
          <p:cNvPr id="4" name="Slide Number Placeholder 3">
            <a:extLst>
              <a:ext uri="{FF2B5EF4-FFF2-40B4-BE49-F238E27FC236}">
                <a16:creationId xmlns:a16="http://schemas.microsoft.com/office/drawing/2014/main" id="{B3E13658-4EAD-3E06-2AD9-8AC0CA8362DE}"/>
              </a:ext>
            </a:extLst>
          </p:cNvPr>
          <p:cNvSpPr>
            <a:spLocks noGrp="1"/>
          </p:cNvSpPr>
          <p:nvPr>
            <p:ph type="sldNum" sz="quarter" idx="13"/>
          </p:nvPr>
        </p:nvSpPr>
        <p:spPr/>
        <p:txBody>
          <a:bodyPr/>
          <a:lstStyle/>
          <a:p>
            <a:fld id="{410B3492-8E34-4A5A-9F33-B5203B78F900}" type="slidenum">
              <a:rPr lang="en-US" smtClean="0"/>
              <a:t>5</a:t>
            </a:fld>
            <a:endParaRPr lang="en-US"/>
          </a:p>
        </p:txBody>
      </p:sp>
    </p:spTree>
    <p:extLst>
      <p:ext uri="{BB962C8B-B14F-4D97-AF65-F5344CB8AC3E}">
        <p14:creationId xmlns:p14="http://schemas.microsoft.com/office/powerpoint/2010/main" val="2986829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4854-73EF-3CB3-6069-E866E4E8B060}"/>
              </a:ext>
            </a:extLst>
          </p:cNvPr>
          <p:cNvSpPr>
            <a:spLocks noGrp="1"/>
          </p:cNvSpPr>
          <p:nvPr>
            <p:ph type="ctr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5E36B191-BAB2-D172-B36B-8E1F1D015053}"/>
              </a:ext>
            </a:extLst>
          </p:cNvPr>
          <p:cNvSpPr>
            <a:spLocks noGrp="1"/>
          </p:cNvSpPr>
          <p:nvPr>
            <p:ph idx="10"/>
          </p:nvPr>
        </p:nvSpPr>
        <p:spPr/>
        <p:txBody>
          <a:bodyPr/>
          <a:lstStyle/>
          <a:p>
            <a:pPr marL="342900" indent="-342900">
              <a:buFont typeface="Arial" panose="020B0604020202020204" pitchFamily="34" charset="0"/>
              <a:buChar char="•"/>
            </a:pPr>
            <a:r>
              <a:rPr lang="en-US" dirty="0"/>
              <a:t>Your result show contain:</a:t>
            </a:r>
          </a:p>
          <a:p>
            <a:pPr marL="800100" lvl="1" indent="-342900">
              <a:buFont typeface="Arial" panose="020B0604020202020204" pitchFamily="34" charset="0"/>
              <a:buChar char="•"/>
            </a:pPr>
            <a:r>
              <a:rPr lang="en-US" dirty="0"/>
              <a:t>Plot S(p) vs p</a:t>
            </a:r>
          </a:p>
          <a:p>
            <a:pPr marL="800100" lvl="1" indent="-342900">
              <a:buFont typeface="Arial" panose="020B0604020202020204" pitchFamily="34" charset="0"/>
              <a:buChar char="•"/>
            </a:pPr>
            <a:r>
              <a:rPr lang="en-US" dirty="0"/>
              <a:t>Table contains the speedup, efficiency, cost for different number of p, and bold what you think it is the best implementation.</a:t>
            </a:r>
          </a:p>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results should reflect each technology (MPI, OpenMP, and CUDA C), you can use multiple slides.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When presenting the results, you don’t have to read the numbers, you have to discuss the results. What does the result show? Why your implementation is good? Can you improve it? What is the bottlenecks?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3 minutes at max here</a:t>
            </a:r>
          </a:p>
        </p:txBody>
      </p:sp>
      <p:sp>
        <p:nvSpPr>
          <p:cNvPr id="4" name="Slide Number Placeholder 3">
            <a:extLst>
              <a:ext uri="{FF2B5EF4-FFF2-40B4-BE49-F238E27FC236}">
                <a16:creationId xmlns:a16="http://schemas.microsoft.com/office/drawing/2014/main" id="{165EAC38-D32B-950B-6F1B-7B847AD049C1}"/>
              </a:ext>
            </a:extLst>
          </p:cNvPr>
          <p:cNvSpPr>
            <a:spLocks noGrp="1"/>
          </p:cNvSpPr>
          <p:nvPr>
            <p:ph type="sldNum" sz="quarter" idx="13"/>
          </p:nvPr>
        </p:nvSpPr>
        <p:spPr/>
        <p:txBody>
          <a:bodyPr/>
          <a:lstStyle/>
          <a:p>
            <a:fld id="{410B3492-8E34-4A5A-9F33-B5203B78F900}" type="slidenum">
              <a:rPr lang="en-US" smtClean="0"/>
              <a:t>6</a:t>
            </a:fld>
            <a:endParaRPr lang="en-US"/>
          </a:p>
        </p:txBody>
      </p:sp>
    </p:spTree>
    <p:extLst>
      <p:ext uri="{BB962C8B-B14F-4D97-AF65-F5344CB8AC3E}">
        <p14:creationId xmlns:p14="http://schemas.microsoft.com/office/powerpoint/2010/main" val="61593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61B2-2262-252D-D348-640ED9BAF4D2}"/>
              </a:ext>
            </a:extLst>
          </p:cNvPr>
          <p:cNvSpPr>
            <a:spLocks noGrp="1"/>
          </p:cNvSpPr>
          <p:nvPr>
            <p:ph type="ctr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E853819-FD45-7C74-65E7-0566861E20B1}"/>
              </a:ext>
            </a:extLst>
          </p:cNvPr>
          <p:cNvSpPr>
            <a:spLocks noGrp="1"/>
          </p:cNvSpPr>
          <p:nvPr>
            <p:ph idx="10"/>
          </p:nvPr>
        </p:nvSpPr>
        <p:spPr/>
        <p:txBody>
          <a:bodyPr/>
          <a:lstStyle/>
          <a:p>
            <a:pPr marL="342900" indent="-342900">
              <a:buFont typeface="Arial" panose="020B0604020202020204" pitchFamily="34" charset="0"/>
              <a:buChar char="•"/>
            </a:pPr>
            <a:r>
              <a:rPr lang="en-US" dirty="0"/>
              <a:t>Based on the discussion</a:t>
            </a:r>
          </a:p>
        </p:txBody>
      </p:sp>
      <p:sp>
        <p:nvSpPr>
          <p:cNvPr id="4" name="Slide Number Placeholder 3">
            <a:extLst>
              <a:ext uri="{FF2B5EF4-FFF2-40B4-BE49-F238E27FC236}">
                <a16:creationId xmlns:a16="http://schemas.microsoft.com/office/drawing/2014/main" id="{AAA50C22-7C2C-3F37-5300-1BA398520697}"/>
              </a:ext>
            </a:extLst>
          </p:cNvPr>
          <p:cNvSpPr>
            <a:spLocks noGrp="1"/>
          </p:cNvSpPr>
          <p:nvPr>
            <p:ph type="sldNum" sz="quarter" idx="13"/>
          </p:nvPr>
        </p:nvSpPr>
        <p:spPr/>
        <p:txBody>
          <a:bodyPr/>
          <a:lstStyle/>
          <a:p>
            <a:fld id="{410B3492-8E34-4A5A-9F33-B5203B78F900}" type="slidenum">
              <a:rPr lang="en-US" smtClean="0"/>
              <a:t>7</a:t>
            </a:fld>
            <a:endParaRPr lang="en-US"/>
          </a:p>
        </p:txBody>
      </p:sp>
    </p:spTree>
    <p:extLst>
      <p:ext uri="{BB962C8B-B14F-4D97-AF65-F5344CB8AC3E}">
        <p14:creationId xmlns:p14="http://schemas.microsoft.com/office/powerpoint/2010/main" val="148949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FDDF-B179-F4AC-CF72-0F0C45D3F5EE}"/>
              </a:ext>
            </a:extLst>
          </p:cNvPr>
          <p:cNvSpPr>
            <a:spLocks noGrp="1"/>
          </p:cNvSpPr>
          <p:nvPr>
            <p:ph type="ctrTitle"/>
          </p:nvPr>
        </p:nvSpPr>
        <p:spPr/>
        <p:txBody>
          <a:bodyPr/>
          <a:lstStyle/>
          <a:p>
            <a:r>
              <a:rPr lang="en-US" dirty="0"/>
              <a:t>Notes</a:t>
            </a:r>
          </a:p>
        </p:txBody>
      </p:sp>
      <p:sp>
        <p:nvSpPr>
          <p:cNvPr id="3" name="Content Placeholder 2">
            <a:extLst>
              <a:ext uri="{FF2B5EF4-FFF2-40B4-BE49-F238E27FC236}">
                <a16:creationId xmlns:a16="http://schemas.microsoft.com/office/drawing/2014/main" id="{DEADD7B8-0DAF-5EA2-9775-81ED15B1E334}"/>
              </a:ext>
            </a:extLst>
          </p:cNvPr>
          <p:cNvSpPr>
            <a:spLocks noGrp="1"/>
          </p:cNvSpPr>
          <p:nvPr>
            <p:ph idx="10"/>
          </p:nvPr>
        </p:nvSpPr>
        <p:spPr>
          <a:xfrm>
            <a:off x="419100" y="1284348"/>
            <a:ext cx="11488271" cy="5072001"/>
          </a:xfrm>
        </p:spPr>
        <p:txBody>
          <a:bodyPr>
            <a:normAutofit/>
          </a:bodyPr>
          <a:lstStyle/>
          <a:p>
            <a:pPr marL="342900" indent="-342900">
              <a:buFont typeface="Arial" panose="020B0604020202020204" pitchFamily="34" charset="0"/>
              <a:buChar char="•"/>
            </a:pPr>
            <a:r>
              <a:rPr lang="en-US" dirty="0"/>
              <a:t>5 mins is the ideal time and 7 minutes for the presentation is enough</a:t>
            </a:r>
          </a:p>
          <a:p>
            <a:pPr marL="342900" indent="-342900">
              <a:buFont typeface="Arial" panose="020B0604020202020204" pitchFamily="34" charset="0"/>
              <a:buChar char="•"/>
            </a:pPr>
            <a:r>
              <a:rPr lang="en-US" dirty="0"/>
              <a:t>Then Q/A . Some of the questions require showing the code, so keep the code clean, prepared, and ready to run.</a:t>
            </a:r>
          </a:p>
          <a:p>
            <a:pPr marL="342900" indent="-342900">
              <a:buFont typeface="Arial" panose="020B0604020202020204" pitchFamily="34" charset="0"/>
              <a:buChar char="•"/>
            </a:pPr>
            <a:r>
              <a:rPr lang="en-US"/>
              <a:t>The </a:t>
            </a:r>
            <a:r>
              <a:rPr lang="en-US" dirty="0"/>
              <a:t>grades are based on:</a:t>
            </a:r>
          </a:p>
          <a:p>
            <a:pPr marL="800100" lvl="1" indent="-342900">
              <a:buFont typeface="Arial" panose="020B0604020202020204" pitchFamily="34" charset="0"/>
              <a:buChar char="•"/>
            </a:pPr>
            <a:r>
              <a:rPr lang="en-US" dirty="0"/>
              <a:t>Recent topic</a:t>
            </a:r>
          </a:p>
          <a:p>
            <a:pPr marL="800100" lvl="1" indent="-342900">
              <a:buFont typeface="Arial" panose="020B0604020202020204" pitchFamily="34" charset="0"/>
              <a:buChar char="•"/>
            </a:pPr>
            <a:r>
              <a:rPr lang="en-US" dirty="0"/>
              <a:t>Identify parallel levels</a:t>
            </a:r>
          </a:p>
          <a:p>
            <a:pPr marL="800100" lvl="1" indent="-342900">
              <a:buFont typeface="Arial" panose="020B0604020202020204" pitchFamily="34" charset="0"/>
              <a:buChar char="•"/>
            </a:pPr>
            <a:r>
              <a:rPr lang="en-US" dirty="0"/>
              <a:t>Used parallel techniques properly</a:t>
            </a:r>
          </a:p>
          <a:p>
            <a:pPr marL="800100" lvl="1" indent="-342900">
              <a:buFont typeface="Arial" panose="020B0604020202020204" pitchFamily="34" charset="0"/>
              <a:buChar char="•"/>
            </a:pPr>
            <a:r>
              <a:rPr lang="en-US" dirty="0"/>
              <a:t>Used MPI and OpenMP constructs properly</a:t>
            </a:r>
          </a:p>
          <a:p>
            <a:pPr marL="800100" lvl="1" indent="-342900">
              <a:buFont typeface="Arial" panose="020B0604020202020204" pitchFamily="34" charset="0"/>
              <a:buChar char="•"/>
            </a:pPr>
            <a:r>
              <a:rPr lang="en-US" dirty="0"/>
              <a:t>Used CUDA C properly</a:t>
            </a:r>
          </a:p>
          <a:p>
            <a:pPr marL="800100" lvl="1" indent="-342900">
              <a:buFont typeface="Arial" panose="020B0604020202020204" pitchFamily="34" charset="0"/>
              <a:buChar char="•"/>
            </a:pPr>
            <a:r>
              <a:rPr lang="en-US" dirty="0"/>
              <a:t>Results, Discussions, and Conclusions</a:t>
            </a:r>
          </a:p>
          <a:p>
            <a:pPr marL="800100" lvl="1" indent="-342900">
              <a:buFont typeface="Arial" panose="020B0604020202020204" pitchFamily="34" charset="0"/>
              <a:buChar char="•"/>
            </a:pPr>
            <a:r>
              <a:rPr lang="en-US" dirty="0"/>
              <a:t>Q/A (individually)</a:t>
            </a:r>
          </a:p>
          <a:p>
            <a:pPr marL="342900" indent="-342900">
              <a:buFont typeface="Arial" panose="020B0604020202020204" pitchFamily="34" charset="0"/>
              <a:buChar char="•"/>
            </a:pPr>
            <a:r>
              <a:rPr lang="en-US" dirty="0"/>
              <a:t>There is a (1-2) pages hardcopy document you have to submit on the presentation time.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A225A50A-0068-B4F3-14F1-C03E11837181}"/>
              </a:ext>
            </a:extLst>
          </p:cNvPr>
          <p:cNvSpPr>
            <a:spLocks noGrp="1"/>
          </p:cNvSpPr>
          <p:nvPr>
            <p:ph type="sldNum" sz="quarter" idx="13"/>
          </p:nvPr>
        </p:nvSpPr>
        <p:spPr/>
        <p:txBody>
          <a:bodyPr/>
          <a:lstStyle/>
          <a:p>
            <a:fld id="{410B3492-8E34-4A5A-9F33-B5203B78F900}" type="slidenum">
              <a:rPr lang="en-US" smtClean="0"/>
              <a:t>8</a:t>
            </a:fld>
            <a:endParaRPr lang="en-US"/>
          </a:p>
        </p:txBody>
      </p:sp>
    </p:spTree>
    <p:extLst>
      <p:ext uri="{BB962C8B-B14F-4D97-AF65-F5344CB8AC3E}">
        <p14:creationId xmlns:p14="http://schemas.microsoft.com/office/powerpoint/2010/main" val="1294594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939131"/>
      </p:ext>
    </p:extLst>
  </p:cSld>
  <p:clrMapOvr>
    <a:masterClrMapping/>
  </p:clrMapOvr>
</p:sld>
</file>

<file path=ppt/theme/theme1.xml><?xml version="1.0" encoding="utf-8"?>
<a:theme xmlns:a="http://schemas.openxmlformats.org/drawingml/2006/main" name="L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12203</TotalTime>
  <Words>388</Words>
  <Application>Microsoft Office PowerPoint</Application>
  <PresentationFormat>Widescreen</PresentationFormat>
  <Paragraphs>57</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LAU</vt:lpstr>
      <vt:lpstr>Project Title </vt:lpstr>
      <vt:lpstr>Background</vt:lpstr>
      <vt:lpstr>Review</vt:lpstr>
      <vt:lpstr>The Design</vt:lpstr>
      <vt:lpstr>The setup</vt:lpstr>
      <vt:lpstr>Results and discussion</vt:lpstr>
      <vt:lpstr>Conclusions</vt:lpstr>
      <vt:lpstr>Notes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Izzat Kreidieh</dc:creator>
  <cp:lastModifiedBy>Hamdan Usamah Hamdan ABDELLATEF</cp:lastModifiedBy>
  <cp:revision>95</cp:revision>
  <dcterms:created xsi:type="dcterms:W3CDTF">2018-11-01T11:03:41Z</dcterms:created>
  <dcterms:modified xsi:type="dcterms:W3CDTF">2023-11-11T12:12:57Z</dcterms:modified>
</cp:coreProperties>
</file>