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794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987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815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33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8741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6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5349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72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51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8475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3894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902C-B14E-47D6-ACBB-082ED69D696F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E8DF-3E6A-4891-B403-7E1AF0A7F7E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04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8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2024-12-28T13:19:37Z</dcterms:created>
  <dcterms:modified xsi:type="dcterms:W3CDTF">2024-12-28T13:31:11Z</dcterms:modified>
</cp:coreProperties>
</file>