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404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113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168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169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1153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58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307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0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14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0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5071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ABBA-D69F-45C8-8248-3C0FE1953C6A}" type="datetimeFigureOut">
              <a:rPr lang="ar-EG" smtClean="0"/>
              <a:t>29/06/1446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E1D6-B74F-46A0-8E5F-5B097DC5943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9915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"/>
            <a:ext cx="12191999" cy="68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2024-12-28T13:35:50Z</dcterms:created>
  <dcterms:modified xsi:type="dcterms:W3CDTF">2024-12-30T19:34:10Z</dcterms:modified>
</cp:coreProperties>
</file>