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677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953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6025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3560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246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249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760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3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471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12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BAFC-8E06-4000-92CD-8DABA2662CB9}" type="datetimeFigureOut">
              <a:rPr lang="ar-EG" smtClean="0"/>
              <a:t>24/06/1446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35E3-6228-44F6-BACC-56C49755F0B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32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1055441"/>
            <a:ext cx="11251475" cy="5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2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992777"/>
            <a:ext cx="10570641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" y="1393371"/>
            <a:ext cx="10850879" cy="36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644434"/>
            <a:ext cx="1200912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583474"/>
            <a:ext cx="11930743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5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0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2024-12-25T15:44:48Z</dcterms:created>
  <dcterms:modified xsi:type="dcterms:W3CDTF">2024-12-25T15:45:18Z</dcterms:modified>
</cp:coreProperties>
</file>