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606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00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894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23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25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5177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60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976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34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9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29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6521-86FC-48D0-8A28-BAC217E5AD4E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0CB2-3176-47C2-A3A0-933DEB9C366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044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77"/>
            <a:ext cx="12192000" cy="68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2024-12-28T13:34:31Z</dcterms:created>
  <dcterms:modified xsi:type="dcterms:W3CDTF">2024-12-28T13:34:50Z</dcterms:modified>
</cp:coreProperties>
</file>