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074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551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38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0248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8149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236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91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719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87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347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895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A36F-E01D-4F6F-884F-AF7E0ADF94D8}" type="datetimeFigureOut">
              <a:rPr lang="ar-EG" smtClean="0"/>
              <a:t>01/07/1446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4403-CA51-4147-8BE9-7C352761BA7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951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2024-12-28T13:10:03Z</dcterms:created>
  <dcterms:modified xsi:type="dcterms:W3CDTF">2024-12-31T18:59:22Z</dcterms:modified>
</cp:coreProperties>
</file>