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89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21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82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79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17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36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12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397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51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79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83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0CA0-E86E-404D-B4A8-420536405504}" type="datetimeFigureOut">
              <a:rPr lang="ar-EG" smtClean="0"/>
              <a:t>25/06/1446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326F-2E1D-486F-9225-6451433CBEC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833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2024-12-26T12:07:03Z</dcterms:created>
  <dcterms:modified xsi:type="dcterms:W3CDTF">2024-12-26T12:14:00Z</dcterms:modified>
</cp:coreProperties>
</file>