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9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114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2247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206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973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202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9805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9078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71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17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536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1AF0-37EC-4461-B6D0-C638FD5AFC2D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EF5F-0AF6-4F67-9A67-1574597A749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90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6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1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8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5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0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8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2024-12-28T12:30:40Z</dcterms:created>
  <dcterms:modified xsi:type="dcterms:W3CDTF">2024-12-28T12:56:32Z</dcterms:modified>
</cp:coreProperties>
</file>