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A22-5284-46F2-947D-F59904BC4604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BC91-E1D7-42E7-88E9-A48C5113403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0944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A22-5284-46F2-947D-F59904BC4604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BC91-E1D7-42E7-88E9-A48C5113403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937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A22-5284-46F2-947D-F59904BC4604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BC91-E1D7-42E7-88E9-A48C5113403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05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A22-5284-46F2-947D-F59904BC4604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BC91-E1D7-42E7-88E9-A48C5113403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1806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A22-5284-46F2-947D-F59904BC4604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BC91-E1D7-42E7-88E9-A48C5113403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558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A22-5284-46F2-947D-F59904BC4604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BC91-E1D7-42E7-88E9-A48C5113403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3045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A22-5284-46F2-947D-F59904BC4604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BC91-E1D7-42E7-88E9-A48C5113403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866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A22-5284-46F2-947D-F59904BC4604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BC91-E1D7-42E7-88E9-A48C5113403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175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A22-5284-46F2-947D-F59904BC4604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BC91-E1D7-42E7-88E9-A48C5113403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8653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A22-5284-46F2-947D-F59904BC4604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BC91-E1D7-42E7-88E9-A48C5113403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5340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A22-5284-46F2-947D-F59904BC4604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BC91-E1D7-42E7-88E9-A48C5113403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042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3A22-5284-46F2-947D-F59904BC4604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BC91-E1D7-42E7-88E9-A48C5113403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8184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231738"/>
            <a:ext cx="11251474" cy="59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24" y="522514"/>
            <a:ext cx="6234925" cy="57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217713"/>
            <a:ext cx="8064137" cy="64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89" y="609601"/>
            <a:ext cx="9381026" cy="52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36" y="252548"/>
            <a:ext cx="8055429" cy="63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0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8" y="181057"/>
            <a:ext cx="9927770" cy="64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6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6" y="740229"/>
            <a:ext cx="10911840" cy="54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" y="209005"/>
            <a:ext cx="11164389" cy="62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6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69614"/>
            <a:ext cx="11355977" cy="52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1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2024-12-25T20:42:56Z</dcterms:created>
  <dcterms:modified xsi:type="dcterms:W3CDTF">2024-12-25T21:52:32Z</dcterms:modified>
</cp:coreProperties>
</file>