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6863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3532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2839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48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2402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702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6654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821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312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9083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5180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E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816BC-6F74-4BC8-A04A-A54B16557543}" type="datetimeFigureOut">
              <a:rPr lang="ar-EG" smtClean="0"/>
              <a:t>27/06/1446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E6D0-2194-48DF-BAF3-0916B8E1FA0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5892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12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2024-12-28T13:32:59Z</dcterms:created>
  <dcterms:modified xsi:type="dcterms:W3CDTF">2024-12-28T13:33:26Z</dcterms:modified>
</cp:coreProperties>
</file>