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1051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507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1319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950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293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20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369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4292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295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7966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64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705F-8C59-452A-BE87-24EF81870E09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EDE68-0D6F-4D9F-AEDC-2F39D9EC6F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6968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4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1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2024-12-28T13:02:59Z</dcterms:created>
  <dcterms:modified xsi:type="dcterms:W3CDTF">2024-12-28T13:03:35Z</dcterms:modified>
</cp:coreProperties>
</file>