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936-97BB-9F96-DF56-624D5DDF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ABBEC-8136-C329-A42E-D69A0C92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5242-5C4D-74DA-241D-EE740F17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EBD6-EBCA-9DFB-F671-C0C934A8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A598-C844-846A-831B-8ACBE65A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DF8-CA93-74C0-398C-FD9C4A90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D652F-2C25-0FB7-50CB-B8B468BC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236A-F666-527E-11D0-445BFAA3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0050-5C3A-E1CB-3E05-68F4A12E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ACD1-9572-E418-04C7-8FC9D885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CDAD-A81D-AB7F-A446-D230AD492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9E27E-1804-064D-7B88-46D404F1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AF6B-88DB-9302-F723-2BA273C3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0BCB-2DCF-B4E8-1F64-D7856B8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F616-C884-EB4F-8E67-635C8C6D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E785-9156-DBE5-13AB-01ECD4CD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3828-C862-C31F-7E03-AE0778B6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9656-FFB0-B256-345A-DD306592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33EF-F94E-AD3A-EF74-AB7C49CA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F893-16C7-FBBE-2A9E-B1EA7D1C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495-5E46-2510-B38A-19A8C3D9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9AB1-6DFF-3798-8D93-9C536E3A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8EE8-F849-DAA3-EFF2-314CF34D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47AA-4112-00D7-BDD9-4F791632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223B-B8FD-BA29-EEB3-77C916D2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BF8D-C736-3C03-A9C7-06842481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F0C-20E8-A4E4-8EF4-5480BA489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40710-BEAF-AE7D-EB10-38FF7506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1F732-A2F9-5660-22DE-C30A2864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A3F8C-9137-AE58-FA66-4D9A0DB7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6E63A-8B70-FD0E-36DE-96B2AB69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AD1E-4FF7-304D-9D60-991C0255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EC467-97D2-85A2-234C-A054A976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00C3D-F372-3D73-FE9E-96A023B7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4B5F1-8250-2D74-2432-E40E00CC1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2DD6E-F42F-8069-44DA-CCF79C36D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AF7B-8612-1011-4171-D107C74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241D-FCC5-976A-C2D2-466DD0F9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65212-D20B-FA8E-5168-E1156C0B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C053-0BFC-2C2B-5597-564D2EDC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9E0BC-8742-A9F9-5D77-830D8D0B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08C7-3D89-8B91-A0E1-977C5724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A6A10-29F6-FC25-44C1-D94BCA2D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7D962-1B5D-6928-784B-AC2696C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F3497-C200-5BF1-F47D-476A9E0E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B9D6B-C749-01F1-4130-02771773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404F-D556-8526-4649-BC9A32D7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7821-B795-B9B7-FD96-B74AFF60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9068-3703-4BC1-50CC-B6041382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647C-9A67-349E-8CCA-CC7BA363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3B8B-7AEB-C2A5-99A7-A6D22A36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AEBD4-2234-C6D8-3BA2-3275503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5A67-AC4E-840B-0723-62D637EA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FC62F-D49E-E3E1-EA8E-E3817688B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59994-5BC5-5D54-49D5-5382BBBE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EE1DE-4F74-5B67-68AD-AAAE83D1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B5080-81B8-DBAE-7228-27CD27EE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2CF6-2303-FEB3-090B-62D0E4D9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83F30-2F9B-141A-7F12-6A66CF1B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608D-8988-902C-38D7-8F036AA1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8864-5209-30B9-7182-0AC008598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AB71-7F68-4ED2-9F1A-49CC161B193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DA4E-56E6-DEE2-A027-5E7F489B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232C-9DD9-12AD-FCE8-6A69A6B8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26FF-F1CC-4803-834B-F2648DDC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CDE8-B4B2-C64D-4AC6-755CBEC31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6DED-0EA6-294E-C223-66713354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Ahmadi, Ali Akbar (GBS DS BTA AA DAE AEA)</dc:creator>
  <cp:lastModifiedBy>Ahmadi, Ali Akbar (GBS DS BTA AA DAE AEA)</cp:lastModifiedBy>
  <cp:revision>2</cp:revision>
  <dcterms:created xsi:type="dcterms:W3CDTF">2023-08-23T15:56:17Z</dcterms:created>
  <dcterms:modified xsi:type="dcterms:W3CDTF">2023-08-23T16:48:59Z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2023-08-23T15:56:35Z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38fe1ea0-b1a1-462c-b5dc-cb55ca4190cc</vt:lpwstr>
  </property>
  <property fmtid="{D5CDD505-2E9C-101B-9397-08002B2CF9AE}" pid="8" name="MSIP_Label_9d258917-277f-42cd-a3cd-14c4e9ee58bc_ContentBits">
    <vt:lpwstr>0</vt:lpwstr>
  </property>
</Properties>
</file>