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2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1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70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36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8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07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8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6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2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0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4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5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8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AB71-7F68-4ED2-9F1A-49CC161B193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5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CDE8-B4B2-C64D-4AC6-755CBEC31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C6DED-0EA6-294E-C223-66713354F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Akbar </a:t>
            </a:r>
            <a:r>
              <a:rPr lang="en-US" dirty="0" err="1"/>
              <a:t>ahmadi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9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16AF-AD9B-622A-C733-9CDC00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EA8B0-00C1-5D28-FBD1-B0B5F6459D40}"/>
              </a:ext>
            </a:extLst>
          </p:cNvPr>
          <p:cNvSpPr txBox="1"/>
          <p:nvPr/>
        </p:nvSpPr>
        <p:spPr>
          <a:xfrm>
            <a:off x="1008380" y="1951672"/>
            <a:ext cx="32080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B3139"/>
                </a:solidFill>
                <a:effectLst/>
                <a:latin typeface="DM Sans" pitchFamily="2" charset="0"/>
              </a:rPr>
              <a:t>Regression in data science and machine learning is a statistical method that enables predicting outcomes based on a set of input variables. The outcome is often a variable that depends on a combination of the input variables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F33CE-05ED-DC7A-11A2-3E151B9E11EE}"/>
              </a:ext>
            </a:extLst>
          </p:cNvPr>
          <p:cNvSpPr txBox="1"/>
          <p:nvPr/>
        </p:nvSpPr>
        <p:spPr>
          <a:xfrm>
            <a:off x="1298893" y="596248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https://www.databricks.com/glossary/machine-learning-models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B626-947F-F5B9-C87B-EF4D95B4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018" y="2249487"/>
            <a:ext cx="5934393" cy="35417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Regression in Machine Learning">
            <a:extLst>
              <a:ext uri="{FF2B5EF4-FFF2-40B4-BE49-F238E27FC236}">
                <a16:creationId xmlns:a16="http://schemas.microsoft.com/office/drawing/2014/main" id="{27890C27-797D-FA09-6D9D-113E13AA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18" y="1357803"/>
            <a:ext cx="606742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92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AB9E-7CF2-80DB-6E63-ED798F32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D381-40EF-2740-947F-E635E0162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Machine Learning model that is used to tag an input a category.</a:t>
            </a:r>
          </a:p>
          <a:p>
            <a:r>
              <a:rPr lang="en-US" dirty="0"/>
              <a:t>Emails, span or non-spam</a:t>
            </a:r>
          </a:p>
        </p:txBody>
      </p:sp>
    </p:spTree>
    <p:extLst>
      <p:ext uri="{BB962C8B-B14F-4D97-AF65-F5344CB8AC3E}">
        <p14:creationId xmlns:p14="http://schemas.microsoft.com/office/powerpoint/2010/main" val="354515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76E0-FB5A-A837-F07F-01A687B7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Machine learning Algorithms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6E75-0F9E-FD2B-DEB4-9B89F79F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A machine learning algorithm is a mathematical method to find patterns in a set of data. Machine Learning algorithms are often drawn from statistics, calculus, and linear algebra. Some popular examples of machine learning algorithms include linear regression, decision trees, random forest, </a:t>
            </a:r>
            <a:r>
              <a:rPr lang="en-US" b="0" i="0" dirty="0" err="1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XGBoost</a:t>
            </a:r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, Neural Networks, and Deep Learning.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03388-69CA-D27F-118A-55CB878B2D35}"/>
              </a:ext>
            </a:extLst>
          </p:cNvPr>
          <p:cNvSpPr txBox="1"/>
          <p:nvPr/>
        </p:nvSpPr>
        <p:spPr>
          <a:xfrm>
            <a:off x="1223963" y="623948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https://www.databricks.com/glossary/machine-learning-models</a:t>
            </a:r>
          </a:p>
        </p:txBody>
      </p:sp>
    </p:spTree>
    <p:extLst>
      <p:ext uri="{BB962C8B-B14F-4D97-AF65-F5344CB8AC3E}">
        <p14:creationId xmlns:p14="http://schemas.microsoft.com/office/powerpoint/2010/main" val="122637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000">
              <a:schemeClr val="accent1">
                <a:lumMod val="45000"/>
                <a:lumOff val="55000"/>
              </a:schemeClr>
            </a:gs>
            <a:gs pos="11000">
              <a:srgbClr val="002060"/>
            </a:gs>
            <a:gs pos="2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CB04-114A-8EC3-4BCE-D247AED4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Machine Learning Type</a:t>
            </a:r>
            <a:r>
              <a:rPr lang="en-US" dirty="0"/>
              <a:t>	</a:t>
            </a:r>
          </a:p>
        </p:txBody>
      </p:sp>
      <p:pic>
        <p:nvPicPr>
          <p:cNvPr id="1026" name="Picture 2" descr="Bereiche des Machine Learning - GABO mbH &amp; Co. KG">
            <a:extLst>
              <a:ext uri="{FF2B5EF4-FFF2-40B4-BE49-F238E27FC236}">
                <a16:creationId xmlns:a16="http://schemas.microsoft.com/office/drawing/2014/main" id="{426D1377-FCD4-2644-B1DA-75D2658B89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67848"/>
            <a:ext cx="7285405" cy="403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A7EC5A-E83C-3478-9C2D-A774179C1045}"/>
              </a:ext>
            </a:extLst>
          </p:cNvPr>
          <p:cNvSpPr txBox="1"/>
          <p:nvPr/>
        </p:nvSpPr>
        <p:spPr>
          <a:xfrm>
            <a:off x="1526540" y="6129774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Image from: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https://www.gabo.de/bereiche-des-machine-learning/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272181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1B18-44FE-51E8-E192-3CCDF68A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Machine Learning</a:t>
            </a:r>
          </a:p>
        </p:txBody>
      </p:sp>
      <p:pic>
        <p:nvPicPr>
          <p:cNvPr id="2050" name="Picture 2" descr="Supervised Machine learning - Javatpoint">
            <a:extLst>
              <a:ext uri="{FF2B5EF4-FFF2-40B4-BE49-F238E27FC236}">
                <a16:creationId xmlns:a16="http://schemas.microsoft.com/office/drawing/2014/main" id="{8A05CB74-18B4-FB87-428E-A3F7026202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993" y="2449354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BD599-5FD6-6746-F819-520D401A4232}"/>
              </a:ext>
            </a:extLst>
          </p:cNvPr>
          <p:cNvSpPr txBox="1"/>
          <p:nvPr/>
        </p:nvSpPr>
        <p:spPr>
          <a:xfrm>
            <a:off x="1770380" y="6054816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from:</a:t>
            </a:r>
            <a:br>
              <a:rPr lang="en-US" dirty="0"/>
            </a:br>
            <a:r>
              <a:rPr lang="en-US" dirty="0"/>
              <a:t>https://www.javatpoint.com/supervised-machine-learning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135812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1B18-44FE-51E8-E192-3CCDF68A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unsupervised Machine Learning</a:t>
            </a:r>
          </a:p>
        </p:txBody>
      </p:sp>
      <p:pic>
        <p:nvPicPr>
          <p:cNvPr id="3074" name="Picture 2" descr="Mastering the Basics: Understanding Supervised and Unsupervised Learning  Algorithms | by Tech &amp; Tales | Oct, 2023 | Medium">
            <a:extLst>
              <a:ext uri="{FF2B5EF4-FFF2-40B4-BE49-F238E27FC236}">
                <a16:creationId xmlns:a16="http://schemas.microsoft.com/office/drawing/2014/main" id="{89F2BEFF-23F7-0F65-188B-4FDBE0926A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70" y="2249488"/>
            <a:ext cx="6324485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21CB6-E916-85FB-7881-C0AB165BF543}"/>
              </a:ext>
            </a:extLst>
          </p:cNvPr>
          <p:cNvSpPr txBox="1"/>
          <p:nvPr/>
        </p:nvSpPr>
        <p:spPr>
          <a:xfrm>
            <a:off x="1597660" y="5943600"/>
            <a:ext cx="9537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https://techntales.medium.com/mastering-the-basics-understanding-supervised-and-unsupervised-learning-algorithms-0db403af7557</a:t>
            </a:r>
          </a:p>
        </p:txBody>
      </p:sp>
    </p:spTree>
    <p:extLst>
      <p:ext uri="{BB962C8B-B14F-4D97-AF65-F5344CB8AC3E}">
        <p14:creationId xmlns:p14="http://schemas.microsoft.com/office/powerpoint/2010/main" val="228591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864D-C5BE-3308-01AE-54C37A70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B3139"/>
                </a:solidFill>
                <a:effectLst/>
                <a:latin typeface="DM Sans" pitchFamily="2" charset="0"/>
              </a:rPr>
              <a:t>Reinforcement Learning</a:t>
            </a:r>
            <a:endParaRPr lang="en-US" dirty="0"/>
          </a:p>
        </p:txBody>
      </p:sp>
      <p:pic>
        <p:nvPicPr>
          <p:cNvPr id="4098" name="Picture 2" descr="Reinforcement Learning Made Simple (Part 1): Intro to Basic Concepts and  Terminology | by Ketan Doshi | Towards Data Science">
            <a:extLst>
              <a:ext uri="{FF2B5EF4-FFF2-40B4-BE49-F238E27FC236}">
                <a16:creationId xmlns:a16="http://schemas.microsoft.com/office/drawing/2014/main" id="{06913C89-2665-9EC1-6764-392EB862D1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756" y="2249488"/>
            <a:ext cx="4575313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09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11A2-F1B0-F7A9-F436-D72B69FA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7464-E8A0-23BC-4ED0-0C8E601A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Logistic Regression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SVM (Support Vector Machines)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Naive Bayes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Decision Trees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Linear Regression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Random Forest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Boosting algorithms (e.g., Gradient Boosting Machine,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LightGBM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5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11A2-F1B0-F7A9-F436-D72B69FA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unSupervised</a:t>
            </a:r>
            <a:r>
              <a:rPr lang="en-US" dirty="0"/>
              <a:t> ML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7464-E8A0-23BC-4ED0-0C8E601A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B3139"/>
                </a:solidFill>
                <a:effectLst/>
                <a:latin typeface="DM Sans" pitchFamily="2" charset="0"/>
              </a:rPr>
              <a:t>K-Means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B3139"/>
                </a:solidFill>
                <a:effectLst/>
                <a:latin typeface="DM Sans" pitchFamily="2" charset="0"/>
              </a:rPr>
              <a:t>Hierarchical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8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16AF-AD9B-622A-C733-9CDC00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5122" name="Picture 2" descr="Decision Tree Tutorials &amp; Notes | Machine Learning | HackerEarth">
            <a:extLst>
              <a:ext uri="{FF2B5EF4-FFF2-40B4-BE49-F238E27FC236}">
                <a16:creationId xmlns:a16="http://schemas.microsoft.com/office/drawing/2014/main" id="{AB6DC500-11C1-77FD-ABD0-13DC97F993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433" y="1951672"/>
            <a:ext cx="6554893" cy="368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FEA8B0-00C1-5D28-FBD1-B0B5F6459D40}"/>
              </a:ext>
            </a:extLst>
          </p:cNvPr>
          <p:cNvSpPr txBox="1"/>
          <p:nvPr/>
        </p:nvSpPr>
        <p:spPr>
          <a:xfrm>
            <a:off x="1008380" y="1951672"/>
            <a:ext cx="32080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B3139"/>
                </a:solidFill>
                <a:effectLst/>
                <a:latin typeface="DM Sans" pitchFamily="2" charset="0"/>
              </a:rPr>
              <a:t>A Decision Tree is a predictive approach in ML to determine what class an object belongs to. As the name suggests, a decision tree is a tree-like flow chart where the class of an object is determined step-by-step using certain known conditions.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F33CE-05ED-DC7A-11A2-3E151B9E11EE}"/>
              </a:ext>
            </a:extLst>
          </p:cNvPr>
          <p:cNvSpPr txBox="1"/>
          <p:nvPr/>
        </p:nvSpPr>
        <p:spPr>
          <a:xfrm>
            <a:off x="1298893" y="596248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https://www.databricks.com/glossary/machine-learning-models</a:t>
            </a:r>
          </a:p>
        </p:txBody>
      </p:sp>
    </p:spTree>
    <p:extLst>
      <p:ext uri="{BB962C8B-B14F-4D97-AF65-F5344CB8AC3E}">
        <p14:creationId xmlns:p14="http://schemas.microsoft.com/office/powerpoint/2010/main" val="1346494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100</TotalTime>
  <Words>296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DM Sans</vt:lpstr>
      <vt:lpstr>Söhne</vt:lpstr>
      <vt:lpstr>Tw Cen MT</vt:lpstr>
      <vt:lpstr>Circuit</vt:lpstr>
      <vt:lpstr>Machine Learning </vt:lpstr>
      <vt:lpstr>Machine learning Algorithms </vt:lpstr>
      <vt:lpstr>Machine Learning Type </vt:lpstr>
      <vt:lpstr>Supervised Machine Learning</vt:lpstr>
      <vt:lpstr>unsupervised Machine Learning</vt:lpstr>
      <vt:lpstr>Reinforcement Learning</vt:lpstr>
      <vt:lpstr>Supervised ML Examples</vt:lpstr>
      <vt:lpstr>unSupervised ML Examples</vt:lpstr>
      <vt:lpstr>Decision Tree</vt:lpstr>
      <vt:lpstr>Regression</vt:lpstr>
      <vt:lpstr>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Ahmadi, Ali Akbar (GBS DS BTA AA DAE AEA)</dc:creator>
  <cp:lastModifiedBy>Ahmadi, Ali Akbar (GBS WEA DS BTA AA)</cp:lastModifiedBy>
  <cp:revision>7</cp:revision>
  <dcterms:created xsi:type="dcterms:W3CDTF">2023-08-23T15:56:17Z</dcterms:created>
  <dcterms:modified xsi:type="dcterms:W3CDTF">2023-10-11T17:24:46Z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2023-08-23T15:56:35Z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38fe1ea0-b1a1-462c-b5dc-cb55ca4190cc</vt:lpwstr>
  </property>
  <property fmtid="{D5CDD505-2E9C-101B-9397-08002B2CF9AE}" pid="8" name="MSIP_Label_9d258917-277f-42cd-a3cd-14c4e9ee58bc_ContentBits">
    <vt:lpwstr>0</vt:lpwstr>
  </property>
</Properties>
</file>