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0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39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59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7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38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97C8-D2B6-98F0-3B5A-574250C7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D318F-8BEB-DF3D-56CA-AE9348566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86CA4-DF42-5811-583D-F98F36F8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CCE7B-7639-DF71-5BBD-26C41D45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43BC-E51B-6742-AA1A-6FF9CF04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5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7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3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7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4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7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769277-3A16-4225-B66B-FECFDAA5C94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A147-D5F3-46A1-B22D-D6C3F220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58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AkbarAhmadiDaryab/Introduction-to-Data-Science-with-Python/blob/main/slides/week1/README.md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789-4712-44C3-26EF-D35D4A50E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191" y="1169437"/>
            <a:ext cx="8825658" cy="2618899"/>
          </a:xfrm>
        </p:spPr>
        <p:txBody>
          <a:bodyPr/>
          <a:lstStyle/>
          <a:p>
            <a:r>
              <a:rPr lang="en-US" sz="5400" dirty="0"/>
              <a:t>Introduction to Python Programming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17BEB-FE96-6E98-6F4F-FDE9ADDAD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057" y="3887862"/>
            <a:ext cx="8825658" cy="861420"/>
          </a:xfrm>
        </p:spPr>
        <p:txBody>
          <a:bodyPr/>
          <a:lstStyle/>
          <a:p>
            <a:r>
              <a:rPr lang="en-US" dirty="0"/>
              <a:t>Ali Akbar Ahmadi</a:t>
            </a:r>
            <a:endParaRPr lang="fa-IR" dirty="0"/>
          </a:p>
          <a:p>
            <a:r>
              <a:rPr lang="en-US" dirty="0"/>
              <a:t>Digitalization unit, Afghanistan Forum in Germany</a:t>
            </a:r>
          </a:p>
        </p:txBody>
      </p:sp>
    </p:spTree>
    <p:extLst>
      <p:ext uri="{BB962C8B-B14F-4D97-AF65-F5344CB8AC3E}">
        <p14:creationId xmlns:p14="http://schemas.microsoft.com/office/powerpoint/2010/main" val="175780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DB7C-8919-6F75-4A02-D3BD74B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Libraries and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DC9C0-63BE-E6F2-5673-8789F1D28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 to libraries and modules</a:t>
            </a:r>
          </a:p>
          <a:p>
            <a:r>
              <a:rPr lang="en-US"/>
              <a:t>Mention common libraries like math and random</a:t>
            </a:r>
          </a:p>
          <a:p>
            <a:r>
              <a:rPr lang="en-US"/>
              <a:t>Importing and using functions from libraries</a:t>
            </a:r>
          </a:p>
        </p:txBody>
      </p:sp>
    </p:spTree>
    <p:extLst>
      <p:ext uri="{BB962C8B-B14F-4D97-AF65-F5344CB8AC3E}">
        <p14:creationId xmlns:p14="http://schemas.microsoft.com/office/powerpoint/2010/main" val="36485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B380-5735-48F6-6038-39B7A81D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E37EE-104B-6AE3-29AF-3A3DAF248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Taking user input</a:t>
            </a:r>
          </a:p>
          <a:p>
            <a:r>
              <a:rPr lang="en-US"/>
              <a:t>Displaying output to the user</a:t>
            </a:r>
          </a:p>
        </p:txBody>
      </p:sp>
    </p:spTree>
    <p:extLst>
      <p:ext uri="{BB962C8B-B14F-4D97-AF65-F5344CB8AC3E}">
        <p14:creationId xmlns:p14="http://schemas.microsoft.com/office/powerpoint/2010/main" val="77176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C01A-7094-FEF0-47EE-9D7C083F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7D624-3FAA-E72A-CF29-7363A3EF4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Recap of key concepts</a:t>
            </a:r>
          </a:p>
          <a:p>
            <a:r>
              <a:rPr lang="en-US"/>
              <a:t>Encouragement for further learning</a:t>
            </a:r>
          </a:p>
          <a:p>
            <a:r>
              <a:rPr lang="en-US"/>
              <a:t>Resources for learning more about Python</a:t>
            </a:r>
          </a:p>
        </p:txBody>
      </p:sp>
    </p:spTree>
    <p:extLst>
      <p:ext uri="{BB962C8B-B14F-4D97-AF65-F5344CB8AC3E}">
        <p14:creationId xmlns:p14="http://schemas.microsoft.com/office/powerpoint/2010/main" val="146664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07EC-68A0-5EF1-A676-7AE0DD83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72776-10A8-7109-C140-8E0752F05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Encourage participants to ask questions. Be ready for some Python humor!</a:t>
            </a:r>
          </a:p>
        </p:txBody>
      </p:sp>
    </p:spTree>
    <p:extLst>
      <p:ext uri="{BB962C8B-B14F-4D97-AF65-F5344CB8AC3E}">
        <p14:creationId xmlns:p14="http://schemas.microsoft.com/office/powerpoint/2010/main" val="319926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2103-05E6-1F6A-9417-58EA4796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49618-7364-1712-3617-2988D9CDA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b="1" dirty="0">
                <a:solidFill>
                  <a:srgbClr val="404040"/>
                </a:solidFill>
                <a:latin typeface="Proxima Nova"/>
              </a:rPr>
              <a:t>Python</a:t>
            </a:r>
            <a:r>
              <a:rPr lang="en-US" dirty="0"/>
              <a:t> on Windows, macOS, Linux</a:t>
            </a:r>
            <a:endParaRPr lang="fa-IR" dirty="0"/>
          </a:p>
          <a:p>
            <a:r>
              <a:rPr lang="en-US" dirty="0"/>
              <a:t>Installing and setting up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Proxima Nova"/>
              </a:rPr>
              <a:t>Miniconda</a:t>
            </a:r>
            <a:r>
              <a:rPr lang="en-US" dirty="0"/>
              <a:t> </a:t>
            </a:r>
          </a:p>
          <a:p>
            <a:r>
              <a:rPr lang="en-US" dirty="0"/>
              <a:t>Introduction to </a:t>
            </a:r>
            <a:r>
              <a:rPr lang="en-US" b="1" dirty="0">
                <a:solidFill>
                  <a:srgbClr val="404040"/>
                </a:solidFill>
                <a:latin typeface="Proxima Nova"/>
              </a:rPr>
              <a:t>VS Code </a:t>
            </a:r>
            <a:r>
              <a:rPr lang="en-US" dirty="0"/>
              <a:t>as IDE</a:t>
            </a:r>
          </a:p>
          <a:p>
            <a:r>
              <a:rPr lang="en-US" b="1" dirty="0" err="1">
                <a:solidFill>
                  <a:srgbClr val="404040"/>
                </a:solidFill>
                <a:latin typeface="Proxima Nova"/>
              </a:rPr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Check the materials for week 1 in the following link: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https://github.com/AliAkbarAhmadiDaryab/Introduction-to-Data-Science-with-Python/blob/main/slides/week1/README.md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6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4A02-DEC7-80D6-41A5-80484397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First Python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4848-124D-CABD-510B-006818093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code: print("Hello, World!")</a:t>
            </a:r>
          </a:p>
          <a:p>
            <a:r>
              <a:rPr lang="en-US" dirty="0"/>
              <a:t>Run the program in IDE (Integrated </a:t>
            </a:r>
            <a:r>
              <a:rPr lang="en-US"/>
              <a:t>Development Environment)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0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2A34-5B26-94A9-F81A-FF5DCE37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and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E8EF1-9726-44A9-6ED6-67CC0561F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Variables and their purpose</a:t>
            </a:r>
          </a:p>
          <a:p>
            <a:r>
              <a:rPr lang="en-US"/>
              <a:t>Common data types: int, float, string, boolean</a:t>
            </a:r>
          </a:p>
          <a:p>
            <a:r>
              <a:rPr lang="en-US"/>
              <a:t>Example of variable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166405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C785-9A57-FB3F-1BDF-0561A814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9A94-36EE-1D95-3ABC-A384711EB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examples of calculations using variables</a:t>
            </a:r>
          </a:p>
        </p:txBody>
      </p:sp>
    </p:spTree>
    <p:extLst>
      <p:ext uri="{BB962C8B-B14F-4D97-AF65-F5344CB8AC3E}">
        <p14:creationId xmlns:p14="http://schemas.microsoft.com/office/powerpoint/2010/main" val="14240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ECC2-65D7-E870-F097-ACBAB48C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55E70-DCD0-447C-EBAB-DE43DC0CF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if statements for decision-making</a:t>
            </a:r>
          </a:p>
          <a:p>
            <a:r>
              <a:rPr lang="en-US"/>
              <a:t>Show examples of using if, elif, and else</a:t>
            </a:r>
          </a:p>
        </p:txBody>
      </p:sp>
    </p:spTree>
    <p:extLst>
      <p:ext uri="{BB962C8B-B14F-4D97-AF65-F5344CB8AC3E}">
        <p14:creationId xmlns:p14="http://schemas.microsoft.com/office/powerpoint/2010/main" val="74159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2079-543D-A1B5-0BE9-55148416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CA14-837F-4914-140B-BEFE678AE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loops (for and while)</a:t>
            </a:r>
          </a:p>
          <a:p>
            <a:r>
              <a:rPr lang="en-US"/>
              <a:t>Explain how loops are used for repetitive tasks</a:t>
            </a:r>
          </a:p>
          <a:p>
            <a:r>
              <a:rPr lang="en-US"/>
              <a:t>Show examples of using for and while loops</a:t>
            </a:r>
          </a:p>
        </p:txBody>
      </p:sp>
    </p:spTree>
    <p:extLst>
      <p:ext uri="{BB962C8B-B14F-4D97-AF65-F5344CB8AC3E}">
        <p14:creationId xmlns:p14="http://schemas.microsoft.com/office/powerpoint/2010/main" val="290097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AAD3-E4F9-6174-5BAF-02DDB9F0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4648C-9EB2-0502-D0DD-DC94951FC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lists as collections of items</a:t>
            </a:r>
          </a:p>
          <a:p>
            <a:r>
              <a:rPr lang="en-US"/>
              <a:t>Creating, accessing, and modifying list elements</a:t>
            </a:r>
          </a:p>
        </p:txBody>
      </p:sp>
    </p:spTree>
    <p:extLst>
      <p:ext uri="{BB962C8B-B14F-4D97-AF65-F5344CB8AC3E}">
        <p14:creationId xmlns:p14="http://schemas.microsoft.com/office/powerpoint/2010/main" val="85944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F486-6D8E-67FE-92B4-7CD2290A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198EA-3B08-76C5-D68A-2643B9EFB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 to functions and their purpose</a:t>
            </a:r>
          </a:p>
          <a:p>
            <a:r>
              <a:rPr lang="en-US"/>
              <a:t>Examples of creating and 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17064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260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Proxima Nova</vt:lpstr>
      <vt:lpstr>Wingdings 3</vt:lpstr>
      <vt:lpstr>Ion</vt:lpstr>
      <vt:lpstr>Introduction to Python Programming for Beginners</vt:lpstr>
      <vt:lpstr>Setting Up Python</vt:lpstr>
      <vt:lpstr>Your First Python Program</vt:lpstr>
      <vt:lpstr>Variables and Data Types</vt:lpstr>
      <vt:lpstr>Basic Operations</vt:lpstr>
      <vt:lpstr>Conditional Statements</vt:lpstr>
      <vt:lpstr>Loops</vt:lpstr>
      <vt:lpstr>Lists and Arrays</vt:lpstr>
      <vt:lpstr>Functions</vt:lpstr>
      <vt:lpstr>Libraries and Modules</vt:lpstr>
      <vt:lpstr>Input and Output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 for Beginners</dc:title>
  <dc:creator>Ahmadi, Ali Akbar (GBS DS BTA AA DAE AEA)</dc:creator>
  <cp:lastModifiedBy>Ahmadi, Ali Akbar (GBS DS BTA AA DAE AEA)</cp:lastModifiedBy>
  <cp:revision>8</cp:revision>
  <dcterms:created xsi:type="dcterms:W3CDTF">2023-08-23T16:48:17Z</dcterms:created>
  <dcterms:modified xsi:type="dcterms:W3CDTF">2023-08-26T16:13:46Z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2023-08-23T16:48:17Z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559b9fce-d310-45a3-91a3-c0969a2dcc26</vt:lpwstr>
  </property>
  <property fmtid="{D5CDD505-2E9C-101B-9397-08002B2CF9AE}" pid="8" name="MSIP_Label_9d258917-277f-42cd-a3cd-14c4e9ee58bc_ContentBits">
    <vt:lpwstr>0</vt:lpwstr>
  </property>
</Properties>
</file>