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A1841-AC32-48C0-B064-F2A51FCCBC6C}" v="39" dt="2018-10-08T07:37:3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k" userId="1e6cdf1d5778b285" providerId="LiveId" clId="{2EDA1841-AC32-48C0-B064-F2A51FCCBC6C}"/>
    <pc:docChg chg="modSld">
      <pc:chgData name="Tristan k" userId="1e6cdf1d5778b285" providerId="LiveId" clId="{2EDA1841-AC32-48C0-B064-F2A51FCCBC6C}" dt="2018-10-08T07:37:32.226" v="38" actId="20577"/>
      <pc:docMkLst>
        <pc:docMk/>
      </pc:docMkLst>
      <pc:sldChg chg="modSp">
        <pc:chgData name="Tristan k" userId="1e6cdf1d5778b285" providerId="LiveId" clId="{2EDA1841-AC32-48C0-B064-F2A51FCCBC6C}" dt="2018-10-08T07:37:32.226" v="38" actId="20577"/>
        <pc:sldMkLst>
          <pc:docMk/>
          <pc:sldMk cId="729105579" sldId="262"/>
        </pc:sldMkLst>
        <pc:spChg chg="mod">
          <ac:chgData name="Tristan k" userId="1e6cdf1d5778b285" providerId="LiveId" clId="{2EDA1841-AC32-48C0-B064-F2A51FCCBC6C}" dt="2018-10-08T07:37:32.226" v="38" actId="20577"/>
          <ac:spMkLst>
            <pc:docMk/>
            <pc:sldMk cId="729105579" sldId="262"/>
            <ac:spMk id="3" creationId="{0F05D6F5-DBBA-403C-AF6F-FA36C4C6C9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A825D-1566-4736-8BB9-FBC24474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0D3A2D-5BEC-4005-9A72-82603DF39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B5623E-385C-4039-A9F7-160FC114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C845D1-110B-49B9-B320-B78EBD2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44922D-1DAC-4828-A5FB-AB3989DB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5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BE302-DB94-419C-B04B-78ACE66C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307B2B-0BD2-490D-8577-F2FCDD21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50E8F9-CBBE-4C24-990B-192D888A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CA5CB4-758B-41EA-89A6-9CED2B6F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F9F179-98DF-48E5-87DB-4A452838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0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5D8DB4-2543-4C40-94A1-5FAB9FD2E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8DF2D9-4BE3-4D86-AA8D-BD63FAE23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9AA865-04E6-45E1-8D7F-E9DC4DCD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3E6AF-1FA0-4E6C-8105-D3045FBD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B59E17-DCAB-4C43-96F6-4DCDBCD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1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63917-4BF0-47E5-B2C5-4B2A28C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BF89BF-5C57-403A-B5BF-70DA8E9D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F9711A-C5A1-46A9-AD0F-979F9C4F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B4DAD5-EF57-44FE-A8E9-33311764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1527CA-7B82-44F0-B478-07A2D0C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75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20C67-71D3-4EA9-B6E9-88D65107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8D326C-1153-4DBB-A774-FA622FA1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32669D-5DE8-48E2-A732-9D0BAA5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6122A4-CFE8-4BC9-AD72-6CCCBA63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CC7ED5-9574-4924-A7F7-6B6998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0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9004A-C020-4073-924F-6F472939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3201AA-D3ED-4A7A-815B-8BD58A96E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36656C-B746-4274-890C-1C581697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807E5A-88D2-4138-83C1-CD60DB1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E2CE1D-8967-42A5-B643-AC283ED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FB91BD-0CA7-465B-9B6C-CAF60E9A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57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11E20-75A6-4EE4-8A20-C992BEA0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923AD2-F0C9-45BA-9F3A-68E785B9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99DCED-E1B5-49E8-85E9-0073429D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A0B019-CF7C-47B1-A62A-DA04F1839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E8C97AA-B2D2-4405-983F-8A96E0F4D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1FED86F-6475-4503-A368-AF4363CA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8599D7-26AC-4A87-9997-35079AD9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5A95A93-D454-4AE1-AFA4-2A5EBF34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5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DBF41-005E-48FE-8547-67D64FDA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9CDDEC-0B9D-4427-B2D6-E39B49EE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17D434-11C6-4FBC-8CE7-CB9DC44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919393-D80F-4815-979D-C104D344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5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729C2DB-B980-4765-BD35-37B18856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C33F2C-187D-4F3F-9169-9F852465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6056E6-566A-4272-A1F0-7B805530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4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8A3CD-3B19-45F5-9C9A-53A0FC1C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09589-EEBF-420A-910F-65690433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DAF430-9793-468C-B070-FF5DC6EF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AE0E7E-BBE3-45CF-86B6-37868114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94AA91-DC5E-4FD0-946B-FB88145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98877F-C356-4B62-B089-89F7490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3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7DAE6-D780-4D41-90CE-D1D6700D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BE50AAF-10BF-443A-AC56-D15591CEE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A13AD2-4826-4AC5-A01C-0AA8F6DC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39AA18-B668-4726-AA9F-90017BB5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42C41A-F957-4F9B-94B3-F48B1816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515B92-C05E-4D29-9EAA-07965DA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34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00AFCA1-2180-4A79-AC36-20CC3CDE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59C52D-0DB2-492B-9552-318B277E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5F7D6F-156F-4B14-9A51-21D98D8B2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E9FF-FF87-4805-A1FF-AC85260C895E}" type="datetimeFigureOut">
              <a:rPr lang="nl-NL" smtClean="0"/>
              <a:t>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93C803-7762-4A94-8A74-0AA19BFE5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4D5B3D-ECA9-4F9B-8D33-2CC0C190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4DB3-E678-4AEE-B263-EAE6AB91A1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05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9E56-8AE9-4F60-83EF-8DF64C388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Toymania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E375A6-7BEF-49DB-B092-9CFB88C77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9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4432-07EA-47E6-A91A-F19E928C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12512B-2ACC-4196-A337-3DBA4909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vorige week beloofd</a:t>
            </a:r>
          </a:p>
          <a:p>
            <a:pPr lvl="1"/>
            <a:r>
              <a:rPr lang="nl-NL" dirty="0" err="1"/>
              <a:t>Admin</a:t>
            </a:r>
            <a:r>
              <a:rPr lang="nl-NL" dirty="0"/>
              <a:t> functionaliteit</a:t>
            </a:r>
          </a:p>
          <a:p>
            <a:pPr lvl="1"/>
            <a:r>
              <a:rPr lang="nl-NL" dirty="0"/>
              <a:t>Winkelwagen</a:t>
            </a:r>
          </a:p>
          <a:p>
            <a:pPr lvl="1"/>
            <a:r>
              <a:rPr lang="nl-NL" dirty="0"/>
              <a:t>Navigeren naar producten</a:t>
            </a:r>
          </a:p>
          <a:p>
            <a:r>
              <a:rPr lang="nl-NL" dirty="0"/>
              <a:t>Vragen/opmerkingen</a:t>
            </a:r>
          </a:p>
          <a:p>
            <a:r>
              <a:rPr lang="nl-NL" dirty="0"/>
              <a:t>Wat willen we voor volgende week afspreken</a:t>
            </a:r>
          </a:p>
          <a:p>
            <a:r>
              <a:rPr lang="nl-NL" dirty="0"/>
              <a:t>Vragen/opmerkingen</a:t>
            </a:r>
          </a:p>
        </p:txBody>
      </p:sp>
    </p:spTree>
    <p:extLst>
      <p:ext uri="{BB962C8B-B14F-4D97-AF65-F5344CB8AC3E}">
        <p14:creationId xmlns:p14="http://schemas.microsoft.com/office/powerpoint/2010/main" val="1628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92FD-D15D-4D05-8434-75017C36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nl-NL" dirty="0" err="1"/>
              <a:t>Admin</a:t>
            </a:r>
            <a:r>
              <a:rPr lang="nl-NL" dirty="0"/>
              <a:t> functionaliteit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89D75-3833-406D-8935-E6571739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Image result for Slot icoon">
            <a:extLst>
              <a:ext uri="{FF2B5EF4-FFF2-40B4-BE49-F238E27FC236}">
                <a16:creationId xmlns:a16="http://schemas.microsoft.com/office/drawing/2014/main" id="{32956C71-69B8-4C0F-B17E-4B73CC73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9" y="2377654"/>
            <a:ext cx="3799309" cy="37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F95C5-FD21-494E-BC98-A1BD5C73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Winkelwagen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55AA10-A11F-4D6E-BCD7-959412CF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Image result for Winkelwagen webshop">
            <a:extLst>
              <a:ext uri="{FF2B5EF4-FFF2-40B4-BE49-F238E27FC236}">
                <a16:creationId xmlns:a16="http://schemas.microsoft.com/office/drawing/2014/main" id="{4F6FC3FD-E2AF-4339-B5C2-7FFEBFD0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94" y="26713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9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66818-0BFE-4C3E-ABC2-59165EEF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Navigeren naar producten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E26B56-97D7-4305-B9E4-CDD33BCD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54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1986A-D076-4667-BCD7-930357C8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8DA6D3-AEC2-4ABA-BAAF-F558C04C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Image result for Vraagteken">
            <a:extLst>
              <a:ext uri="{FF2B5EF4-FFF2-40B4-BE49-F238E27FC236}">
                <a16:creationId xmlns:a16="http://schemas.microsoft.com/office/drawing/2014/main" id="{179128CA-0DCE-4656-9D2F-1AF1A113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9D4D2-13F4-4DF9-B9A2-0EFBBB8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willen we voor volgende week afspreken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5D6F5-DBBA-403C-AF6F-FA36C4C6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Integreren</a:t>
            </a:r>
          </a:p>
          <a:p>
            <a:r>
              <a:rPr lang="nl-NL" dirty="0" err="1"/>
              <a:t>Wishlist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910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4B34-A441-4CEE-AC02-E047BA71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BF6014-4FC2-4869-A9D2-27693563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Image result for Vraagteken">
            <a:extLst>
              <a:ext uri="{FF2B5EF4-FFF2-40B4-BE49-F238E27FC236}">
                <a16:creationId xmlns:a16="http://schemas.microsoft.com/office/drawing/2014/main" id="{3F8CA64A-E24B-48D0-B9E3-1601B6CA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10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Breedbeeld</PresentationFormat>
  <Paragraphs>17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Toymania</vt:lpstr>
      <vt:lpstr>Inhoudsopgave</vt:lpstr>
      <vt:lpstr>Admin functionaliteit</vt:lpstr>
      <vt:lpstr>Winkelwagen</vt:lpstr>
      <vt:lpstr>Navigeren naar producten</vt:lpstr>
      <vt:lpstr>Vragen</vt:lpstr>
      <vt:lpstr>Wat willen we voor volgende week afspreken 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Toymania</dc:title>
  <dc:creator>Tristan Kirwan (0944035)</dc:creator>
  <cp:lastModifiedBy>Tristan k</cp:lastModifiedBy>
  <cp:revision>1</cp:revision>
  <dcterms:created xsi:type="dcterms:W3CDTF">2018-10-07T20:22:45Z</dcterms:created>
  <dcterms:modified xsi:type="dcterms:W3CDTF">2018-10-08T07:37:35Z</dcterms:modified>
</cp:coreProperties>
</file>