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d5a9a54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d5a9a5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3d5a9a54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3d5a9a54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3d5a9a54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3d5a9a54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d5a9a54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3d5a9a54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Последнее письмо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Итоговое приложение курса по Spring - IT-Park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Использовать как дополнение для мессенджера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6267" r="20251" t="0"/>
          <a:stretch/>
        </p:blipFill>
        <p:spPr>
          <a:xfrm>
            <a:off x="311700" y="1171675"/>
            <a:ext cx="3999901" cy="35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832375" y="1171625"/>
            <a:ext cx="3999900" cy="3566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270850" y="1272925"/>
            <a:ext cx="31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Мои миллионы спрятаны под деревом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275" y="1633650"/>
            <a:ext cx="3560122" cy="31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303425"/>
            <a:ext cx="85206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/>
              <a:t>Пользователь выбирает количество дней, по прошествию которых, если он не заходит в систему, сообщение отправляется пользователям, которых он указал.</a:t>
            </a:r>
            <a:endParaRPr sz="26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863" y="1913825"/>
            <a:ext cx="2334285" cy="29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705350"/>
            <a:ext cx="42177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дальнейшем возможно с принятием необходимых правовых актов использовать как официальный документ, например завещание. Необходимо будет просто сделать, как мне кажется, связь с гос. реестром подобных документов и заверение с помощью ЭЦП.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588" y="678013"/>
            <a:ext cx="42576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592050" y="333025"/>
            <a:ext cx="64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Old Standard TT"/>
                <a:ea typeface="Old Standard TT"/>
                <a:cs typeface="Old Standard TT"/>
                <a:sym typeface="Old Standard TT"/>
              </a:rPr>
              <a:t>user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861950" y="333025"/>
            <a:ext cx="698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Old Standard TT"/>
                <a:ea typeface="Old Standard TT"/>
                <a:cs typeface="Old Standard TT"/>
                <a:sym typeface="Old Standard TT"/>
              </a:rPr>
              <a:t>auth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977750" y="333025"/>
            <a:ext cx="138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Old Standard TT"/>
                <a:ea typeface="Old Standard TT"/>
                <a:cs typeface="Old Standard TT"/>
                <a:sym typeface="Old Standard TT"/>
              </a:rPr>
              <a:t>notification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86750" y="333025"/>
            <a:ext cx="116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Old Standard TT"/>
                <a:ea typeface="Old Standard TT"/>
                <a:cs typeface="Old Standard TT"/>
                <a:sym typeface="Old Standard TT"/>
              </a:rPr>
              <a:t>messages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2" name="Google Shape;92;p17"/>
          <p:cNvCxnSpPr>
            <a:stCxn id="88" idx="2"/>
          </p:cNvCxnSpPr>
          <p:nvPr/>
        </p:nvCxnSpPr>
        <p:spPr>
          <a:xfrm flipH="1">
            <a:off x="910350" y="810025"/>
            <a:ext cx="3600" cy="30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2150650" y="810025"/>
            <a:ext cx="3600" cy="30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3767400" y="810025"/>
            <a:ext cx="3600" cy="30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 flipH="1">
            <a:off x="5668650" y="810025"/>
            <a:ext cx="3600" cy="30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929150" y="962100"/>
            <a:ext cx="12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947300" y="1428350"/>
            <a:ext cx="11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17"/>
          <p:cNvSpPr txBox="1"/>
          <p:nvPr/>
        </p:nvSpPr>
        <p:spPr>
          <a:xfrm>
            <a:off x="1075250" y="710475"/>
            <a:ext cx="9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/api/auth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976900" y="3478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241000" y="1173700"/>
            <a:ext cx="58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token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flipH="1" rot="10800000">
            <a:off x="929150" y="2005500"/>
            <a:ext cx="2815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" name="Google Shape;102;p17"/>
          <p:cNvSpPr txBox="1"/>
          <p:nvPr/>
        </p:nvSpPr>
        <p:spPr>
          <a:xfrm>
            <a:off x="1608150" y="1761000"/>
            <a:ext cx="120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/api/messages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 flipH="1" rot="10800000">
            <a:off x="949200" y="2923275"/>
            <a:ext cx="4684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4" name="Google Shape;104;p17"/>
          <p:cNvSpPr txBox="1"/>
          <p:nvPr/>
        </p:nvSpPr>
        <p:spPr>
          <a:xfrm>
            <a:off x="2503950" y="2661425"/>
            <a:ext cx="15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/api/notifications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7360050" y="358025"/>
            <a:ext cx="64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Old Standard TT"/>
                <a:ea typeface="Old Standard TT"/>
                <a:cs typeface="Old Standard TT"/>
                <a:sym typeface="Old Standard TT"/>
              </a:rPr>
              <a:t>files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 flipH="1">
            <a:off x="7680150" y="824825"/>
            <a:ext cx="3600" cy="30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 rot="10800000">
            <a:off x="3819825" y="2342700"/>
            <a:ext cx="3811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" name="Google Shape;108;p17"/>
          <p:cNvSpPr txBox="1"/>
          <p:nvPr/>
        </p:nvSpPr>
        <p:spPr>
          <a:xfrm>
            <a:off x="5288250" y="2099700"/>
            <a:ext cx="76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fileUrl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" name="Google Shape;109;p17"/>
          <p:cNvCxnSpPr/>
          <p:nvPr/>
        </p:nvCxnSpPr>
        <p:spPr>
          <a:xfrm flipH="1" rot="10800000">
            <a:off x="3793750" y="1976750"/>
            <a:ext cx="38376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" name="Google Shape;110;p17"/>
          <p:cNvSpPr txBox="1"/>
          <p:nvPr/>
        </p:nvSpPr>
        <p:spPr>
          <a:xfrm>
            <a:off x="4572000" y="1714900"/>
            <a:ext cx="242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/api/fileservice/${messageId}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