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A2E8-B2D7-45C6-A826-70F99BEC0ECB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2F2D-54C3-4707-8EEF-4738FBE7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3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86-88E9-4F22-9A09-3EE9EEE4CEA0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3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3319-B5DF-4562-A74B-AAA25AC88703}" type="datetime1">
              <a:rPr lang="en-US" smtClean="0"/>
              <a:t>19-Jun-23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FFC-EFE1-416C-885A-3E3C3BB1CD6D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DFA2-4349-400C-96A0-F31914A4E1B5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159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7D28-25BE-44B9-9AB6-4BB91FFB85BB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B7A5-11C3-4069-A96F-220325A17110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19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675-FA8F-4AAF-A96E-669DB40431B8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E47E-8F55-43D0-A6D8-AF0DAD6CEC5F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2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E71-A2FE-40B0-9E7E-0CA6DFFEA78D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12D0-7020-405D-8865-B4B68958BBE1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438A-946F-4300-94CD-D47835FA317F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A110-BC7A-4785-BEF1-EC68FD422E22}" type="datetime1">
              <a:rPr lang="en-US" smtClean="0"/>
              <a:t>19-Jun-23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5A09-1BEB-4844-A559-9F2D9DECD1A2}" type="datetime1">
              <a:rPr lang="en-US" smtClean="0"/>
              <a:t>19-Jun-23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88C-11EB-4148-912D-CE7E7C1EA8B0}" type="datetime1">
              <a:rPr lang="en-US" smtClean="0"/>
              <a:t>19-Jun-23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3E6-10CF-4B18-9DD8-A759F7BEF488}" type="datetime1">
              <a:rPr lang="en-US" smtClean="0"/>
              <a:t>19-Jun-23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5F3C-0774-4F29-833D-D973AAA157A8}" type="datetime1">
              <a:rPr lang="en-US" smtClean="0"/>
              <a:t>19-Jun-23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809-72F9-487D-9762-DF2D6C2471DA}" type="datetime1">
              <a:rPr lang="en-US" smtClean="0"/>
              <a:t>19-Jun-23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FA2735-223E-49BC-ACDD-A3E97C99C20F}" type="datetime1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C430DB-8EE1-4F23-BCC8-C75ED3C5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2C4E-98AF-6CFE-4966-8F6E77978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9" y="2346158"/>
            <a:ext cx="8155823" cy="1311442"/>
          </a:xfrm>
        </p:spPr>
        <p:txBody>
          <a:bodyPr>
            <a:normAutofit fontScale="90000"/>
          </a:bodyPr>
          <a:lstStyle/>
          <a:p>
            <a:r>
              <a:rPr lang="en-US" dirty="0"/>
              <a:t>Al </a:t>
            </a:r>
            <a:r>
              <a:rPr lang="en-US" dirty="0" err="1"/>
              <a:t>rahma</a:t>
            </a:r>
            <a:r>
              <a:rPr lang="en-US" dirty="0"/>
              <a:t> medical center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2BCAE-9FCF-7DFE-C241-52EF058FD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2600409" cy="1762849"/>
          </a:xfrm>
        </p:spPr>
        <p:txBody>
          <a:bodyPr/>
          <a:lstStyle/>
          <a:p>
            <a:r>
              <a:rPr lang="en-US" dirty="0"/>
              <a:t>Done by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Ahmad Nsaif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 </a:t>
            </a:r>
            <a:r>
              <a:rPr lang="en-US" dirty="0" err="1"/>
              <a:t>Aljawad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81E677-46F0-40C4-B81D-C7155288CAE8}"/>
              </a:ext>
            </a:extLst>
          </p:cNvPr>
          <p:cNvGrpSpPr/>
          <p:nvPr/>
        </p:nvGrpSpPr>
        <p:grpSpPr>
          <a:xfrm>
            <a:off x="2323056" y="312822"/>
            <a:ext cx="7072485" cy="1680570"/>
            <a:chOff x="1202817" y="838200"/>
            <a:chExt cx="6938370" cy="1680570"/>
          </a:xfrm>
        </p:grpSpPr>
        <p:pic>
          <p:nvPicPr>
            <p:cNvPr id="5" name="Picture 3" descr="C:\Users\torja\Desktop\liu.png">
              <a:extLst>
                <a:ext uri="{FF2B5EF4-FFF2-40B4-BE49-F238E27FC236}">
                  <a16:creationId xmlns:a16="http://schemas.microsoft.com/office/drawing/2014/main" id="{92E5B1FC-8A5A-0E5F-3A6F-68AAC18FE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17" y="838200"/>
              <a:ext cx="168057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torja\Desktop\soe.png">
              <a:extLst>
                <a:ext uri="{FF2B5EF4-FFF2-40B4-BE49-F238E27FC236}">
                  <a16:creationId xmlns:a16="http://schemas.microsoft.com/office/drawing/2014/main" id="{FF89952A-E1F1-E878-A887-3A3B8A7D1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617" y="838200"/>
              <a:ext cx="1680570" cy="1680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E55789-7921-81FB-4880-3FB6E8018742}"/>
                </a:ext>
              </a:extLst>
            </p:cNvPr>
            <p:cNvSpPr txBox="1"/>
            <p:nvPr/>
          </p:nvSpPr>
          <p:spPr>
            <a:xfrm>
              <a:off x="3224203" y="937736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AU" b="1" dirty="0">
                  <a:solidFill>
                    <a:prstClr val="black"/>
                  </a:solidFill>
                  <a:latin typeface="Trebuchet MS"/>
                </a:rPr>
                <a:t>School of Engineering </a:t>
              </a:r>
            </a:p>
            <a:p>
              <a:pPr algn="ctr" defTabSz="914400"/>
              <a:r>
                <a:rPr lang="en-AU" b="1" dirty="0">
                  <a:solidFill>
                    <a:prstClr val="black"/>
                  </a:solidFill>
                  <a:latin typeface="Trebuchet MS"/>
                </a:rPr>
                <a:t>Department of Computer and Communication</a:t>
              </a:r>
              <a:endParaRPr lang="en-AU" sz="2800" b="1" dirty="0">
                <a:solidFill>
                  <a:prstClr val="black"/>
                </a:solidFill>
                <a:latin typeface="Trebuchet MS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Trebuchet MS"/>
              </a:endParaRPr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DC46B851-8B8E-BC08-8DC0-11E795054151}"/>
              </a:ext>
            </a:extLst>
          </p:cNvPr>
          <p:cNvSpPr txBox="1">
            <a:spLocks/>
          </p:cNvSpPr>
          <p:nvPr/>
        </p:nvSpPr>
        <p:spPr>
          <a:xfrm>
            <a:off x="3179583" y="3843866"/>
            <a:ext cx="3016680" cy="17628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Supervisor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Hussein Nasrallah</a:t>
            </a:r>
          </a:p>
          <a:p>
            <a:r>
              <a:rPr lang="en-US" dirty="0"/>
              <a:t>Committee member: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Ahmad </a:t>
            </a:r>
            <a:r>
              <a:rPr lang="en-US" dirty="0" err="1"/>
              <a:t>Kobeissi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A6F1D-670F-C59E-F31D-D2D8C1DD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BBFB-FAF0-40A6-A335-8101AC85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3034"/>
            <a:ext cx="8534400" cy="150706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7748-9CD4-47D9-AC4E-24F4ADDF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33133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have a big chance to activate this demo in real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Implementing a chat between the patient and the doctor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Improving the overall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Adding more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0A1E-2400-1E4E-52F1-5C8CD338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8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990-EAEF-91E6-5298-39D2E2FC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921933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7D85-86BF-3CD1-952A-B84042A0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181A-4CAD-6ECC-F9C3-6D563521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59" y="505102"/>
            <a:ext cx="8534400" cy="150706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5EEA-93DA-8053-E13C-2A135A03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16" y="1775105"/>
            <a:ext cx="8087643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 &amp; Proposed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Similar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System Design &amp;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1234-4C7F-A8B2-6E73-A6B893F2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82D48D-A16A-D7C0-86C8-4C0792A6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28" y="553006"/>
            <a:ext cx="8534400" cy="1507067"/>
          </a:xfrm>
        </p:spPr>
        <p:txBody>
          <a:bodyPr/>
          <a:lstStyle/>
          <a:p>
            <a:r>
              <a:rPr lang="en-US" dirty="0"/>
              <a:t>Problem statement &amp; solutions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AF6E83-43B9-23D4-803D-8BF534BE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8" y="2249905"/>
            <a:ext cx="8782604" cy="25480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difficulties in coordinating between the patient, doctor and center.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are implementing digitalization into the center.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Facilitating the communication between the doctor and his patients.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AC8DC0-CFB9-985C-6FBA-6AEA6AD2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99AD-AF33-F179-0F06-9D9E9D11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AAB8-9DE3-5FED-6E72-2DD35013D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2700"/>
            <a:ext cx="8534400" cy="2985738"/>
          </a:xfrm>
        </p:spPr>
        <p:txBody>
          <a:bodyPr/>
          <a:lstStyle/>
          <a:p>
            <a:r>
              <a:rPr lang="en-US" dirty="0"/>
              <a:t>The proposed solution for such problem, is using online technology for communication (website).</a:t>
            </a:r>
          </a:p>
          <a:p>
            <a:r>
              <a:rPr lang="en-US" dirty="0"/>
              <a:t>The patient can book appointments that can appear instantly to the doctor.</a:t>
            </a:r>
          </a:p>
          <a:p>
            <a:r>
              <a:rPr lang="en-US" dirty="0"/>
              <a:t>The doctor can diagnose his patients using this app.</a:t>
            </a:r>
          </a:p>
          <a:p>
            <a:r>
              <a:rPr lang="en-US" dirty="0"/>
              <a:t>The admin can post the events done by the center.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AA9C-AB2C-DD74-0B15-A847DF8D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A968-D246-5E89-045B-097409F0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Similar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2BCC-5296-2278-7040-DF862DBD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6511"/>
            <a:ext cx="8534400" cy="2688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Family Clinic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S clinic</a:t>
            </a:r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Dbayeh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Medical Clinic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0163-22B3-D294-78A5-21B67735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6087-454C-80ED-2096-3AE7B7EC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904"/>
            <a:ext cx="8534400" cy="1507067"/>
          </a:xfrm>
        </p:spPr>
        <p:txBody>
          <a:bodyPr/>
          <a:lstStyle/>
          <a:p>
            <a:r>
              <a:rPr lang="en-US" dirty="0"/>
              <a:t>System design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608E-18D4-16AA-0BAD-24FCDBCB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94" y="2260980"/>
            <a:ext cx="4084736" cy="2539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Case of Doctor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Confirming or cancelling appointments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Diagnosing Patients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Searching for patients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5B8097-F5EC-F6F1-8F7E-BDC8109B6F93}"/>
              </a:ext>
            </a:extLst>
          </p:cNvPr>
          <p:cNvSpPr txBox="1">
            <a:spLocks/>
          </p:cNvSpPr>
          <p:nvPr/>
        </p:nvSpPr>
        <p:spPr>
          <a:xfrm>
            <a:off x="838124" y="2159259"/>
            <a:ext cx="3634570" cy="253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Case of Patient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Registration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Booking appointment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Searching for doctors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68C787-8390-4BF7-F5DC-11828CE78A10}"/>
              </a:ext>
            </a:extLst>
          </p:cNvPr>
          <p:cNvSpPr txBox="1">
            <a:spLocks/>
          </p:cNvSpPr>
          <p:nvPr/>
        </p:nvSpPr>
        <p:spPr>
          <a:xfrm>
            <a:off x="8557430" y="2260981"/>
            <a:ext cx="3634570" cy="253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Case of Admin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Posting events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Adding Doctors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Viewing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Searching for patients/</a:t>
            </a:r>
            <a:r>
              <a:rPr lang="en-US" dirty="0" err="1"/>
              <a:t>drs.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FE05-A706-D606-AC04-3A5CB5C7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EE5115-C3F8-7F61-5ADE-C68C545B83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2" y="2410940"/>
            <a:ext cx="4937125" cy="249009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A85AEB-E124-EC6D-D4A8-412A6ECC5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0372" y="2410940"/>
            <a:ext cx="4933950" cy="2369451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900C0A-91A9-280C-018D-03D1FE16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29E394-3FE7-0B40-91AB-3F02C536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9904"/>
            <a:ext cx="8534400" cy="1507067"/>
          </a:xfrm>
        </p:spPr>
        <p:txBody>
          <a:bodyPr/>
          <a:lstStyle/>
          <a:p>
            <a:r>
              <a:rPr lang="en-US" dirty="0"/>
              <a:t>System design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330113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987C4-A6F4-AEBB-9014-EC30667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93633"/>
            <a:ext cx="8534400" cy="1507067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D59E21A3-3F6E-6D20-2094-03CC85EDDD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95899" y="1900700"/>
            <a:ext cx="9200201" cy="4313045"/>
          </a:xfrm>
          <a:prstGeom prst="rect">
            <a:avLst/>
          </a:prstGeom>
          <a:ln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FA0A1C-2FA0-B03D-4BE3-F7A9C4D1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78F8-5976-D941-62A9-2A9940D4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04975"/>
            <a:ext cx="8534400" cy="1507067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712E6-61CE-5C83-CB8F-0068AC773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12042"/>
            <a:ext cx="3608877" cy="18508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2A878-9410-B023-B72A-B5B8DCE43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36" y="2112042"/>
            <a:ext cx="5444197" cy="185087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4C220C-F870-7E5A-4199-A7639E9D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30DB-8EE1-4F23-BCC8-C75ED3C5D7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202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238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Trebuchet MS</vt:lpstr>
      <vt:lpstr>Wingdings</vt:lpstr>
      <vt:lpstr>Wingdings 3</vt:lpstr>
      <vt:lpstr>Slice</vt:lpstr>
      <vt:lpstr>Al rahma medical center </vt:lpstr>
      <vt:lpstr>Outline</vt:lpstr>
      <vt:lpstr>Problem statement &amp; solutions</vt:lpstr>
      <vt:lpstr>Project overview</vt:lpstr>
      <vt:lpstr>Similar systems</vt:lpstr>
      <vt:lpstr>System design of the website</vt:lpstr>
      <vt:lpstr>System design of the website</vt:lpstr>
      <vt:lpstr>System architecture</vt:lpstr>
      <vt:lpstr>implementation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 rahma medical center </dc:title>
  <dc:creator>Ahmad Nsaif</dc:creator>
  <cp:lastModifiedBy>Ahmad Nsaif</cp:lastModifiedBy>
  <cp:revision>6</cp:revision>
  <dcterms:created xsi:type="dcterms:W3CDTF">2023-06-19T18:25:20Z</dcterms:created>
  <dcterms:modified xsi:type="dcterms:W3CDTF">2023-06-19T19:41:37Z</dcterms:modified>
</cp:coreProperties>
</file>