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0883-B070-1488-4779-8A13FE94E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CCFA0-7678-0D58-D159-C3EA7B721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C529B-BB17-3262-7DC4-83528B8E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8796-59E6-49FF-9F92-0A0EDE486CD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962C5-1069-0B66-0DEF-F88DBCA2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CA37E-12A2-4AD8-9113-4492455A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7FBC-ACAB-4908-A1FB-2F2A498B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0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F6BD-8130-3C8E-79F2-1FDEAFF2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35C1E-B6B2-B7D2-3412-0A83633CB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47562-8103-D23E-8DF8-C1C46974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8796-59E6-49FF-9F92-0A0EDE486CD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FEE15-8357-7D04-18E1-8C994960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445B2-B8D6-0F8F-FB5E-CDCE0308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7FBC-ACAB-4908-A1FB-2F2A498B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7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52D308-E3C0-6622-3575-ACDB75A25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63BF6-851E-10AD-DCA7-F3433C7C6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41568-8FBF-23C7-6869-F8C54C96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8796-59E6-49FF-9F92-0A0EDE486CD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EDAF3-C3C0-955C-D227-F1F1C258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15A76-8399-7240-039D-7D4FD54A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7FBC-ACAB-4908-A1FB-2F2A498B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6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1B1E-3FB7-8067-8A1A-7D04A993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81E5-0FED-05E7-5363-A637DDF09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A81C1-789D-645D-4CB7-78251EF0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8796-59E6-49FF-9F92-0A0EDE486CD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CFED2-57C9-2CA4-CED6-E20BE6BE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266E9-0A89-08BA-BB91-1F89D7E5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7FBC-ACAB-4908-A1FB-2F2A498B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3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6138-D437-B353-35C4-0626053D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4EB4-F483-9570-6473-1242D441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E40F2-E222-828E-CD80-778EAE3B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8796-59E6-49FF-9F92-0A0EDE486CD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3FE54-0471-1FF8-8B8A-994E0FC2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D1E3F-E45F-36C1-FD11-41CED799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7FBC-ACAB-4908-A1FB-2F2A498B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5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0D5C-E67C-B1E7-1E7A-42335D8F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52E55-D4EC-4C88-487A-576B77E6A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A1A73-9B0D-65CD-C5AF-10670F5E7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A6593-819A-1A7C-69E2-25F874C3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8796-59E6-49FF-9F92-0A0EDE486CD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52FDB-BD23-5062-F0CA-E0C2AD88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E457F-07CE-707B-A2B3-55AD3CF8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7FBC-ACAB-4908-A1FB-2F2A498B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1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0AF5-12E6-7EA8-B442-259E443E1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D50AC-097B-A479-A4B5-DAF5D23C8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3C9EC-5600-3BAE-A0CA-3F46EF1A4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B2E49-38FE-1F7F-7EA0-E9314005B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3CAA5-4F0F-AF25-2741-E0FB6948B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499FF3-19BE-BC78-E252-82581D80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8796-59E6-49FF-9F92-0A0EDE486CD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DE169-D8B3-9967-411A-82BA827C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E02AB-2292-BF96-B09D-72F23C5B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7FBC-ACAB-4908-A1FB-2F2A498B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2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A7F6-2C5B-BB90-7113-780A6AF5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49B4F-7A28-766A-D2D4-F75D5EE0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8796-59E6-49FF-9F92-0A0EDE486CD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A7100-370F-B417-205E-F0647681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5690B-FA0F-11A2-E9A3-50C7D1DC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7FBC-ACAB-4908-A1FB-2F2A498B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5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1AB90B-2FA3-1B1D-F15B-242101C4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8796-59E6-49FF-9F92-0A0EDE486CD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7BD0D-D74D-61AE-34A6-E8366FC3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8DCB3-DEDD-C011-197D-4169034B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7FBC-ACAB-4908-A1FB-2F2A498B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0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2C59-B054-99FF-B6E5-BC99622A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43C7-BD40-F040-2B75-A7A1914E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D3B09-BDAB-E30B-02A5-DA7D78C7A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E7CCF-6398-750F-E96F-EEDEC270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8796-59E6-49FF-9F92-0A0EDE486CD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4E1F6-830D-F709-5CD5-5B007A3A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3A020-EEF0-2C3A-F563-6D352229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7FBC-ACAB-4908-A1FB-2F2A498B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1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254E-4546-6D4B-C64A-A4B64C3FC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13648-A826-ADA2-E2DE-FA586263B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52E45-25DA-3AB3-56A6-7C1D6DBED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59E7D-66D2-C11D-02C5-8CB50B13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8796-59E6-49FF-9F92-0A0EDE486CD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E2C3B-E63E-5888-FAAD-E0FD001D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6F3D4-F2E4-E1EE-0C5D-C718F00C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7FBC-ACAB-4908-A1FB-2F2A498B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9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BA4D8-7A03-71E9-B021-05B545AEC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6557E-8199-8D77-2CB0-539E08884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00D18-241C-C407-1489-553A0FFBC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78796-59E6-49FF-9F92-0A0EDE486CD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004C9-67F1-4111-6AC0-21BB9CBD3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D888A-0161-C7E7-1AE0-C8E5F2DF6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E7FBC-ACAB-4908-A1FB-2F2A498B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4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3267-0D52-230A-C81D-57A9D9D7F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D0628-7B6D-682E-977B-2E561A65D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1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370F36-97E2-09F0-CD21-67D2BDA0CCFB}"/>
              </a:ext>
            </a:extLst>
          </p:cNvPr>
          <p:cNvSpPr txBox="1"/>
          <p:nvPr/>
        </p:nvSpPr>
        <p:spPr>
          <a:xfrm>
            <a:off x="1491916" y="1859339"/>
            <a:ext cx="103311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SNSR_THCKNESS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120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SNSR_THCKNESS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DEPL_VOLTS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DEPL_VOLTS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MAX_DEPL_VOLTS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250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MAX_DEPL_VOLTS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DEPL_UNIF_VOLTS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DEPL_UNIF_VOLTS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SNSR_THKNES_UNIF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120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SNSR_THKNES_UNIF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effectLst/>
                <a:highlight>
                  <a:srgbClr val="FF00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DEPL_VOLTS_PASS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PASSED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effectLst/>
                <a:highlight>
                  <a:srgbClr val="FF00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DEPL_VOLTS_PASS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dirty="0">
              <a:highlight>
                <a:srgbClr val="FF0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effectLst/>
                <a:highlight>
                  <a:srgbClr val="FF00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DEPL_VOLTS_UNIF_PASS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PASSED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effectLst/>
                <a:highlight>
                  <a:srgbClr val="FF00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DEPL_VOLTS_UNIF_PASS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dirty="0">
              <a:highlight>
                <a:srgbClr val="FF0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effectLst/>
                <a:highlight>
                  <a:srgbClr val="FF00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C_INT_PASS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PASSED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effectLst/>
                <a:highlight>
                  <a:srgbClr val="FF00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C_INT_PASS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dirty="0">
              <a:highlight>
                <a:srgbClr val="FF0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effectLst/>
                <a:highlight>
                  <a:srgbClr val="FF00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SNSR_THKNES_UNIF_PASS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PASSED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effectLst/>
                <a:highlight>
                  <a:srgbClr val="FF00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SNSR_THKNES_UNIF_PASS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dirty="0">
              <a:highlight>
                <a:srgbClr val="FF0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&lt;PASS&gt;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PASSED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&lt;/PASS&gt;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F8B740-3FCC-997F-800D-1C76F33E681A}"/>
              </a:ext>
            </a:extLst>
          </p:cNvPr>
          <p:cNvSpPr txBox="1"/>
          <p:nvPr/>
        </p:nvSpPr>
        <p:spPr>
          <a:xfrm>
            <a:off x="1628274" y="648160"/>
            <a:ext cx="10331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CV_SUMRY</a:t>
            </a:r>
          </a:p>
        </p:txBody>
      </p:sp>
    </p:spTree>
    <p:extLst>
      <p:ext uri="{BB962C8B-B14F-4D97-AF65-F5344CB8AC3E}">
        <p14:creationId xmlns:p14="http://schemas.microsoft.com/office/powerpoint/2010/main" val="330561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CE2ECBC-AB26-6317-4765-638585CC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5" y="112295"/>
            <a:ext cx="5068405" cy="61216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46ECAC-73B4-1987-4B64-AF3BF1E57026}"/>
              </a:ext>
            </a:extLst>
          </p:cNvPr>
          <p:cNvSpPr txBox="1"/>
          <p:nvPr/>
        </p:nvSpPr>
        <p:spPr>
          <a:xfrm>
            <a:off x="5393261" y="3531730"/>
            <a:ext cx="3215542" cy="2616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&lt;SNSR_THCKNESS&gt;300&lt;/SNSR_THCKNESS&gt; </a:t>
            </a:r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152EF-60CA-9DF1-395A-B3CEDF08BC21}"/>
              </a:ext>
            </a:extLst>
          </p:cNvPr>
          <p:cNvSpPr txBox="1"/>
          <p:nvPr/>
        </p:nvSpPr>
        <p:spPr>
          <a:xfrm>
            <a:off x="5280966" y="2754306"/>
            <a:ext cx="3215542" cy="2616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&lt;DEPL_VOLTS&gt;284&lt;/DEPL_VOLTS&gt;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D8F53-F9ED-E80E-4255-D32A8C56239F}"/>
              </a:ext>
            </a:extLst>
          </p:cNvPr>
          <p:cNvSpPr txBox="1"/>
          <p:nvPr/>
        </p:nvSpPr>
        <p:spPr>
          <a:xfrm>
            <a:off x="5280966" y="3153509"/>
            <a:ext cx="4901763" cy="26161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&lt;MAX_DEPL_VOLTS&gt;370&lt;/MAX_DEPL_VOLTS&gt;</a:t>
            </a:r>
            <a:endParaRPr lang="en-U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E48ED5-C58F-7CDF-533F-099C36B01817}"/>
              </a:ext>
            </a:extLst>
          </p:cNvPr>
          <p:cNvSpPr/>
          <p:nvPr/>
        </p:nvSpPr>
        <p:spPr>
          <a:xfrm>
            <a:off x="1684421" y="3015916"/>
            <a:ext cx="713874" cy="3128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28AA7B-89F2-ED70-AA14-8F86B6ECCD68}"/>
              </a:ext>
            </a:extLst>
          </p:cNvPr>
          <p:cNvSpPr/>
          <p:nvPr/>
        </p:nvSpPr>
        <p:spPr>
          <a:xfrm>
            <a:off x="2871536" y="3506125"/>
            <a:ext cx="442957" cy="31282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6DB80C-F582-3D6C-5EF5-359B56B7BE14}"/>
              </a:ext>
            </a:extLst>
          </p:cNvPr>
          <p:cNvSpPr/>
          <p:nvPr/>
        </p:nvSpPr>
        <p:spPr>
          <a:xfrm>
            <a:off x="995058" y="3506124"/>
            <a:ext cx="356937" cy="2236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C5FB5B-72AE-79E2-E3EB-C2C07685AC98}"/>
              </a:ext>
            </a:extLst>
          </p:cNvPr>
          <p:cNvSpPr txBox="1"/>
          <p:nvPr/>
        </p:nvSpPr>
        <p:spPr>
          <a:xfrm>
            <a:off x="5110759" y="3894562"/>
            <a:ext cx="5428904" cy="261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&lt;DEPL_UNIF_VOLTS&gt;0.2&lt;/DEPL_UNIF_VOLTS&gt; </a:t>
            </a:r>
            <a:endParaRPr lang="en-US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68E3A7-9B0C-3B9F-2E65-9EE0A215CF85}"/>
              </a:ext>
            </a:extLst>
          </p:cNvPr>
          <p:cNvSpPr/>
          <p:nvPr/>
        </p:nvSpPr>
        <p:spPr>
          <a:xfrm>
            <a:off x="713875" y="3729789"/>
            <a:ext cx="1593302" cy="312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EA2E9A-D138-A38F-F27A-8D646C149E07}"/>
              </a:ext>
            </a:extLst>
          </p:cNvPr>
          <p:cNvSpPr txBox="1"/>
          <p:nvPr/>
        </p:nvSpPr>
        <p:spPr>
          <a:xfrm>
            <a:off x="4695429" y="5473161"/>
            <a:ext cx="6253308" cy="2616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&lt;SNSR_THKNES_UNIF&gt;0.2&lt;/SNSR_THKNES_UNIF&gt; </a:t>
            </a:r>
            <a:endParaRPr lang="en-US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0A5F40-19B7-73D4-3D4B-F7B1D57F7255}"/>
              </a:ext>
            </a:extLst>
          </p:cNvPr>
          <p:cNvSpPr/>
          <p:nvPr/>
        </p:nvSpPr>
        <p:spPr>
          <a:xfrm>
            <a:off x="1925052" y="5345006"/>
            <a:ext cx="94648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9CA0D6-4D13-ED48-9E4C-B6BEAEE5DE4F}"/>
              </a:ext>
            </a:extLst>
          </p:cNvPr>
          <p:cNvSpPr txBox="1"/>
          <p:nvPr/>
        </p:nvSpPr>
        <p:spPr>
          <a:xfrm>
            <a:off x="635429" y="1625444"/>
            <a:ext cx="6253308" cy="26161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&lt;DEPL_VOLTS_PASS&gt;PASS&lt;/DEPL_VOLTS_PASS&gt; 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4CB11-D841-1FC2-BAF6-D7F2ACE57499}"/>
              </a:ext>
            </a:extLst>
          </p:cNvPr>
          <p:cNvSpPr/>
          <p:nvPr/>
        </p:nvSpPr>
        <p:spPr>
          <a:xfrm>
            <a:off x="3306116" y="3506125"/>
            <a:ext cx="442957" cy="3128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16347C-297C-DF1F-444E-B497735D549D}"/>
              </a:ext>
            </a:extLst>
          </p:cNvPr>
          <p:cNvSpPr txBox="1"/>
          <p:nvPr/>
        </p:nvSpPr>
        <p:spPr>
          <a:xfrm>
            <a:off x="2398294" y="2089498"/>
            <a:ext cx="6253308" cy="26161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&lt;DEPL_VOLTS_PASS&gt;PASS&lt;/DEPL_VOLTS_PASS&gt; </a:t>
            </a:r>
            <a:endParaRPr lang="en-U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22C282-0D47-FE85-8FB1-8F339062AEF9}"/>
              </a:ext>
            </a:extLst>
          </p:cNvPr>
          <p:cNvSpPr/>
          <p:nvPr/>
        </p:nvSpPr>
        <p:spPr>
          <a:xfrm>
            <a:off x="4465511" y="3953532"/>
            <a:ext cx="442957" cy="3128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2DA2BC-409D-7F2C-CEB0-ECAF5599F4BF}"/>
              </a:ext>
            </a:extLst>
          </p:cNvPr>
          <p:cNvSpPr txBox="1"/>
          <p:nvPr/>
        </p:nvSpPr>
        <p:spPr>
          <a:xfrm>
            <a:off x="3171430" y="6059067"/>
            <a:ext cx="4817538" cy="261610"/>
          </a:xfrm>
          <a:prstGeom prst="rect">
            <a:avLst/>
          </a:prstGeom>
          <a:noFill/>
          <a:ln w="28575"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&lt;SNSR_THKNES_UNIF_PASS&gt;PASSED &lt;/SNSR_THKNES_UNIF_PASS&gt; </a:t>
            </a:r>
            <a:endParaRPr lang="en-US" sz="11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1957CE-F506-B0E1-286C-2896FED7532B}"/>
              </a:ext>
            </a:extLst>
          </p:cNvPr>
          <p:cNvSpPr/>
          <p:nvPr/>
        </p:nvSpPr>
        <p:spPr>
          <a:xfrm>
            <a:off x="3453928" y="5373261"/>
            <a:ext cx="442957" cy="312821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16314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261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AL kadhim</dc:creator>
  <cp:lastModifiedBy>Ali AL kadhim</cp:lastModifiedBy>
  <cp:revision>6</cp:revision>
  <dcterms:created xsi:type="dcterms:W3CDTF">2022-10-25T20:41:00Z</dcterms:created>
  <dcterms:modified xsi:type="dcterms:W3CDTF">2022-10-25T21:22:16Z</dcterms:modified>
</cp:coreProperties>
</file>