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A60C185-9DF7-49AD-955C-4A185CD8E8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DF797D-E897-4FC1-AC2D-BEDC882D95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CDE7D0-C714-44AF-BC11-F5937273FA2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50A8A3-11AD-431E-950E-1C945E61EE9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IV_SUMRY Current columns (Oct 26)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561680" y="1690200"/>
            <a:ext cx="776520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91840" y="1859400"/>
            <a:ext cx="103309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SNSR_THCKNESS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120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SNSR_THCKNESS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200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MAX_DEPL_VOLTS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250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MAX_DEPL_VOLTS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DEPL_UNIF_VOLTS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200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DEPL_UNIF_VOLTS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SNSR_THKNES_UNIF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120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alibri"/>
              </a:rPr>
              <a:t>SNSR_THKNES_UNIF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DEPL_VOLTS_UNIF_PASS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DEPL_VOLTS_UNIF_PASS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C_INT_PASS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C_INT_PASS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SNSR_THKNES_UNIF_PASS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&lt;/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SNSR_THKNES_UNIF_PASS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0000"/>
                </a:highlight>
                <a:latin typeface="Courier New"/>
                <a:ea typeface="Calibri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&lt;PASS&gt;</a:t>
            </a:r>
            <a:r>
              <a:rPr b="1" lang="en-US" sz="1800" spc="-1" strike="noStrike">
                <a:solidFill>
                  <a:srgbClr val="800000"/>
                </a:solidFill>
                <a:highlight>
                  <a:srgbClr val="ff0000"/>
                </a:highlight>
                <a:latin typeface="Courier New"/>
                <a:ea typeface="Calibri"/>
              </a:rPr>
              <a:t>PASSED</a:t>
            </a:r>
            <a:r>
              <a:rPr b="1" lang="en-US" sz="18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&lt;/PASS&gt;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8280" y="648000"/>
            <a:ext cx="10330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alibri"/>
              </a:rPr>
              <a:t>CV_SUMRY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CV_SUMRY Current columns (Oct 26)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3280" y="2194560"/>
            <a:ext cx="992088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122400" y="112320"/>
            <a:ext cx="5068080" cy="61214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5393160" y="3531600"/>
            <a:ext cx="3215160" cy="257760"/>
          </a:xfrm>
          <a:prstGeom prst="rect">
            <a:avLst/>
          </a:prstGeom>
          <a:noFill/>
          <a:ln w="28440">
            <a:solidFill>
              <a:schemeClr val="accent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&lt;SNSR_THCKNESS&gt;300&lt;/SNSR_THCKNESS&gt;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280840" y="2754360"/>
            <a:ext cx="3215160" cy="257760"/>
          </a:xfrm>
          <a:prstGeom prst="rect">
            <a:avLst/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&lt;DEPL_VOLTS&gt;284&lt;/DEPL_VOLTS&gt;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280840" y="3153600"/>
            <a:ext cx="4901400" cy="257760"/>
          </a:xfrm>
          <a:prstGeom prst="rect">
            <a:avLst/>
          </a:prstGeom>
          <a:noFill/>
          <a:ln w="28440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&lt;MAX_DEPL_VOLTS&gt;370&lt;/MAX_DEPL_VOLTS&gt;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684440" y="3016080"/>
            <a:ext cx="713520" cy="312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871360" y="3506040"/>
            <a:ext cx="442440" cy="3124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995040" y="3506040"/>
            <a:ext cx="356400" cy="223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5110920" y="3894480"/>
            <a:ext cx="5428440" cy="2577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&lt;DEPL_UNIF_VOLTS&gt;0.2&lt;/DEPL_UNIF_VOLTS&gt;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713880" y="3729960"/>
            <a:ext cx="1593000" cy="31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4695480" y="5473080"/>
            <a:ext cx="6252840" cy="257760"/>
          </a:xfrm>
          <a:prstGeom prst="rect">
            <a:avLst/>
          </a:prstGeom>
          <a:noFill/>
          <a:ln w="284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&lt;SNSR_THKNES_UNIF&gt;0.2&lt;/SNSR_THKNES_UNIF&gt;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1924920" y="5344920"/>
            <a:ext cx="946080" cy="369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635400" y="1625400"/>
            <a:ext cx="6252840" cy="257760"/>
          </a:xfrm>
          <a:prstGeom prst="rect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3306240" y="3506040"/>
            <a:ext cx="442440" cy="3124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2398320" y="2089440"/>
            <a:ext cx="6252840" cy="257760"/>
          </a:xfrm>
          <a:prstGeom prst="rect">
            <a:avLst/>
          </a:prstGeom>
          <a:noFill/>
          <a:ln w="28440">
            <a:solidFill>
              <a:schemeClr val="bg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&lt;DEPL_VOLTS_PASS&gt;PASS&lt;/DEPL_VOLTS_PASS&gt;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4" name="CustomShape 14"/>
          <p:cNvSpPr/>
          <p:nvPr/>
        </p:nvSpPr>
        <p:spPr>
          <a:xfrm>
            <a:off x="4465440" y="3953520"/>
            <a:ext cx="442440" cy="3124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5"/>
          <p:cNvSpPr/>
          <p:nvPr/>
        </p:nvSpPr>
        <p:spPr>
          <a:xfrm>
            <a:off x="3171600" y="6059160"/>
            <a:ext cx="4817160" cy="257760"/>
          </a:xfrm>
          <a:prstGeom prst="rect">
            <a:avLst/>
          </a:prstGeom>
          <a:noFill/>
          <a:ln w="28440">
            <a:solidFill>
              <a:srgbClr val="00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&lt;SNSR_THKNES_UNIF_PASS&gt;PASSED &lt;/SNSR_THKNES_UNIF_PASS&gt;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3453840" y="5373360"/>
            <a:ext cx="442440" cy="31248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LibreOffice/6.4.7.2$Linux_X86_64 LibreOffice_project/40$Build-2</Application>
  <Words>261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2022-10-25T20:41:00Z</dcterms:created>
  <dc:creator>Ali AL kadhim</dc:creator>
  <dc:description/>
  <dc:language>en-US</dc:language>
  <cp:lastModifiedBy/>
  <dcterms:modified xsi:type="dcterms:W3CDTF">2022-10-26T10:16:05Z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