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E38C"/>
    <a:srgbClr val="006600"/>
    <a:srgbClr val="ED7D31"/>
    <a:srgbClr val="FF0000"/>
    <a:srgbClr val="7F7F7F"/>
    <a:srgbClr val="7030A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A60C185-9DF7-49AD-955C-4A185CD8E8B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10/29/2022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3DF797D-E897-4FC1-AC2D-BEDC882D956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2CDE7D0-C714-44AF-BC11-F5937273FA2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10/29/2022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850A8A3-11AD-431E-950E-1C945E61EE9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IV_SUMRY Current columns (Oct 26)</a:t>
            </a: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1561680" y="1690200"/>
            <a:ext cx="7765200" cy="384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491840" y="1859400"/>
            <a:ext cx="1033092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SNSR_THCKNESS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r>
              <a:rPr lang="en-US" sz="1800" b="1" strike="noStrike" spc="-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120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&lt;/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SNSR_THCKNESS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DEPL_VOLTS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r>
              <a:rPr lang="en-US" sz="1800" b="1" strike="noStrike" spc="-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200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&lt;/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DEPL_VOLTS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MAX_DEPL_VOLTS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r>
              <a:rPr lang="en-US" sz="1800" b="1" strike="noStrike" spc="-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250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&lt;/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MAX_DEPL_VOLTS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DEPL_UNIF_VOLTS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r>
              <a:rPr lang="en-US" sz="1800" b="1" strike="noStrike" spc="-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200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&lt;/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DEPL_UNIF_VOLTS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SNSR_THKNES_UNIF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r>
              <a:rPr lang="en-US" sz="1800" b="1" strike="noStrike" spc="-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120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&lt;/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SNSR_THKNES_UNIF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DEPL_VOLTS_PASS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r>
              <a:rPr lang="en-US" sz="1800" b="1" strike="noStrike" spc="-1">
                <a:solidFill>
                  <a:srgbClr val="8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PASSED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&lt;/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DEPL_VOLTS_PASS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DEPL_VOLTS_UNIF_PASS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r>
              <a:rPr lang="en-US" sz="1800" b="1" strike="noStrike" spc="-1">
                <a:solidFill>
                  <a:srgbClr val="8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PASSED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&lt;/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DEPL_VOLTS_UNIF_PASS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C_INT_PASS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r>
              <a:rPr lang="en-US" sz="1800" b="1" strike="noStrike" spc="-1">
                <a:solidFill>
                  <a:srgbClr val="8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PASSED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&lt;/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C_INT_PASS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SNSR_THKNES_UNIF_PASS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r>
              <a:rPr lang="en-US" sz="1800" b="1" strike="noStrike" spc="-1">
                <a:solidFill>
                  <a:srgbClr val="8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PASSED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&lt;/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SNSR_THKNES_UNIF_PASS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&lt;PASS&gt;</a:t>
            </a:r>
            <a:r>
              <a:rPr lang="en-US" sz="1800" b="1" strike="noStrike" spc="-1">
                <a:solidFill>
                  <a:srgbClr val="8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PASSED</a:t>
            </a:r>
            <a:r>
              <a:rPr lang="en-US" sz="18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&lt;/PASS&gt;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628280" y="648000"/>
            <a:ext cx="10330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CV_SUMRY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CV_SUMRY Current columns (Oct 26)</a:t>
            </a: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503280" y="2194560"/>
            <a:ext cx="9920880" cy="384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Graphical user interface, text, application, email&#10;&#10;Description automatically generated"/>
          <p:cNvPicPr/>
          <p:nvPr/>
        </p:nvPicPr>
        <p:blipFill>
          <a:blip r:embed="rId2"/>
          <a:stretch/>
        </p:blipFill>
        <p:spPr>
          <a:xfrm>
            <a:off x="3370708" y="68777"/>
            <a:ext cx="5068080" cy="6121440"/>
          </a:xfrm>
          <a:prstGeom prst="rect">
            <a:avLst/>
          </a:prstGeom>
          <a:ln w="38100"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8246319" y="3695760"/>
            <a:ext cx="3215160" cy="2577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Calibri"/>
              </a:rPr>
              <a:t>&lt;SNSR_THCKNESS&gt;300&lt;/SNSR_THCKNESS&gt;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646268" y="1469609"/>
            <a:ext cx="2644406" cy="257760"/>
          </a:xfrm>
          <a:prstGeom prst="rect">
            <a:avLst/>
          </a:prstGeom>
          <a:noFill/>
          <a:ln w="381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Calibri"/>
              </a:rPr>
              <a:t>&lt;DEPL_VOLTS&gt;284&lt;/DEPL_VOLTS&gt;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144588" y="2042879"/>
            <a:ext cx="3306086" cy="257760"/>
          </a:xfrm>
          <a:prstGeom prst="rect">
            <a:avLst/>
          </a:prstGeom>
          <a:noFill/>
          <a:ln w="38100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Calibri"/>
              </a:rPr>
              <a:t>&lt;MAX_DEPL_VOLTS&gt;370&lt;/MAX_DEPL_VOLTS&gt;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902926" y="3016080"/>
            <a:ext cx="743342" cy="2577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6119668" y="3453787"/>
            <a:ext cx="442440" cy="31248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4243348" y="3506040"/>
            <a:ext cx="356400" cy="2232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77251" y="3717896"/>
            <a:ext cx="3391988" cy="25776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&lt;DEPL_UNIF_VOLTS&gt;0.2&lt;/DEPL_UNIF_VOLTS&gt;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3925290" y="3735176"/>
            <a:ext cx="1739035" cy="22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9"/>
          <p:cNvSpPr/>
          <p:nvPr/>
        </p:nvSpPr>
        <p:spPr>
          <a:xfrm>
            <a:off x="4717819" y="6261915"/>
            <a:ext cx="3673457" cy="257760"/>
          </a:xfrm>
          <a:prstGeom prst="rect">
            <a:avLst/>
          </a:prstGeom>
          <a:noFill/>
          <a:ln w="3810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Calibri"/>
              </a:rPr>
              <a:t>&lt;SNSR_THKNES_UNIF&gt;0.2&lt;/SNSR_THKNES_UNIF&gt;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5173228" y="5403906"/>
            <a:ext cx="946080" cy="2577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1"/>
          <p:cNvSpPr/>
          <p:nvPr/>
        </p:nvSpPr>
        <p:spPr>
          <a:xfrm>
            <a:off x="8249905" y="3291479"/>
            <a:ext cx="3509880" cy="260156"/>
          </a:xfrm>
          <a:prstGeom prst="rect">
            <a:avLst/>
          </a:prstGeom>
          <a:noFill/>
          <a:ln w="3810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&lt;DEPL_VOLTS_PASS&gt;PASS&lt;/DEPL_VOLTS_PASS&gt;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6554548" y="3453787"/>
            <a:ext cx="442440" cy="3124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3"/>
          <p:cNvSpPr/>
          <p:nvPr/>
        </p:nvSpPr>
        <p:spPr>
          <a:xfrm>
            <a:off x="8246319" y="4328089"/>
            <a:ext cx="3619303" cy="2577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Calibri"/>
              </a:rPr>
              <a:t>&lt;DEPL_VOLTS_PASS&gt;PASS&lt;/DEPL_VOLTS_PASS&gt;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04" name="CustomShape 14"/>
          <p:cNvSpPr/>
          <p:nvPr/>
        </p:nvSpPr>
        <p:spPr>
          <a:xfrm>
            <a:off x="7713748" y="3953520"/>
            <a:ext cx="442440" cy="25251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5"/>
          <p:cNvSpPr/>
          <p:nvPr/>
        </p:nvSpPr>
        <p:spPr>
          <a:xfrm>
            <a:off x="7405845" y="5801681"/>
            <a:ext cx="4703077" cy="257760"/>
          </a:xfrm>
          <a:prstGeom prst="rect">
            <a:avLst/>
          </a:prstGeom>
          <a:noFill/>
          <a:ln w="381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&lt;SNSR_THKNES_UNIF_PASS&gt;PASSED&lt;/SNSR_THKNES_UNIF_PASS&gt;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06" name="CustomShape 16"/>
          <p:cNvSpPr/>
          <p:nvPr/>
        </p:nvSpPr>
        <p:spPr>
          <a:xfrm>
            <a:off x="6649896" y="5390780"/>
            <a:ext cx="442440" cy="269877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A1B34-7661-0059-C79B-09F88DBB0DD5}"/>
              </a:ext>
            </a:extLst>
          </p:cNvPr>
          <p:cNvCxnSpPr>
            <a:cxnSpLocks/>
          </p:cNvCxnSpPr>
          <p:nvPr/>
        </p:nvCxnSpPr>
        <p:spPr>
          <a:xfrm flipH="1">
            <a:off x="5464083" y="1727369"/>
            <a:ext cx="335826" cy="1248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40489E-B2BE-B577-CF13-41AA569838D1}"/>
              </a:ext>
            </a:extLst>
          </p:cNvPr>
          <p:cNvCxnSpPr>
            <a:cxnSpLocks/>
          </p:cNvCxnSpPr>
          <p:nvPr/>
        </p:nvCxnSpPr>
        <p:spPr>
          <a:xfrm flipH="1" flipV="1">
            <a:off x="6423464" y="3866936"/>
            <a:ext cx="1806248" cy="14886"/>
          </a:xfrm>
          <a:prstGeom prst="line">
            <a:avLst/>
          </a:prstGeom>
          <a:ln w="28575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B33099-CAC4-C698-7E45-49CECD31DDEA}"/>
              </a:ext>
            </a:extLst>
          </p:cNvPr>
          <p:cNvCxnSpPr/>
          <p:nvPr/>
        </p:nvCxnSpPr>
        <p:spPr>
          <a:xfrm flipV="1">
            <a:off x="6418218" y="3730596"/>
            <a:ext cx="0" cy="151016"/>
          </a:xfrm>
          <a:prstGeom prst="straightConnector1">
            <a:avLst/>
          </a:prstGeom>
          <a:ln w="28575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6FF91C-D925-65BC-1BE1-ACDBCA2CB0A9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6996988" y="3421557"/>
            <a:ext cx="1252917" cy="10462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8C991B-1F1A-0F1A-AF9F-0A4D7F6679FA}"/>
              </a:ext>
            </a:extLst>
          </p:cNvPr>
          <p:cNvCxnSpPr>
            <a:cxnSpLocks/>
          </p:cNvCxnSpPr>
          <p:nvPr/>
        </p:nvCxnSpPr>
        <p:spPr>
          <a:xfrm flipH="1" flipV="1">
            <a:off x="7892945" y="4235354"/>
            <a:ext cx="353374" cy="348633"/>
          </a:xfrm>
          <a:prstGeom prst="straightConnector1">
            <a:avLst/>
          </a:prstGeom>
          <a:ln w="28575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5254F3-7B70-9483-8C7F-8F53C5918515}"/>
              </a:ext>
            </a:extLst>
          </p:cNvPr>
          <p:cNvCxnSpPr/>
          <p:nvPr/>
        </p:nvCxnSpPr>
        <p:spPr>
          <a:xfrm>
            <a:off x="3509624" y="3866936"/>
            <a:ext cx="370495" cy="7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3DCF6-46F4-725D-7F3D-46F3F4E6F1F1}"/>
              </a:ext>
            </a:extLst>
          </p:cNvPr>
          <p:cNvCxnSpPr/>
          <p:nvPr/>
        </p:nvCxnSpPr>
        <p:spPr>
          <a:xfrm flipH="1" flipV="1">
            <a:off x="6119308" y="5714997"/>
            <a:ext cx="435240" cy="431128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022C58-969B-56A7-2BDC-446E73ADFF7A}"/>
              </a:ext>
            </a:extLst>
          </p:cNvPr>
          <p:cNvCxnSpPr/>
          <p:nvPr/>
        </p:nvCxnSpPr>
        <p:spPr>
          <a:xfrm flipH="1" flipV="1">
            <a:off x="7144588" y="5660657"/>
            <a:ext cx="182000" cy="269904"/>
          </a:xfrm>
          <a:prstGeom prst="straightConnector1">
            <a:avLst/>
          </a:prstGeom>
          <a:ln w="285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stomShape 7">
            <a:extLst>
              <a:ext uri="{FF2B5EF4-FFF2-40B4-BE49-F238E27FC236}">
                <a16:creationId xmlns:a16="http://schemas.microsoft.com/office/drawing/2014/main" id="{2596EDE8-AF63-664F-F7C2-B9DB25348F75}"/>
              </a:ext>
            </a:extLst>
          </p:cNvPr>
          <p:cNvSpPr/>
          <p:nvPr/>
        </p:nvSpPr>
        <p:spPr>
          <a:xfrm>
            <a:off x="117636" y="5457237"/>
            <a:ext cx="3391988" cy="25776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&lt;DEPL_UNIF_VOLTS&gt;0.2&lt;/DEPL_UNIF_VOLTS&gt;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18505-6AF0-DE45-4686-AF4C872AC889}"/>
              </a:ext>
            </a:extLst>
          </p:cNvPr>
          <p:cNvSpPr/>
          <p:nvPr/>
        </p:nvSpPr>
        <p:spPr>
          <a:xfrm>
            <a:off x="4025579" y="5795609"/>
            <a:ext cx="470220" cy="263832"/>
          </a:xfrm>
          <a:prstGeom prst="rect">
            <a:avLst/>
          </a:prstGeom>
          <a:noFill/>
          <a:ln>
            <a:solidFill>
              <a:srgbClr val="FFE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61A48F-190A-CF2A-2281-5B586926552D}"/>
              </a:ext>
            </a:extLst>
          </p:cNvPr>
          <p:cNvCxnSpPr/>
          <p:nvPr/>
        </p:nvCxnSpPr>
        <p:spPr>
          <a:xfrm>
            <a:off x="3509624" y="5579533"/>
            <a:ext cx="515955" cy="216076"/>
          </a:xfrm>
          <a:prstGeom prst="straightConnector1">
            <a:avLst/>
          </a:prstGeom>
          <a:ln w="28575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294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Ali AL kadhim</dc:creator>
  <dc:description/>
  <cp:lastModifiedBy>Ali AL kadhim</cp:lastModifiedBy>
  <cp:revision>12</cp:revision>
  <dcterms:created xsi:type="dcterms:W3CDTF">2022-10-25T20:41:00Z</dcterms:created>
  <dcterms:modified xsi:type="dcterms:W3CDTF">2022-10-30T15:51:08Z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