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Comparison: innerHTML vs appendChild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Key Differences, Syntax, and When to 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rPr dirty="0">
                <a:solidFill>
                  <a:schemeClr val="bg2"/>
                </a:solidFill>
              </a:rPr>
              <a:t>Key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innerHTML: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Replaces the entire content of an element.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Supports inserting complex HTML.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Risky if user input is not sanitized (XSS vulnerability).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Easy and quick for bulk content updates.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appendChild: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Adds a new node as a child without replacing existing content.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Safer, as it works with nodes rather than raw strings.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More efficient when dynamically building or updating the DOM.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Requires manual node creation.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rPr dirty="0">
                <a:solidFill>
                  <a:schemeClr val="bg1"/>
                </a:solidFill>
              </a:rPr>
              <a:t>Syntax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• </a:t>
            </a:r>
            <a:r>
              <a:rPr dirty="0" err="1"/>
              <a:t>innerHTML</a:t>
            </a:r>
            <a:r>
              <a:rPr dirty="0"/>
              <a:t> Syntax: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  </a:t>
            </a:r>
            <a:r>
              <a:rPr dirty="0" err="1"/>
              <a:t>element.innerHTML</a:t>
            </a:r>
            <a:r>
              <a:rPr dirty="0"/>
              <a:t> = '&lt;p&gt;New Content&lt;/p&gt;';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• </a:t>
            </a:r>
            <a:r>
              <a:rPr dirty="0" err="1"/>
              <a:t>appendChild</a:t>
            </a:r>
            <a:r>
              <a:rPr dirty="0"/>
              <a:t> Syntax: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  const </a:t>
            </a:r>
            <a:r>
              <a:rPr dirty="0" err="1"/>
              <a:t>newNode</a:t>
            </a:r>
            <a:r>
              <a:rPr dirty="0"/>
              <a:t> = </a:t>
            </a:r>
            <a:r>
              <a:rPr dirty="0" err="1"/>
              <a:t>document.createElement</a:t>
            </a:r>
            <a:r>
              <a:rPr dirty="0"/>
              <a:t>('p');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  </a:t>
            </a:r>
            <a:r>
              <a:rPr dirty="0" err="1"/>
              <a:t>newNode.textContent</a:t>
            </a:r>
            <a:r>
              <a:rPr dirty="0"/>
              <a:t> = 'New Content';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  </a:t>
            </a:r>
            <a:r>
              <a:rPr dirty="0" err="1"/>
              <a:t>element.appendChild</a:t>
            </a:r>
            <a:r>
              <a:rPr dirty="0"/>
              <a:t>(</a:t>
            </a:r>
            <a:r>
              <a:rPr dirty="0" err="1"/>
              <a:t>newNode</a:t>
            </a:r>
            <a:r>
              <a:rPr dirty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rPr dirty="0">
                <a:solidFill>
                  <a:schemeClr val="bg1"/>
                </a:solidFill>
              </a:rPr>
              <a:t>When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Use innerHTML when: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You need to quickly replace or update bulk HTML content.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You are working with trusted, pre-defined HTML strings.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Use appendChild when: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You want to preserve existing content and just add new elements.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You are dynamically building the DOM with individual elements.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Security is a concern (avoids XSS vulnerabilities).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232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Comparison: innerHTML vs appendChild</vt:lpstr>
      <vt:lpstr>Key Differences</vt:lpstr>
      <vt:lpstr>Syntax Comparison</vt:lpstr>
      <vt:lpstr>When to Use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Comparison: innerHTML vs appendChild</dc:title>
  <dc:subject/>
  <dc:creator/>
  <cp:keywords/>
  <dc:description>generated using python-pptx</dc:description>
  <cp:lastModifiedBy>Orange</cp:lastModifiedBy>
  <cp:revision>2</cp:revision>
  <dcterms:created xsi:type="dcterms:W3CDTF">2013-01-27T09:14:16Z</dcterms:created>
  <dcterms:modified xsi:type="dcterms:W3CDTF">2025-01-07T19:03:18Z</dcterms:modified>
  <cp:category/>
</cp:coreProperties>
</file>