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69"/>
    <p:restoredTop sz="95915"/>
  </p:normalViewPr>
  <p:slideViewPr>
    <p:cSldViewPr snapToGrid="0">
      <p:cViewPr varScale="1">
        <p:scale>
          <a:sx n="73" d="100"/>
          <a:sy n="73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D4AB-DD4C-D7DB-1420-591475AA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/>
              <a:t>ISSUE 1/2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F507F8-597F-C432-21BC-91C38D8A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9671737" cy="4454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/>
              </a:rPr>
              <a:t>In the ETL process:</a:t>
            </a:r>
          </a:p>
          <a:p>
            <a:pPr marL="0" indent="0">
              <a:buNone/>
            </a:pPr>
            <a:endParaRPr lang="en-GB" sz="2000" dirty="0">
              <a:latin typeface="+mj-lt"/>
              <a:ea typeface="Times New Roman" panose="02020603050405020304" pitchFamily="18" charset="0"/>
              <a:cs typeface="Times New Roman"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agreed on the overall format, but not on the details.</a:t>
            </a:r>
          </a:p>
          <a:p>
            <a:pPr marL="0" indent="0">
              <a:buNone/>
            </a:pPr>
            <a:endParaRPr lang="en-GB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instance, we had dates ordered </a:t>
            </a: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ascending in one set of data and descending in the other.</a:t>
            </a:r>
          </a:p>
          <a:p>
            <a:pPr marL="0" indent="0">
              <a:buNone/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Excel it adds a step in preparing the data, at best, it causes problems if overlooked, at worst.</a:t>
            </a:r>
            <a:endParaRPr lang="en-GB" sz="1000" dirty="0">
              <a:cs typeface="Times New Roman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1800" spc="-5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626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D4AB-DD4C-D7DB-1420-591475AA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/>
              <a:t>ISSUES 2/2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F507F8-597F-C432-21BC-91C38D8A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57402"/>
            <a:ext cx="9671737" cy="45916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 ENOUGH DATA</a:t>
            </a:r>
          </a:p>
          <a:p>
            <a:pPr marL="0" indent="0">
              <a:buNone/>
            </a:pPr>
            <a:endParaRPr lang="en-GB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was an exploratory attempt, so we tested with a few exchange rates and UK and EU interest rates. But </a:t>
            </a:r>
          </a:p>
          <a:p>
            <a:pPr marL="0" indent="0">
              <a:buNone/>
            </a:pPr>
            <a:endParaRPr lang="en-GB" sz="2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interest rates in this contest should be considered as pairs</a:t>
            </a: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like the exchange rates, because it is the difference of interest rates between two countries that is important for the forex rate</a:t>
            </a:r>
          </a:p>
          <a:p>
            <a:endParaRPr lang="en-GB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7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interest rates effect is not that clear even </a:t>
            </a:r>
            <a:r>
              <a:rPr lang="en-GB" sz="17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pairs are considered, because </a:t>
            </a:r>
            <a:r>
              <a:rPr lang="en-GB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forex rates are influenced by many more factors</a:t>
            </a: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7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 ones being differentials in inflation, differentials in interest rates, balance of trade between the countries, public debt, terms of trades, economic performance, Government intervention*.</a:t>
            </a:r>
          </a:p>
          <a:p>
            <a:pPr marL="0" indent="0">
              <a:buNone/>
            </a:pPr>
            <a:endParaRPr lang="en-GB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050" dirty="0">
                <a:cs typeface="Times New Roman"/>
              </a:rPr>
              <a:t>* For an overview see:</a:t>
            </a:r>
            <a:br>
              <a:rPr lang="en-GB" sz="1050" dirty="0">
                <a:cs typeface="Times New Roman"/>
              </a:rPr>
            </a:br>
            <a:r>
              <a:rPr lang="en-GB" sz="1050" dirty="0">
                <a:cs typeface="Times New Roman"/>
              </a:rPr>
              <a:t>https://www.investopedia.com/trading/factors-influence-exchange-rates/</a:t>
            </a:r>
            <a:br>
              <a:rPr lang="en-GB" sz="1050" dirty="0">
                <a:cs typeface="Times New Roman"/>
              </a:rPr>
            </a:br>
            <a:r>
              <a:rPr lang="en-GB" sz="1050" dirty="0">
                <a:cs typeface="Times New Roman"/>
              </a:rPr>
              <a:t>https://internationalpayments.fexco.com/en-gb/news-insights/factors-that-influence-exchange-rates/</a:t>
            </a:r>
          </a:p>
        </p:txBody>
      </p:sp>
    </p:spTree>
    <p:extLst>
      <p:ext uri="{BB962C8B-B14F-4D97-AF65-F5344CB8AC3E}">
        <p14:creationId xmlns:p14="http://schemas.microsoft.com/office/powerpoint/2010/main" val="11557715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305</TotalTime>
  <Words>214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Courier New</vt:lpstr>
      <vt:lpstr>Vapor Trail</vt:lpstr>
      <vt:lpstr>ISSUE 1/2</vt:lpstr>
      <vt:lpstr>ISSUES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FOREX</dc:title>
  <dc:creator>Kamsiyo Nwokedi09</dc:creator>
  <cp:lastModifiedBy>Anna Pedroni</cp:lastModifiedBy>
  <cp:revision>257</cp:revision>
  <dcterms:created xsi:type="dcterms:W3CDTF">2023-09-22T00:58:16Z</dcterms:created>
  <dcterms:modified xsi:type="dcterms:W3CDTF">2023-09-27T13:07:31Z</dcterms:modified>
</cp:coreProperties>
</file>