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4AEA6DA-2C88-6047-99B6-E30A6EF793E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5326FC7-6388-E74F-A933-3CED167D5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63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A6DA-2C88-6047-99B6-E30A6EF793E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6FC7-6388-E74F-A933-3CED167D5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A6DA-2C88-6047-99B6-E30A6EF793E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6FC7-6388-E74F-A933-3CED167D5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69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A6DA-2C88-6047-99B6-E30A6EF793E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6FC7-6388-E74F-A933-3CED167D5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87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A6DA-2C88-6047-99B6-E30A6EF793E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6FC7-6388-E74F-A933-3CED167D5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95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A6DA-2C88-6047-99B6-E30A6EF793E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6FC7-6388-E74F-A933-3CED167D5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01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A6DA-2C88-6047-99B6-E30A6EF793E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6FC7-6388-E74F-A933-3CED167D5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06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A6DA-2C88-6047-99B6-E30A6EF793E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6FC7-6388-E74F-A933-3CED167D5E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965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A6DA-2C88-6047-99B6-E30A6EF793E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6FC7-6388-E74F-A933-3CED167D5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A6DA-2C88-6047-99B6-E30A6EF793E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6FC7-6388-E74F-A933-3CED167D5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5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A6DA-2C88-6047-99B6-E30A6EF793E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6FC7-6388-E74F-A933-3CED167D5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5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A6DA-2C88-6047-99B6-E30A6EF793E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6FC7-6388-E74F-A933-3CED167D5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7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A6DA-2C88-6047-99B6-E30A6EF793E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6FC7-6388-E74F-A933-3CED167D5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9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A6DA-2C88-6047-99B6-E30A6EF793E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6FC7-6388-E74F-A933-3CED167D5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3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A6DA-2C88-6047-99B6-E30A6EF793E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6FC7-6388-E74F-A933-3CED167D5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0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A6DA-2C88-6047-99B6-E30A6EF793E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6FC7-6388-E74F-A933-3CED167D5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2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A6DA-2C88-6047-99B6-E30A6EF793E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26FC7-6388-E74F-A933-3CED167D5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AEA6DA-2C88-6047-99B6-E30A6EF793E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326FC7-6388-E74F-A933-3CED167D5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88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CE3D-4D1A-40E7-70E8-0F7D86373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BugBusters</a:t>
            </a:r>
            <a:r>
              <a:rPr lang="en-US" dirty="0"/>
              <a:t>: AI-Powered Code Review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E97D6-8EFA-6DD4-F570-5FF138A21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Presented by:</a:t>
            </a:r>
            <a:r>
              <a:rPr lang="en-US" dirty="0"/>
              <a:t> Ali Ammar</a:t>
            </a:r>
          </a:p>
        </p:txBody>
      </p:sp>
    </p:spTree>
    <p:extLst>
      <p:ext uri="{BB962C8B-B14F-4D97-AF65-F5344CB8AC3E}">
        <p14:creationId xmlns:p14="http://schemas.microsoft.com/office/powerpoint/2010/main" val="323455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8AE17-1B2D-BBB3-5B72-0979C34A6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E9A4A-1769-8B00-95FB-74F344C54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all programming languages</a:t>
            </a:r>
          </a:p>
          <a:p>
            <a:r>
              <a:rPr lang="en-US" dirty="0"/>
              <a:t>Detects bugs, inefficiencies, bad practices</a:t>
            </a:r>
          </a:p>
          <a:p>
            <a:r>
              <a:rPr lang="en-US" dirty="0"/>
              <a:t>Provides natural-language suggestions</a:t>
            </a:r>
          </a:p>
          <a:p>
            <a:r>
              <a:rPr lang="en-US" dirty="0"/>
              <a:t>Built with Spring Boot, JavaFX frontend, and OpenAI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07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EFA03-980D-13B4-3385-100EA14A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16DB8-3804-2C47-6BA0-0EF8423AF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review is essential but time-consuming</a:t>
            </a:r>
          </a:p>
          <a:p>
            <a:r>
              <a:rPr lang="en-US" dirty="0"/>
              <a:t>Many developers struggle with best practices</a:t>
            </a:r>
          </a:p>
          <a:p>
            <a:r>
              <a:rPr lang="en-US" dirty="0"/>
              <a:t>AI offers fast, consistent, language-agnostic 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52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F4C67-3ECF-0FE2-8C5D-99A358B4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7AF83-83FD-9A8C-4D28-36B118122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 (GUI)</a:t>
            </a:r>
          </a:p>
          <a:p>
            <a:r>
              <a:rPr lang="en-US" dirty="0"/>
              <a:t>Backend (Spring Boot)</a:t>
            </a:r>
          </a:p>
          <a:p>
            <a:r>
              <a:rPr lang="en-US" dirty="0"/>
              <a:t>OpenAI API</a:t>
            </a:r>
          </a:p>
          <a:p>
            <a:r>
              <a:rPr lang="en-US" dirty="0"/>
              <a:t>MySQL DB</a:t>
            </a:r>
          </a:p>
          <a:p>
            <a:r>
              <a:rPr lang="en-US" dirty="0"/>
              <a:t>Language-independent Input</a:t>
            </a:r>
          </a:p>
          <a:p>
            <a:endParaRPr lang="en-US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B3F2294-E0B5-71A3-3137-C447E98DF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917" y="838200"/>
            <a:ext cx="484231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7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3685-D039-8C9E-F62B-16ECA7FC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8EC7-6592-8C03-F121-F63A693C3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 code in any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Receive structured, plain-English suggestions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Highlights logic, syntax, style, and security issues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User-friendly interface with optional login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1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71FA-03E0-47FC-BE79-83B92A09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E42D5-8232-A9C9-79C3-3879F9A87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  <a:p>
            <a:r>
              <a:rPr lang="en-US" dirty="0"/>
              <a:t>JavaFX</a:t>
            </a:r>
          </a:p>
          <a:p>
            <a:r>
              <a:rPr lang="en-US" dirty="0"/>
              <a:t>OpenAI API</a:t>
            </a:r>
          </a:p>
          <a:p>
            <a:r>
              <a:rPr lang="en-US" dirty="0"/>
              <a:t>MySQL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84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2408-E5DE-3372-6575-E9B1F0F2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DBFA4-9465-693B-DBC7-AEDC20081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Multi-language input parsing</a:t>
            </a:r>
          </a:p>
          <a:p>
            <a:r>
              <a:rPr lang="en-US" dirty="0"/>
              <a:t>API rate limits</a:t>
            </a:r>
          </a:p>
          <a:p>
            <a:r>
              <a:rPr lang="en-US" dirty="0"/>
              <a:t>Managing code formatting for long snippets</a:t>
            </a:r>
          </a:p>
          <a:p>
            <a:r>
              <a:rPr lang="en-US" dirty="0"/>
              <a:t>Displaying structured feedback clearly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32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62CC2-6780-1635-BE8F-647C2867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A0C1E-E29F-BCFC-3DF0-1C5E6B977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 plugin (</a:t>
            </a:r>
            <a:r>
              <a:rPr lang="en-US" dirty="0" err="1"/>
              <a:t>VSCode</a:t>
            </a:r>
            <a:r>
              <a:rPr lang="en-US" dirty="0"/>
              <a:t>, IntelliJ)</a:t>
            </a:r>
          </a:p>
          <a:p>
            <a:r>
              <a:rPr lang="en-US" dirty="0"/>
              <a:t>Real-time linting</a:t>
            </a:r>
          </a:p>
          <a:p>
            <a:r>
              <a:rPr lang="en-US" dirty="0"/>
              <a:t>Fine-tuned models for each language</a:t>
            </a:r>
          </a:p>
          <a:p>
            <a:r>
              <a:rPr lang="en-US" dirty="0"/>
              <a:t>Team collaboration &amp; GitHub PR reviews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80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</TotalTime>
  <Words>151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BugBusters: AI-Powered Code Review Tool</vt:lpstr>
      <vt:lpstr>Project Overview</vt:lpstr>
      <vt:lpstr>Motivation </vt:lpstr>
      <vt:lpstr>System Architecture </vt:lpstr>
      <vt:lpstr>Key Features</vt:lpstr>
      <vt:lpstr>Technologies Used</vt:lpstr>
      <vt:lpstr>Challenges Faced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Ammar, Ali</dc:creator>
  <cp:lastModifiedBy>Ammar, Ali</cp:lastModifiedBy>
  <cp:revision>1</cp:revision>
  <dcterms:created xsi:type="dcterms:W3CDTF">2025-04-15T17:51:47Z</dcterms:created>
  <dcterms:modified xsi:type="dcterms:W3CDTF">2025-04-15T17:59:22Z</dcterms:modified>
</cp:coreProperties>
</file>