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8975" y="4743450"/>
            <a:ext cx="41052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I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n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s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t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l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s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i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 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J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v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a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085850" y="3857625"/>
            <a:ext cx="14639925" cy="2571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D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o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w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n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l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o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d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 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J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v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 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d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i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 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w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e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b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s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i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t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e</a:t>
            </a:r>
            <a:br/>
            <a:pPr algn="l">
              <a:lnSpc>
                <a:spcPts val="6300"/>
              </a:lnSpc>
            </a:pP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
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K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l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i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k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 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d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u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 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k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l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i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 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p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d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 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f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i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l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e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 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y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n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g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 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s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u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d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h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 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d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i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 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d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o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w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n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l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o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0" i="0" dirty="0">
                <a:solidFill>
                  <a:srgbClr val="FFFF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d</a:t>
            </a:r>
            <a:endParaRPr lang="en-US" sz="5400" dirty="0"/>
          </a:p>
        </p:txBody>
      </p:sp>
      <p:sp>
        <p:nvSpPr>
          <p:cNvPr id="3" name="Object2"/>
          <p:cNvSpPr/>
          <p:nvPr/>
        </p:nvSpPr>
        <p:spPr>
          <a:xfrm>
            <a:off x="2133600" y="4648200"/>
            <a:ext cx="1507807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: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/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/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w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w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w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c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c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/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c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w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/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j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v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/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j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v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/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w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/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x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2898FF"/>
                </a:solidFill>
                <a:latin typeface="Larsseit Regular" pitchFamily="34" charset="0"/>
                <a:ea typeface="Larsseit Regular" pitchFamily="34" charset="-122"/>
                <a:cs typeface="Larsseit Regular" pitchFamily="34" charset="-120"/>
              </a:rPr>
              <a:t>l</a:t>
            </a:r>
            <a:endParaRPr lang="en-US" sz="2700" dirty="0"/>
          </a:p>
        </p:txBody>
      </p:sp>
      <p:sp>
        <p:nvSpPr>
          <p:cNvPr id="4" name="Object3"/>
          <p:cNvSpPr/>
          <p:nvPr/>
        </p:nvSpPr>
        <p:spPr>
          <a:xfrm>
            <a:off x="1085850" y="1800225"/>
            <a:ext cx="52292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L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n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g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k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h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 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I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n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s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t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l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a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s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Larsseit Bold" pitchFamily="34" charset="0"/>
                <a:ea typeface="Larsseit Bold" pitchFamily="34" charset="-122"/>
                <a:cs typeface="Larsseit Bold" pitchFamily="34" charset="-120"/>
              </a:rPr>
              <a:t>i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362075" y="2028825"/>
            <a:ext cx="15544800" cy="6762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3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-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&gt;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w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w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-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&gt;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-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&gt;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-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&gt;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4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,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5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,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j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g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m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e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g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h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p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u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: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\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\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\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\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(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;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)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,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: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\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362075" y="1009650"/>
            <a:ext cx="2314575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T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e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t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i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n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g</a:t>
            </a:r>
            <a:endParaRPr lang="en-US" sz="5400" dirty="0"/>
          </a:p>
        </p:txBody>
      </p:sp>
      <p:sp>
        <p:nvSpPr>
          <p:cNvPr id="3" name="Object2"/>
          <p:cNvSpPr/>
          <p:nvPr/>
        </p:nvSpPr>
        <p:spPr>
          <a:xfrm>
            <a:off x="2762250" y="3009900"/>
            <a:ext cx="12353925" cy="426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(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W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+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,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)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,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4800"/>
              </a:lnSpc>
            </a:pPr>
            <a:r>
              <a:rPr lang="en-US" sz="4125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,</a:t>
            </a:r>
            <a:pPr algn="l">
              <a:lnSpc>
                <a:spcPts val="4800"/>
              </a:lnSpc>
            </a:pPr>
            <a:r>
              <a:rPr lang="en-US" sz="4125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j</a:t>
            </a:r>
            <a:pPr algn="l">
              <a:lnSpc>
                <a:spcPts val="4800"/>
              </a:lnSpc>
            </a:pPr>
            <a:r>
              <a:rPr lang="en-US" sz="4125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W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w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,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(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)</a:t>
            </a:r>
            <a:pPr algn="l">
              <a:lnSpc>
                <a:spcPts val="4800"/>
              </a:lnSpc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endParaRPr lang="en-US" sz="41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362075" y="942975"/>
            <a:ext cx="2876550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T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e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t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i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n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g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6300"/>
              </a:lnSpc>
            </a:pPr>
            <a:r>
              <a:rPr lang="en-US" sz="54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2</a:t>
            </a:r>
            <a:endParaRPr lang="en-US" sz="5400" dirty="0"/>
          </a:p>
        </p:txBody>
      </p:sp>
      <p:sp>
        <p:nvSpPr>
          <p:cNvPr id="3" name="Object2"/>
          <p:cNvSpPr/>
          <p:nvPr/>
        </p:nvSpPr>
        <p:spPr>
          <a:xfrm>
            <a:off x="1362075" y="2771775"/>
            <a:ext cx="14630400" cy="6191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1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x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/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+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+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/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(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)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2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x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(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H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u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r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u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f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 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L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 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a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d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a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l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a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h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 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h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u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r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u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f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 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k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a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p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i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t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a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l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2898FF"/>
                </a:solidFill>
                <a:latin typeface="Roboto Light Italic" pitchFamily="34" charset="0"/>
                <a:ea typeface="Roboto Light Italic" pitchFamily="34" charset="-122"/>
                <a:cs typeface="Roboto Light Italic" pitchFamily="34" charset="-120"/>
              </a:rPr>
              <a:t> 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)</a:t>
            </a:r>
            <a:pPr algn="l">
              <a:lnSpc>
                <a:spcPts val="4800"/>
              </a:lnSpc>
              <a:spcAft>
                <a:spcPts val="1350"/>
              </a:spcAft>
            </a:pPr>
            <a:r>
              <a:rPr lang="en-US" sz="4125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endParaRPr lang="en-US" sz="41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9315450" y="1143000"/>
            <a:ext cx="7600950" cy="75057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362075" y="3867150"/>
            <a:ext cx="7343775" cy="5153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p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l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c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w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w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,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,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c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l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w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c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w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v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o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w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-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m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c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l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2898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endParaRPr lang="en-US" sz="1800" dirty="0"/>
          </a:p>
        </p:txBody>
      </p:sp>
      <p:sp>
        <p:nvSpPr>
          <p:cNvPr id="4" name="Object3"/>
          <p:cNvSpPr/>
          <p:nvPr/>
        </p:nvSpPr>
        <p:spPr>
          <a:xfrm>
            <a:off x="1362075" y="1104900"/>
            <a:ext cx="3324225" cy="714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625"/>
              </a:lnSpc>
            </a:pPr>
            <a:r>
              <a:rPr lang="en-US" sz="48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K</a:t>
            </a:r>
            <a:pPr algn="l">
              <a:lnSpc>
                <a:spcPts val="5625"/>
              </a:lnSpc>
            </a:pPr>
            <a:r>
              <a:rPr lang="en-US" sz="48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e</a:t>
            </a:r>
            <a:pPr algn="l">
              <a:lnSpc>
                <a:spcPts val="5625"/>
              </a:lnSpc>
            </a:pPr>
            <a:r>
              <a:rPr lang="en-US" sz="48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t</a:t>
            </a:r>
            <a:pPr algn="l">
              <a:lnSpc>
                <a:spcPts val="5625"/>
              </a:lnSpc>
            </a:pPr>
            <a:r>
              <a:rPr lang="en-US" sz="48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e</a:t>
            </a:r>
            <a:pPr algn="l">
              <a:lnSpc>
                <a:spcPts val="5625"/>
              </a:lnSpc>
            </a:pPr>
            <a:r>
              <a:rPr lang="en-US" sz="48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r</a:t>
            </a:r>
            <a:pPr algn="l">
              <a:lnSpc>
                <a:spcPts val="5625"/>
              </a:lnSpc>
            </a:pPr>
            <a:r>
              <a:rPr lang="en-US" sz="48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5625"/>
              </a:lnSpc>
            </a:pPr>
            <a:r>
              <a:rPr lang="en-US" sz="48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n</a:t>
            </a:r>
            <a:pPr algn="l">
              <a:lnSpc>
                <a:spcPts val="5625"/>
              </a:lnSpc>
            </a:pPr>
            <a:r>
              <a:rPr lang="en-US" sz="48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g</a:t>
            </a:r>
            <a:pPr algn="l">
              <a:lnSpc>
                <a:spcPts val="5625"/>
              </a:lnSpc>
            </a:pPr>
            <a:r>
              <a:rPr lang="en-US" sz="48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5625"/>
              </a:lnSpc>
            </a:pPr>
            <a:r>
              <a:rPr lang="en-US" sz="48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n</a:t>
            </a:r>
            <a:pPr algn="l">
              <a:lnSpc>
                <a:spcPts val="5625"/>
              </a:lnSpc>
            </a:pPr>
            <a:r>
              <a:rPr lang="en-US" sz="48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:</a:t>
            </a:r>
            <a:endParaRPr lang="en-US" sz="4800" dirty="0"/>
          </a:p>
        </p:txBody>
      </p:sp>
      <p:sp>
        <p:nvSpPr>
          <p:cNvPr id="5" name="Object4"/>
          <p:cNvSpPr/>
          <p:nvPr/>
        </p:nvSpPr>
        <p:spPr>
          <a:xfrm>
            <a:off x="1362075" y="1771650"/>
            <a:ext cx="7724775" cy="1495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200"/>
              </a:lnSpc>
              <a:spcAft>
                <a:spcPts val="1350"/>
              </a:spcAft>
            </a:pPr>
            <a:r>
              <a:rPr lang="en-US" sz="36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3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: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  <a:spcAft>
                <a:spcPts val="1350"/>
              </a:spcAft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(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  <a:spcAft>
                <a:spcPts val="1350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)</a:t>
            </a:r>
            <a:endParaRPr lang="en-US" sz="3600" dirty="0"/>
          </a:p>
        </p:txBody>
      </p:sp>
      <p:sp>
        <p:nvSpPr>
          <p:cNvPr id="6" name="Object5"/>
          <p:cNvSpPr/>
          <p:nvPr/>
        </p:nvSpPr>
        <p:spPr>
          <a:xfrm>
            <a:off x="10687050" y="3867150"/>
            <a:ext cx="4857750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{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2898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(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[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]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)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{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FF6A6A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(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7E7E7E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“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7E7E7E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7E7E7E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7E7E7E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7E7E7E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7E7E7E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7E7E7E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7E7E7E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7E7E7E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7E7E7E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7E7E7E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7E7E7E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7E7E7E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!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7E7E7E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!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7E7E7E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”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)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;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}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2100"/>
              </a:lnSpc>
              <a:spcAft>
                <a:spcPts val="1275"/>
              </a:spcAft>
            </a:pPr>
            <a:r>
              <a:rPr lang="en-US" sz="1800" b="0" i="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809750" y="5353050"/>
            <a:ext cx="15030450" cy="295275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343025" y="1743075"/>
            <a:ext cx="15573375" cy="3209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4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(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-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&gt;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)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5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,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/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/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/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c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/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/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/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J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v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6A6A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6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,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(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)</a:t>
            </a:r>
            <a:endParaRPr lang="en-US" sz="2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295650" y="4505325"/>
            <a:ext cx="11696700" cy="287655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323975" y="1800225"/>
            <a:ext cx="15668625" cy="7543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7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(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)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8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.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,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j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v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
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b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y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0" i="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F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!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!</a:t>
            </a:r>
            <a:endParaRPr lang="en-US" sz="2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476625" y="4029075"/>
            <a:ext cx="11334750" cy="38100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362075" y="1104900"/>
            <a:ext cx="1400175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T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u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g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4200"/>
              </a:lnSpc>
            </a:pPr>
            <a:r>
              <a:rPr lang="en-US" sz="36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:</a:t>
            </a:r>
            <a:endParaRPr lang="en-US" sz="3600" dirty="0"/>
          </a:p>
        </p:txBody>
      </p:sp>
      <p:sp>
        <p:nvSpPr>
          <p:cNvPr id="4" name="Object3"/>
          <p:cNvSpPr/>
          <p:nvPr/>
        </p:nvSpPr>
        <p:spPr>
          <a:xfrm>
            <a:off x="3667125" y="2876550"/>
            <a:ext cx="109442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y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m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g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l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k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o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u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p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e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r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t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d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w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h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i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n</a:t>
            </a:r>
            <a:pPr algn="l">
              <a:lnSpc>
                <a:spcPts val="3150"/>
              </a:lnSpc>
            </a:pPr>
            <a:r>
              <a:rPr lang="en-US" sz="2700" b="1" i="0" dirty="0">
                <a:solidFill>
                  <a:srgbClr val="FFFFF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i</a:t>
            </a:r>
            <a:endParaRPr lang="en-US" sz="2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2021-07-21T23:15:36Z</dcterms:created>
  <dcterms:modified xsi:type="dcterms:W3CDTF">2021-07-21T23:15:36Z</dcterms:modified>
</cp:coreProperties>
</file>