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6" r:id="rId6"/>
    <p:sldId id="287" r:id="rId7"/>
    <p:sldId id="260" r:id="rId8"/>
    <p:sldId id="268" r:id="rId9"/>
    <p:sldId id="261" r:id="rId10"/>
    <p:sldId id="262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Rockwell" panose="02060603020205020403" pitchFamily="18" charset="0"/>
              </a:rPr>
              <a:t>Projek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dirty="0" err="1" smtClean="0">
                <a:latin typeface="Rockwell" panose="02060603020205020403" pitchFamily="18" charset="0"/>
              </a:rPr>
              <a:t>akhir</a:t>
            </a:r>
            <a:r>
              <a:rPr lang="en-US" dirty="0" smtClean="0">
                <a:latin typeface="Rockwell" panose="02060603020205020403" pitchFamily="18" charset="0"/>
              </a:rPr>
              <a:t> “inventory”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ADE MARIA ULFA /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1931710168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D3MI-1A / 01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21262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660026"/>
            <a:ext cx="9872871" cy="4435974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4. </a:t>
            </a:r>
            <a:r>
              <a:rPr lang="en-US" dirty="0"/>
              <a:t>MENU 1 :  INPUT DATA BARANG </a:t>
            </a:r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0029" y="58344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2429510"/>
            <a:ext cx="5527040" cy="366649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29" y="2736608"/>
            <a:ext cx="4417060" cy="30420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51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649" y="1555106"/>
            <a:ext cx="9872871" cy="4435974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5. </a:t>
            </a:r>
            <a:r>
              <a:rPr lang="en-US" dirty="0"/>
              <a:t>MENU 2 :  TAMBAH STOK BARANG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6400" y="421262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ockwell" panose="02060603020205020403" pitchFamily="18" charset="0"/>
              </a:rPr>
              <a:t>CODE AND OUTPUT</a:t>
            </a:r>
            <a:endParaRPr lang="en-US" dirty="0"/>
          </a:p>
        </p:txBody>
      </p:sp>
      <p:pic>
        <p:nvPicPr>
          <p:cNvPr id="6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0029" y="583444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198148"/>
            <a:ext cx="6179185" cy="32956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3845973"/>
            <a:ext cx="5605145" cy="241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850900" y="5218688"/>
            <a:ext cx="90170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3310" y="3700213"/>
            <a:ext cx="90170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85" y="2435361"/>
            <a:ext cx="4572635" cy="1162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470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52964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9324"/>
            <a:ext cx="9872871" cy="4186676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OUTPUT MENU 2</a:t>
            </a:r>
            <a:endParaRPr lang="en-US" dirty="0"/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829" y="31674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72" y="2190372"/>
            <a:ext cx="4200525" cy="3624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48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52964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697672"/>
            <a:ext cx="9872871" cy="4186676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6.</a:t>
            </a:r>
            <a:r>
              <a:rPr lang="en-US" dirty="0"/>
              <a:t> MENU 3 : INPUT PENGELUARAN BARANG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829" y="404888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03780"/>
            <a:ext cx="5962650" cy="36474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46" y="4002662"/>
            <a:ext cx="5953125" cy="2496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787400" y="5634990"/>
            <a:ext cx="90170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0360" y="3949700"/>
            <a:ext cx="90170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50" y="2522553"/>
            <a:ext cx="4895850" cy="110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505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641108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OUTPUT MENU 3</a:t>
            </a:r>
            <a:endParaRPr lang="en-US" dirty="0"/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9435" y="581176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32" y="2333625"/>
            <a:ext cx="4510405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655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81176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49" y="1660843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7. </a:t>
            </a:r>
            <a:r>
              <a:rPr lang="en-US" dirty="0"/>
              <a:t>MENU 4 : INPUT BARANG RUSAK</a:t>
            </a:r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0970" y="461312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057400"/>
            <a:ext cx="6143625" cy="40189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87" y="3854450"/>
            <a:ext cx="6143625" cy="260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78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8420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94056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OUTPUT MENU 4</a:t>
            </a:r>
            <a:endParaRPr lang="en-US" dirty="0"/>
          </a:p>
        </p:txBody>
      </p:sp>
      <p:pic>
        <p:nvPicPr>
          <p:cNvPr id="5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0970" y="461312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82" y="2057400"/>
            <a:ext cx="4295775" cy="4057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33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57150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72" y="2005996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8. MENU 5  : LIHAT DATA</a:t>
            </a:r>
            <a:endParaRPr lang="en-US" dirty="0"/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0970" y="461312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686050"/>
            <a:ext cx="6347747" cy="29845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75" y="2787650"/>
            <a:ext cx="3981450" cy="2781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421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8420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940560"/>
            <a:ext cx="9872871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9. </a:t>
            </a:r>
            <a:r>
              <a:rPr lang="en-US" dirty="0"/>
              <a:t>MENU 6 : CARI DATA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0970" y="461312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62253"/>
            <a:ext cx="5629275" cy="392292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70" y="2684629"/>
            <a:ext cx="4692726" cy="3278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87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58420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10. </a:t>
            </a:r>
            <a:r>
              <a:rPr lang="en-US" dirty="0"/>
              <a:t>MENU 7 : LAPORAN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0970" y="461312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70" y="2622867"/>
            <a:ext cx="8863330" cy="32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Final </a:t>
            </a:r>
            <a:r>
              <a:rPr lang="en-US" dirty="0" err="1"/>
              <a:t>Projek</a:t>
            </a:r>
            <a:r>
              <a:rPr lang="en-US" dirty="0"/>
              <a:t> “Inventory”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tertuju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roti, program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menu,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marL="45720" indent="0">
              <a:buNone/>
            </a:pPr>
            <a:r>
              <a:rPr lang="en-US" dirty="0" smtClean="0"/>
              <a:t>1.</a:t>
            </a:r>
            <a:r>
              <a:rPr lang="en-US" dirty="0"/>
              <a:t>	Input Data </a:t>
            </a:r>
            <a:r>
              <a:rPr lang="en-US" dirty="0" err="1"/>
              <a:t>Barang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: Nama </a:t>
            </a:r>
            <a:r>
              <a:rPr lang="en-US" dirty="0" err="1"/>
              <a:t>barang</a:t>
            </a:r>
            <a:r>
              <a:rPr lang="en-US" dirty="0"/>
              <a:t>, id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merk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stok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2.</a:t>
            </a:r>
            <a:r>
              <a:rPr lang="en-US" dirty="0"/>
              <a:t>	</a:t>
            </a:r>
            <a:r>
              <a:rPr lang="en-US" dirty="0" err="1"/>
              <a:t>Tambah</a:t>
            </a:r>
            <a:r>
              <a:rPr lang="en-US" dirty="0"/>
              <a:t> Stok </a:t>
            </a:r>
            <a:r>
              <a:rPr lang="en-US" dirty="0" err="1"/>
              <a:t>Barang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id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/>
              <a:t>stoknya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3.</a:t>
            </a:r>
            <a:r>
              <a:rPr lang="en-US" dirty="0"/>
              <a:t>	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mengurangkan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Graphic 6" descr="Sun">
            <a:extLst>
              <a:ext uri="{FF2B5EF4-FFF2-40B4-BE49-F238E27FC236}">
                <a16:creationId xmlns=""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9740" y="8305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4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697532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OUTPUT MENU 7 : LAPORAN</a:t>
            </a:r>
            <a:endParaRPr lang="en-US" dirty="0"/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0970" y="461312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39" y="2535040"/>
            <a:ext cx="7425262" cy="3560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345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400" y="304800"/>
            <a:ext cx="116205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Rockwell Extra Bold" panose="02060903040505020403" pitchFamily="18" charset="0"/>
              </a:rPr>
              <a:t>TERIMAKASIH</a:t>
            </a:r>
            <a:endParaRPr lang="en-US" sz="72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DESKRIPSI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12620"/>
            <a:ext cx="9872871" cy="40386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 smtClean="0"/>
              <a:t>4.</a:t>
            </a:r>
            <a:r>
              <a:rPr lang="en-US" dirty="0"/>
              <a:t>	Input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Rusak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menambahkan</a:t>
            </a:r>
            <a:r>
              <a:rPr lang="en-US" dirty="0"/>
              <a:t> menu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 agar </a:t>
            </a:r>
            <a:r>
              <a:rPr lang="en-US" dirty="0" err="1"/>
              <a:t>diketahui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5.</a:t>
            </a:r>
            <a:r>
              <a:rPr lang="en-US" dirty="0"/>
              <a:t>	</a:t>
            </a:r>
            <a:r>
              <a:rPr lang="en-US" dirty="0" err="1"/>
              <a:t>Lihat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/>
              <a:t>semua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id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merk</a:t>
            </a:r>
            <a:r>
              <a:rPr lang="en-US" dirty="0"/>
              <a:t>, </a:t>
            </a:r>
            <a:r>
              <a:rPr lang="en-US" dirty="0" err="1"/>
              <a:t>stok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smtClean="0"/>
              <a:t>6.</a:t>
            </a:r>
            <a:r>
              <a:rPr lang="en-US" dirty="0"/>
              <a:t>	</a:t>
            </a:r>
            <a:r>
              <a:rPr lang="en-US" dirty="0" err="1"/>
              <a:t>Cari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, 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admin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7</a:t>
            </a:r>
            <a:r>
              <a:rPr lang="en-US" dirty="0" smtClean="0"/>
              <a:t>.</a:t>
            </a:r>
            <a:r>
              <a:rPr lang="en-US" dirty="0"/>
              <a:t>	</a:t>
            </a:r>
            <a:r>
              <a:rPr lang="en-US" dirty="0" err="1"/>
              <a:t>Laporan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menampilkan</a:t>
            </a:r>
            <a:r>
              <a:rPr lang="en-US" dirty="0"/>
              <a:t> data-data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smtClean="0"/>
              <a:t>	</a:t>
            </a:r>
            <a:r>
              <a:rPr lang="en-US" dirty="0" err="1" smtClean="0"/>
              <a:t>dalamnya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Graphic 6" descr="Sun">
            <a:extLst>
              <a:ext uri="{FF2B5EF4-FFF2-40B4-BE49-F238E27FC236}">
                <a16:creationId xmlns=""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9740" y="8305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6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ALGORITMA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7" name="Graphic 6" descr="Sun">
            <a:extLst>
              <a:ext uri="{FF2B5EF4-FFF2-40B4-BE49-F238E27FC236}">
                <a16:creationId xmlns=""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1540" y="452120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08480"/>
            <a:ext cx="9872871" cy="4287520"/>
          </a:xfrm>
        </p:spPr>
        <p:txBody>
          <a:bodyPr/>
          <a:lstStyle/>
          <a:p>
            <a:pPr marL="502920" indent="-457200">
              <a:buAutoNum type="arabicPeriod"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menu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menu yang </a:t>
            </a:r>
            <a:r>
              <a:rPr lang="en-US" dirty="0" err="1" smtClean="0"/>
              <a:t>diinginkan</a:t>
            </a:r>
            <a:endParaRPr lang="en-US" dirty="0" smtClean="0"/>
          </a:p>
          <a:p>
            <a:pPr marL="502920" indent="-457200">
              <a:buAutoNum type="arabicPeriod"/>
            </a:pPr>
            <a:r>
              <a:rPr lang="en-US" dirty="0" smtClean="0"/>
              <a:t>Menu (1</a:t>
            </a:r>
            <a:r>
              <a:rPr lang="en-US" dirty="0"/>
              <a:t>) Input Data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merk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 smtClean="0"/>
              <a:t>stok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input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 smtClean="0"/>
              <a:t>diinginkan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“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menu? “, </a:t>
            </a:r>
            <a:r>
              <a:rPr lang="en-US" dirty="0" err="1"/>
              <a:t>jika</a:t>
            </a:r>
            <a:r>
              <a:rPr lang="en-US" dirty="0"/>
              <a:t> T/t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Y/y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menu</a:t>
            </a:r>
          </a:p>
          <a:p>
            <a:pPr marL="502920" indent="-457200">
              <a:buAutoNum type="arabicPeriod"/>
            </a:pPr>
            <a:r>
              <a:rPr lang="en-US" dirty="0" smtClean="0"/>
              <a:t>Menu (2</a:t>
            </a:r>
            <a:r>
              <a:rPr lang="en-US" dirty="0"/>
              <a:t>) </a:t>
            </a:r>
            <a:r>
              <a:rPr lang="en-US" dirty="0" err="1"/>
              <a:t>Tambah</a:t>
            </a:r>
            <a:r>
              <a:rPr lang="en-US" dirty="0"/>
              <a:t> Stok </a:t>
            </a:r>
            <a:r>
              <a:rPr lang="en-US" dirty="0" err="1"/>
              <a:t>Barang</a:t>
            </a:r>
            <a:r>
              <a:rPr lang="en-US" dirty="0"/>
              <a:t>, “</a:t>
            </a:r>
            <a:r>
              <a:rPr lang="en-US" dirty="0" err="1"/>
              <a:t>Pilih</a:t>
            </a:r>
            <a:r>
              <a:rPr lang="en-US" dirty="0"/>
              <a:t> ID </a:t>
            </a:r>
            <a:r>
              <a:rPr lang="en-US" dirty="0" err="1"/>
              <a:t>barang</a:t>
            </a:r>
            <a:r>
              <a:rPr lang="en-US" dirty="0"/>
              <a:t> : </a:t>
            </a:r>
            <a:r>
              <a:rPr lang="en-US" dirty="0" smtClean="0"/>
              <a:t>” </a:t>
            </a:r>
            <a:r>
              <a:rPr lang="en-US" dirty="0" err="1"/>
              <a:t>dan</a:t>
            </a:r>
            <a:r>
              <a:rPr lang="en-US" dirty="0"/>
              <a:t>  “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yang </a:t>
            </a:r>
            <a:r>
              <a:rPr lang="en-US" dirty="0" err="1"/>
              <a:t>ditambah</a:t>
            </a:r>
            <a:r>
              <a:rPr lang="en-US" dirty="0"/>
              <a:t>: </a:t>
            </a:r>
            <a:r>
              <a:rPr lang="en-US" dirty="0" smtClean="0"/>
              <a:t>“,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data-data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yang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dijumlah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id yang </a:t>
            </a:r>
            <a:r>
              <a:rPr lang="en-US" dirty="0" err="1" smtClean="0"/>
              <a:t>dipilih</a:t>
            </a:r>
            <a:endParaRPr lang="en-US" dirty="0" smtClean="0"/>
          </a:p>
          <a:p>
            <a:pPr marL="502920" indent="-457200">
              <a:buAutoNum type="arabicPeriod"/>
            </a:pPr>
            <a:r>
              <a:rPr lang="en-US" dirty="0" smtClean="0"/>
              <a:t>Menu (3</a:t>
            </a:r>
            <a:r>
              <a:rPr lang="en-US" dirty="0"/>
              <a:t>) </a:t>
            </a:r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data-data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“</a:t>
            </a:r>
            <a:r>
              <a:rPr lang="en-US" dirty="0" err="1"/>
              <a:t>Pilih</a:t>
            </a:r>
            <a:r>
              <a:rPr lang="en-US" dirty="0"/>
              <a:t> ID </a:t>
            </a:r>
            <a:r>
              <a:rPr lang="en-US" dirty="0" err="1"/>
              <a:t>barang</a:t>
            </a:r>
            <a:r>
              <a:rPr lang="en-US" dirty="0"/>
              <a:t> : </a:t>
            </a:r>
            <a:r>
              <a:rPr lang="en-US" dirty="0" smtClean="0"/>
              <a:t>” </a:t>
            </a:r>
            <a:r>
              <a:rPr lang="en-US" dirty="0" err="1" smtClean="0"/>
              <a:t>dan</a:t>
            </a:r>
            <a:r>
              <a:rPr lang="en-US" dirty="0" smtClean="0"/>
              <a:t> “Stok </a:t>
            </a:r>
            <a:r>
              <a:rPr lang="en-US" dirty="0"/>
              <a:t>yang </a:t>
            </a:r>
            <a:r>
              <a:rPr lang="en-US" dirty="0" err="1"/>
              <a:t>diambil</a:t>
            </a:r>
            <a:r>
              <a:rPr lang="en-US" dirty="0"/>
              <a:t> : “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data-data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id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39900"/>
            <a:ext cx="9872871" cy="43561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5. Menu </a:t>
            </a:r>
            <a:r>
              <a:rPr lang="en-US" dirty="0"/>
              <a:t>(4) Input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“</a:t>
            </a:r>
            <a:r>
              <a:rPr lang="en-US" dirty="0" err="1"/>
              <a:t>Pilih</a:t>
            </a:r>
            <a:r>
              <a:rPr lang="en-US" dirty="0"/>
              <a:t> ID </a:t>
            </a:r>
            <a:r>
              <a:rPr lang="en-US" dirty="0" err="1"/>
              <a:t>barang</a:t>
            </a:r>
            <a:r>
              <a:rPr lang="en-US" dirty="0"/>
              <a:t> : </a:t>
            </a:r>
            <a:r>
              <a:rPr lang="en-US" dirty="0" smtClean="0"/>
              <a:t>”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diinputkan</a:t>
            </a:r>
            <a:r>
              <a:rPr lang="en-US" dirty="0" smtClean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“Input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Rusak</a:t>
            </a:r>
            <a:r>
              <a:rPr lang="en-US" dirty="0"/>
              <a:t> : </a:t>
            </a:r>
            <a:r>
              <a:rPr lang="en-US" dirty="0" smtClean="0"/>
              <a:t>“ </a:t>
            </a:r>
            <a:r>
              <a:rPr lang="en-US" dirty="0" err="1" smtClean="0"/>
              <a:t>sesudah</a:t>
            </a:r>
            <a:r>
              <a:rPr lang="en-US" dirty="0" smtClean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data-data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 smtClean="0"/>
              <a:t>rusak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6. Menu (</a:t>
            </a:r>
            <a:r>
              <a:rPr lang="en-US" dirty="0"/>
              <a:t>5) </a:t>
            </a:r>
            <a:r>
              <a:rPr lang="en-US" dirty="0" err="1"/>
              <a:t>Lihat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data-data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merk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 smtClean="0"/>
              <a:t>rusak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7. Menu (6)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“ </a:t>
            </a:r>
            <a:r>
              <a:rPr lang="en-US" dirty="0" err="1"/>
              <a:t>Cari</a:t>
            </a:r>
            <a:r>
              <a:rPr lang="en-US" dirty="0"/>
              <a:t> Nama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: “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diinputkan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data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 smtClean="0"/>
              <a:t>nama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8. </a:t>
            </a:r>
            <a:r>
              <a:rPr lang="en-US" dirty="0"/>
              <a:t>Menu (7) </a:t>
            </a:r>
            <a:r>
              <a:rPr lang="en-US" dirty="0" err="1"/>
              <a:t>Laporan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menu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dalamnya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 txBox="1">
            <a:spLocks/>
          </p:cNvSpPr>
          <p:nvPr/>
        </p:nvSpPr>
        <p:spPr>
          <a:xfrm>
            <a:off x="1143000" y="38354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Rockwell" panose="02060603020205020403" pitchFamily="18" charset="0"/>
              </a:rPr>
              <a:t>ALGORITMA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6" descr="Sun">
            <a:extLst>
              <a:ext uri="{FF2B5EF4-FFF2-40B4-BE49-F238E27FC236}">
                <a16:creationId xmlns=""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2040" y="6045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9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66" y="259175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FLOWCHART UMUM 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=""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8281" y="553584"/>
            <a:ext cx="767542" cy="767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5"/>
          <a:stretch/>
        </p:blipFill>
        <p:spPr>
          <a:xfrm>
            <a:off x="2074808" y="1420658"/>
            <a:ext cx="7946947" cy="4937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66" y="362464"/>
            <a:ext cx="9875520" cy="1356360"/>
          </a:xfrm>
        </p:spPr>
        <p:txBody>
          <a:bodyPr/>
          <a:lstStyle/>
          <a:p>
            <a:r>
              <a:rPr lang="en-US" dirty="0" smtClean="0">
                <a:latin typeface="Rockwell" panose="02060603020205020403" pitchFamily="18" charset="0"/>
              </a:rPr>
              <a:t>CODE AND OUTPUT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0029" y="583444"/>
            <a:ext cx="9144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18824"/>
            <a:ext cx="9872871" cy="437717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1. </a:t>
            </a:r>
            <a:r>
              <a:rPr lang="en-US" dirty="0" smtClean="0"/>
              <a:t>PUBLIC FUNGSI DAN DEKLARASI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13"/>
          <a:stretch/>
        </p:blipFill>
        <p:spPr>
          <a:xfrm>
            <a:off x="2574552" y="2156143"/>
            <a:ext cx="7009765" cy="42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21262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0026"/>
            <a:ext cx="9872871" cy="4435974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2. CODE PILIHAN MENU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0029" y="58344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62" y="2372360"/>
            <a:ext cx="7175176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2464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CODE AND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18824"/>
            <a:ext cx="9872871" cy="4377176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3. FUNGSI UNTUK MEMILIH SETIAP MENU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85" y="2155550"/>
            <a:ext cx="4861615" cy="4345337"/>
          </a:xfrm>
          <a:prstGeom prst="rect">
            <a:avLst/>
          </a:prstGeom>
        </p:spPr>
      </p:pic>
      <p:pic>
        <p:nvPicPr>
          <p:cNvPr id="5" name="Graphic 4" descr="Teacher">
            <a:extLst>
              <a:ext uri="{FF2B5EF4-FFF2-40B4-BE49-F238E27FC236}">
                <a16:creationId xmlns="" xmlns:a16="http://schemas.microsoft.com/office/drawing/2014/main" id="{79AA3F49-E7A4-4660-84DA-0DC43809C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0029" y="5834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799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71af3243-3dd4-4a8d-8c0d-dd76da1f02a5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527</Words>
  <Application>Microsoft Office PowerPoint</Application>
  <PresentationFormat>Widescreen</PresentationFormat>
  <Paragraphs>64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Corbel</vt:lpstr>
      <vt:lpstr>Rockwell</vt:lpstr>
      <vt:lpstr>Rockwell Extra Bold</vt:lpstr>
      <vt:lpstr>Tahoma</vt:lpstr>
      <vt:lpstr>Basis</vt:lpstr>
      <vt:lpstr>Projek akhir “inventory”</vt:lpstr>
      <vt:lpstr>DESKRIPSI</vt:lpstr>
      <vt:lpstr>DESKRIPSI</vt:lpstr>
      <vt:lpstr>ALGORITMA</vt:lpstr>
      <vt:lpstr>PowerPoint Presentation</vt:lpstr>
      <vt:lpstr>FLOWCHART UMUM </vt:lpstr>
      <vt:lpstr>CODE AND OUTPUT</vt:lpstr>
      <vt:lpstr>CODE AND OUTPUT</vt:lpstr>
      <vt:lpstr>CODE AND OUTPUT</vt:lpstr>
      <vt:lpstr>CODE AND OUTPUT</vt:lpstr>
      <vt:lpstr>PowerPoint Presentation</vt:lpstr>
      <vt:lpstr>CODE AND OUTPUT </vt:lpstr>
      <vt:lpstr>CODE AND OUTPUT </vt:lpstr>
      <vt:lpstr>CODE AND OUTPUT </vt:lpstr>
      <vt:lpstr>CODE AND OUTPUT </vt:lpstr>
      <vt:lpstr>CODE AND OUTPUT </vt:lpstr>
      <vt:lpstr>CODE AND OUTPUT </vt:lpstr>
      <vt:lpstr>CODE AND OUTPUT </vt:lpstr>
      <vt:lpstr>CODE AND OUTPUT </vt:lpstr>
      <vt:lpstr>CODE AND OUTPUT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2019-12-21T08:00:08Z</dcterms:created>
  <dcterms:modified xsi:type="dcterms:W3CDTF">2019-12-23T10:31:04Z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