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handoutMasterIdLst>
    <p:handoutMasterId r:id="rId14"/>
  </p:handoutMasterIdLst>
  <p:sldIdLst>
    <p:sldId id="2043" r:id="rId2"/>
    <p:sldId id="2047" r:id="rId3"/>
    <p:sldId id="2037" r:id="rId4"/>
    <p:sldId id="2045" r:id="rId5"/>
    <p:sldId id="262" r:id="rId6"/>
    <p:sldId id="2038" r:id="rId7"/>
    <p:sldId id="2039" r:id="rId8"/>
    <p:sldId id="2041" r:id="rId9"/>
    <p:sldId id="2046" r:id="rId10"/>
    <p:sldId id="2021" r:id="rId11"/>
    <p:sldId id="202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7355" userDrawn="1">
          <p15:clr>
            <a:srgbClr val="A4A3A4"/>
          </p15:clr>
        </p15:guide>
        <p15:guide id="3" pos="1073" userDrawn="1">
          <p15:clr>
            <a:srgbClr val="A4A3A4"/>
          </p15:clr>
        </p15:guide>
        <p15:guide id="4" pos="3840" userDrawn="1">
          <p15:clr>
            <a:srgbClr val="A4A3A4"/>
          </p15:clr>
        </p15:guide>
        <p15:guide id="5" orient="horz" pos="346" userDrawn="1">
          <p15:clr>
            <a:srgbClr val="A4A3A4"/>
          </p15:clr>
        </p15:guide>
        <p15:guide id="6" orient="horz" pos="3974" userDrawn="1">
          <p15:clr>
            <a:srgbClr val="A4A3A4"/>
          </p15:clr>
        </p15:guide>
        <p15:guide id="7" pos="5518" userDrawn="1">
          <p15:clr>
            <a:srgbClr val="A4A3A4"/>
          </p15:clr>
        </p15:guide>
        <p15:guide id="8" pos="2139" userDrawn="1">
          <p15:clr>
            <a:srgbClr val="A4A3A4"/>
          </p15:clr>
        </p15:guide>
        <p15:guide id="9" pos="325" userDrawn="1">
          <p15:clr>
            <a:srgbClr val="A4A3A4"/>
          </p15:clr>
        </p15:guide>
        <p15:guide id="10" orient="horz" pos="84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8"/>
    <a:srgbClr val="F3F3F3"/>
    <a:srgbClr val="B4B4B5"/>
    <a:srgbClr val="B3B4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29"/>
    <p:restoredTop sz="95203"/>
  </p:normalViewPr>
  <p:slideViewPr>
    <p:cSldViewPr snapToGrid="0" snapToObjects="1" showGuides="1">
      <p:cViewPr varScale="1">
        <p:scale>
          <a:sx n="113" d="100"/>
          <a:sy n="113" d="100"/>
        </p:scale>
        <p:origin x="760" y="184"/>
      </p:cViewPr>
      <p:guideLst>
        <p:guide orient="horz" pos="2160"/>
        <p:guide pos="7355"/>
        <p:guide pos="1073"/>
        <p:guide pos="3840"/>
        <p:guide orient="horz" pos="346"/>
        <p:guide orient="horz" pos="3974"/>
        <p:guide pos="5518"/>
        <p:guide pos="2139"/>
        <p:guide pos="325"/>
        <p:guide orient="horz" pos="845"/>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snapToObjects="1" showGuides="1">
      <p:cViewPr varScale="1">
        <p:scale>
          <a:sx n="77" d="100"/>
          <a:sy n="77" d="100"/>
        </p:scale>
        <p:origin x="3432"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6367838-CB9E-1C4E-B6E3-A78C0BA0072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dirty="0">
              <a:latin typeface="Domine" panose="02040503040403060204" pitchFamily="18" charset="0"/>
            </a:endParaRPr>
          </a:p>
        </p:txBody>
      </p:sp>
      <p:sp>
        <p:nvSpPr>
          <p:cNvPr id="3" name="Date Placeholder 2">
            <a:extLst>
              <a:ext uri="{FF2B5EF4-FFF2-40B4-BE49-F238E27FC236}">
                <a16:creationId xmlns:a16="http://schemas.microsoft.com/office/drawing/2014/main" id="{104E375D-1A8F-9F4D-8CC8-BAE8A5E919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F18E09-BFC9-6B48-96B7-BE5177A01D51}" type="datetimeFigureOut">
              <a:rPr lang="es-ES_tradnl" smtClean="0">
                <a:latin typeface="Domine" panose="02040503040403060204" pitchFamily="18" charset="0"/>
              </a:rPr>
              <a:t>24/2/20</a:t>
            </a:fld>
            <a:endParaRPr lang="es-ES_tradnl" dirty="0">
              <a:latin typeface="Domine" panose="02040503040403060204" pitchFamily="18" charset="0"/>
            </a:endParaRPr>
          </a:p>
        </p:txBody>
      </p:sp>
      <p:sp>
        <p:nvSpPr>
          <p:cNvPr id="4" name="Footer Placeholder 3">
            <a:extLst>
              <a:ext uri="{FF2B5EF4-FFF2-40B4-BE49-F238E27FC236}">
                <a16:creationId xmlns:a16="http://schemas.microsoft.com/office/drawing/2014/main" id="{F5E7A4FF-704A-954D-BC9C-F371462E0F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dirty="0">
              <a:latin typeface="Domine" panose="02040503040403060204" pitchFamily="18" charset="0"/>
            </a:endParaRPr>
          </a:p>
        </p:txBody>
      </p:sp>
      <p:sp>
        <p:nvSpPr>
          <p:cNvPr id="5" name="Slide Number Placeholder 4">
            <a:extLst>
              <a:ext uri="{FF2B5EF4-FFF2-40B4-BE49-F238E27FC236}">
                <a16:creationId xmlns:a16="http://schemas.microsoft.com/office/drawing/2014/main" id="{2B4880EF-7252-FC47-A361-5A3684F19A4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CBF8D33-B625-EE45-B94F-4FC0DF67D7D4}" type="slidenum">
              <a:rPr lang="es-ES_tradnl" smtClean="0">
                <a:latin typeface="Domine" panose="02040503040403060204" pitchFamily="18" charset="0"/>
              </a:rPr>
              <a:t>‹#›</a:t>
            </a:fld>
            <a:endParaRPr lang="es-ES_tradnl" dirty="0">
              <a:latin typeface="Domine" panose="02040503040403060204" pitchFamily="18" charset="0"/>
            </a:endParaRPr>
          </a:p>
        </p:txBody>
      </p:sp>
    </p:spTree>
    <p:extLst>
      <p:ext uri="{BB962C8B-B14F-4D97-AF65-F5344CB8AC3E}">
        <p14:creationId xmlns:p14="http://schemas.microsoft.com/office/powerpoint/2010/main" val="15830752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Domine" panose="02040503040403060204" pitchFamily="18"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Domine" panose="02040503040403060204" pitchFamily="18" charset="0"/>
              </a:defRPr>
            </a:lvl1pPr>
          </a:lstStyle>
          <a:p>
            <a:fld id="{88EDFB7E-8A14-5F4A-A8BC-FEC574E653A4}" type="datetimeFigureOut">
              <a:rPr lang="en-US" smtClean="0"/>
              <a:pPr/>
              <a:t>2/24/20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Domine" panose="02040503040403060204" pitchFamily="18"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Domine" panose="02040503040403060204" pitchFamily="18" charset="0"/>
              </a:defRPr>
            </a:lvl1pPr>
          </a:lstStyle>
          <a:p>
            <a:fld id="{4A1814F3-7BF6-CC41-BA5F-F3649E84E65E}" type="slidenum">
              <a:rPr lang="en-US" smtClean="0"/>
              <a:pPr/>
              <a:t>‹#›</a:t>
            </a:fld>
            <a:endParaRPr lang="en-US" dirty="0"/>
          </a:p>
        </p:txBody>
      </p:sp>
    </p:spTree>
    <p:extLst>
      <p:ext uri="{BB962C8B-B14F-4D97-AF65-F5344CB8AC3E}">
        <p14:creationId xmlns:p14="http://schemas.microsoft.com/office/powerpoint/2010/main" val="3550263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Domine" panose="02040503040403060204" pitchFamily="18" charset="0"/>
        <a:ea typeface="+mn-ea"/>
        <a:cs typeface="+mn-cs"/>
      </a:defRPr>
    </a:lvl1pPr>
    <a:lvl2pPr marL="457200" algn="l" defTabSz="914400" rtl="0" eaLnBrk="1" latinLnBrk="0" hangingPunct="1">
      <a:defRPr sz="1200" b="0" i="0" kern="1200">
        <a:solidFill>
          <a:schemeClr val="tx1"/>
        </a:solidFill>
        <a:latin typeface="Domine" panose="02040503040403060204" pitchFamily="18" charset="0"/>
        <a:ea typeface="+mn-ea"/>
        <a:cs typeface="+mn-cs"/>
      </a:defRPr>
    </a:lvl2pPr>
    <a:lvl3pPr marL="914400" algn="l" defTabSz="914400" rtl="0" eaLnBrk="1" latinLnBrk="0" hangingPunct="1">
      <a:defRPr sz="1200" b="0" i="0" kern="1200">
        <a:solidFill>
          <a:schemeClr val="tx1"/>
        </a:solidFill>
        <a:latin typeface="Domine" panose="02040503040403060204" pitchFamily="18" charset="0"/>
        <a:ea typeface="+mn-ea"/>
        <a:cs typeface="+mn-cs"/>
      </a:defRPr>
    </a:lvl3pPr>
    <a:lvl4pPr marL="1371600" algn="l" defTabSz="914400" rtl="0" eaLnBrk="1" latinLnBrk="0" hangingPunct="1">
      <a:defRPr sz="1200" b="0" i="0" kern="1200">
        <a:solidFill>
          <a:schemeClr val="tx1"/>
        </a:solidFill>
        <a:latin typeface="Domine" panose="02040503040403060204" pitchFamily="18" charset="0"/>
        <a:ea typeface="+mn-ea"/>
        <a:cs typeface="+mn-cs"/>
      </a:defRPr>
    </a:lvl4pPr>
    <a:lvl5pPr marL="1828800" algn="l" defTabSz="914400" rtl="0" eaLnBrk="1" latinLnBrk="0" hangingPunct="1">
      <a:defRPr sz="1200" b="0" i="0" kern="1200">
        <a:solidFill>
          <a:schemeClr val="tx1"/>
        </a:solidFill>
        <a:latin typeface="Domine" panose="020405030404030602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6">
            <a:extLst>
              <a:ext uri="{FF2B5EF4-FFF2-40B4-BE49-F238E27FC236}">
                <a16:creationId xmlns:a16="http://schemas.microsoft.com/office/drawing/2014/main" id="{A78DDF63-5E1A-DB4D-B8B3-3EA5D5F33EF6}"/>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fld id="{D6B92F88-E2AC-F247-982C-13420405AE2F}" type="slidenum">
              <a:rPr lang="en-US" altLang="en-US">
                <a:solidFill>
                  <a:srgbClr val="000000"/>
                </a:solidFill>
                <a:latin typeface="Domine" panose="02040503040403060204" pitchFamily="18" charset="0"/>
              </a:rPr>
              <a:pPr/>
              <a:t>2</a:t>
            </a:fld>
            <a:endParaRPr lang="en-US" altLang="en-US" dirty="0">
              <a:solidFill>
                <a:srgbClr val="000000"/>
              </a:solidFill>
              <a:latin typeface="Domine" panose="02040503040403060204" pitchFamily="18" charset="0"/>
            </a:endParaRPr>
          </a:p>
        </p:txBody>
      </p:sp>
      <p:sp>
        <p:nvSpPr>
          <p:cNvPr id="6147" name="Text Box 1">
            <a:extLst>
              <a:ext uri="{FF2B5EF4-FFF2-40B4-BE49-F238E27FC236}">
                <a16:creationId xmlns:a16="http://schemas.microsoft.com/office/drawing/2014/main" id="{8D76859E-542C-3F49-884D-AE958DBFEF78}"/>
              </a:ext>
            </a:extLst>
          </p:cNvPr>
          <p:cNvSpPr txBox="1">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8" name="Text Box 2">
            <a:extLst>
              <a:ext uri="{FF2B5EF4-FFF2-40B4-BE49-F238E27FC236}">
                <a16:creationId xmlns:a16="http://schemas.microsoft.com/office/drawing/2014/main" id="{96A4EBD2-03E3-4143-BC77-AEFE614A9276}"/>
              </a:ext>
            </a:extLst>
          </p:cNvPr>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extLst>
      <p:ext uri="{BB962C8B-B14F-4D97-AF65-F5344CB8AC3E}">
        <p14:creationId xmlns:p14="http://schemas.microsoft.com/office/powerpoint/2010/main" val="320498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dirty="0"/>
          </a:p>
        </p:txBody>
      </p:sp>
    </p:spTree>
    <p:extLst>
      <p:ext uri="{BB962C8B-B14F-4D97-AF65-F5344CB8AC3E}">
        <p14:creationId xmlns:p14="http://schemas.microsoft.com/office/powerpoint/2010/main" val="2084058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dirty="0"/>
          </a:p>
        </p:txBody>
      </p:sp>
    </p:spTree>
    <p:extLst>
      <p:ext uri="{BB962C8B-B14F-4D97-AF65-F5344CB8AC3E}">
        <p14:creationId xmlns:p14="http://schemas.microsoft.com/office/powerpoint/2010/main" val="1166219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dirty="0"/>
          </a:p>
        </p:txBody>
      </p:sp>
    </p:spTree>
    <p:extLst>
      <p:ext uri="{BB962C8B-B14F-4D97-AF65-F5344CB8AC3E}">
        <p14:creationId xmlns:p14="http://schemas.microsoft.com/office/powerpoint/2010/main" val="2490385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6">
            <a:extLst>
              <a:ext uri="{FF2B5EF4-FFF2-40B4-BE49-F238E27FC236}">
                <a16:creationId xmlns:a16="http://schemas.microsoft.com/office/drawing/2014/main" id="{A78DDF63-5E1A-DB4D-B8B3-3EA5D5F33EF6}"/>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fld id="{D6B92F88-E2AC-F247-982C-13420405AE2F}" type="slidenum">
              <a:rPr lang="en-US" altLang="en-US">
                <a:solidFill>
                  <a:srgbClr val="000000"/>
                </a:solidFill>
                <a:latin typeface="Domine" panose="02040503040403060204" pitchFamily="18" charset="0"/>
              </a:rPr>
              <a:pPr/>
              <a:t>7</a:t>
            </a:fld>
            <a:endParaRPr lang="en-US" altLang="en-US" dirty="0">
              <a:solidFill>
                <a:srgbClr val="000000"/>
              </a:solidFill>
              <a:latin typeface="Domine" panose="02040503040403060204" pitchFamily="18" charset="0"/>
            </a:endParaRPr>
          </a:p>
        </p:txBody>
      </p:sp>
      <p:sp>
        <p:nvSpPr>
          <p:cNvPr id="6147" name="Text Box 1">
            <a:extLst>
              <a:ext uri="{FF2B5EF4-FFF2-40B4-BE49-F238E27FC236}">
                <a16:creationId xmlns:a16="http://schemas.microsoft.com/office/drawing/2014/main" id="{8D76859E-542C-3F49-884D-AE958DBFEF78}"/>
              </a:ext>
            </a:extLst>
          </p:cNvPr>
          <p:cNvSpPr txBox="1">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8" name="Text Box 2">
            <a:extLst>
              <a:ext uri="{FF2B5EF4-FFF2-40B4-BE49-F238E27FC236}">
                <a16:creationId xmlns:a16="http://schemas.microsoft.com/office/drawing/2014/main" id="{96A4EBD2-03E3-4143-BC77-AEFE614A9276}"/>
              </a:ext>
            </a:extLst>
          </p:cNvPr>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extLst>
      <p:ext uri="{BB962C8B-B14F-4D97-AF65-F5344CB8AC3E}">
        <p14:creationId xmlns:p14="http://schemas.microsoft.com/office/powerpoint/2010/main" val="15845391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dirty="0"/>
          </a:p>
        </p:txBody>
      </p:sp>
    </p:spTree>
    <p:extLst>
      <p:ext uri="{BB962C8B-B14F-4D97-AF65-F5344CB8AC3E}">
        <p14:creationId xmlns:p14="http://schemas.microsoft.com/office/powerpoint/2010/main" val="42749875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dirty="0"/>
          </a:p>
        </p:txBody>
      </p:sp>
    </p:spTree>
    <p:extLst>
      <p:ext uri="{BB962C8B-B14F-4D97-AF65-F5344CB8AC3E}">
        <p14:creationId xmlns:p14="http://schemas.microsoft.com/office/powerpoint/2010/main" val="1576884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5"/>
          </p:nvPr>
        </p:nvSpPr>
        <p:spPr/>
        <p:txBody>
          <a:bodyPr/>
          <a:lstStyle/>
          <a:p>
            <a:fld id="{4A1814F3-7BF6-CC41-BA5F-F3649E84E65E}" type="slidenum">
              <a:rPr lang="en-US" smtClean="0"/>
              <a:t>11</a:t>
            </a:fld>
            <a:endParaRPr lang="en-US" dirty="0"/>
          </a:p>
        </p:txBody>
      </p:sp>
    </p:spTree>
    <p:extLst>
      <p:ext uri="{BB962C8B-B14F-4D97-AF65-F5344CB8AC3E}">
        <p14:creationId xmlns:p14="http://schemas.microsoft.com/office/powerpoint/2010/main" val="1416963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07DD5-2493-8341-812E-B4C1B0D806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D68C4D-3B26-9249-9510-ACD999903171}"/>
              </a:ext>
            </a:extLst>
          </p:cNvPr>
          <p:cNvSpPr>
            <a:spLocks noGrp="1"/>
          </p:cNvSpPr>
          <p:nvPr>
            <p:ph type="subTitle" idx="1"/>
          </p:nvPr>
        </p:nvSpPr>
        <p:spPr>
          <a:xfrm>
            <a:off x="1524000" y="3602038"/>
            <a:ext cx="9144000" cy="1655762"/>
          </a:xfrm>
        </p:spPr>
        <p:txBody>
          <a:bodyPr/>
          <a:lstStyle>
            <a:lvl1pPr marL="0" indent="0" algn="ctr">
              <a:buNone/>
              <a:defRPr sz="2400" b="0" i="0">
                <a:latin typeface="Domine" panose="020405030404030602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D6B8D83-963D-4743-B8D5-7CD2C6F400A4}"/>
              </a:ext>
            </a:extLst>
          </p:cNvPr>
          <p:cNvSpPr>
            <a:spLocks noGrp="1"/>
          </p:cNvSpPr>
          <p:nvPr>
            <p:ph type="dt" sz="half" idx="10"/>
          </p:nvPr>
        </p:nvSpPr>
        <p:spPr/>
        <p:txBody>
          <a:bodyPr/>
          <a:lstStyle>
            <a:lvl1pPr>
              <a:defRPr b="0" i="0">
                <a:latin typeface="Domine" panose="02040503040403060204" pitchFamily="18" charset="0"/>
              </a:defRPr>
            </a:lvl1pPr>
          </a:lstStyle>
          <a:p>
            <a:fld id="{B50CD552-C10E-614A-B810-77E320220E26}" type="datetimeFigureOut">
              <a:rPr lang="en-US" smtClean="0"/>
              <a:pPr/>
              <a:t>2/24/20</a:t>
            </a:fld>
            <a:endParaRPr lang="en-US" dirty="0"/>
          </a:p>
        </p:txBody>
      </p:sp>
      <p:sp>
        <p:nvSpPr>
          <p:cNvPr id="5" name="Footer Placeholder 4">
            <a:extLst>
              <a:ext uri="{FF2B5EF4-FFF2-40B4-BE49-F238E27FC236}">
                <a16:creationId xmlns:a16="http://schemas.microsoft.com/office/drawing/2014/main" id="{DBFC411A-6A7F-2149-854D-61E6BEF90A82}"/>
              </a:ext>
            </a:extLst>
          </p:cNvPr>
          <p:cNvSpPr>
            <a:spLocks noGrp="1"/>
          </p:cNvSpPr>
          <p:nvPr>
            <p:ph type="ftr" sz="quarter" idx="11"/>
          </p:nvPr>
        </p:nvSpPr>
        <p:spPr/>
        <p:txBody>
          <a:bodyPr/>
          <a:lstStyle>
            <a:lvl1pPr>
              <a:defRPr b="0" i="0">
                <a:latin typeface="Domine" panose="02040503040403060204" pitchFamily="18" charset="0"/>
              </a:defRPr>
            </a:lvl1pPr>
          </a:lstStyle>
          <a:p>
            <a:endParaRPr lang="en-US" dirty="0"/>
          </a:p>
        </p:txBody>
      </p:sp>
      <p:sp>
        <p:nvSpPr>
          <p:cNvPr id="6" name="Slide Number Placeholder 5">
            <a:extLst>
              <a:ext uri="{FF2B5EF4-FFF2-40B4-BE49-F238E27FC236}">
                <a16:creationId xmlns:a16="http://schemas.microsoft.com/office/drawing/2014/main" id="{9019527A-3EB5-8245-8C90-4822BBF30572}"/>
              </a:ext>
            </a:extLst>
          </p:cNvPr>
          <p:cNvSpPr>
            <a:spLocks noGrp="1"/>
          </p:cNvSpPr>
          <p:nvPr>
            <p:ph type="sldNum" sz="quarter" idx="12"/>
          </p:nvPr>
        </p:nvSpPr>
        <p:spPr/>
        <p:txBody>
          <a:bodyPr/>
          <a:lstStyle>
            <a:lvl1pPr>
              <a:defRPr b="0" i="0">
                <a:latin typeface="Domine" panose="02040503040403060204" pitchFamily="18" charset="0"/>
              </a:defRPr>
            </a:lvl1pPr>
          </a:lstStyle>
          <a:p>
            <a:fld id="{9998EADF-C030-F84C-ADA0-FD2E39B5A33F}" type="slidenum">
              <a:rPr lang="en-US" smtClean="0"/>
              <a:pPr/>
              <a:t>‹#›</a:t>
            </a:fld>
            <a:endParaRPr lang="en-US" dirty="0"/>
          </a:p>
        </p:txBody>
      </p:sp>
    </p:spTree>
    <p:extLst>
      <p:ext uri="{BB962C8B-B14F-4D97-AF65-F5344CB8AC3E}">
        <p14:creationId xmlns:p14="http://schemas.microsoft.com/office/powerpoint/2010/main" val="814203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General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3073590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1899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TIF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6992777"/>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llo">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88FF530-691A-5B4D-8518-1C186ECCDF7A}"/>
              </a:ext>
            </a:extLst>
          </p:cNvPr>
          <p:cNvPicPr>
            <a:picLocks noChangeAspect="1"/>
          </p:cNvPicPr>
          <p:nvPr userDrawn="1"/>
        </p:nvPicPr>
        <p:blipFill>
          <a:blip r:embed="rId2"/>
          <a:srcRect l="27638" t="55283" b="19528"/>
          <a:stretch>
            <a:fillRect/>
          </a:stretch>
        </p:blipFill>
        <p:spPr>
          <a:xfrm>
            <a:off x="0" y="4464424"/>
            <a:ext cx="12192000" cy="2393576"/>
          </a:xfrm>
          <a:custGeom>
            <a:avLst/>
            <a:gdLst>
              <a:gd name="connsiteX0" fmla="*/ 0 w 12192000"/>
              <a:gd name="connsiteY0" fmla="*/ 0 h 2393576"/>
              <a:gd name="connsiteX1" fmla="*/ 12192000 w 12192000"/>
              <a:gd name="connsiteY1" fmla="*/ 0 h 2393576"/>
              <a:gd name="connsiteX2" fmla="*/ 12192000 w 12192000"/>
              <a:gd name="connsiteY2" fmla="*/ 2393576 h 2393576"/>
              <a:gd name="connsiteX3" fmla="*/ 0 w 12192000"/>
              <a:gd name="connsiteY3" fmla="*/ 2393576 h 2393576"/>
            </a:gdLst>
            <a:ahLst/>
            <a:cxnLst>
              <a:cxn ang="0">
                <a:pos x="connsiteX0" y="connsiteY0"/>
              </a:cxn>
              <a:cxn ang="0">
                <a:pos x="connsiteX1" y="connsiteY1"/>
              </a:cxn>
              <a:cxn ang="0">
                <a:pos x="connsiteX2" y="connsiteY2"/>
              </a:cxn>
              <a:cxn ang="0">
                <a:pos x="connsiteX3" y="connsiteY3"/>
              </a:cxn>
            </a:cxnLst>
            <a:rect l="l" t="t" r="r" b="b"/>
            <a:pathLst>
              <a:path w="12192000" h="2393576">
                <a:moveTo>
                  <a:pt x="0" y="0"/>
                </a:moveTo>
                <a:lnTo>
                  <a:pt x="12192000" y="0"/>
                </a:lnTo>
                <a:lnTo>
                  <a:pt x="12192000" y="2393576"/>
                </a:lnTo>
                <a:lnTo>
                  <a:pt x="0" y="2393576"/>
                </a:lnTo>
                <a:close/>
              </a:path>
            </a:pathLst>
          </a:custGeom>
        </p:spPr>
      </p:pic>
      <p:sp>
        <p:nvSpPr>
          <p:cNvPr id="8" name="Picture Placeholder 7">
            <a:extLst>
              <a:ext uri="{FF2B5EF4-FFF2-40B4-BE49-F238E27FC236}">
                <a16:creationId xmlns:a16="http://schemas.microsoft.com/office/drawing/2014/main" id="{55F87788-73A9-1248-8D55-EE9D58105C57}"/>
              </a:ext>
            </a:extLst>
          </p:cNvPr>
          <p:cNvSpPr>
            <a:spLocks noGrp="1" noChangeAspect="1"/>
          </p:cNvSpPr>
          <p:nvPr>
            <p:ph type="pic" sz="quarter" idx="14"/>
          </p:nvPr>
        </p:nvSpPr>
        <p:spPr>
          <a:xfrm>
            <a:off x="1149269" y="744607"/>
            <a:ext cx="3917406" cy="3917408"/>
          </a:xfrm>
          <a:prstGeom prst="diamond">
            <a:avLst/>
          </a:prstGeom>
          <a:solidFill>
            <a:schemeClr val="bg1">
              <a:lumMod val="95000"/>
            </a:schemeClr>
          </a:solidFill>
          <a:effectLst/>
        </p:spPr>
        <p:txBody>
          <a:bodyPr wrap="square">
            <a:noAutofit/>
          </a:bodyPr>
          <a:lstStyle>
            <a:lvl1pPr marL="0" indent="0">
              <a:buNone/>
              <a:defRPr sz="1200" b="0" i="0">
                <a:ln>
                  <a:noFill/>
                </a:ln>
                <a:solidFill>
                  <a:schemeClr val="tx2"/>
                </a:solidFill>
                <a:latin typeface="Domine" panose="02040503040403060204" pitchFamily="18" charset="0"/>
                <a:ea typeface="Roboto Regular" charset="0"/>
                <a:cs typeface="Abhaya Libre" panose="02000603000000000000" pitchFamily="2" charset="77"/>
              </a:defRPr>
            </a:lvl1pPr>
          </a:lstStyle>
          <a:p>
            <a:endParaRPr lang="en-US" dirty="0"/>
          </a:p>
        </p:txBody>
      </p:sp>
    </p:spTree>
    <p:extLst>
      <p:ext uri="{BB962C8B-B14F-4D97-AF65-F5344CB8AC3E}">
        <p14:creationId xmlns:p14="http://schemas.microsoft.com/office/powerpoint/2010/main" val="3388692280"/>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g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25595161"/>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ransition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711311"/>
      </p:ext>
    </p:extLst>
  </p:cSld>
  <p:clrMapOvr>
    <a:masterClrMapping/>
  </p:clrMapOvr>
  <p:transition advClick="0"/>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4_General Slide_Right">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89ED377-709C-2146-9E73-36A7FA397AE8}"/>
              </a:ext>
            </a:extLst>
          </p:cNvPr>
          <p:cNvPicPr>
            <a:picLocks noChangeAspect="1"/>
          </p:cNvPicPr>
          <p:nvPr userDrawn="1"/>
        </p:nvPicPr>
        <p:blipFill>
          <a:blip r:embed="rId2"/>
          <a:srcRect t="48491" r="27638" b="18679"/>
          <a:stretch>
            <a:fillRect/>
          </a:stretch>
        </p:blipFill>
        <p:spPr>
          <a:xfrm>
            <a:off x="0" y="3980329"/>
            <a:ext cx="12192000" cy="3119718"/>
          </a:xfrm>
          <a:custGeom>
            <a:avLst/>
            <a:gdLst>
              <a:gd name="connsiteX0" fmla="*/ 0 w 12192000"/>
              <a:gd name="connsiteY0" fmla="*/ 0 h 3119718"/>
              <a:gd name="connsiteX1" fmla="*/ 12192000 w 12192000"/>
              <a:gd name="connsiteY1" fmla="*/ 0 h 3119718"/>
              <a:gd name="connsiteX2" fmla="*/ 12192000 w 12192000"/>
              <a:gd name="connsiteY2" fmla="*/ 3119718 h 3119718"/>
              <a:gd name="connsiteX3" fmla="*/ 0 w 12192000"/>
              <a:gd name="connsiteY3" fmla="*/ 3119718 h 3119718"/>
            </a:gdLst>
            <a:ahLst/>
            <a:cxnLst>
              <a:cxn ang="0">
                <a:pos x="connsiteX0" y="connsiteY0"/>
              </a:cxn>
              <a:cxn ang="0">
                <a:pos x="connsiteX1" y="connsiteY1"/>
              </a:cxn>
              <a:cxn ang="0">
                <a:pos x="connsiteX2" y="connsiteY2"/>
              </a:cxn>
              <a:cxn ang="0">
                <a:pos x="connsiteX3" y="connsiteY3"/>
              </a:cxn>
            </a:cxnLst>
            <a:rect l="l" t="t" r="r" b="b"/>
            <a:pathLst>
              <a:path w="12192000" h="3119718">
                <a:moveTo>
                  <a:pt x="0" y="0"/>
                </a:moveTo>
                <a:lnTo>
                  <a:pt x="12192000" y="0"/>
                </a:lnTo>
                <a:lnTo>
                  <a:pt x="12192000" y="3119718"/>
                </a:lnTo>
                <a:lnTo>
                  <a:pt x="0" y="3119718"/>
                </a:lnTo>
                <a:close/>
              </a:path>
            </a:pathLst>
          </a:custGeom>
        </p:spPr>
      </p:pic>
    </p:spTree>
    <p:extLst>
      <p:ext uri="{BB962C8B-B14F-4D97-AF65-F5344CB8AC3E}">
        <p14:creationId xmlns:p14="http://schemas.microsoft.com/office/powerpoint/2010/main" val="1211950709"/>
      </p:ext>
    </p:extLst>
  </p:cSld>
  <p:clrMapOvr>
    <a:masterClrMapping/>
  </p:clrMapOvr>
  <p:transition advClick="0"/>
  <p:extLst>
    <p:ext uri="{DCECCB84-F9BA-43D5-87BE-67443E8EF086}">
      <p15:sldGuideLst xmlns:p15="http://schemas.microsoft.com/office/powerpoint/2012/main">
        <p15:guide id="1"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General Slide_Left">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1B99203-E3B3-9D44-A5D1-34EE3829A2E3}"/>
              </a:ext>
            </a:extLst>
          </p:cNvPr>
          <p:cNvPicPr>
            <a:picLocks noChangeAspect="1"/>
          </p:cNvPicPr>
          <p:nvPr userDrawn="1"/>
        </p:nvPicPr>
        <p:blipFill>
          <a:blip r:embed="rId2"/>
          <a:srcRect l="27638" t="55283" b="19528"/>
          <a:stretch>
            <a:fillRect/>
          </a:stretch>
        </p:blipFill>
        <p:spPr>
          <a:xfrm>
            <a:off x="0" y="4464424"/>
            <a:ext cx="12192000" cy="2393576"/>
          </a:xfrm>
          <a:custGeom>
            <a:avLst/>
            <a:gdLst>
              <a:gd name="connsiteX0" fmla="*/ 0 w 12192000"/>
              <a:gd name="connsiteY0" fmla="*/ 0 h 2393576"/>
              <a:gd name="connsiteX1" fmla="*/ 12192000 w 12192000"/>
              <a:gd name="connsiteY1" fmla="*/ 0 h 2393576"/>
              <a:gd name="connsiteX2" fmla="*/ 12192000 w 12192000"/>
              <a:gd name="connsiteY2" fmla="*/ 2393576 h 2393576"/>
              <a:gd name="connsiteX3" fmla="*/ 0 w 12192000"/>
              <a:gd name="connsiteY3" fmla="*/ 2393576 h 2393576"/>
            </a:gdLst>
            <a:ahLst/>
            <a:cxnLst>
              <a:cxn ang="0">
                <a:pos x="connsiteX0" y="connsiteY0"/>
              </a:cxn>
              <a:cxn ang="0">
                <a:pos x="connsiteX1" y="connsiteY1"/>
              </a:cxn>
              <a:cxn ang="0">
                <a:pos x="connsiteX2" y="connsiteY2"/>
              </a:cxn>
              <a:cxn ang="0">
                <a:pos x="connsiteX3" y="connsiteY3"/>
              </a:cxn>
            </a:cxnLst>
            <a:rect l="l" t="t" r="r" b="b"/>
            <a:pathLst>
              <a:path w="12192000" h="2393576">
                <a:moveTo>
                  <a:pt x="0" y="0"/>
                </a:moveTo>
                <a:lnTo>
                  <a:pt x="12192000" y="0"/>
                </a:lnTo>
                <a:lnTo>
                  <a:pt x="12192000" y="2393576"/>
                </a:lnTo>
                <a:lnTo>
                  <a:pt x="0" y="2393576"/>
                </a:lnTo>
                <a:close/>
              </a:path>
            </a:pathLst>
          </a:custGeom>
        </p:spPr>
      </p:pic>
    </p:spTree>
    <p:extLst>
      <p:ext uri="{BB962C8B-B14F-4D97-AF65-F5344CB8AC3E}">
        <p14:creationId xmlns:p14="http://schemas.microsoft.com/office/powerpoint/2010/main" val="2050376340"/>
      </p:ext>
    </p:extLst>
  </p:cSld>
  <p:clrMapOvr>
    <a:masterClrMapping/>
  </p:clrMapOvr>
  <p:transition advClick="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orld Map">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7AE7764-B2E2-3444-8728-FD525749C8F4}"/>
              </a:ext>
            </a:extLst>
          </p:cNvPr>
          <p:cNvPicPr>
            <a:picLocks noChangeAspect="1"/>
          </p:cNvPicPr>
          <p:nvPr userDrawn="1"/>
        </p:nvPicPr>
        <p:blipFill>
          <a:blip r:embed="rId2"/>
          <a:srcRect t="48491" r="27638" b="18679"/>
          <a:stretch>
            <a:fillRect/>
          </a:stretch>
        </p:blipFill>
        <p:spPr>
          <a:xfrm>
            <a:off x="0" y="3980329"/>
            <a:ext cx="12192000" cy="3119718"/>
          </a:xfrm>
          <a:custGeom>
            <a:avLst/>
            <a:gdLst>
              <a:gd name="connsiteX0" fmla="*/ 0 w 12192000"/>
              <a:gd name="connsiteY0" fmla="*/ 0 h 3119718"/>
              <a:gd name="connsiteX1" fmla="*/ 12192000 w 12192000"/>
              <a:gd name="connsiteY1" fmla="*/ 0 h 3119718"/>
              <a:gd name="connsiteX2" fmla="*/ 12192000 w 12192000"/>
              <a:gd name="connsiteY2" fmla="*/ 3119718 h 3119718"/>
              <a:gd name="connsiteX3" fmla="*/ 0 w 12192000"/>
              <a:gd name="connsiteY3" fmla="*/ 3119718 h 3119718"/>
            </a:gdLst>
            <a:ahLst/>
            <a:cxnLst>
              <a:cxn ang="0">
                <a:pos x="connsiteX0" y="connsiteY0"/>
              </a:cxn>
              <a:cxn ang="0">
                <a:pos x="connsiteX1" y="connsiteY1"/>
              </a:cxn>
              <a:cxn ang="0">
                <a:pos x="connsiteX2" y="connsiteY2"/>
              </a:cxn>
              <a:cxn ang="0">
                <a:pos x="connsiteX3" y="connsiteY3"/>
              </a:cxn>
            </a:cxnLst>
            <a:rect l="l" t="t" r="r" b="b"/>
            <a:pathLst>
              <a:path w="12192000" h="3119718">
                <a:moveTo>
                  <a:pt x="0" y="0"/>
                </a:moveTo>
                <a:lnTo>
                  <a:pt x="12192000" y="0"/>
                </a:lnTo>
                <a:lnTo>
                  <a:pt x="12192000" y="3119718"/>
                </a:lnTo>
                <a:lnTo>
                  <a:pt x="0" y="3119718"/>
                </a:lnTo>
                <a:close/>
              </a:path>
            </a:pathLst>
          </a:custGeom>
        </p:spPr>
      </p:pic>
    </p:spTree>
    <p:extLst>
      <p:ext uri="{BB962C8B-B14F-4D97-AF65-F5344CB8AC3E}">
        <p14:creationId xmlns:p14="http://schemas.microsoft.com/office/powerpoint/2010/main" val="2585816137"/>
      </p:ext>
    </p:extLst>
  </p:cSld>
  <p:clrMapOvr>
    <a:masterClrMapping/>
  </p:clrMapOvr>
  <p:transition advClick="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E0E3DF-338D-EC4C-91AB-9274778DCB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1E322F-2259-7A46-B11A-273C145FEB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4CED869-9DD2-3D49-8A15-D33AF0A9E9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Domine" panose="02040503040403060204" pitchFamily="18" charset="0"/>
              </a:defRPr>
            </a:lvl1pPr>
          </a:lstStyle>
          <a:p>
            <a:fld id="{B50CD552-C10E-614A-B810-77E320220E26}" type="datetimeFigureOut">
              <a:rPr lang="en-US" smtClean="0"/>
              <a:pPr/>
              <a:t>2/24/20</a:t>
            </a:fld>
            <a:endParaRPr lang="en-US" dirty="0"/>
          </a:p>
        </p:txBody>
      </p:sp>
      <p:sp>
        <p:nvSpPr>
          <p:cNvPr id="5" name="Footer Placeholder 4">
            <a:extLst>
              <a:ext uri="{FF2B5EF4-FFF2-40B4-BE49-F238E27FC236}">
                <a16:creationId xmlns:a16="http://schemas.microsoft.com/office/drawing/2014/main" id="{FDD88453-55E3-C54C-A2DB-2AC770422F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Domine" panose="02040503040403060204" pitchFamily="18" charset="0"/>
              </a:defRPr>
            </a:lvl1pPr>
          </a:lstStyle>
          <a:p>
            <a:endParaRPr lang="en-US" dirty="0"/>
          </a:p>
        </p:txBody>
      </p:sp>
      <p:sp>
        <p:nvSpPr>
          <p:cNvPr id="6" name="Slide Number Placeholder 5">
            <a:extLst>
              <a:ext uri="{FF2B5EF4-FFF2-40B4-BE49-F238E27FC236}">
                <a16:creationId xmlns:a16="http://schemas.microsoft.com/office/drawing/2014/main" id="{D647BCF5-1DF8-BA4A-9BFE-6F357F0185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Domine" panose="02040503040403060204" pitchFamily="18" charset="0"/>
              </a:defRPr>
            </a:lvl1pPr>
          </a:lstStyle>
          <a:p>
            <a:fld id="{9998EADF-C030-F84C-ADA0-FD2E39B5A33F}" type="slidenum">
              <a:rPr lang="en-US" smtClean="0"/>
              <a:pPr/>
              <a:t>‹#›</a:t>
            </a:fld>
            <a:endParaRPr lang="en-US" dirty="0"/>
          </a:p>
        </p:txBody>
      </p:sp>
    </p:spTree>
    <p:extLst>
      <p:ext uri="{BB962C8B-B14F-4D97-AF65-F5344CB8AC3E}">
        <p14:creationId xmlns:p14="http://schemas.microsoft.com/office/powerpoint/2010/main" val="935306483"/>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70" r:id="rId3"/>
    <p:sldLayoutId id="2147483669" r:id="rId4"/>
    <p:sldLayoutId id="2147483673" r:id="rId5"/>
    <p:sldLayoutId id="2147483661" r:id="rId6"/>
    <p:sldLayoutId id="2147483662" r:id="rId7"/>
    <p:sldLayoutId id="2147483671" r:id="rId8"/>
    <p:sldLayoutId id="2147483674" r:id="rId9"/>
    <p:sldLayoutId id="2147483672" r:id="rId10"/>
  </p:sldLayoutIdLst>
  <p:txStyles>
    <p:titleStyle>
      <a:lvl1pPr algn="l" defTabSz="914400" rtl="0" eaLnBrk="1" latinLnBrk="0" hangingPunct="1">
        <a:lnSpc>
          <a:spcPct val="90000"/>
        </a:lnSpc>
        <a:spcBef>
          <a:spcPct val="0"/>
        </a:spcBef>
        <a:buNone/>
        <a:defRPr sz="4400" b="0" i="0" kern="1200">
          <a:solidFill>
            <a:schemeClr val="tx1"/>
          </a:solidFill>
          <a:latin typeface="Domine" panose="02040503040403060204"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Domine" panose="020405030404030602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Domine" panose="020405030404030602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Domine" panose="020405030404030602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Domine" panose="020405030404030602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Domine" panose="020405030404030602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extBox 233">
            <a:extLst>
              <a:ext uri="{FF2B5EF4-FFF2-40B4-BE49-F238E27FC236}">
                <a16:creationId xmlns:a16="http://schemas.microsoft.com/office/drawing/2014/main" id="{A90D9147-49C0-6A4B-9222-A40E04CA3632}"/>
              </a:ext>
            </a:extLst>
          </p:cNvPr>
          <p:cNvSpPr txBox="1"/>
          <p:nvPr/>
        </p:nvSpPr>
        <p:spPr>
          <a:xfrm>
            <a:off x="1738527" y="1955554"/>
            <a:ext cx="8714945" cy="1064907"/>
          </a:xfrm>
          <a:prstGeom prst="rect">
            <a:avLst/>
          </a:prstGeom>
          <a:noFill/>
        </p:spPr>
        <p:txBody>
          <a:bodyPr wrap="square" rtlCol="0" anchor="b">
            <a:spAutoFit/>
          </a:bodyPr>
          <a:lstStyle/>
          <a:p>
            <a:pPr algn="ctr">
              <a:lnSpc>
                <a:spcPts val="8000"/>
              </a:lnSpc>
            </a:pPr>
            <a:r>
              <a:rPr lang="en-US" sz="6000" b="1" dirty="0">
                <a:solidFill>
                  <a:schemeClr val="tx2"/>
                </a:solidFill>
                <a:latin typeface="Gotham Light Regular" pitchFamily="2" charset="77"/>
                <a:ea typeface="Lato Medium" panose="020F0502020204030203" pitchFamily="34" charset="0"/>
                <a:cs typeface="Abhaya Libre ExtraBold" panose="02000603000000000000" pitchFamily="2" charset="77"/>
              </a:rPr>
              <a:t>Agama dan </a:t>
            </a:r>
            <a:r>
              <a:rPr lang="en-US" sz="6000" b="1" dirty="0" err="1">
                <a:solidFill>
                  <a:schemeClr val="tx2"/>
                </a:solidFill>
                <a:latin typeface="Gotham Light Regular" pitchFamily="2" charset="77"/>
                <a:ea typeface="Lato Medium" panose="020F0502020204030203" pitchFamily="34" charset="0"/>
                <a:cs typeface="Abhaya Libre ExtraBold" panose="02000603000000000000" pitchFamily="2" charset="77"/>
              </a:rPr>
              <a:t>Manusia</a:t>
            </a:r>
            <a:endParaRPr lang="en-US" sz="6000" b="1" dirty="0">
              <a:solidFill>
                <a:schemeClr val="tx2"/>
              </a:solidFill>
              <a:latin typeface="Gotham Light Regular" pitchFamily="2" charset="77"/>
              <a:ea typeface="Lato Medium" panose="020F0502020204030203" pitchFamily="34" charset="0"/>
              <a:cs typeface="Abhaya Libre ExtraBold" panose="02000603000000000000" pitchFamily="2" charset="77"/>
            </a:endParaRPr>
          </a:p>
        </p:txBody>
      </p:sp>
      <p:sp>
        <p:nvSpPr>
          <p:cNvPr id="2" name="TextBox 1">
            <a:extLst>
              <a:ext uri="{FF2B5EF4-FFF2-40B4-BE49-F238E27FC236}">
                <a16:creationId xmlns:a16="http://schemas.microsoft.com/office/drawing/2014/main" id="{06A40143-7CCE-A147-85B9-107C026EA7EB}"/>
              </a:ext>
            </a:extLst>
          </p:cNvPr>
          <p:cNvSpPr txBox="1"/>
          <p:nvPr/>
        </p:nvSpPr>
        <p:spPr>
          <a:xfrm>
            <a:off x="2989716" y="3178228"/>
            <a:ext cx="6212567" cy="430887"/>
          </a:xfrm>
          <a:prstGeom prst="rect">
            <a:avLst/>
          </a:prstGeom>
          <a:noFill/>
        </p:spPr>
        <p:txBody>
          <a:bodyPr wrap="square" rtlCol="0">
            <a:spAutoFit/>
          </a:bodyPr>
          <a:lstStyle/>
          <a:p>
            <a:pPr algn="ctr"/>
            <a:r>
              <a:rPr lang="es-ES_tradnl" sz="2200" dirty="0" err="1">
                <a:latin typeface="Gotham Light Regular" pitchFamily="2" charset="77"/>
                <a:cs typeface="Abhaya Libre" panose="02000603000000000000" pitchFamily="2" charset="77"/>
              </a:rPr>
              <a:t>Kelompok</a:t>
            </a:r>
            <a:r>
              <a:rPr lang="es-ES_tradnl" sz="2200" dirty="0">
                <a:latin typeface="Gotham Light Regular" pitchFamily="2" charset="77"/>
                <a:cs typeface="Abhaya Libre" panose="02000603000000000000" pitchFamily="2" charset="77"/>
              </a:rPr>
              <a:t> 1</a:t>
            </a:r>
          </a:p>
        </p:txBody>
      </p:sp>
    </p:spTree>
    <p:extLst>
      <p:ext uri="{BB962C8B-B14F-4D97-AF65-F5344CB8AC3E}">
        <p14:creationId xmlns:p14="http://schemas.microsoft.com/office/powerpoint/2010/main" val="4003051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C92C22-BACF-C34F-8844-BF8C4FA98EDB}"/>
              </a:ext>
            </a:extLst>
          </p:cNvPr>
          <p:cNvSpPr txBox="1"/>
          <p:nvPr/>
        </p:nvSpPr>
        <p:spPr>
          <a:xfrm>
            <a:off x="2190044" y="1772356"/>
            <a:ext cx="7563556" cy="923330"/>
          </a:xfrm>
          <a:prstGeom prst="rect">
            <a:avLst/>
          </a:prstGeom>
          <a:noFill/>
        </p:spPr>
        <p:txBody>
          <a:bodyPr wrap="square" rtlCol="0">
            <a:spAutoFit/>
          </a:bodyPr>
          <a:lstStyle/>
          <a:p>
            <a:r>
              <a:rPr lang="id-ID" dirty="0">
                <a:latin typeface="Gotham Light Regular" pitchFamily="2" charset="77"/>
              </a:rPr>
              <a:t>Manusia dan agama merupakan hal yang sangat erat, karena agama sangat diperlukan oleh manusia sebagai pegangan hidup sehingga ilmu dapat menjadi lebih bermakna.</a:t>
            </a:r>
            <a:r>
              <a:rPr lang="en-ID" dirty="0">
                <a:latin typeface="Gotham Light Regular" pitchFamily="2" charset="77"/>
              </a:rPr>
              <a:t> </a:t>
            </a:r>
            <a:endParaRPr lang="en-US" dirty="0">
              <a:latin typeface="Gotham Light Regular" pitchFamily="2" charset="77"/>
            </a:endParaRPr>
          </a:p>
        </p:txBody>
      </p:sp>
      <p:sp>
        <p:nvSpPr>
          <p:cNvPr id="40" name="TextBox 39">
            <a:extLst>
              <a:ext uri="{FF2B5EF4-FFF2-40B4-BE49-F238E27FC236}">
                <a16:creationId xmlns:a16="http://schemas.microsoft.com/office/drawing/2014/main" id="{6FC8CFD7-3B4A-474A-BB0A-2AB5C399A3EF}"/>
              </a:ext>
            </a:extLst>
          </p:cNvPr>
          <p:cNvSpPr txBox="1"/>
          <p:nvPr/>
        </p:nvSpPr>
        <p:spPr>
          <a:xfrm>
            <a:off x="1587775" y="398861"/>
            <a:ext cx="8677780" cy="1015663"/>
          </a:xfrm>
          <a:prstGeom prst="rect">
            <a:avLst/>
          </a:prstGeom>
          <a:noFill/>
        </p:spPr>
        <p:txBody>
          <a:bodyPr wrap="square" rtlCol="0">
            <a:spAutoFit/>
          </a:bodyPr>
          <a:lstStyle/>
          <a:p>
            <a:pPr algn="ctr"/>
            <a:r>
              <a:rPr lang="en-US" sz="6000" b="1" dirty="0">
                <a:solidFill>
                  <a:schemeClr val="accent3"/>
                </a:solidFill>
                <a:latin typeface="Gotham Light Regular" pitchFamily="2" charset="77"/>
                <a:ea typeface="Nunito Bold" charset="0"/>
                <a:cs typeface="Abhaya Libre ExtraBold" panose="02000603000000000000" pitchFamily="2" charset="77"/>
              </a:rPr>
              <a:t>4.</a:t>
            </a:r>
            <a:r>
              <a:rPr lang="en-US" sz="6000" b="1" dirty="0">
                <a:solidFill>
                  <a:schemeClr val="tx2"/>
                </a:solidFill>
                <a:latin typeface="Gotham Light Regular" pitchFamily="2" charset="77"/>
                <a:ea typeface="Nunito Bold" charset="0"/>
                <a:cs typeface="Abhaya Libre ExtraBold" panose="02000603000000000000" pitchFamily="2" charset="77"/>
              </a:rPr>
              <a:t> Kesimpulan</a:t>
            </a:r>
          </a:p>
        </p:txBody>
      </p:sp>
    </p:spTree>
    <p:extLst>
      <p:ext uri="{BB962C8B-B14F-4D97-AF65-F5344CB8AC3E}">
        <p14:creationId xmlns:p14="http://schemas.microsoft.com/office/powerpoint/2010/main" val="2664093853"/>
      </p:ext>
    </p:extLst>
  </p:cSld>
  <p:clrMapOvr>
    <a:masterClrMapping/>
  </p:clrMapOvr>
  <p:transition advClick="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43519" y="3213163"/>
            <a:ext cx="2904962" cy="523220"/>
          </a:xfrm>
          <a:prstGeom prst="rect">
            <a:avLst/>
          </a:prstGeom>
          <a:noFill/>
        </p:spPr>
        <p:txBody>
          <a:bodyPr wrap="none" rtlCol="0">
            <a:spAutoFit/>
          </a:bodyPr>
          <a:lstStyle/>
          <a:p>
            <a:pPr algn="ctr"/>
            <a:r>
              <a:rPr lang="en-US" sz="2800" dirty="0">
                <a:solidFill>
                  <a:schemeClr val="tx2"/>
                </a:solidFill>
                <a:latin typeface="Gotham Light Regular" pitchFamily="2" charset="77"/>
                <a:ea typeface="Nunito Bold" charset="0"/>
                <a:cs typeface="Arima Madurai Light" pitchFamily="2" charset="77"/>
              </a:rPr>
              <a:t>Any questions?</a:t>
            </a:r>
          </a:p>
        </p:txBody>
      </p:sp>
      <p:sp>
        <p:nvSpPr>
          <p:cNvPr id="9" name="TextBox 8"/>
          <p:cNvSpPr txBox="1"/>
          <p:nvPr/>
        </p:nvSpPr>
        <p:spPr>
          <a:xfrm>
            <a:off x="4168998" y="1469799"/>
            <a:ext cx="3854004" cy="1446550"/>
          </a:xfrm>
          <a:prstGeom prst="rect">
            <a:avLst/>
          </a:prstGeom>
          <a:noFill/>
        </p:spPr>
        <p:txBody>
          <a:bodyPr wrap="none" rtlCol="0">
            <a:spAutoFit/>
          </a:bodyPr>
          <a:lstStyle/>
          <a:p>
            <a:pPr algn="ctr"/>
            <a:r>
              <a:rPr lang="en-US" sz="8800" b="1" dirty="0">
                <a:solidFill>
                  <a:schemeClr val="tx2"/>
                </a:solidFill>
                <a:latin typeface="Gotham Light Regular" pitchFamily="2" charset="77"/>
                <a:ea typeface="Nunito Bold" charset="0"/>
                <a:cs typeface="Arima Madurai Black" pitchFamily="2" charset="77"/>
              </a:rPr>
              <a:t>Thanks!</a:t>
            </a:r>
          </a:p>
        </p:txBody>
      </p:sp>
    </p:spTree>
    <p:extLst>
      <p:ext uri="{BB962C8B-B14F-4D97-AF65-F5344CB8AC3E}">
        <p14:creationId xmlns:p14="http://schemas.microsoft.com/office/powerpoint/2010/main" val="3908928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a:extLst>
              <a:ext uri="{FF2B5EF4-FFF2-40B4-BE49-F238E27FC236}">
                <a16:creationId xmlns:a16="http://schemas.microsoft.com/office/drawing/2014/main" id="{98CEB661-0986-574F-9D6B-99CF0FE09E75}"/>
              </a:ext>
            </a:extLst>
          </p:cNvPr>
          <p:cNvSpPr txBox="1"/>
          <p:nvPr/>
        </p:nvSpPr>
        <p:spPr>
          <a:xfrm>
            <a:off x="2008622" y="2947650"/>
            <a:ext cx="6570933" cy="481350"/>
          </a:xfrm>
          <a:prstGeom prst="rect">
            <a:avLst/>
          </a:prstGeom>
          <a:noFill/>
        </p:spPr>
        <p:txBody>
          <a:bodyPr wrap="square" rtlCol="0">
            <a:spAutoFit/>
          </a:bodyPr>
          <a:lstStyle/>
          <a:p>
            <a:pPr>
              <a:lnSpc>
                <a:spcPts val="3600"/>
              </a:lnSpc>
            </a:pPr>
            <a:r>
              <a:rPr lang="en-US" dirty="0">
                <a:latin typeface="Gotham Light Regular" pitchFamily="2" charset="77"/>
              </a:rPr>
              <a:t>Almira </a:t>
            </a:r>
            <a:r>
              <a:rPr lang="en-US" dirty="0" err="1">
                <a:latin typeface="Gotham Light Regular" pitchFamily="2" charset="77"/>
              </a:rPr>
              <a:t>Rahma</a:t>
            </a:r>
            <a:r>
              <a:rPr lang="en-US" dirty="0">
                <a:latin typeface="Gotham Light Regular" pitchFamily="2" charset="77"/>
              </a:rPr>
              <a:t> </a:t>
            </a:r>
            <a:r>
              <a:rPr lang="en-US" dirty="0" err="1">
                <a:latin typeface="Gotham Light Regular" pitchFamily="2" charset="77"/>
              </a:rPr>
              <a:t>Sabita</a:t>
            </a:r>
            <a:r>
              <a:rPr lang="en-US" dirty="0">
                <a:latin typeface="Gotham Light Regular" pitchFamily="2" charset="77"/>
              </a:rPr>
              <a:t> 			1931710129</a:t>
            </a:r>
            <a:endParaRPr lang="en-US" dirty="0">
              <a:latin typeface="Gotham Light Regular" pitchFamily="2" charset="77"/>
              <a:ea typeface="Lato Light" panose="020F0502020204030203" pitchFamily="34" charset="0"/>
              <a:cs typeface="Abhaya Libre" panose="02000603000000000000" pitchFamily="2" charset="77"/>
            </a:endParaRPr>
          </a:p>
        </p:txBody>
      </p:sp>
      <p:sp>
        <p:nvSpPr>
          <p:cNvPr id="60" name="TextBox 59">
            <a:extLst>
              <a:ext uri="{FF2B5EF4-FFF2-40B4-BE49-F238E27FC236}">
                <a16:creationId xmlns:a16="http://schemas.microsoft.com/office/drawing/2014/main" id="{4FE6CA15-9B0B-F642-942F-026A33A42767}"/>
              </a:ext>
            </a:extLst>
          </p:cNvPr>
          <p:cNvSpPr txBox="1"/>
          <p:nvPr/>
        </p:nvSpPr>
        <p:spPr>
          <a:xfrm>
            <a:off x="1995562" y="1884497"/>
            <a:ext cx="6742038" cy="486095"/>
          </a:xfrm>
          <a:prstGeom prst="rect">
            <a:avLst/>
          </a:prstGeom>
          <a:noFill/>
        </p:spPr>
        <p:txBody>
          <a:bodyPr wrap="square" rtlCol="0">
            <a:spAutoFit/>
          </a:bodyPr>
          <a:lstStyle/>
          <a:p>
            <a:pPr>
              <a:lnSpc>
                <a:spcPts val="3600"/>
              </a:lnSpc>
            </a:pPr>
            <a:r>
              <a:rPr lang="en-US" sz="2000" dirty="0">
                <a:latin typeface="Gotham Light Regular" pitchFamily="2" charset="77"/>
                <a:ea typeface="Lato Light" panose="020F0502020204030203" pitchFamily="34" charset="0"/>
                <a:cs typeface="Abhaya Libre" panose="02000603000000000000" pitchFamily="2" charset="77"/>
              </a:rPr>
              <a:t>Ade Maria </a:t>
            </a:r>
            <a:r>
              <a:rPr lang="en-US" sz="2000" dirty="0" err="1">
                <a:latin typeface="Gotham Light Regular" pitchFamily="2" charset="77"/>
                <a:ea typeface="Lato Light" panose="020F0502020204030203" pitchFamily="34" charset="0"/>
                <a:cs typeface="Abhaya Libre" panose="02000603000000000000" pitchFamily="2" charset="77"/>
              </a:rPr>
              <a:t>Ulfa</a:t>
            </a:r>
            <a:r>
              <a:rPr lang="en-US" sz="2000" dirty="0">
                <a:latin typeface="Gotham Light Regular" pitchFamily="2" charset="77"/>
                <a:ea typeface="Lato Light" panose="020F0502020204030203" pitchFamily="34" charset="0"/>
                <a:cs typeface="Abhaya Libre" panose="02000603000000000000" pitchFamily="2" charset="77"/>
              </a:rPr>
              <a:t> 			1931710163</a:t>
            </a:r>
          </a:p>
        </p:txBody>
      </p:sp>
      <p:sp>
        <p:nvSpPr>
          <p:cNvPr id="61" name="TextBox 60">
            <a:extLst>
              <a:ext uri="{FF2B5EF4-FFF2-40B4-BE49-F238E27FC236}">
                <a16:creationId xmlns:a16="http://schemas.microsoft.com/office/drawing/2014/main" id="{285A00EB-6E19-6B40-9784-DC91AD0ADC92}"/>
              </a:ext>
            </a:extLst>
          </p:cNvPr>
          <p:cNvSpPr txBox="1"/>
          <p:nvPr/>
        </p:nvSpPr>
        <p:spPr>
          <a:xfrm>
            <a:off x="2007071" y="2405658"/>
            <a:ext cx="6843417" cy="486095"/>
          </a:xfrm>
          <a:prstGeom prst="rect">
            <a:avLst/>
          </a:prstGeom>
          <a:noFill/>
        </p:spPr>
        <p:txBody>
          <a:bodyPr wrap="square" rtlCol="0">
            <a:spAutoFit/>
          </a:bodyPr>
          <a:lstStyle/>
          <a:p>
            <a:pPr>
              <a:lnSpc>
                <a:spcPts val="3600"/>
              </a:lnSpc>
            </a:pPr>
            <a:r>
              <a:rPr lang="en-US" dirty="0">
                <a:latin typeface="Gotham Light Regular" pitchFamily="2" charset="77"/>
              </a:rPr>
              <a:t>Ali </a:t>
            </a:r>
            <a:r>
              <a:rPr lang="en-US" dirty="0" err="1">
                <a:latin typeface="Gotham Light Regular" pitchFamily="2" charset="77"/>
              </a:rPr>
              <a:t>Ar</a:t>
            </a:r>
            <a:r>
              <a:rPr lang="en-US" dirty="0">
                <a:latin typeface="Gotham Light Regular" pitchFamily="2" charset="77"/>
              </a:rPr>
              <a:t> </a:t>
            </a:r>
            <a:r>
              <a:rPr lang="en-US" dirty="0" err="1">
                <a:latin typeface="Gotham Light Regular" pitchFamily="2" charset="77"/>
              </a:rPr>
              <a:t>Ridla</a:t>
            </a:r>
            <a:r>
              <a:rPr lang="en-US" dirty="0">
                <a:latin typeface="Gotham Light Regular" pitchFamily="2" charset="77"/>
              </a:rPr>
              <a:t> 				1931710069</a:t>
            </a:r>
            <a:endParaRPr lang="en-US" sz="2000" dirty="0">
              <a:latin typeface="Gotham Light Regular" pitchFamily="2" charset="77"/>
              <a:ea typeface="Lato Light" panose="020F0502020204030203" pitchFamily="34" charset="0"/>
              <a:cs typeface="Abhaya Libre" panose="02000603000000000000" pitchFamily="2" charset="77"/>
            </a:endParaRPr>
          </a:p>
        </p:txBody>
      </p:sp>
      <p:sp>
        <p:nvSpPr>
          <p:cNvPr id="63" name="TextBox 62">
            <a:extLst>
              <a:ext uri="{FF2B5EF4-FFF2-40B4-BE49-F238E27FC236}">
                <a16:creationId xmlns:a16="http://schemas.microsoft.com/office/drawing/2014/main" id="{60C170A5-2BCC-1641-AC0F-97230E222901}"/>
              </a:ext>
            </a:extLst>
          </p:cNvPr>
          <p:cNvSpPr txBox="1"/>
          <p:nvPr/>
        </p:nvSpPr>
        <p:spPr>
          <a:xfrm>
            <a:off x="515938" y="549275"/>
            <a:ext cx="11160125" cy="646331"/>
          </a:xfrm>
          <a:prstGeom prst="rect">
            <a:avLst/>
          </a:prstGeom>
          <a:noFill/>
        </p:spPr>
        <p:txBody>
          <a:bodyPr wrap="square" rtlCol="0">
            <a:spAutoFit/>
          </a:bodyPr>
          <a:lstStyle/>
          <a:p>
            <a:pPr algn="ctr"/>
            <a:r>
              <a:rPr lang="en-US" sz="3600" b="1" dirty="0">
                <a:solidFill>
                  <a:schemeClr val="tx2"/>
                </a:solidFill>
                <a:latin typeface="Gotham Light Regular" pitchFamily="2" charset="77"/>
                <a:ea typeface="Nunito Bold" charset="0"/>
                <a:cs typeface="Mukta SemiBold" panose="020B0000000000000000" pitchFamily="34" charset="77"/>
              </a:rPr>
              <a:t>Nama </a:t>
            </a:r>
            <a:r>
              <a:rPr lang="en-US" sz="3600" b="1" dirty="0" err="1">
                <a:solidFill>
                  <a:schemeClr val="tx2"/>
                </a:solidFill>
                <a:latin typeface="Gotham Light Regular" pitchFamily="2" charset="77"/>
                <a:ea typeface="Nunito Bold" charset="0"/>
                <a:cs typeface="Mukta SemiBold" panose="020B0000000000000000" pitchFamily="34" charset="77"/>
              </a:rPr>
              <a:t>Kelompok</a:t>
            </a:r>
            <a:endParaRPr lang="en-US" sz="3600" b="1" dirty="0">
              <a:solidFill>
                <a:schemeClr val="tx2"/>
              </a:solidFill>
              <a:latin typeface="Gotham Light Regular" pitchFamily="2" charset="77"/>
              <a:ea typeface="Nunito Bold" charset="0"/>
              <a:cs typeface="Mukta SemiBold" panose="020B0000000000000000" pitchFamily="34" charset="77"/>
            </a:endParaRPr>
          </a:p>
        </p:txBody>
      </p:sp>
      <p:sp>
        <p:nvSpPr>
          <p:cNvPr id="2" name="Oval 1">
            <a:extLst>
              <a:ext uri="{FF2B5EF4-FFF2-40B4-BE49-F238E27FC236}">
                <a16:creationId xmlns:a16="http://schemas.microsoft.com/office/drawing/2014/main" id="{91840B55-A54F-994A-95B5-B4E03811F17B}"/>
              </a:ext>
            </a:extLst>
          </p:cNvPr>
          <p:cNvSpPr/>
          <p:nvPr/>
        </p:nvSpPr>
        <p:spPr>
          <a:xfrm>
            <a:off x="1769207" y="2093174"/>
            <a:ext cx="177209" cy="17720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latin typeface="Gotham Light Regular" pitchFamily="2" charset="77"/>
            </a:endParaRPr>
          </a:p>
        </p:txBody>
      </p:sp>
      <p:sp>
        <p:nvSpPr>
          <p:cNvPr id="11" name="Oval 10">
            <a:extLst>
              <a:ext uri="{FF2B5EF4-FFF2-40B4-BE49-F238E27FC236}">
                <a16:creationId xmlns:a16="http://schemas.microsoft.com/office/drawing/2014/main" id="{6D2BA531-9CEF-2C44-8030-3C5389B8AE60}"/>
              </a:ext>
            </a:extLst>
          </p:cNvPr>
          <p:cNvSpPr/>
          <p:nvPr/>
        </p:nvSpPr>
        <p:spPr>
          <a:xfrm>
            <a:off x="1765664" y="2603164"/>
            <a:ext cx="177209" cy="17720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latin typeface="Gotham Light Regular" pitchFamily="2" charset="77"/>
            </a:endParaRPr>
          </a:p>
        </p:txBody>
      </p:sp>
      <p:sp>
        <p:nvSpPr>
          <p:cNvPr id="12" name="Oval 11">
            <a:extLst>
              <a:ext uri="{FF2B5EF4-FFF2-40B4-BE49-F238E27FC236}">
                <a16:creationId xmlns:a16="http://schemas.microsoft.com/office/drawing/2014/main" id="{E94BFCC5-6C07-184E-8133-3B489D2EE3C1}"/>
              </a:ext>
            </a:extLst>
          </p:cNvPr>
          <p:cNvSpPr/>
          <p:nvPr/>
        </p:nvSpPr>
        <p:spPr>
          <a:xfrm>
            <a:off x="1771382" y="3148067"/>
            <a:ext cx="177209" cy="17720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latin typeface="Gotham Light Regular" pitchFamily="2" charset="77"/>
            </a:endParaRPr>
          </a:p>
        </p:txBody>
      </p:sp>
      <p:sp>
        <p:nvSpPr>
          <p:cNvPr id="9" name="TextBox 8">
            <a:extLst>
              <a:ext uri="{FF2B5EF4-FFF2-40B4-BE49-F238E27FC236}">
                <a16:creationId xmlns:a16="http://schemas.microsoft.com/office/drawing/2014/main" id="{23025FD6-FE61-AD45-9E24-0CB54564F457}"/>
              </a:ext>
            </a:extLst>
          </p:cNvPr>
          <p:cNvSpPr txBox="1"/>
          <p:nvPr/>
        </p:nvSpPr>
        <p:spPr>
          <a:xfrm>
            <a:off x="2002905" y="3452295"/>
            <a:ext cx="6441184" cy="481350"/>
          </a:xfrm>
          <a:prstGeom prst="rect">
            <a:avLst/>
          </a:prstGeom>
          <a:noFill/>
        </p:spPr>
        <p:txBody>
          <a:bodyPr wrap="square" rtlCol="0">
            <a:spAutoFit/>
          </a:bodyPr>
          <a:lstStyle/>
          <a:p>
            <a:pPr>
              <a:lnSpc>
                <a:spcPts val="3600"/>
              </a:lnSpc>
            </a:pPr>
            <a:r>
              <a:rPr lang="en-US" dirty="0" err="1">
                <a:latin typeface="Gotham Light Regular" pitchFamily="2" charset="77"/>
              </a:rPr>
              <a:t>Azryan</a:t>
            </a:r>
            <a:r>
              <a:rPr lang="en-US" dirty="0">
                <a:latin typeface="Gotham Light Regular" pitchFamily="2" charset="77"/>
              </a:rPr>
              <a:t> Al </a:t>
            </a:r>
            <a:r>
              <a:rPr lang="en-US" dirty="0" err="1">
                <a:latin typeface="Gotham Light Regular" pitchFamily="2" charset="77"/>
              </a:rPr>
              <a:t>Arsa</a:t>
            </a:r>
            <a:r>
              <a:rPr lang="en-US" dirty="0">
                <a:latin typeface="Gotham Light Regular" pitchFamily="2" charset="77"/>
              </a:rPr>
              <a:t> 				1931710149</a:t>
            </a:r>
            <a:endParaRPr lang="en-US" dirty="0">
              <a:latin typeface="Gotham Light Regular" pitchFamily="2" charset="77"/>
              <a:ea typeface="Lato Light" panose="020F0502020204030203" pitchFamily="34" charset="0"/>
              <a:cs typeface="Abhaya Libre" panose="02000603000000000000" pitchFamily="2" charset="77"/>
            </a:endParaRPr>
          </a:p>
        </p:txBody>
      </p:sp>
      <p:sp>
        <p:nvSpPr>
          <p:cNvPr id="4" name="Oval 3">
            <a:extLst>
              <a:ext uri="{FF2B5EF4-FFF2-40B4-BE49-F238E27FC236}">
                <a16:creationId xmlns:a16="http://schemas.microsoft.com/office/drawing/2014/main" id="{EA01C806-4A57-BF44-A171-E160D11F0E22}"/>
              </a:ext>
            </a:extLst>
          </p:cNvPr>
          <p:cNvSpPr/>
          <p:nvPr/>
        </p:nvSpPr>
        <p:spPr>
          <a:xfrm>
            <a:off x="1765664" y="3657070"/>
            <a:ext cx="177209" cy="17720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298665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B9CD399F-23E0-3C4A-B871-1856D5AD4D60}"/>
              </a:ext>
            </a:extLst>
          </p:cNvPr>
          <p:cNvSpPr txBox="1"/>
          <p:nvPr/>
        </p:nvSpPr>
        <p:spPr>
          <a:xfrm>
            <a:off x="2088444" y="2228671"/>
            <a:ext cx="6671733" cy="1477328"/>
          </a:xfrm>
          <a:prstGeom prst="rect">
            <a:avLst/>
          </a:prstGeom>
          <a:noFill/>
        </p:spPr>
        <p:txBody>
          <a:bodyPr wrap="square" rtlCol="0">
            <a:spAutoFit/>
          </a:bodyPr>
          <a:lstStyle/>
          <a:p>
            <a:r>
              <a:rPr lang="id-ID" dirty="0">
                <a:latin typeface="Gotham Light Regular" pitchFamily="2" charset="77"/>
              </a:rPr>
              <a:t>Agama adalah tata cara yang mengatur peribadahan manusia kepada Tuhan Yang Maha Esa, serta tata cara yang mengatur hubungan manusia dengan manusia yang lain serta manusia dengan lingkungannya, yang merupakan bagian dari makhluk ciptaan Tuhan.</a:t>
            </a:r>
            <a:endParaRPr lang="en-ID" dirty="0">
              <a:latin typeface="Gotham Light Regular" pitchFamily="2" charset="77"/>
            </a:endParaRPr>
          </a:p>
        </p:txBody>
      </p:sp>
      <p:sp>
        <p:nvSpPr>
          <p:cNvPr id="13" name="TextBox 12">
            <a:extLst>
              <a:ext uri="{FF2B5EF4-FFF2-40B4-BE49-F238E27FC236}">
                <a16:creationId xmlns:a16="http://schemas.microsoft.com/office/drawing/2014/main" id="{52097C74-47E3-8641-B7A9-8841213445E6}"/>
              </a:ext>
            </a:extLst>
          </p:cNvPr>
          <p:cNvSpPr txBox="1"/>
          <p:nvPr/>
        </p:nvSpPr>
        <p:spPr>
          <a:xfrm>
            <a:off x="-1189291" y="1213008"/>
            <a:ext cx="8677780" cy="1015663"/>
          </a:xfrm>
          <a:prstGeom prst="rect">
            <a:avLst/>
          </a:prstGeom>
          <a:noFill/>
        </p:spPr>
        <p:txBody>
          <a:bodyPr wrap="square" rtlCol="0">
            <a:spAutoFit/>
          </a:bodyPr>
          <a:lstStyle/>
          <a:p>
            <a:pPr algn="ctr"/>
            <a:r>
              <a:rPr lang="en-US" sz="6000" b="1" dirty="0">
                <a:solidFill>
                  <a:schemeClr val="accent3"/>
                </a:solidFill>
                <a:latin typeface="Gotham Light Regular" pitchFamily="2" charset="77"/>
                <a:ea typeface="Nunito Bold" charset="0"/>
                <a:cs typeface="Abhaya Libre ExtraBold" panose="02000603000000000000" pitchFamily="2" charset="77"/>
              </a:rPr>
              <a:t>1.</a:t>
            </a:r>
            <a:r>
              <a:rPr lang="en-US" sz="6000" b="1" dirty="0">
                <a:solidFill>
                  <a:schemeClr val="tx2"/>
                </a:solidFill>
                <a:latin typeface="Gotham Light Regular" pitchFamily="2" charset="77"/>
                <a:ea typeface="Nunito Bold" charset="0"/>
                <a:cs typeface="Abhaya Libre ExtraBold" panose="02000603000000000000" pitchFamily="2" charset="77"/>
              </a:rPr>
              <a:t> Agama ?</a:t>
            </a:r>
          </a:p>
        </p:txBody>
      </p:sp>
    </p:spTree>
    <p:extLst>
      <p:ext uri="{BB962C8B-B14F-4D97-AF65-F5344CB8AC3E}">
        <p14:creationId xmlns:p14="http://schemas.microsoft.com/office/powerpoint/2010/main" val="113306443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B9CD399F-23E0-3C4A-B871-1856D5AD4D60}"/>
              </a:ext>
            </a:extLst>
          </p:cNvPr>
          <p:cNvSpPr txBox="1"/>
          <p:nvPr/>
        </p:nvSpPr>
        <p:spPr>
          <a:xfrm>
            <a:off x="2088444" y="2228671"/>
            <a:ext cx="6671733" cy="2308324"/>
          </a:xfrm>
          <a:prstGeom prst="rect">
            <a:avLst/>
          </a:prstGeom>
          <a:noFill/>
        </p:spPr>
        <p:txBody>
          <a:bodyPr wrap="square" rtlCol="0">
            <a:spAutoFit/>
          </a:bodyPr>
          <a:lstStyle/>
          <a:p>
            <a:r>
              <a:rPr lang="id-ID" dirty="0">
                <a:latin typeface="Gotham Light Regular" pitchFamily="2" charset="77"/>
              </a:rPr>
              <a:t>Manusia merupakan satu bagian dari alam semesta yang bersama-sama dengan makhluk hidup lainnya mengisi kehidupan di alam semesta ini. Dibandingkan dengan binatang, manusia memiliki fungsi tubuh dan fisiologis yang tidak berbeda. Namun, dalam hal yang lain manusia tidak dapat </a:t>
            </a:r>
            <a:r>
              <a:rPr lang="id-ID" dirty="0" err="1">
                <a:latin typeface="Gotham Light Regular" pitchFamily="2" charset="77"/>
              </a:rPr>
              <a:t>disamakandengan</a:t>
            </a:r>
            <a:r>
              <a:rPr lang="id-ID" dirty="0">
                <a:latin typeface="Gotham Light Regular" pitchFamily="2" charset="77"/>
              </a:rPr>
              <a:t> binatang, terutama dengan kelebihan yang dimilikinya, yakni akal, yang tidak dimiliki oleh binatang.</a:t>
            </a:r>
            <a:endParaRPr lang="en-ID" dirty="0">
              <a:latin typeface="Gotham Light Regular" pitchFamily="2" charset="77"/>
            </a:endParaRPr>
          </a:p>
        </p:txBody>
      </p:sp>
      <p:sp>
        <p:nvSpPr>
          <p:cNvPr id="13" name="TextBox 12">
            <a:extLst>
              <a:ext uri="{FF2B5EF4-FFF2-40B4-BE49-F238E27FC236}">
                <a16:creationId xmlns:a16="http://schemas.microsoft.com/office/drawing/2014/main" id="{52097C74-47E3-8641-B7A9-8841213445E6}"/>
              </a:ext>
            </a:extLst>
          </p:cNvPr>
          <p:cNvSpPr txBox="1"/>
          <p:nvPr/>
        </p:nvSpPr>
        <p:spPr>
          <a:xfrm>
            <a:off x="-1189291" y="1213008"/>
            <a:ext cx="8677780" cy="1015663"/>
          </a:xfrm>
          <a:prstGeom prst="rect">
            <a:avLst/>
          </a:prstGeom>
          <a:noFill/>
        </p:spPr>
        <p:txBody>
          <a:bodyPr wrap="square" rtlCol="0">
            <a:spAutoFit/>
          </a:bodyPr>
          <a:lstStyle/>
          <a:p>
            <a:pPr algn="ctr"/>
            <a:r>
              <a:rPr lang="en-US" sz="6000" b="1" dirty="0">
                <a:solidFill>
                  <a:schemeClr val="accent3"/>
                </a:solidFill>
                <a:latin typeface="Gotham Light Regular" pitchFamily="2" charset="77"/>
                <a:ea typeface="Nunito Bold" charset="0"/>
                <a:cs typeface="Abhaya Libre ExtraBold" panose="02000603000000000000" pitchFamily="2" charset="77"/>
              </a:rPr>
              <a:t>2.</a:t>
            </a:r>
            <a:r>
              <a:rPr lang="en-US" sz="6000" b="1" dirty="0">
                <a:solidFill>
                  <a:schemeClr val="tx2"/>
                </a:solidFill>
                <a:latin typeface="Gotham Light Regular" pitchFamily="2" charset="77"/>
                <a:ea typeface="Nunito Bold" charset="0"/>
                <a:cs typeface="Abhaya Libre ExtraBold" panose="02000603000000000000" pitchFamily="2" charset="77"/>
              </a:rPr>
              <a:t> </a:t>
            </a:r>
            <a:r>
              <a:rPr lang="en-US" sz="6000" b="1" dirty="0" err="1">
                <a:solidFill>
                  <a:schemeClr val="tx2"/>
                </a:solidFill>
                <a:latin typeface="Gotham Light Regular" pitchFamily="2" charset="77"/>
                <a:ea typeface="Nunito Bold" charset="0"/>
                <a:cs typeface="Abhaya Libre ExtraBold" panose="02000603000000000000" pitchFamily="2" charset="77"/>
              </a:rPr>
              <a:t>Manusia</a:t>
            </a:r>
            <a:r>
              <a:rPr lang="en-US" sz="6000" b="1" dirty="0">
                <a:solidFill>
                  <a:schemeClr val="tx2"/>
                </a:solidFill>
                <a:latin typeface="Gotham Light Regular" pitchFamily="2" charset="77"/>
                <a:ea typeface="Nunito Bold" charset="0"/>
                <a:cs typeface="Abhaya Libre ExtraBold" panose="02000603000000000000" pitchFamily="2" charset="77"/>
              </a:rPr>
              <a:t> ?</a:t>
            </a:r>
          </a:p>
        </p:txBody>
      </p:sp>
    </p:spTree>
    <p:extLst>
      <p:ext uri="{BB962C8B-B14F-4D97-AF65-F5344CB8AC3E}">
        <p14:creationId xmlns:p14="http://schemas.microsoft.com/office/powerpoint/2010/main" val="105168502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extBox 261">
            <a:extLst>
              <a:ext uri="{FF2B5EF4-FFF2-40B4-BE49-F238E27FC236}">
                <a16:creationId xmlns:a16="http://schemas.microsoft.com/office/drawing/2014/main" id="{B1B915CE-9815-BB42-A094-17ACA8E456EF}"/>
              </a:ext>
            </a:extLst>
          </p:cNvPr>
          <p:cNvSpPr txBox="1"/>
          <p:nvPr/>
        </p:nvSpPr>
        <p:spPr>
          <a:xfrm>
            <a:off x="2157553" y="1816374"/>
            <a:ext cx="7876894" cy="1446550"/>
          </a:xfrm>
          <a:prstGeom prst="rect">
            <a:avLst/>
          </a:prstGeom>
          <a:noFill/>
        </p:spPr>
        <p:txBody>
          <a:bodyPr wrap="square" rtlCol="0">
            <a:spAutoFit/>
          </a:bodyPr>
          <a:lstStyle/>
          <a:p>
            <a:pPr algn="ctr"/>
            <a:r>
              <a:rPr lang="en-US" sz="8800" b="1" dirty="0" err="1">
                <a:solidFill>
                  <a:schemeClr val="tx2"/>
                </a:solidFill>
                <a:latin typeface="Gotham Light Regular" pitchFamily="2" charset="77"/>
                <a:ea typeface="Nunito Bold" charset="0"/>
                <a:cs typeface="Abhaya Libre ExtraBold" panose="02000603000000000000" pitchFamily="2" charset="77"/>
              </a:rPr>
              <a:t>Korelasi</a:t>
            </a:r>
            <a:r>
              <a:rPr lang="en-US" sz="8800" b="1" dirty="0">
                <a:solidFill>
                  <a:schemeClr val="tx2"/>
                </a:solidFill>
                <a:latin typeface="Gotham Light Regular" pitchFamily="2" charset="77"/>
                <a:ea typeface="Nunito Bold" charset="0"/>
                <a:cs typeface="Abhaya Libre ExtraBold" panose="02000603000000000000" pitchFamily="2" charset="77"/>
              </a:rPr>
              <a:t> ?</a:t>
            </a:r>
          </a:p>
        </p:txBody>
      </p:sp>
    </p:spTree>
    <p:extLst>
      <p:ext uri="{BB962C8B-B14F-4D97-AF65-F5344CB8AC3E}">
        <p14:creationId xmlns:p14="http://schemas.microsoft.com/office/powerpoint/2010/main" val="1607833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3288" y="218870"/>
            <a:ext cx="1525424" cy="2646878"/>
          </a:xfrm>
          <a:prstGeom prst="rect">
            <a:avLst/>
          </a:prstGeom>
          <a:noFill/>
        </p:spPr>
        <p:txBody>
          <a:bodyPr wrap="square" rtlCol="0">
            <a:spAutoFit/>
          </a:bodyPr>
          <a:lstStyle/>
          <a:p>
            <a:pPr algn="ctr"/>
            <a:r>
              <a:rPr lang="en-US" sz="16600" dirty="0">
                <a:solidFill>
                  <a:schemeClr val="tx2"/>
                </a:solidFill>
                <a:latin typeface="Domine" panose="02040503040403060204" pitchFamily="18" charset="0"/>
                <a:cs typeface="Abhaya Libre" panose="02000603000000000000" pitchFamily="2" charset="77"/>
              </a:rPr>
              <a:t>“</a:t>
            </a:r>
          </a:p>
        </p:txBody>
      </p:sp>
      <p:sp>
        <p:nvSpPr>
          <p:cNvPr id="4" name="TextBox 3">
            <a:extLst>
              <a:ext uri="{FF2B5EF4-FFF2-40B4-BE49-F238E27FC236}">
                <a16:creationId xmlns:a16="http://schemas.microsoft.com/office/drawing/2014/main" id="{F32C3C75-922E-0E4C-9B04-062F20707FAD}"/>
              </a:ext>
            </a:extLst>
          </p:cNvPr>
          <p:cNvSpPr txBox="1"/>
          <p:nvPr/>
        </p:nvSpPr>
        <p:spPr>
          <a:xfrm>
            <a:off x="2128157" y="1382115"/>
            <a:ext cx="7935686" cy="3611823"/>
          </a:xfrm>
          <a:prstGeom prst="rect">
            <a:avLst/>
          </a:prstGeom>
          <a:noFill/>
        </p:spPr>
        <p:txBody>
          <a:bodyPr wrap="square" rtlCol="0">
            <a:spAutoFit/>
          </a:bodyPr>
          <a:lstStyle/>
          <a:p>
            <a:pPr algn="ctr">
              <a:lnSpc>
                <a:spcPts val="4000"/>
              </a:lnSpc>
            </a:pPr>
            <a:r>
              <a:rPr lang="en-US" dirty="0">
                <a:latin typeface="Gotham Light Regular" pitchFamily="2" charset="77"/>
              </a:rPr>
              <a:t>Agama </a:t>
            </a:r>
            <a:r>
              <a:rPr lang="en-US" dirty="0" err="1">
                <a:latin typeface="Gotham Light Regular" pitchFamily="2" charset="77"/>
              </a:rPr>
              <a:t>secara</a:t>
            </a:r>
            <a:r>
              <a:rPr lang="en-US" dirty="0">
                <a:latin typeface="Gotham Light Regular" pitchFamily="2" charset="77"/>
              </a:rPr>
              <a:t> </a:t>
            </a:r>
            <a:r>
              <a:rPr lang="en-US" dirty="0" err="1">
                <a:latin typeface="Gotham Light Regular" pitchFamily="2" charset="77"/>
              </a:rPr>
              <a:t>tidak</a:t>
            </a:r>
            <a:r>
              <a:rPr lang="en-US" dirty="0">
                <a:latin typeface="Gotham Light Regular" pitchFamily="2" charset="77"/>
              </a:rPr>
              <a:t> </a:t>
            </a:r>
            <a:r>
              <a:rPr lang="en-US" dirty="0" err="1">
                <a:latin typeface="Gotham Light Regular" pitchFamily="2" charset="77"/>
              </a:rPr>
              <a:t>langsunag</a:t>
            </a:r>
            <a:r>
              <a:rPr lang="en-US" dirty="0">
                <a:latin typeface="Gotham Light Regular" pitchFamily="2" charset="77"/>
              </a:rPr>
              <a:t> </a:t>
            </a:r>
            <a:r>
              <a:rPr lang="en-US" dirty="0" err="1">
                <a:latin typeface="Gotham Light Regular" pitchFamily="2" charset="77"/>
              </a:rPr>
              <a:t>mengikat</a:t>
            </a:r>
            <a:r>
              <a:rPr lang="en-US" dirty="0">
                <a:latin typeface="Gotham Light Regular" pitchFamily="2" charset="77"/>
              </a:rPr>
              <a:t> dan </a:t>
            </a:r>
            <a:r>
              <a:rPr lang="en-US" dirty="0" err="1">
                <a:latin typeface="Gotham Light Regular" pitchFamily="2" charset="77"/>
              </a:rPr>
              <a:t>menjadi</a:t>
            </a:r>
            <a:r>
              <a:rPr lang="en-US" dirty="0">
                <a:latin typeface="Gotham Light Regular" pitchFamily="2" charset="77"/>
              </a:rPr>
              <a:t> </a:t>
            </a:r>
            <a:r>
              <a:rPr lang="en-US" dirty="0" err="1">
                <a:latin typeface="Gotham Light Regular" pitchFamily="2" charset="77"/>
              </a:rPr>
              <a:t>doktrin</a:t>
            </a:r>
            <a:r>
              <a:rPr lang="en-US" dirty="0">
                <a:latin typeface="Gotham Light Regular" pitchFamily="2" charset="77"/>
              </a:rPr>
              <a:t> pada </a:t>
            </a:r>
            <a:r>
              <a:rPr lang="en-US" dirty="0" err="1">
                <a:latin typeface="Gotham Light Regular" pitchFamily="2" charset="77"/>
              </a:rPr>
              <a:t>masyarakat</a:t>
            </a:r>
            <a:r>
              <a:rPr lang="en-US" dirty="0">
                <a:latin typeface="Gotham Light Regular" pitchFamily="2" charset="77"/>
              </a:rPr>
              <a:t> yang di mana </a:t>
            </a:r>
            <a:r>
              <a:rPr lang="en-US" dirty="0" err="1">
                <a:latin typeface="Gotham Light Regular" pitchFamily="2" charset="77"/>
              </a:rPr>
              <a:t>membuat</a:t>
            </a:r>
            <a:r>
              <a:rPr lang="en-US" dirty="0">
                <a:latin typeface="Gotham Light Regular" pitchFamily="2" charset="77"/>
              </a:rPr>
              <a:t> </a:t>
            </a:r>
            <a:r>
              <a:rPr lang="en-US" dirty="0" err="1">
                <a:latin typeface="Gotham Light Regular" pitchFamily="2" charset="77"/>
              </a:rPr>
              <a:t>manusia</a:t>
            </a:r>
            <a:r>
              <a:rPr lang="en-US" dirty="0">
                <a:latin typeface="Gotham Light Regular" pitchFamily="2" charset="77"/>
              </a:rPr>
              <a:t> di </a:t>
            </a:r>
            <a:r>
              <a:rPr lang="en-US" dirty="0" err="1">
                <a:latin typeface="Gotham Light Regular" pitchFamily="2" charset="77"/>
              </a:rPr>
              <a:t>tuntut</a:t>
            </a:r>
            <a:r>
              <a:rPr lang="en-US" dirty="0">
                <a:latin typeface="Gotham Light Regular" pitchFamily="2" charset="77"/>
              </a:rPr>
              <a:t> </a:t>
            </a:r>
            <a:r>
              <a:rPr lang="en-US" dirty="0" err="1">
                <a:latin typeface="Gotham Light Regular" pitchFamily="2" charset="77"/>
              </a:rPr>
              <a:t>untuk</a:t>
            </a:r>
            <a:r>
              <a:rPr lang="en-US" dirty="0">
                <a:latin typeface="Gotham Light Regular" pitchFamily="2" charset="77"/>
              </a:rPr>
              <a:t> </a:t>
            </a:r>
            <a:r>
              <a:rPr lang="en-US" dirty="0" err="1">
                <a:latin typeface="Gotham Light Regular" pitchFamily="2" charset="77"/>
              </a:rPr>
              <a:t>mematuhi</a:t>
            </a:r>
            <a:r>
              <a:rPr lang="en-US" dirty="0">
                <a:latin typeface="Gotham Light Regular" pitchFamily="2" charset="77"/>
              </a:rPr>
              <a:t> </a:t>
            </a:r>
            <a:r>
              <a:rPr lang="en-US" dirty="0" err="1">
                <a:latin typeface="Gotham Light Regular" pitchFamily="2" charset="77"/>
              </a:rPr>
              <a:t>segala</a:t>
            </a:r>
            <a:r>
              <a:rPr lang="en-US" dirty="0">
                <a:latin typeface="Gotham Light Regular" pitchFamily="2" charset="77"/>
              </a:rPr>
              <a:t> </a:t>
            </a:r>
            <a:r>
              <a:rPr lang="en-US" dirty="0" err="1">
                <a:latin typeface="Gotham Light Regular" pitchFamily="2" charset="77"/>
              </a:rPr>
              <a:t>norma</a:t>
            </a:r>
            <a:r>
              <a:rPr lang="en-US" dirty="0">
                <a:latin typeface="Gotham Light Regular" pitchFamily="2" charset="77"/>
              </a:rPr>
              <a:t> -- </a:t>
            </a:r>
            <a:r>
              <a:rPr lang="en-US" dirty="0" err="1">
                <a:latin typeface="Gotham Light Regular" pitchFamily="2" charset="77"/>
              </a:rPr>
              <a:t>norma</a:t>
            </a:r>
            <a:r>
              <a:rPr lang="en-US" dirty="0">
                <a:latin typeface="Gotham Light Regular" pitchFamily="2" charset="77"/>
              </a:rPr>
              <a:t> </a:t>
            </a:r>
            <a:r>
              <a:rPr lang="en-US" dirty="0" err="1">
                <a:latin typeface="Gotham Light Regular" pitchFamily="2" charset="77"/>
              </a:rPr>
              <a:t>atau</a:t>
            </a:r>
            <a:r>
              <a:rPr lang="en-US" dirty="0">
                <a:latin typeface="Gotham Light Regular" pitchFamily="2" charset="77"/>
              </a:rPr>
              <a:t> </a:t>
            </a:r>
            <a:r>
              <a:rPr lang="en-US" dirty="0" err="1">
                <a:latin typeface="Gotham Light Regular" pitchFamily="2" charset="77"/>
              </a:rPr>
              <a:t>aturan</a:t>
            </a:r>
            <a:r>
              <a:rPr lang="en-US" dirty="0">
                <a:latin typeface="Gotham Light Regular" pitchFamily="2" charset="77"/>
              </a:rPr>
              <a:t> yang </a:t>
            </a:r>
            <a:r>
              <a:rPr lang="en-US" dirty="0" err="1">
                <a:latin typeface="Gotham Light Regular" pitchFamily="2" charset="77"/>
              </a:rPr>
              <a:t>ada</a:t>
            </a:r>
            <a:r>
              <a:rPr lang="en-US" dirty="0">
                <a:latin typeface="Gotham Light Regular" pitchFamily="2" charset="77"/>
              </a:rPr>
              <a:t> di </a:t>
            </a:r>
            <a:r>
              <a:rPr lang="en-US" dirty="0" err="1">
                <a:latin typeface="Gotham Light Regular" pitchFamily="2" charset="77"/>
              </a:rPr>
              <a:t>dalam</a:t>
            </a:r>
            <a:r>
              <a:rPr lang="en-US" dirty="0">
                <a:latin typeface="Gotham Light Regular" pitchFamily="2" charset="77"/>
              </a:rPr>
              <a:t> agama yang di </a:t>
            </a:r>
            <a:r>
              <a:rPr lang="en-US" dirty="0" err="1">
                <a:latin typeface="Gotham Light Regular" pitchFamily="2" charset="77"/>
              </a:rPr>
              <a:t>ajarkan</a:t>
            </a:r>
            <a:r>
              <a:rPr lang="en-US" dirty="0">
                <a:latin typeface="Gotham Light Regular" pitchFamily="2" charset="77"/>
              </a:rPr>
              <a:t> oleh </a:t>
            </a:r>
            <a:r>
              <a:rPr lang="en-US" dirty="0" err="1">
                <a:latin typeface="Gotham Light Regular" pitchFamily="2" charset="77"/>
              </a:rPr>
              <a:t>kitap</a:t>
            </a:r>
            <a:r>
              <a:rPr lang="en-US" dirty="0">
                <a:latin typeface="Gotham Light Regular" pitchFamily="2" charset="77"/>
              </a:rPr>
              <a:t> </a:t>
            </a:r>
            <a:r>
              <a:rPr lang="en-US" dirty="0" err="1">
                <a:latin typeface="Gotham Light Regular" pitchFamily="2" charset="77"/>
              </a:rPr>
              <a:t>sucinya</a:t>
            </a:r>
            <a:r>
              <a:rPr lang="en-US" dirty="0">
                <a:latin typeface="Gotham Light Regular" pitchFamily="2" charset="77"/>
              </a:rPr>
              <a:t>, </a:t>
            </a:r>
            <a:r>
              <a:rPr lang="en-US" dirty="0" err="1">
                <a:latin typeface="Gotham Light Regular" pitchFamily="2" charset="77"/>
              </a:rPr>
              <a:t>secara</a:t>
            </a:r>
            <a:r>
              <a:rPr lang="en-US" dirty="0">
                <a:latin typeface="Gotham Light Regular" pitchFamily="2" charset="77"/>
              </a:rPr>
              <a:t> </a:t>
            </a:r>
            <a:r>
              <a:rPr lang="en-US" dirty="0" err="1">
                <a:latin typeface="Gotham Light Regular" pitchFamily="2" charset="77"/>
              </a:rPr>
              <a:t>tidak</a:t>
            </a:r>
            <a:r>
              <a:rPr lang="en-US" dirty="0">
                <a:latin typeface="Gotham Light Regular" pitchFamily="2" charset="77"/>
              </a:rPr>
              <a:t> </a:t>
            </a:r>
            <a:r>
              <a:rPr lang="en-US" dirty="0" err="1">
                <a:latin typeface="Gotham Light Regular" pitchFamily="2" charset="77"/>
              </a:rPr>
              <a:t>langsung</a:t>
            </a:r>
            <a:r>
              <a:rPr lang="en-US" dirty="0">
                <a:latin typeface="Gotham Light Regular" pitchFamily="2" charset="77"/>
              </a:rPr>
              <a:t> agama juga </a:t>
            </a:r>
            <a:r>
              <a:rPr lang="en-US" dirty="0" err="1">
                <a:latin typeface="Gotham Light Regular" pitchFamily="2" charset="77"/>
              </a:rPr>
              <a:t>dapat</a:t>
            </a:r>
            <a:r>
              <a:rPr lang="en-US" dirty="0">
                <a:latin typeface="Gotham Light Regular" pitchFamily="2" charset="77"/>
              </a:rPr>
              <a:t> </a:t>
            </a:r>
            <a:r>
              <a:rPr lang="en-US" dirty="0" err="1">
                <a:latin typeface="Gotham Light Regular" pitchFamily="2" charset="77"/>
              </a:rPr>
              <a:t>menjadi</a:t>
            </a:r>
            <a:r>
              <a:rPr lang="en-US" dirty="0">
                <a:latin typeface="Gotham Light Regular" pitchFamily="2" charset="77"/>
              </a:rPr>
              <a:t> </a:t>
            </a:r>
            <a:r>
              <a:rPr lang="en-US" dirty="0" err="1">
                <a:latin typeface="Gotham Light Regular" pitchFamily="2" charset="77"/>
              </a:rPr>
              <a:t>tali</a:t>
            </a:r>
            <a:r>
              <a:rPr lang="en-US" dirty="0">
                <a:latin typeface="Gotham Light Regular" pitchFamily="2" charset="77"/>
              </a:rPr>
              <a:t> </a:t>
            </a:r>
            <a:r>
              <a:rPr lang="en-US" dirty="0" err="1">
                <a:latin typeface="Gotham Light Regular" pitchFamily="2" charset="77"/>
              </a:rPr>
              <a:t>penghubung</a:t>
            </a:r>
            <a:r>
              <a:rPr lang="en-US" dirty="0">
                <a:latin typeface="Gotham Light Regular" pitchFamily="2" charset="77"/>
              </a:rPr>
              <a:t> </a:t>
            </a:r>
            <a:r>
              <a:rPr lang="en-US" dirty="0" err="1">
                <a:latin typeface="Gotham Light Regular" pitchFamily="2" charset="77"/>
              </a:rPr>
              <a:t>komunikasi</a:t>
            </a:r>
            <a:r>
              <a:rPr lang="en-US" dirty="0">
                <a:latin typeface="Gotham Light Regular" pitchFamily="2" charset="77"/>
              </a:rPr>
              <a:t> </a:t>
            </a:r>
            <a:r>
              <a:rPr lang="en-US" dirty="0" err="1">
                <a:latin typeface="Gotham Light Regular" pitchFamily="2" charset="77"/>
              </a:rPr>
              <a:t>antar</a:t>
            </a:r>
            <a:r>
              <a:rPr lang="en-US" dirty="0">
                <a:latin typeface="Gotham Light Regular" pitchFamily="2" charset="77"/>
              </a:rPr>
              <a:t> </a:t>
            </a:r>
            <a:r>
              <a:rPr lang="en-US" dirty="0" err="1">
                <a:latin typeface="Gotham Light Regular" pitchFamily="2" charset="77"/>
              </a:rPr>
              <a:t>masyarakat</a:t>
            </a:r>
            <a:r>
              <a:rPr lang="en-US" dirty="0">
                <a:latin typeface="Gotham Light Regular" pitchFamily="2" charset="77"/>
              </a:rPr>
              <a:t> yang di mana </a:t>
            </a:r>
            <a:r>
              <a:rPr lang="en-US" dirty="0" err="1">
                <a:latin typeface="Gotham Light Regular" pitchFamily="2" charset="77"/>
              </a:rPr>
              <a:t>hal</a:t>
            </a:r>
            <a:r>
              <a:rPr lang="en-US" dirty="0">
                <a:latin typeface="Gotham Light Regular" pitchFamily="2" charset="77"/>
              </a:rPr>
              <a:t> </a:t>
            </a:r>
            <a:r>
              <a:rPr lang="en-US" dirty="0" err="1">
                <a:latin typeface="Gotham Light Regular" pitchFamily="2" charset="77"/>
              </a:rPr>
              <a:t>tersebut</a:t>
            </a:r>
            <a:r>
              <a:rPr lang="en-US" dirty="0">
                <a:latin typeface="Gotham Light Regular" pitchFamily="2" charset="77"/>
              </a:rPr>
              <a:t> </a:t>
            </a:r>
            <a:r>
              <a:rPr lang="en-US" dirty="0" err="1">
                <a:latin typeface="Gotham Light Regular" pitchFamily="2" charset="77"/>
              </a:rPr>
              <a:t>adalah</a:t>
            </a:r>
            <a:r>
              <a:rPr lang="en-US" dirty="0">
                <a:latin typeface="Gotham Light Regular" pitchFamily="2" charset="77"/>
              </a:rPr>
              <a:t> </a:t>
            </a:r>
            <a:r>
              <a:rPr lang="en-US" dirty="0" err="1">
                <a:latin typeface="Gotham Light Regular" pitchFamily="2" charset="77"/>
              </a:rPr>
              <a:t>hakikat</a:t>
            </a:r>
            <a:r>
              <a:rPr lang="en-US" dirty="0">
                <a:latin typeface="Gotham Light Regular" pitchFamily="2" charset="77"/>
              </a:rPr>
              <a:t> </a:t>
            </a:r>
            <a:r>
              <a:rPr lang="en-US" dirty="0" err="1">
                <a:latin typeface="Gotham Light Regular" pitchFamily="2" charset="77"/>
              </a:rPr>
              <a:t>manusia</a:t>
            </a:r>
            <a:r>
              <a:rPr lang="en-US" dirty="0">
                <a:latin typeface="Gotham Light Regular" pitchFamily="2" charset="77"/>
              </a:rPr>
              <a:t> </a:t>
            </a:r>
            <a:r>
              <a:rPr lang="en-US" dirty="0" err="1">
                <a:latin typeface="Gotham Light Regular" pitchFamily="2" charset="77"/>
              </a:rPr>
              <a:t>itu</a:t>
            </a:r>
            <a:r>
              <a:rPr lang="en-US" dirty="0">
                <a:latin typeface="Gotham Light Regular" pitchFamily="2" charset="77"/>
              </a:rPr>
              <a:t> </a:t>
            </a:r>
            <a:r>
              <a:rPr lang="en-US" dirty="0" err="1">
                <a:latin typeface="Gotham Light Regular" pitchFamily="2" charset="77"/>
              </a:rPr>
              <a:t>sendiri</a:t>
            </a:r>
            <a:r>
              <a:rPr lang="en-US" dirty="0">
                <a:latin typeface="Gotham Light Regular" pitchFamily="2" charset="77"/>
              </a:rPr>
              <a:t> </a:t>
            </a:r>
            <a:r>
              <a:rPr lang="en-US" dirty="0" err="1">
                <a:latin typeface="Gotham Light Regular" pitchFamily="2" charset="77"/>
              </a:rPr>
              <a:t>sebagai</a:t>
            </a:r>
            <a:r>
              <a:rPr lang="en-US" dirty="0">
                <a:latin typeface="Gotham Light Regular" pitchFamily="2" charset="77"/>
              </a:rPr>
              <a:t> </a:t>
            </a:r>
            <a:r>
              <a:rPr lang="en-US" dirty="0" err="1">
                <a:latin typeface="Gotham Light Regular" pitchFamily="2" charset="77"/>
              </a:rPr>
              <a:t>makluk</a:t>
            </a:r>
            <a:r>
              <a:rPr lang="en-US" dirty="0">
                <a:latin typeface="Gotham Light Regular" pitchFamily="2" charset="77"/>
              </a:rPr>
              <a:t> social</a:t>
            </a:r>
            <a:r>
              <a:rPr lang="en-ID" sz="2400" dirty="0">
                <a:latin typeface="Gotham Light Regular" pitchFamily="2" charset="77"/>
              </a:rPr>
              <a:t> </a:t>
            </a:r>
            <a:endParaRPr lang="en-US" sz="2200" dirty="0">
              <a:solidFill>
                <a:schemeClr val="tx2"/>
              </a:solidFill>
              <a:latin typeface="Gotham Light Regular" pitchFamily="2" charset="77"/>
              <a:ea typeface="Lato Light" panose="020F0502020204030203" pitchFamily="34" charset="0"/>
              <a:cs typeface="Abhaya Libre" panose="02000603000000000000" pitchFamily="2" charset="77"/>
            </a:endParaRPr>
          </a:p>
        </p:txBody>
      </p:sp>
    </p:spTree>
    <p:extLst>
      <p:ext uri="{BB962C8B-B14F-4D97-AF65-F5344CB8AC3E}">
        <p14:creationId xmlns:p14="http://schemas.microsoft.com/office/powerpoint/2010/main" val="148463153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a:extLst>
              <a:ext uri="{FF2B5EF4-FFF2-40B4-BE49-F238E27FC236}">
                <a16:creationId xmlns:a16="http://schemas.microsoft.com/office/drawing/2014/main" id="{98CEB661-0986-574F-9D6B-99CF0FE09E75}"/>
              </a:ext>
            </a:extLst>
          </p:cNvPr>
          <p:cNvSpPr txBox="1"/>
          <p:nvPr/>
        </p:nvSpPr>
        <p:spPr>
          <a:xfrm>
            <a:off x="2008623" y="2947650"/>
            <a:ext cx="5362310" cy="481350"/>
          </a:xfrm>
          <a:prstGeom prst="rect">
            <a:avLst/>
          </a:prstGeom>
          <a:noFill/>
        </p:spPr>
        <p:txBody>
          <a:bodyPr wrap="square" rtlCol="0">
            <a:spAutoFit/>
          </a:bodyPr>
          <a:lstStyle/>
          <a:p>
            <a:pPr>
              <a:lnSpc>
                <a:spcPts val="3600"/>
              </a:lnSpc>
            </a:pPr>
            <a:r>
              <a:rPr lang="en-US" dirty="0" err="1">
                <a:latin typeface="Gotham Light Regular" pitchFamily="2" charset="77"/>
              </a:rPr>
              <a:t>Kebutuhan</a:t>
            </a:r>
            <a:r>
              <a:rPr lang="en-US" dirty="0">
                <a:latin typeface="Gotham Light Regular" pitchFamily="2" charset="77"/>
              </a:rPr>
              <a:t> </a:t>
            </a:r>
            <a:r>
              <a:rPr lang="en-US" dirty="0" err="1">
                <a:latin typeface="Gotham Light Regular" pitchFamily="2" charset="77"/>
              </a:rPr>
              <a:t>Manusia</a:t>
            </a:r>
            <a:r>
              <a:rPr lang="en-US" dirty="0">
                <a:latin typeface="Gotham Light Regular" pitchFamily="2" charset="77"/>
              </a:rPr>
              <a:t> </a:t>
            </a:r>
            <a:r>
              <a:rPr lang="en-US" dirty="0" err="1">
                <a:latin typeface="Gotham Light Regular" pitchFamily="2" charset="77"/>
              </a:rPr>
              <a:t>akan</a:t>
            </a:r>
            <a:r>
              <a:rPr lang="en-US" dirty="0">
                <a:latin typeface="Gotham Light Regular" pitchFamily="2" charset="77"/>
              </a:rPr>
              <a:t> Agama</a:t>
            </a:r>
            <a:r>
              <a:rPr lang="en-ID" dirty="0">
                <a:latin typeface="Gotham Light Regular" pitchFamily="2" charset="77"/>
              </a:rPr>
              <a:t> </a:t>
            </a:r>
            <a:endParaRPr lang="en-US" dirty="0">
              <a:latin typeface="Gotham Light Regular" pitchFamily="2" charset="77"/>
              <a:ea typeface="Lato Light" panose="020F0502020204030203" pitchFamily="34" charset="0"/>
              <a:cs typeface="Abhaya Libre" panose="02000603000000000000" pitchFamily="2" charset="77"/>
            </a:endParaRPr>
          </a:p>
        </p:txBody>
      </p:sp>
      <p:sp>
        <p:nvSpPr>
          <p:cNvPr id="60" name="TextBox 59">
            <a:extLst>
              <a:ext uri="{FF2B5EF4-FFF2-40B4-BE49-F238E27FC236}">
                <a16:creationId xmlns:a16="http://schemas.microsoft.com/office/drawing/2014/main" id="{4FE6CA15-9B0B-F642-942F-026A33A42767}"/>
              </a:ext>
            </a:extLst>
          </p:cNvPr>
          <p:cNvSpPr txBox="1"/>
          <p:nvPr/>
        </p:nvSpPr>
        <p:spPr>
          <a:xfrm>
            <a:off x="1995562" y="1884497"/>
            <a:ext cx="5927647" cy="486095"/>
          </a:xfrm>
          <a:prstGeom prst="rect">
            <a:avLst/>
          </a:prstGeom>
          <a:noFill/>
        </p:spPr>
        <p:txBody>
          <a:bodyPr wrap="square" rtlCol="0">
            <a:spAutoFit/>
          </a:bodyPr>
          <a:lstStyle/>
          <a:p>
            <a:pPr>
              <a:lnSpc>
                <a:spcPts val="3600"/>
              </a:lnSpc>
            </a:pPr>
            <a:r>
              <a:rPr lang="en-US" sz="2000" dirty="0" err="1">
                <a:latin typeface="Gotham Light Regular" pitchFamily="2" charset="77"/>
                <a:ea typeface="Lato Light" panose="020F0502020204030203" pitchFamily="34" charset="0"/>
                <a:cs typeface="Abhaya Libre" panose="02000603000000000000" pitchFamily="2" charset="77"/>
              </a:rPr>
              <a:t>Kodrat</a:t>
            </a:r>
            <a:r>
              <a:rPr lang="en-US" sz="2000" dirty="0">
                <a:latin typeface="Gotham Light Regular" pitchFamily="2" charset="77"/>
                <a:ea typeface="Lato Light" panose="020F0502020204030203" pitchFamily="34" charset="0"/>
                <a:cs typeface="Abhaya Libre" panose="02000603000000000000" pitchFamily="2" charset="77"/>
              </a:rPr>
              <a:t> </a:t>
            </a:r>
            <a:r>
              <a:rPr lang="en-US" sz="2000" dirty="0" err="1">
                <a:latin typeface="Gotham Light Regular" pitchFamily="2" charset="77"/>
                <a:ea typeface="Lato Light" panose="020F0502020204030203" pitchFamily="34" charset="0"/>
                <a:cs typeface="Abhaya Libre" panose="02000603000000000000" pitchFamily="2" charset="77"/>
              </a:rPr>
              <a:t>Manusia</a:t>
            </a:r>
            <a:r>
              <a:rPr lang="en-US" sz="2000" dirty="0">
                <a:latin typeface="Gotham Light Regular" pitchFamily="2" charset="77"/>
                <a:ea typeface="Lato Light" panose="020F0502020204030203" pitchFamily="34" charset="0"/>
                <a:cs typeface="Abhaya Libre" panose="02000603000000000000" pitchFamily="2" charset="77"/>
              </a:rPr>
              <a:t> </a:t>
            </a:r>
            <a:r>
              <a:rPr lang="en-US" sz="2000" dirty="0" err="1">
                <a:latin typeface="Gotham Light Regular" pitchFamily="2" charset="77"/>
                <a:ea typeface="Lato Light" panose="020F0502020204030203" pitchFamily="34" charset="0"/>
                <a:cs typeface="Abhaya Libre" panose="02000603000000000000" pitchFamily="2" charset="77"/>
              </a:rPr>
              <a:t>Beragama</a:t>
            </a:r>
            <a:endParaRPr lang="en-US" sz="2000" dirty="0">
              <a:latin typeface="Gotham Light Regular" pitchFamily="2" charset="77"/>
              <a:ea typeface="Lato Light" panose="020F0502020204030203" pitchFamily="34" charset="0"/>
              <a:cs typeface="Abhaya Libre" panose="02000603000000000000" pitchFamily="2" charset="77"/>
            </a:endParaRPr>
          </a:p>
        </p:txBody>
      </p:sp>
      <p:sp>
        <p:nvSpPr>
          <p:cNvPr id="61" name="TextBox 60">
            <a:extLst>
              <a:ext uri="{FF2B5EF4-FFF2-40B4-BE49-F238E27FC236}">
                <a16:creationId xmlns:a16="http://schemas.microsoft.com/office/drawing/2014/main" id="{285A00EB-6E19-6B40-9784-DC91AD0ADC92}"/>
              </a:ext>
            </a:extLst>
          </p:cNvPr>
          <p:cNvSpPr txBox="1"/>
          <p:nvPr/>
        </p:nvSpPr>
        <p:spPr>
          <a:xfrm>
            <a:off x="2007071" y="2405658"/>
            <a:ext cx="6843417" cy="486095"/>
          </a:xfrm>
          <a:prstGeom prst="rect">
            <a:avLst/>
          </a:prstGeom>
          <a:noFill/>
        </p:spPr>
        <p:txBody>
          <a:bodyPr wrap="square" rtlCol="0">
            <a:spAutoFit/>
          </a:bodyPr>
          <a:lstStyle/>
          <a:p>
            <a:pPr>
              <a:lnSpc>
                <a:spcPts val="3600"/>
              </a:lnSpc>
            </a:pPr>
            <a:r>
              <a:rPr lang="en-US" dirty="0" err="1">
                <a:latin typeface="Gotham Light Regular" pitchFamily="2" charset="77"/>
              </a:rPr>
              <a:t>Gambaran</a:t>
            </a:r>
            <a:r>
              <a:rPr lang="en-US" dirty="0">
                <a:latin typeface="Gotham Light Regular" pitchFamily="2" charset="77"/>
              </a:rPr>
              <a:t> </a:t>
            </a:r>
            <a:r>
              <a:rPr lang="en-US" dirty="0" err="1">
                <a:latin typeface="Gotham Light Regular" pitchFamily="2" charset="77"/>
              </a:rPr>
              <a:t>Manusia</a:t>
            </a:r>
            <a:r>
              <a:rPr lang="en-US" dirty="0">
                <a:latin typeface="Gotham Light Regular" pitchFamily="2" charset="77"/>
              </a:rPr>
              <a:t> </a:t>
            </a:r>
            <a:r>
              <a:rPr lang="en-US" dirty="0" err="1">
                <a:latin typeface="Gotham Light Regular" pitchFamily="2" charset="77"/>
              </a:rPr>
              <a:t>Beragama</a:t>
            </a:r>
            <a:r>
              <a:rPr lang="en-US" dirty="0">
                <a:latin typeface="Gotham Light Regular" pitchFamily="2" charset="77"/>
              </a:rPr>
              <a:t> (</a:t>
            </a:r>
            <a:r>
              <a:rPr lang="en-US" dirty="0" err="1">
                <a:latin typeface="Gotham Light Regular" pitchFamily="2" charset="77"/>
              </a:rPr>
              <a:t>Ekspresi</a:t>
            </a:r>
            <a:r>
              <a:rPr lang="en-US" dirty="0">
                <a:latin typeface="Gotham Light Regular" pitchFamily="2" charset="77"/>
              </a:rPr>
              <a:t> </a:t>
            </a:r>
            <a:r>
              <a:rPr lang="en-US" dirty="0" err="1">
                <a:latin typeface="Gotham Light Regular" pitchFamily="2" charset="77"/>
              </a:rPr>
              <a:t>Religius</a:t>
            </a:r>
            <a:r>
              <a:rPr lang="en-US" dirty="0">
                <a:latin typeface="Gotham Light Regular" pitchFamily="2" charset="77"/>
              </a:rPr>
              <a:t>)</a:t>
            </a:r>
            <a:r>
              <a:rPr lang="en-ID" sz="2000" dirty="0">
                <a:latin typeface="Gotham Light Regular" pitchFamily="2" charset="77"/>
              </a:rPr>
              <a:t> </a:t>
            </a:r>
            <a:endParaRPr lang="en-US" sz="2000" dirty="0">
              <a:latin typeface="Gotham Light Regular" pitchFamily="2" charset="77"/>
              <a:ea typeface="Lato Light" panose="020F0502020204030203" pitchFamily="34" charset="0"/>
              <a:cs typeface="Abhaya Libre" panose="02000603000000000000" pitchFamily="2" charset="77"/>
            </a:endParaRPr>
          </a:p>
        </p:txBody>
      </p:sp>
      <p:sp>
        <p:nvSpPr>
          <p:cNvPr id="63" name="TextBox 62">
            <a:extLst>
              <a:ext uri="{FF2B5EF4-FFF2-40B4-BE49-F238E27FC236}">
                <a16:creationId xmlns:a16="http://schemas.microsoft.com/office/drawing/2014/main" id="{60C170A5-2BCC-1641-AC0F-97230E222901}"/>
              </a:ext>
            </a:extLst>
          </p:cNvPr>
          <p:cNvSpPr txBox="1"/>
          <p:nvPr/>
        </p:nvSpPr>
        <p:spPr>
          <a:xfrm>
            <a:off x="515938" y="549275"/>
            <a:ext cx="11160125" cy="646331"/>
          </a:xfrm>
          <a:prstGeom prst="rect">
            <a:avLst/>
          </a:prstGeom>
          <a:noFill/>
        </p:spPr>
        <p:txBody>
          <a:bodyPr wrap="square" rtlCol="0">
            <a:spAutoFit/>
          </a:bodyPr>
          <a:lstStyle/>
          <a:p>
            <a:pPr algn="ctr"/>
            <a:r>
              <a:rPr lang="en-US" sz="3600" b="1" dirty="0" err="1">
                <a:solidFill>
                  <a:schemeClr val="tx2"/>
                </a:solidFill>
                <a:latin typeface="Gotham Light Regular" pitchFamily="2" charset="77"/>
                <a:ea typeface="Nunito Bold" charset="0"/>
                <a:cs typeface="Mukta SemiBold" panose="020B0000000000000000" pitchFamily="34" charset="77"/>
              </a:rPr>
              <a:t>Keterikatan</a:t>
            </a:r>
            <a:r>
              <a:rPr lang="en-US" sz="3600" b="1" dirty="0">
                <a:solidFill>
                  <a:schemeClr val="tx2"/>
                </a:solidFill>
                <a:latin typeface="Gotham Light Regular" pitchFamily="2" charset="77"/>
                <a:ea typeface="Nunito Bold" charset="0"/>
                <a:cs typeface="Mukta SemiBold" panose="020B0000000000000000" pitchFamily="34" charset="77"/>
              </a:rPr>
              <a:t> </a:t>
            </a:r>
            <a:r>
              <a:rPr lang="en-US" sz="3600" b="1" dirty="0" err="1">
                <a:solidFill>
                  <a:schemeClr val="tx2"/>
                </a:solidFill>
                <a:latin typeface="Gotham Light Regular" pitchFamily="2" charset="77"/>
                <a:ea typeface="Nunito Bold" charset="0"/>
                <a:cs typeface="Mukta SemiBold" panose="020B0000000000000000" pitchFamily="34" charset="77"/>
              </a:rPr>
              <a:t>Manusia</a:t>
            </a:r>
            <a:r>
              <a:rPr lang="en-US" sz="3600" b="1" dirty="0">
                <a:solidFill>
                  <a:schemeClr val="tx2"/>
                </a:solidFill>
                <a:latin typeface="Gotham Light Regular" pitchFamily="2" charset="77"/>
                <a:ea typeface="Nunito Bold" charset="0"/>
                <a:cs typeface="Mukta SemiBold" panose="020B0000000000000000" pitchFamily="34" charset="77"/>
              </a:rPr>
              <a:t> dan Agama</a:t>
            </a:r>
          </a:p>
        </p:txBody>
      </p:sp>
      <p:sp>
        <p:nvSpPr>
          <p:cNvPr id="2" name="Oval 1">
            <a:extLst>
              <a:ext uri="{FF2B5EF4-FFF2-40B4-BE49-F238E27FC236}">
                <a16:creationId xmlns:a16="http://schemas.microsoft.com/office/drawing/2014/main" id="{91840B55-A54F-994A-95B5-B4E03811F17B}"/>
              </a:ext>
            </a:extLst>
          </p:cNvPr>
          <p:cNvSpPr/>
          <p:nvPr/>
        </p:nvSpPr>
        <p:spPr>
          <a:xfrm>
            <a:off x="1769207" y="2093174"/>
            <a:ext cx="177209" cy="17720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latin typeface="Gotham Light Regular" pitchFamily="2" charset="77"/>
            </a:endParaRPr>
          </a:p>
        </p:txBody>
      </p:sp>
      <p:sp>
        <p:nvSpPr>
          <p:cNvPr id="11" name="Oval 10">
            <a:extLst>
              <a:ext uri="{FF2B5EF4-FFF2-40B4-BE49-F238E27FC236}">
                <a16:creationId xmlns:a16="http://schemas.microsoft.com/office/drawing/2014/main" id="{6D2BA531-9CEF-2C44-8030-3C5389B8AE60}"/>
              </a:ext>
            </a:extLst>
          </p:cNvPr>
          <p:cNvSpPr/>
          <p:nvPr/>
        </p:nvSpPr>
        <p:spPr>
          <a:xfrm>
            <a:off x="1765664" y="2603164"/>
            <a:ext cx="177209" cy="17720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latin typeface="Gotham Light Regular" pitchFamily="2" charset="77"/>
            </a:endParaRPr>
          </a:p>
        </p:txBody>
      </p:sp>
      <p:sp>
        <p:nvSpPr>
          <p:cNvPr id="12" name="Oval 11">
            <a:extLst>
              <a:ext uri="{FF2B5EF4-FFF2-40B4-BE49-F238E27FC236}">
                <a16:creationId xmlns:a16="http://schemas.microsoft.com/office/drawing/2014/main" id="{E94BFCC5-6C07-184E-8133-3B489D2EE3C1}"/>
              </a:ext>
            </a:extLst>
          </p:cNvPr>
          <p:cNvSpPr/>
          <p:nvPr/>
        </p:nvSpPr>
        <p:spPr>
          <a:xfrm>
            <a:off x="1771382" y="3148067"/>
            <a:ext cx="177209" cy="17720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latin typeface="Gotham Light Regular" pitchFamily="2" charset="77"/>
            </a:endParaRPr>
          </a:p>
        </p:txBody>
      </p:sp>
    </p:spTree>
    <p:extLst>
      <p:ext uri="{BB962C8B-B14F-4D97-AF65-F5344CB8AC3E}">
        <p14:creationId xmlns:p14="http://schemas.microsoft.com/office/powerpoint/2010/main" val="120165549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592DB263-5130-7149-84E4-6ACC76E4A8AF}"/>
              </a:ext>
            </a:extLst>
          </p:cNvPr>
          <p:cNvSpPr txBox="1"/>
          <p:nvPr/>
        </p:nvSpPr>
        <p:spPr>
          <a:xfrm>
            <a:off x="1443846" y="2859037"/>
            <a:ext cx="4482821" cy="2308324"/>
          </a:xfrm>
          <a:prstGeom prst="rect">
            <a:avLst/>
          </a:prstGeom>
          <a:noFill/>
        </p:spPr>
        <p:txBody>
          <a:bodyPr wrap="square" rtlCol="0">
            <a:spAutoFit/>
          </a:bodyPr>
          <a:lstStyle/>
          <a:p>
            <a:r>
              <a:rPr lang="en-US" dirty="0">
                <a:latin typeface="Gotham Light Regular" pitchFamily="2" charset="77"/>
              </a:rPr>
              <a:t>Islam </a:t>
            </a:r>
            <a:r>
              <a:rPr lang="en-US" dirty="0" err="1">
                <a:latin typeface="Gotham Light Regular" pitchFamily="2" charset="77"/>
              </a:rPr>
              <a:t>merupakan</a:t>
            </a:r>
            <a:r>
              <a:rPr lang="en-US" dirty="0">
                <a:latin typeface="Gotham Light Regular" pitchFamily="2" charset="77"/>
              </a:rPr>
              <a:t> </a:t>
            </a:r>
            <a:r>
              <a:rPr lang="en-US" dirty="0" err="1">
                <a:latin typeface="Gotham Light Regular" pitchFamily="2" charset="77"/>
              </a:rPr>
              <a:t>rahmat</a:t>
            </a:r>
            <a:r>
              <a:rPr lang="en-US" dirty="0">
                <a:latin typeface="Gotham Light Regular" pitchFamily="2" charset="77"/>
              </a:rPr>
              <a:t> </a:t>
            </a:r>
            <a:r>
              <a:rPr lang="en-US" dirty="0" err="1">
                <a:latin typeface="Gotham Light Regular" pitchFamily="2" charset="77"/>
              </a:rPr>
              <a:t>bagi</a:t>
            </a:r>
            <a:r>
              <a:rPr lang="en-US" dirty="0">
                <a:latin typeface="Gotham Light Regular" pitchFamily="2" charset="77"/>
              </a:rPr>
              <a:t> </a:t>
            </a:r>
            <a:r>
              <a:rPr lang="en-US" dirty="0" err="1">
                <a:latin typeface="Gotham Light Regular" pitchFamily="2" charset="77"/>
              </a:rPr>
              <a:t>seluruh</a:t>
            </a:r>
            <a:r>
              <a:rPr lang="en-US" dirty="0">
                <a:latin typeface="Gotham Light Regular" pitchFamily="2" charset="77"/>
              </a:rPr>
              <a:t> </a:t>
            </a:r>
            <a:r>
              <a:rPr lang="en-US" dirty="0" err="1">
                <a:latin typeface="Gotham Light Regular" pitchFamily="2" charset="77"/>
              </a:rPr>
              <a:t>alam</a:t>
            </a:r>
            <a:r>
              <a:rPr lang="en-US" dirty="0">
                <a:latin typeface="Gotham Light Regular" pitchFamily="2" charset="77"/>
              </a:rPr>
              <a:t> yang </a:t>
            </a:r>
            <a:r>
              <a:rPr lang="en-US" dirty="0" err="1">
                <a:latin typeface="Gotham Light Regular" pitchFamily="2" charset="77"/>
              </a:rPr>
              <a:t>mempunyai</a:t>
            </a:r>
            <a:r>
              <a:rPr lang="en-US" dirty="0">
                <a:latin typeface="Gotham Light Regular" pitchFamily="2" charset="77"/>
              </a:rPr>
              <a:t> </a:t>
            </a:r>
            <a:r>
              <a:rPr lang="en-US" dirty="0" err="1">
                <a:latin typeface="Gotham Light Regular" pitchFamily="2" charset="77"/>
              </a:rPr>
              <a:t>nilai-nilaiuniversal</a:t>
            </a:r>
            <a:r>
              <a:rPr lang="en-US" dirty="0">
                <a:latin typeface="Gotham Light Regular" pitchFamily="2" charset="77"/>
              </a:rPr>
              <a:t> yang </a:t>
            </a:r>
            <a:r>
              <a:rPr lang="en-US" dirty="0" err="1">
                <a:latin typeface="Gotham Light Regular" pitchFamily="2" charset="77"/>
              </a:rPr>
              <a:t>menyangkut</a:t>
            </a:r>
            <a:r>
              <a:rPr lang="en-US" dirty="0">
                <a:latin typeface="Gotham Light Regular" pitchFamily="2" charset="77"/>
              </a:rPr>
              <a:t> </a:t>
            </a:r>
            <a:r>
              <a:rPr lang="en-US" dirty="0" err="1">
                <a:latin typeface="Gotham Light Regular" pitchFamily="2" charset="77"/>
              </a:rPr>
              <a:t>sesuai</a:t>
            </a:r>
            <a:r>
              <a:rPr lang="en-US" dirty="0">
                <a:latin typeface="Gotham Light Regular" pitchFamily="2" charset="77"/>
              </a:rPr>
              <a:t> </a:t>
            </a:r>
            <a:r>
              <a:rPr lang="en-US" dirty="0" err="1">
                <a:latin typeface="Gotham Light Regular" pitchFamily="2" charset="77"/>
              </a:rPr>
              <a:t>manusia</a:t>
            </a:r>
            <a:r>
              <a:rPr lang="en-US" dirty="0">
                <a:latin typeface="Gotham Light Regular" pitchFamily="2" charset="77"/>
              </a:rPr>
              <a:t>. Islam yang </a:t>
            </a:r>
            <a:r>
              <a:rPr lang="en-US" dirty="0" err="1">
                <a:latin typeface="Gotham Light Regular" pitchFamily="2" charset="77"/>
              </a:rPr>
              <a:t>berarti</a:t>
            </a:r>
            <a:r>
              <a:rPr lang="en-US" dirty="0">
                <a:latin typeface="Gotham Light Regular" pitchFamily="2" charset="77"/>
              </a:rPr>
              <a:t> </a:t>
            </a:r>
            <a:r>
              <a:rPr lang="en-US" dirty="0" err="1">
                <a:latin typeface="Gotham Light Regular" pitchFamily="2" charset="77"/>
              </a:rPr>
              <a:t>sikap</a:t>
            </a:r>
            <a:r>
              <a:rPr lang="en-US" dirty="0">
                <a:latin typeface="Gotham Light Regular" pitchFamily="2" charset="77"/>
              </a:rPr>
              <a:t> </a:t>
            </a:r>
            <a:r>
              <a:rPr lang="en-US" dirty="0" err="1">
                <a:latin typeface="Gotham Light Regular" pitchFamily="2" charset="77"/>
              </a:rPr>
              <a:t>pasrah,kepatuhan</a:t>
            </a:r>
            <a:r>
              <a:rPr lang="en-US" dirty="0">
                <a:latin typeface="Gotham Light Regular" pitchFamily="2" charset="77"/>
              </a:rPr>
              <a:t> dan </a:t>
            </a:r>
            <a:r>
              <a:rPr lang="en-US" dirty="0" err="1">
                <a:latin typeface="Gotham Light Regular" pitchFamily="2" charset="77"/>
              </a:rPr>
              <a:t>ketundukan</a:t>
            </a:r>
            <a:r>
              <a:rPr lang="en-US" dirty="0">
                <a:latin typeface="Gotham Light Regular" pitchFamily="2" charset="77"/>
              </a:rPr>
              <a:t> </a:t>
            </a:r>
            <a:r>
              <a:rPr lang="en-US" dirty="0" err="1">
                <a:latin typeface="Gotham Light Regular" pitchFamily="2" charset="77"/>
              </a:rPr>
              <a:t>kepada</a:t>
            </a:r>
            <a:r>
              <a:rPr lang="en-US" dirty="0">
                <a:latin typeface="Gotham Light Regular" pitchFamily="2" charset="77"/>
              </a:rPr>
              <a:t> Allah </a:t>
            </a:r>
            <a:r>
              <a:rPr lang="en-US" dirty="0" err="1">
                <a:latin typeface="Gotham Light Regular" pitchFamily="2" charset="77"/>
              </a:rPr>
              <a:t>merupakan</a:t>
            </a:r>
            <a:r>
              <a:rPr lang="en-US" dirty="0">
                <a:latin typeface="Gotham Light Regular" pitchFamily="2" charset="77"/>
              </a:rPr>
              <a:t> </a:t>
            </a:r>
            <a:r>
              <a:rPr lang="en-US" dirty="0" err="1">
                <a:latin typeface="Gotham Light Regular" pitchFamily="2" charset="77"/>
              </a:rPr>
              <a:t>sikap</a:t>
            </a:r>
            <a:r>
              <a:rPr lang="en-US" dirty="0">
                <a:latin typeface="Gotham Light Regular" pitchFamily="2" charset="77"/>
              </a:rPr>
              <a:t> </a:t>
            </a:r>
            <a:r>
              <a:rPr lang="en-US" dirty="0" err="1">
                <a:latin typeface="Gotham Light Regular" pitchFamily="2" charset="77"/>
              </a:rPr>
              <a:t>umum</a:t>
            </a:r>
            <a:r>
              <a:rPr lang="en-US" dirty="0">
                <a:latin typeface="Gotham Light Regular" pitchFamily="2" charset="77"/>
              </a:rPr>
              <a:t> yang </a:t>
            </a:r>
            <a:r>
              <a:rPr lang="en-US" dirty="0" err="1">
                <a:latin typeface="Gotham Light Regular" pitchFamily="2" charset="77"/>
              </a:rPr>
              <a:t>dimilikioleh</a:t>
            </a:r>
            <a:r>
              <a:rPr lang="en-US" dirty="0">
                <a:latin typeface="Gotham Light Regular" pitchFamily="2" charset="77"/>
              </a:rPr>
              <a:t> </a:t>
            </a:r>
            <a:r>
              <a:rPr lang="en-US" dirty="0" err="1">
                <a:latin typeface="Gotham Light Regular" pitchFamily="2" charset="77"/>
              </a:rPr>
              <a:t>setiap</a:t>
            </a:r>
            <a:r>
              <a:rPr lang="en-US" dirty="0">
                <a:latin typeface="Gotham Light Regular" pitchFamily="2" charset="77"/>
              </a:rPr>
              <a:t> </a:t>
            </a:r>
            <a:r>
              <a:rPr lang="en-US" dirty="0" err="1">
                <a:latin typeface="Gotham Light Regular" pitchFamily="2" charset="77"/>
              </a:rPr>
              <a:t>penganutnya</a:t>
            </a:r>
            <a:r>
              <a:rPr lang="en-US" dirty="0">
                <a:latin typeface="Gotham Light Regular" pitchFamily="2" charset="77"/>
              </a:rPr>
              <a:t>. </a:t>
            </a:r>
            <a:endParaRPr lang="en-ID" dirty="0">
              <a:latin typeface="Gotham Light Regular" pitchFamily="2" charset="77"/>
            </a:endParaRPr>
          </a:p>
        </p:txBody>
      </p:sp>
      <p:sp>
        <p:nvSpPr>
          <p:cNvPr id="14" name="TextBox 13">
            <a:extLst>
              <a:ext uri="{FF2B5EF4-FFF2-40B4-BE49-F238E27FC236}">
                <a16:creationId xmlns:a16="http://schemas.microsoft.com/office/drawing/2014/main" id="{B7533A35-5398-2040-A707-D97117D75873}"/>
              </a:ext>
            </a:extLst>
          </p:cNvPr>
          <p:cNvSpPr txBox="1"/>
          <p:nvPr/>
        </p:nvSpPr>
        <p:spPr>
          <a:xfrm>
            <a:off x="5630968" y="2306259"/>
            <a:ext cx="930063" cy="400110"/>
          </a:xfrm>
          <a:prstGeom prst="rect">
            <a:avLst/>
          </a:prstGeom>
          <a:noFill/>
        </p:spPr>
        <p:txBody>
          <a:bodyPr wrap="square" rtlCol="0">
            <a:spAutoFit/>
          </a:bodyPr>
          <a:lstStyle/>
          <a:p>
            <a:pPr algn="ctr"/>
            <a:r>
              <a:rPr lang="en-US" sz="2000" b="1" dirty="0">
                <a:solidFill>
                  <a:schemeClr val="tx2"/>
                </a:solidFill>
                <a:latin typeface="Gotham Light Regular" pitchFamily="2" charset="77"/>
                <a:ea typeface="Nunito Bold" charset="0"/>
                <a:cs typeface="Abhaya Libre Medium" panose="02000603000000000000" pitchFamily="2" charset="77"/>
              </a:rPr>
              <a:t>Islam ?</a:t>
            </a:r>
          </a:p>
        </p:txBody>
      </p:sp>
      <p:sp>
        <p:nvSpPr>
          <p:cNvPr id="2" name="Rectangle 1">
            <a:extLst>
              <a:ext uri="{FF2B5EF4-FFF2-40B4-BE49-F238E27FC236}">
                <a16:creationId xmlns:a16="http://schemas.microsoft.com/office/drawing/2014/main" id="{718B295E-E6C5-A048-B7D6-E2C3C24C33EE}"/>
              </a:ext>
            </a:extLst>
          </p:cNvPr>
          <p:cNvSpPr/>
          <p:nvPr/>
        </p:nvSpPr>
        <p:spPr>
          <a:xfrm>
            <a:off x="6096000" y="2859037"/>
            <a:ext cx="5350933" cy="2031325"/>
          </a:xfrm>
          <a:prstGeom prst="rect">
            <a:avLst/>
          </a:prstGeom>
        </p:spPr>
        <p:txBody>
          <a:bodyPr wrap="square">
            <a:spAutoFit/>
          </a:bodyPr>
          <a:lstStyle/>
          <a:p>
            <a:r>
              <a:rPr lang="en-US" dirty="0">
                <a:latin typeface="Gotham Light Regular" pitchFamily="2" charset="77"/>
              </a:rPr>
              <a:t>Islam </a:t>
            </a:r>
            <a:r>
              <a:rPr lang="en-US" dirty="0" err="1">
                <a:latin typeface="Gotham Light Regular" pitchFamily="2" charset="77"/>
              </a:rPr>
              <a:t>sesuai</a:t>
            </a:r>
            <a:r>
              <a:rPr lang="en-US" dirty="0">
                <a:latin typeface="Gotham Light Regular" pitchFamily="2" charset="77"/>
              </a:rPr>
              <a:t> </a:t>
            </a:r>
            <a:r>
              <a:rPr lang="en-US" dirty="0" err="1">
                <a:latin typeface="Gotham Light Regular" pitchFamily="2" charset="77"/>
              </a:rPr>
              <a:t>dengan</a:t>
            </a:r>
            <a:r>
              <a:rPr lang="en-US" dirty="0">
                <a:latin typeface="Gotham Light Regular" pitchFamily="2" charset="77"/>
              </a:rPr>
              <a:t> </a:t>
            </a:r>
            <a:r>
              <a:rPr lang="en-US" dirty="0" err="1">
                <a:latin typeface="Gotham Light Regular" pitchFamily="2" charset="77"/>
              </a:rPr>
              <a:t>jiwanya</a:t>
            </a:r>
            <a:r>
              <a:rPr lang="en-US" dirty="0">
                <a:latin typeface="Gotham Light Regular" pitchFamily="2" charset="77"/>
              </a:rPr>
              <a:t> </a:t>
            </a:r>
            <a:r>
              <a:rPr lang="en-US" dirty="0" err="1">
                <a:latin typeface="Gotham Light Regular" pitchFamily="2" charset="77"/>
              </a:rPr>
              <a:t>selali</a:t>
            </a:r>
            <a:r>
              <a:rPr lang="en-US" dirty="0">
                <a:latin typeface="Gotham Light Regular" pitchFamily="2" charset="77"/>
              </a:rPr>
              <a:t> </a:t>
            </a:r>
            <a:r>
              <a:rPr lang="en-US" dirty="0" err="1">
                <a:latin typeface="Gotham Light Regular" pitchFamily="2" charset="77"/>
              </a:rPr>
              <a:t>menerima</a:t>
            </a:r>
            <a:r>
              <a:rPr lang="en-US" dirty="0">
                <a:latin typeface="Gotham Light Regular" pitchFamily="2" charset="77"/>
              </a:rPr>
              <a:t> </a:t>
            </a:r>
            <a:r>
              <a:rPr lang="en-US" dirty="0" err="1">
                <a:latin typeface="Gotham Light Regular" pitchFamily="2" charset="77"/>
              </a:rPr>
              <a:t>perkembangan</a:t>
            </a:r>
            <a:r>
              <a:rPr lang="en-US" dirty="0">
                <a:latin typeface="Gotham Light Regular" pitchFamily="2" charset="77"/>
              </a:rPr>
              <a:t>, </a:t>
            </a:r>
            <a:r>
              <a:rPr lang="en-US" dirty="0" err="1">
                <a:latin typeface="Gotham Light Regular" pitchFamily="2" charset="77"/>
              </a:rPr>
              <a:t>karena</a:t>
            </a:r>
            <a:r>
              <a:rPr lang="en-US" dirty="0">
                <a:latin typeface="Gotham Light Regular" pitchFamily="2" charset="77"/>
              </a:rPr>
              <a:t> Al </a:t>
            </a:r>
            <a:r>
              <a:rPr lang="en-US" dirty="0" err="1">
                <a:latin typeface="Gotham Light Regular" pitchFamily="2" charset="77"/>
              </a:rPr>
              <a:t>Qura’an</a:t>
            </a:r>
            <a:r>
              <a:rPr lang="en-US" dirty="0">
                <a:latin typeface="Gotham Light Regular" pitchFamily="2" charset="77"/>
              </a:rPr>
              <a:t> </a:t>
            </a:r>
            <a:r>
              <a:rPr lang="en-US" dirty="0" err="1">
                <a:latin typeface="Gotham Light Regular" pitchFamily="2" charset="77"/>
              </a:rPr>
              <a:t>itu</a:t>
            </a:r>
            <a:r>
              <a:rPr lang="en-US" dirty="0">
                <a:latin typeface="Gotham Light Regular" pitchFamily="2" charset="77"/>
              </a:rPr>
              <a:t> </a:t>
            </a:r>
            <a:r>
              <a:rPr lang="en-US" dirty="0" err="1">
                <a:latin typeface="Gotham Light Regular" pitchFamily="2" charset="77"/>
              </a:rPr>
              <a:t>sendiri</a:t>
            </a:r>
            <a:r>
              <a:rPr lang="en-US" dirty="0">
                <a:latin typeface="Gotham Light Regular" pitchFamily="2" charset="77"/>
              </a:rPr>
              <a:t> </a:t>
            </a:r>
            <a:r>
              <a:rPr lang="en-US" dirty="0" err="1">
                <a:latin typeface="Gotham Light Regular" pitchFamily="2" charset="77"/>
              </a:rPr>
              <a:t>merupakan</a:t>
            </a:r>
            <a:r>
              <a:rPr lang="en-US" dirty="0">
                <a:latin typeface="Gotham Light Regular" pitchFamily="2" charset="77"/>
              </a:rPr>
              <a:t> </a:t>
            </a:r>
            <a:r>
              <a:rPr lang="en-US" dirty="0" err="1">
                <a:latin typeface="Gotham Light Regular" pitchFamily="2" charset="77"/>
              </a:rPr>
              <a:t>wahyu</a:t>
            </a:r>
            <a:r>
              <a:rPr lang="en-US" dirty="0">
                <a:latin typeface="Gotham Light Regular" pitchFamily="2" charset="77"/>
              </a:rPr>
              <a:t> </a:t>
            </a:r>
            <a:r>
              <a:rPr lang="en-US" dirty="0" err="1">
                <a:latin typeface="Gotham Light Regular" pitchFamily="2" charset="77"/>
              </a:rPr>
              <a:t>Tuhan</a:t>
            </a:r>
            <a:r>
              <a:rPr lang="en-US" dirty="0">
                <a:latin typeface="Gotham Light Regular" pitchFamily="2" charset="77"/>
              </a:rPr>
              <a:t> yang </a:t>
            </a:r>
            <a:r>
              <a:rPr lang="en-US" dirty="0" err="1">
                <a:latin typeface="Gotham Light Regular" pitchFamily="2" charset="77"/>
              </a:rPr>
              <a:t>bersifat</a:t>
            </a:r>
            <a:r>
              <a:rPr lang="en-US" dirty="0">
                <a:latin typeface="Gotham Light Regular" pitchFamily="2" charset="77"/>
              </a:rPr>
              <a:t> universal dan up-to-date </a:t>
            </a:r>
            <a:r>
              <a:rPr lang="en-US" dirty="0" err="1">
                <a:latin typeface="Gotham Light Regular" pitchFamily="2" charset="77"/>
              </a:rPr>
              <a:t>memenuhi</a:t>
            </a:r>
            <a:r>
              <a:rPr lang="en-US" dirty="0">
                <a:latin typeface="Gotham Light Regular" pitchFamily="2" charset="77"/>
              </a:rPr>
              <a:t> </a:t>
            </a:r>
            <a:r>
              <a:rPr lang="en-US" dirty="0" err="1">
                <a:latin typeface="Gotham Light Regular" pitchFamily="2" charset="77"/>
              </a:rPr>
              <a:t>tuntutan</a:t>
            </a:r>
            <a:r>
              <a:rPr lang="en-US" dirty="0">
                <a:latin typeface="Gotham Light Regular" pitchFamily="2" charset="77"/>
              </a:rPr>
              <a:t> </a:t>
            </a:r>
            <a:r>
              <a:rPr lang="en-US" dirty="0" err="1">
                <a:latin typeface="Gotham Light Regular" pitchFamily="2" charset="77"/>
              </a:rPr>
              <a:t>perkembangan</a:t>
            </a:r>
            <a:r>
              <a:rPr lang="en-US" dirty="0">
                <a:latin typeface="Gotham Light Regular" pitchFamily="2" charset="77"/>
              </a:rPr>
              <a:t> </a:t>
            </a:r>
            <a:r>
              <a:rPr lang="en-US" dirty="0" err="1">
                <a:latin typeface="Gotham Light Regular" pitchFamily="2" charset="77"/>
              </a:rPr>
              <a:t>zaman.Universalisme</a:t>
            </a:r>
            <a:r>
              <a:rPr lang="en-US" dirty="0">
                <a:latin typeface="Gotham Light Regular" pitchFamily="2" charset="77"/>
              </a:rPr>
              <a:t> Islam </a:t>
            </a:r>
            <a:r>
              <a:rPr lang="en-US" dirty="0" err="1">
                <a:latin typeface="Gotham Light Regular" pitchFamily="2" charset="77"/>
              </a:rPr>
              <a:t>tergambar</a:t>
            </a:r>
            <a:r>
              <a:rPr lang="en-US" dirty="0">
                <a:latin typeface="Gotham Light Regular" pitchFamily="2" charset="77"/>
              </a:rPr>
              <a:t> pada </a:t>
            </a:r>
            <a:r>
              <a:rPr lang="en-US" dirty="0" err="1">
                <a:latin typeface="Gotham Light Regular" pitchFamily="2" charset="77"/>
              </a:rPr>
              <a:t>prisip-prinsip</a:t>
            </a:r>
            <a:r>
              <a:rPr lang="en-US" dirty="0">
                <a:latin typeface="Gotham Light Regular" pitchFamily="2" charset="77"/>
              </a:rPr>
              <a:t> </a:t>
            </a:r>
            <a:r>
              <a:rPr lang="en-US" dirty="0" err="1">
                <a:latin typeface="Gotham Light Regular" pitchFamily="2" charset="77"/>
              </a:rPr>
              <a:t>nilai</a:t>
            </a:r>
            <a:r>
              <a:rPr lang="en-US" dirty="0">
                <a:latin typeface="Gotham Light Regular" pitchFamily="2" charset="77"/>
              </a:rPr>
              <a:t> yang </a:t>
            </a:r>
            <a:r>
              <a:rPr lang="en-US" dirty="0" err="1">
                <a:latin typeface="Gotham Light Regular" pitchFamily="2" charset="77"/>
              </a:rPr>
              <a:t>dapat</a:t>
            </a:r>
            <a:r>
              <a:rPr lang="en-US" dirty="0">
                <a:latin typeface="Gotham Light Regular" pitchFamily="2" charset="77"/>
              </a:rPr>
              <a:t> </a:t>
            </a:r>
            <a:r>
              <a:rPr lang="en-US" dirty="0" err="1">
                <a:latin typeface="Gotham Light Regular" pitchFamily="2" charset="77"/>
              </a:rPr>
              <a:t>diterapkandalam</a:t>
            </a:r>
            <a:r>
              <a:rPr lang="en-US" dirty="0">
                <a:latin typeface="Gotham Light Regular" pitchFamily="2" charset="77"/>
              </a:rPr>
              <a:t> </a:t>
            </a:r>
            <a:r>
              <a:rPr lang="en-US" dirty="0" err="1">
                <a:latin typeface="Gotham Light Regular" pitchFamily="2" charset="77"/>
              </a:rPr>
              <a:t>kehidupan</a:t>
            </a:r>
            <a:r>
              <a:rPr lang="en-US" dirty="0">
                <a:latin typeface="Gotham Light Regular" pitchFamily="2" charset="77"/>
              </a:rPr>
              <a:t> modern</a:t>
            </a:r>
            <a:endParaRPr lang="en-ID" dirty="0">
              <a:latin typeface="Gotham Light Regular" pitchFamily="2" charset="77"/>
            </a:endParaRPr>
          </a:p>
        </p:txBody>
      </p:sp>
      <p:sp>
        <p:nvSpPr>
          <p:cNvPr id="15" name="TextBox 14">
            <a:extLst>
              <a:ext uri="{FF2B5EF4-FFF2-40B4-BE49-F238E27FC236}">
                <a16:creationId xmlns:a16="http://schemas.microsoft.com/office/drawing/2014/main" id="{956DFCA3-E857-CA46-B75A-CEFAD7DE1613}"/>
              </a:ext>
            </a:extLst>
          </p:cNvPr>
          <p:cNvSpPr txBox="1"/>
          <p:nvPr/>
        </p:nvSpPr>
        <p:spPr>
          <a:xfrm>
            <a:off x="1587775" y="398861"/>
            <a:ext cx="8677780" cy="1938992"/>
          </a:xfrm>
          <a:prstGeom prst="rect">
            <a:avLst/>
          </a:prstGeom>
          <a:noFill/>
        </p:spPr>
        <p:txBody>
          <a:bodyPr wrap="square" rtlCol="0">
            <a:spAutoFit/>
          </a:bodyPr>
          <a:lstStyle/>
          <a:p>
            <a:pPr algn="ctr"/>
            <a:r>
              <a:rPr lang="en-US" sz="6000" b="1" dirty="0">
                <a:solidFill>
                  <a:schemeClr val="accent3"/>
                </a:solidFill>
                <a:latin typeface="Gotham Light Regular" pitchFamily="2" charset="77"/>
                <a:ea typeface="Nunito Bold" charset="0"/>
                <a:cs typeface="Abhaya Libre ExtraBold" panose="02000603000000000000" pitchFamily="2" charset="77"/>
              </a:rPr>
              <a:t>3.</a:t>
            </a:r>
            <a:r>
              <a:rPr lang="en-US" sz="6000" b="1" dirty="0">
                <a:solidFill>
                  <a:schemeClr val="tx2"/>
                </a:solidFill>
                <a:latin typeface="Gotham Light Regular" pitchFamily="2" charset="77"/>
                <a:ea typeface="Nunito Bold" charset="0"/>
                <a:cs typeface="Abhaya Libre ExtraBold" panose="02000603000000000000" pitchFamily="2" charset="77"/>
              </a:rPr>
              <a:t> Islam, Agama, dan </a:t>
            </a:r>
            <a:r>
              <a:rPr lang="en-US" sz="6000" b="1" dirty="0" err="1">
                <a:solidFill>
                  <a:schemeClr val="tx2"/>
                </a:solidFill>
                <a:latin typeface="Gotham Light Regular" pitchFamily="2" charset="77"/>
                <a:ea typeface="Nunito Bold" charset="0"/>
                <a:cs typeface="Abhaya Libre ExtraBold" panose="02000603000000000000" pitchFamily="2" charset="77"/>
              </a:rPr>
              <a:t>Modernisasi</a:t>
            </a:r>
            <a:endParaRPr lang="en-US" sz="6000" b="1" dirty="0">
              <a:solidFill>
                <a:schemeClr val="tx2"/>
              </a:solidFill>
              <a:latin typeface="Gotham Light Regular" pitchFamily="2" charset="77"/>
              <a:ea typeface="Nunito Bold" charset="0"/>
              <a:cs typeface="Abhaya Libre ExtraBold" panose="02000603000000000000" pitchFamily="2" charset="77"/>
            </a:endParaRPr>
          </a:p>
        </p:txBody>
      </p:sp>
    </p:spTree>
    <p:extLst>
      <p:ext uri="{BB962C8B-B14F-4D97-AF65-F5344CB8AC3E}">
        <p14:creationId xmlns:p14="http://schemas.microsoft.com/office/powerpoint/2010/main" val="142633912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592DB263-5130-7149-84E4-6ACC76E4A8AF}"/>
              </a:ext>
            </a:extLst>
          </p:cNvPr>
          <p:cNvSpPr txBox="1"/>
          <p:nvPr/>
        </p:nvSpPr>
        <p:spPr>
          <a:xfrm>
            <a:off x="2346957" y="2442568"/>
            <a:ext cx="8851621" cy="923330"/>
          </a:xfrm>
          <a:prstGeom prst="rect">
            <a:avLst/>
          </a:prstGeom>
          <a:noFill/>
        </p:spPr>
        <p:txBody>
          <a:bodyPr wrap="square" rtlCol="0">
            <a:spAutoFit/>
          </a:bodyPr>
          <a:lstStyle/>
          <a:p>
            <a:r>
              <a:rPr lang="en-US" dirty="0" err="1">
                <a:latin typeface="Gotham Light Regular" pitchFamily="2" charset="77"/>
              </a:rPr>
              <a:t>Modernisasi</a:t>
            </a:r>
            <a:r>
              <a:rPr lang="en-US" dirty="0">
                <a:latin typeface="Gotham Light Regular" pitchFamily="2" charset="77"/>
              </a:rPr>
              <a:t> </a:t>
            </a:r>
            <a:r>
              <a:rPr lang="en-US" dirty="0" err="1">
                <a:latin typeface="Gotham Light Regular" pitchFamily="2" charset="77"/>
              </a:rPr>
              <a:t>adalah</a:t>
            </a:r>
            <a:r>
              <a:rPr lang="en-US" dirty="0">
                <a:latin typeface="Gotham Light Regular" pitchFamily="2" charset="77"/>
              </a:rPr>
              <a:t> </a:t>
            </a:r>
            <a:r>
              <a:rPr lang="en-US" dirty="0" err="1">
                <a:latin typeface="Gotham Light Regular" pitchFamily="2" charset="77"/>
              </a:rPr>
              <a:t>rasionalisasi</a:t>
            </a:r>
            <a:r>
              <a:rPr lang="en-US" dirty="0">
                <a:latin typeface="Gotham Light Regular" pitchFamily="2" charset="77"/>
              </a:rPr>
              <a:t> </a:t>
            </a:r>
            <a:r>
              <a:rPr lang="en-US" dirty="0" err="1">
                <a:latin typeface="Gotham Light Regular" pitchFamily="2" charset="77"/>
              </a:rPr>
              <a:t>menurut</a:t>
            </a:r>
            <a:r>
              <a:rPr lang="en-US" dirty="0">
                <a:latin typeface="Gotham Light Regular" pitchFamily="2" charset="77"/>
              </a:rPr>
              <a:t> </a:t>
            </a:r>
            <a:r>
              <a:rPr lang="en-US" dirty="0" err="1">
                <a:latin typeface="Gotham Light Regular" pitchFamily="2" charset="77"/>
              </a:rPr>
              <a:t>Nurcholish</a:t>
            </a:r>
            <a:r>
              <a:rPr lang="en-US" dirty="0">
                <a:latin typeface="Gotham Light Regular" pitchFamily="2" charset="77"/>
              </a:rPr>
              <a:t> </a:t>
            </a:r>
            <a:r>
              <a:rPr lang="en-US" dirty="0" err="1">
                <a:latin typeface="Gotham Light Regular" pitchFamily="2" charset="77"/>
              </a:rPr>
              <a:t>Madjid</a:t>
            </a:r>
            <a:r>
              <a:rPr lang="en-US" dirty="0">
                <a:latin typeface="Gotham Light Regular" pitchFamily="2" charset="77"/>
              </a:rPr>
              <a:t> </a:t>
            </a:r>
            <a:r>
              <a:rPr lang="en-US" dirty="0" err="1">
                <a:latin typeface="Gotham Light Regular" pitchFamily="2" charset="77"/>
              </a:rPr>
              <a:t>dalam</a:t>
            </a:r>
            <a:r>
              <a:rPr lang="en-US" dirty="0">
                <a:latin typeface="Gotham Light Regular" pitchFamily="2" charset="77"/>
              </a:rPr>
              <a:t> </a:t>
            </a:r>
            <a:r>
              <a:rPr lang="en-US" dirty="0" err="1">
                <a:latin typeface="Gotham Light Regular" pitchFamily="2" charset="77"/>
              </a:rPr>
              <a:t>artikel</a:t>
            </a:r>
            <a:r>
              <a:rPr lang="en-US" dirty="0">
                <a:latin typeface="Gotham Light Regular" pitchFamily="2" charset="77"/>
              </a:rPr>
              <a:t> </a:t>
            </a:r>
            <a:r>
              <a:rPr lang="en-US" dirty="0" err="1">
                <a:latin typeface="Gotham Light Regular" pitchFamily="2" charset="77"/>
              </a:rPr>
              <a:t>panjangnya</a:t>
            </a:r>
            <a:r>
              <a:rPr lang="en-US" dirty="0">
                <a:latin typeface="Gotham Light Regular" pitchFamily="2" charset="77"/>
              </a:rPr>
              <a:t> yang </a:t>
            </a:r>
            <a:r>
              <a:rPr lang="en-US" dirty="0" err="1">
                <a:latin typeface="Gotham Light Regular" pitchFamily="2" charset="77"/>
              </a:rPr>
              <a:t>berjudul</a:t>
            </a:r>
            <a:r>
              <a:rPr lang="en-US" dirty="0">
                <a:latin typeface="Gotham Light Regular" pitchFamily="2" charset="77"/>
              </a:rPr>
              <a:t> “</a:t>
            </a:r>
            <a:r>
              <a:rPr lang="en-US" dirty="0" err="1">
                <a:latin typeface="Gotham Light Regular" pitchFamily="2" charset="77"/>
              </a:rPr>
              <a:t>Modernisasi</a:t>
            </a:r>
            <a:r>
              <a:rPr lang="en-US" dirty="0">
                <a:latin typeface="Gotham Light Regular" pitchFamily="2" charset="77"/>
              </a:rPr>
              <a:t> </a:t>
            </a:r>
            <a:r>
              <a:rPr lang="en-US" dirty="0" err="1">
                <a:latin typeface="Gotham Light Regular" pitchFamily="2" charset="77"/>
              </a:rPr>
              <a:t>ialah</a:t>
            </a:r>
            <a:r>
              <a:rPr lang="en-US" dirty="0">
                <a:latin typeface="Gotham Light Regular" pitchFamily="2" charset="77"/>
              </a:rPr>
              <a:t> </a:t>
            </a:r>
            <a:r>
              <a:rPr lang="en-US" dirty="0" err="1">
                <a:latin typeface="Gotham Light Regular" pitchFamily="2" charset="77"/>
              </a:rPr>
              <a:t>Rasionalisasi</a:t>
            </a:r>
            <a:r>
              <a:rPr lang="en-US" dirty="0">
                <a:latin typeface="Gotham Light Regular" pitchFamily="2" charset="77"/>
              </a:rPr>
              <a:t>, </a:t>
            </a:r>
            <a:r>
              <a:rPr lang="en-US" dirty="0" err="1">
                <a:latin typeface="Gotham Light Regular" pitchFamily="2" charset="77"/>
              </a:rPr>
              <a:t>bukanWesternisasi</a:t>
            </a:r>
            <a:r>
              <a:rPr lang="en-US" dirty="0">
                <a:latin typeface="Gotham Light Regular" pitchFamily="2" charset="77"/>
              </a:rPr>
              <a:t>”</a:t>
            </a:r>
            <a:r>
              <a:rPr lang="en-ID" dirty="0">
                <a:latin typeface="Gotham Light Regular" pitchFamily="2" charset="77"/>
              </a:rPr>
              <a:t> </a:t>
            </a:r>
          </a:p>
        </p:txBody>
      </p:sp>
      <p:sp>
        <p:nvSpPr>
          <p:cNvPr id="14" name="TextBox 13">
            <a:extLst>
              <a:ext uri="{FF2B5EF4-FFF2-40B4-BE49-F238E27FC236}">
                <a16:creationId xmlns:a16="http://schemas.microsoft.com/office/drawing/2014/main" id="{B7533A35-5398-2040-A707-D97117D75873}"/>
              </a:ext>
            </a:extLst>
          </p:cNvPr>
          <p:cNvSpPr txBox="1"/>
          <p:nvPr/>
        </p:nvSpPr>
        <p:spPr>
          <a:xfrm>
            <a:off x="5193990" y="1836132"/>
            <a:ext cx="1804020" cy="400110"/>
          </a:xfrm>
          <a:prstGeom prst="rect">
            <a:avLst/>
          </a:prstGeom>
          <a:noFill/>
        </p:spPr>
        <p:txBody>
          <a:bodyPr wrap="none" rtlCol="0">
            <a:spAutoFit/>
          </a:bodyPr>
          <a:lstStyle/>
          <a:p>
            <a:pPr algn="ctr"/>
            <a:r>
              <a:rPr lang="en-US" sz="2000" b="1" dirty="0" err="1">
                <a:solidFill>
                  <a:schemeClr val="tx2"/>
                </a:solidFill>
                <a:latin typeface="Gotham Light Regular" pitchFamily="2" charset="77"/>
                <a:ea typeface="Nunito Bold" charset="0"/>
                <a:cs typeface="Abhaya Libre Medium" panose="02000603000000000000" pitchFamily="2" charset="77"/>
              </a:rPr>
              <a:t>Moderenisasi</a:t>
            </a:r>
            <a:r>
              <a:rPr lang="en-US" sz="2000" b="1" dirty="0">
                <a:solidFill>
                  <a:schemeClr val="tx2"/>
                </a:solidFill>
                <a:latin typeface="Gotham Light Regular" pitchFamily="2" charset="77"/>
                <a:ea typeface="Nunito Bold" charset="0"/>
                <a:cs typeface="Abhaya Libre Medium" panose="02000603000000000000" pitchFamily="2" charset="77"/>
              </a:rPr>
              <a:t> ?</a:t>
            </a:r>
          </a:p>
        </p:txBody>
      </p:sp>
    </p:spTree>
    <p:extLst>
      <p:ext uri="{BB962C8B-B14F-4D97-AF65-F5344CB8AC3E}">
        <p14:creationId xmlns:p14="http://schemas.microsoft.com/office/powerpoint/2010/main" val="131755565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PTIFY - Flint - Light">
      <a:dk1>
        <a:srgbClr val="272A40"/>
      </a:dk1>
      <a:lt1>
        <a:srgbClr val="FFFFFF"/>
      </a:lt1>
      <a:dk2>
        <a:srgbClr val="222439"/>
      </a:dk2>
      <a:lt2>
        <a:srgbClr val="E4E8CB"/>
      </a:lt2>
      <a:accent1>
        <a:srgbClr val="315848"/>
      </a:accent1>
      <a:accent2>
        <a:srgbClr val="222439"/>
      </a:accent2>
      <a:accent3>
        <a:srgbClr val="FA6D47"/>
      </a:accent3>
      <a:accent4>
        <a:srgbClr val="2C1320"/>
      </a:accent4>
      <a:accent5>
        <a:srgbClr val="80AB8B"/>
      </a:accent5>
      <a:accent6>
        <a:srgbClr val="AECEAA"/>
      </a:accent6>
      <a:hlink>
        <a:srgbClr val="FFFFFF"/>
      </a:hlink>
      <a:folHlink>
        <a:srgbClr val="EDEDE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3547</TotalTime>
  <Words>345</Words>
  <Application>Microsoft Macintosh PowerPoint</Application>
  <PresentationFormat>Widescreen</PresentationFormat>
  <Paragraphs>31</Paragraphs>
  <Slides>11</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Domine</vt:lpstr>
      <vt:lpstr>Gotham Light Regular</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Jetfabrik Design</dc:creator>
  <cp:lastModifiedBy>Microsoft Office User</cp:lastModifiedBy>
  <cp:revision>334</cp:revision>
  <dcterms:created xsi:type="dcterms:W3CDTF">2018-12-21T22:04:22Z</dcterms:created>
  <dcterms:modified xsi:type="dcterms:W3CDTF">2020-02-24T15:27:20Z</dcterms:modified>
</cp:coreProperties>
</file>