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3"/>
  </p:notesMasterIdLst>
  <p:handoutMasterIdLst>
    <p:handoutMasterId r:id="rId34"/>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01" r:id="rId23"/>
    <p:sldId id="311" r:id="rId24"/>
    <p:sldId id="310" r:id="rId25"/>
    <p:sldId id="331" r:id="rId26"/>
    <p:sldId id="335" r:id="rId27"/>
    <p:sldId id="284" r:id="rId28"/>
    <p:sldId id="285" r:id="rId29"/>
    <p:sldId id="286" r:id="rId30"/>
    <p:sldId id="287" r:id="rId31"/>
    <p:sldId id="315" r:id="rId3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1" d="100"/>
          <a:sy n="51" d="100"/>
        </p:scale>
        <p:origin x="1387" y="3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4/1/2024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4/1/2024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a:t>Chapter 1 Introduction</a:t>
            </a:r>
            <a:endParaRPr lang="en-US" dirty="0"/>
          </a:p>
        </p:txBody>
      </p:sp>
      <p:sp>
        <p:nvSpPr>
          <p:cNvPr id="4" name="Date Placeholder 3"/>
          <p:cNvSpPr>
            <a:spLocks noGrp="1"/>
          </p:cNvSpPr>
          <p:nvPr>
            <p:ph type="dt" sz="half" idx="11"/>
          </p:nvPr>
        </p:nvSpPr>
        <p:spPr/>
        <p:txBody>
          <a:bodyPr/>
          <a:lstStyle/>
          <a:p>
            <a:r>
              <a:rPr lang="en-GB"/>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nvGraphicFramePr>
        <p:xfrm>
          <a:off x="892175" y="1782763"/>
          <a:ext cx="7485040" cy="4190530"/>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(discussed in Chapter 19)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buy pay according to use.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a:t>
            </a:r>
          </a:p>
          <a:p>
            <a:pPr lvl="1"/>
            <a:r>
              <a:rPr lang="en-GB" dirty="0"/>
              <a:t>Software reuse is the dominant approach for constructing web-based systems. 	When building these systems, you think about how you can assemble them from pre-existing software components and systems.</a:t>
            </a:r>
          </a:p>
          <a:p>
            <a:r>
              <a:rPr lang="en-GB" dirty="0"/>
              <a:t>Incremental and agile development</a:t>
            </a:r>
          </a:p>
          <a:p>
            <a:pPr lvl="1"/>
            <a:r>
              <a:rPr lang="en-GB" dirty="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r>
              <a:rPr lang="en-GB" dirty="0"/>
              <a:t>Rich interfaces</a:t>
            </a:r>
          </a:p>
          <a:p>
            <a:pPr lvl="1"/>
            <a:r>
              <a:rPr lang="en-GB" dirty="0"/>
              <a:t>Interface development 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a:t>Professional software development</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nvGraphicFramePr>
        <p:xfrm>
          <a:off x="457199" y="1636194"/>
          <a:ext cx="8089977" cy="4512449"/>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39"/>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1946</TotalTime>
  <Words>2506</Words>
  <Application>Microsoft Office PowerPoint</Application>
  <PresentationFormat>On-screen Show (4:3)</PresentationFormat>
  <Paragraphs>257</Paragraphs>
  <Slides>31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على عربى على محمد على</cp:lastModifiedBy>
  <cp:revision>28</cp:revision>
  <dcterms:created xsi:type="dcterms:W3CDTF">2009-12-29T10:39:27Z</dcterms:created>
  <dcterms:modified xsi:type="dcterms:W3CDTF">2024-04-01T17:11:10Z</dcterms:modified>
</cp:coreProperties>
</file>