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2T22:46:22.785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B332-9902-4CBC-827F-A02778ABF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43C74-DA5A-49E5-A0D0-9F642CA5C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6327-67C4-4378-AE77-96116F4E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45CF-2E65-489A-B51B-FAA301E3C4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46BA-3746-457A-BA51-FE25730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ECD6-CB3D-488D-B92E-567C261A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0326-72C6-4ABA-BD13-009E9645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8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3A3F-03F2-4F30-AD94-0DF8835A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75CA3-385A-4C51-B69C-F5A83E649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CE8C2-27B5-4F66-9B3A-F0520CA8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45CF-2E65-489A-B51B-FAA301E3C4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3D91-A048-498C-99FD-3ECA40B3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DF69-8E79-4FAD-B4E4-A40BC57D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0326-72C6-4ABA-BD13-009E9645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7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0805-BCB0-4BFF-924E-F60AFED32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0448-24F4-472F-B8D9-379903B1C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B3E9-EE1C-40E7-94D3-10C25ED4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45CF-2E65-489A-B51B-FAA301E3C4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850E-CF45-4761-9C66-168F51E2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92838-847A-44E6-AD72-4D52EADC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0326-72C6-4ABA-BD13-009E9645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1907-CDCA-4475-918C-E7B6B73A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6C61-C5A2-4B76-BC50-3FF5B3932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3C24B-DB22-408A-862D-C81EC958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45CF-2E65-489A-B51B-FAA301E3C4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8550-970E-4129-8945-FCC415FE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02C3C-E339-47CC-A06D-7BE239C5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0326-72C6-4ABA-BD13-009E9645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D7A8-5B7A-45A1-A143-D95E5A78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817C-7FDF-486D-8DBD-AD4B90B95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9159-F39F-4ED3-A622-725DA103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45CF-2E65-489A-B51B-FAA301E3C4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103B-A284-48C3-BB6E-3187B625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AA8F-0984-4EA2-8614-14292CE9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0326-72C6-4ABA-BD13-009E9645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29B5-FF1E-4F87-B791-510225EF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5876-9CD9-4690-A573-F8E1BA603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03387-9589-48D6-A2BB-B346D6248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A50A-0360-4A0B-922C-9DAD6496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45CF-2E65-489A-B51B-FAA301E3C4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6AA5A-627A-4AFB-BCC8-90FD0590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B5A2A-B69D-4AFD-92C9-A5872EC7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0326-72C6-4ABA-BD13-009E9645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2877-DC8D-4B09-BB59-16B34325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4175-4751-4E99-9A9C-DC56B9BE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8FA12-0ACD-4D5A-B7E1-2F4EAB6F6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D913F-7BD5-450B-A8C8-7CFDBE076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B097A-85D1-4812-8C38-DF94AF1B0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5A359-3A49-4A19-935E-90762980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45CF-2E65-489A-B51B-FAA301E3C4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8A9BC-3F37-4562-AD2C-E9B760C6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CFD71-A913-461E-A872-7B233A39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0326-72C6-4ABA-BD13-009E9645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2CAC-8448-48D3-86E8-A820FE19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6BB3D-34B2-436C-928F-CAD63AD8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45CF-2E65-489A-B51B-FAA301E3C4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E78DF-BA5F-447E-9E39-AD9D0BA5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3DBF-04B3-44FE-A7C3-441107CD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0326-72C6-4ABA-BD13-009E9645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D8AA1-1C6B-4315-865C-436E224F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45CF-2E65-489A-B51B-FAA301E3C4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D38F0-C425-46C9-B805-8FE7F9A7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F5207-33BA-46D9-98A6-AD5FDA5D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0326-72C6-4ABA-BD13-009E9645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F01F-5C54-444D-9FA6-756E2744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C43D-1051-49AC-B680-9C9F7DF9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AA218-7F7C-4C17-8388-5045A9A79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9C1DC-2EDF-465A-9EE3-9A8AA6C4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45CF-2E65-489A-B51B-FAA301E3C4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A6F6-A992-4B43-AA9B-50486D35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5462F-2CEE-4E44-86F7-7B628177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0326-72C6-4ABA-BD13-009E9645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C33D-4263-4D1B-95C5-04400116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8917C-ECEB-45E0-BA49-61AF6BBD2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61579-97B1-4996-86C0-945D4DB50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0FE43-A188-4949-9B68-96EA2C60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45CF-2E65-489A-B51B-FAA301E3C4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DBC93-A4B4-4904-B958-50F31E09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E46FB-F83B-42E5-8728-2EE9F74A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0326-72C6-4ABA-BD13-009E9645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3C169-B4D2-457E-A597-364D7457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EEDFE-9294-4E46-A7FB-F22BC052D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4E4E-0495-419E-B07B-1EA53F3BE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45CF-2E65-489A-B51B-FAA301E3C4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F6387-0E6B-4946-8B0C-45ED2E232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9FAB-ACDB-47E0-9B4C-DBAA2C031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70326-72C6-4ABA-BD13-009E9645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A4B8-2D7B-4855-B060-DBA01D86A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1688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D3134-9D44-4293-893A-AC78BAD5B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5537" y="390207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2954E-7C53-40AA-9D05-4788232B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28589"/>
            <a:ext cx="8891587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4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2024-11-12T17:34:25Z</dcterms:created>
  <dcterms:modified xsi:type="dcterms:W3CDTF">2024-11-12T20:02:13Z</dcterms:modified>
</cp:coreProperties>
</file>