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8662" y="0"/>
            <a:ext cx="339725" cy="333375"/>
          </a:xfrm>
          <a:custGeom>
            <a:avLst/>
            <a:gdLst/>
            <a:ahLst/>
            <a:cxnLst/>
            <a:rect l="l" t="t" r="r" b="b"/>
            <a:pathLst>
              <a:path w="339725" h="333375">
                <a:moveTo>
                  <a:pt x="0" y="333311"/>
                </a:moveTo>
                <a:lnTo>
                  <a:pt x="339725" y="333311"/>
                </a:lnTo>
                <a:lnTo>
                  <a:pt x="339725" y="0"/>
                </a:lnTo>
                <a:lnTo>
                  <a:pt x="0" y="0"/>
                </a:lnTo>
                <a:lnTo>
                  <a:pt x="0" y="33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8662" y="6519862"/>
            <a:ext cx="339725" cy="338455"/>
          </a:xfrm>
          <a:custGeom>
            <a:avLst/>
            <a:gdLst/>
            <a:ahLst/>
            <a:cxnLst/>
            <a:rect l="l" t="t" r="r" b="b"/>
            <a:pathLst>
              <a:path w="339725" h="338454">
                <a:moveTo>
                  <a:pt x="0" y="338137"/>
                </a:moveTo>
                <a:lnTo>
                  <a:pt x="339725" y="338137"/>
                </a:lnTo>
                <a:lnTo>
                  <a:pt x="339725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87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8662" y="0"/>
            <a:ext cx="228600" cy="333375"/>
          </a:xfrm>
          <a:custGeom>
            <a:avLst/>
            <a:gdLst/>
            <a:ahLst/>
            <a:cxnLst/>
            <a:rect l="l" t="t" r="r" b="b"/>
            <a:pathLst>
              <a:path w="228600" h="333375">
                <a:moveTo>
                  <a:pt x="0" y="333311"/>
                </a:moveTo>
                <a:lnTo>
                  <a:pt x="228600" y="333311"/>
                </a:lnTo>
                <a:lnTo>
                  <a:pt x="228600" y="0"/>
                </a:lnTo>
                <a:lnTo>
                  <a:pt x="0" y="0"/>
                </a:lnTo>
                <a:lnTo>
                  <a:pt x="0" y="33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8662" y="6519862"/>
            <a:ext cx="228600" cy="338455"/>
          </a:xfrm>
          <a:custGeom>
            <a:avLst/>
            <a:gdLst/>
            <a:ahLst/>
            <a:cxnLst/>
            <a:rect l="l" t="t" r="r" b="b"/>
            <a:pathLst>
              <a:path w="228600" h="338454">
                <a:moveTo>
                  <a:pt x="0" y="338137"/>
                </a:moveTo>
                <a:lnTo>
                  <a:pt x="228600" y="338137"/>
                </a:lnTo>
                <a:lnTo>
                  <a:pt x="228600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06387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675" y="6858000"/>
                </a:lnTo>
                <a:lnTo>
                  <a:pt x="1936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90662" y="0"/>
            <a:ext cx="1483360" cy="333375"/>
          </a:xfrm>
          <a:custGeom>
            <a:avLst/>
            <a:gdLst/>
            <a:ahLst/>
            <a:cxnLst/>
            <a:rect l="l" t="t" r="r" b="b"/>
            <a:pathLst>
              <a:path w="1483360" h="333375">
                <a:moveTo>
                  <a:pt x="0" y="333311"/>
                </a:moveTo>
                <a:lnTo>
                  <a:pt x="1482788" y="333311"/>
                </a:lnTo>
                <a:lnTo>
                  <a:pt x="1482788" y="0"/>
                </a:lnTo>
                <a:lnTo>
                  <a:pt x="0" y="0"/>
                </a:lnTo>
                <a:lnTo>
                  <a:pt x="0" y="33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90662" y="6519862"/>
            <a:ext cx="1483360" cy="338455"/>
          </a:xfrm>
          <a:custGeom>
            <a:avLst/>
            <a:gdLst/>
            <a:ahLst/>
            <a:cxnLst/>
            <a:rect l="l" t="t" r="r" b="b"/>
            <a:pathLst>
              <a:path w="1483360" h="338454">
                <a:moveTo>
                  <a:pt x="0" y="338137"/>
                </a:moveTo>
                <a:lnTo>
                  <a:pt x="1482788" y="338137"/>
                </a:lnTo>
                <a:lnTo>
                  <a:pt x="148278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00062" y="0"/>
            <a:ext cx="228600" cy="333375"/>
          </a:xfrm>
          <a:custGeom>
            <a:avLst/>
            <a:gdLst/>
            <a:ahLst/>
            <a:cxnLst/>
            <a:rect l="l" t="t" r="r" b="b"/>
            <a:pathLst>
              <a:path w="228600" h="333375">
                <a:moveTo>
                  <a:pt x="0" y="333311"/>
                </a:moveTo>
                <a:lnTo>
                  <a:pt x="228600" y="333311"/>
                </a:lnTo>
                <a:lnTo>
                  <a:pt x="228600" y="0"/>
                </a:lnTo>
                <a:lnTo>
                  <a:pt x="0" y="0"/>
                </a:lnTo>
                <a:lnTo>
                  <a:pt x="0" y="33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00062" y="6519862"/>
            <a:ext cx="228600" cy="338455"/>
          </a:xfrm>
          <a:custGeom>
            <a:avLst/>
            <a:gdLst/>
            <a:ahLst/>
            <a:cxnLst/>
            <a:rect l="l" t="t" r="r" b="b"/>
            <a:pathLst>
              <a:path w="228600" h="338454">
                <a:moveTo>
                  <a:pt x="0" y="338137"/>
                </a:moveTo>
                <a:lnTo>
                  <a:pt x="228600" y="338137"/>
                </a:lnTo>
                <a:lnTo>
                  <a:pt x="228600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28662" y="0"/>
            <a:ext cx="762000" cy="333375"/>
          </a:xfrm>
          <a:custGeom>
            <a:avLst/>
            <a:gdLst/>
            <a:ahLst/>
            <a:cxnLst/>
            <a:rect l="l" t="t" r="r" b="b"/>
            <a:pathLst>
              <a:path w="762000" h="333375">
                <a:moveTo>
                  <a:pt x="0" y="333311"/>
                </a:moveTo>
                <a:lnTo>
                  <a:pt x="762000" y="333311"/>
                </a:lnTo>
                <a:lnTo>
                  <a:pt x="762000" y="0"/>
                </a:lnTo>
                <a:lnTo>
                  <a:pt x="0" y="0"/>
                </a:lnTo>
                <a:lnTo>
                  <a:pt x="0" y="33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28662" y="6519862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137"/>
                </a:moveTo>
                <a:lnTo>
                  <a:pt x="762000" y="338137"/>
                </a:lnTo>
                <a:lnTo>
                  <a:pt x="762000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560951" y="0"/>
            <a:ext cx="88900" cy="333375"/>
          </a:xfrm>
          <a:custGeom>
            <a:avLst/>
            <a:gdLst/>
            <a:ahLst/>
            <a:cxnLst/>
            <a:rect l="l" t="t" r="r" b="b"/>
            <a:pathLst>
              <a:path w="88900" h="333375">
                <a:moveTo>
                  <a:pt x="0" y="333311"/>
                </a:moveTo>
                <a:lnTo>
                  <a:pt x="88900" y="333311"/>
                </a:lnTo>
                <a:lnTo>
                  <a:pt x="88900" y="0"/>
                </a:lnTo>
                <a:lnTo>
                  <a:pt x="0" y="0"/>
                </a:lnTo>
                <a:lnTo>
                  <a:pt x="0" y="33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707251" y="6519862"/>
            <a:ext cx="1524000" cy="338455"/>
          </a:xfrm>
          <a:custGeom>
            <a:avLst/>
            <a:gdLst/>
            <a:ahLst/>
            <a:cxnLst/>
            <a:rect l="l" t="t" r="r" b="b"/>
            <a:pathLst>
              <a:path w="1524000" h="338454">
                <a:moveTo>
                  <a:pt x="0" y="338137"/>
                </a:moveTo>
                <a:lnTo>
                  <a:pt x="1524000" y="338137"/>
                </a:lnTo>
                <a:lnTo>
                  <a:pt x="1524000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993251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749" y="6857998"/>
                </a:lnTo>
                <a:lnTo>
                  <a:pt x="150749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31251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964051" y="0"/>
            <a:ext cx="596900" cy="333375"/>
          </a:xfrm>
          <a:custGeom>
            <a:avLst/>
            <a:gdLst/>
            <a:ahLst/>
            <a:cxnLst/>
            <a:rect l="l" t="t" r="r" b="b"/>
            <a:pathLst>
              <a:path w="596900" h="333375">
                <a:moveTo>
                  <a:pt x="0" y="333311"/>
                </a:moveTo>
                <a:lnTo>
                  <a:pt x="596900" y="333311"/>
                </a:lnTo>
                <a:lnTo>
                  <a:pt x="596900" y="0"/>
                </a:lnTo>
                <a:lnTo>
                  <a:pt x="0" y="0"/>
                </a:lnTo>
                <a:lnTo>
                  <a:pt x="0" y="33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964051" y="6519862"/>
            <a:ext cx="2743200" cy="338455"/>
          </a:xfrm>
          <a:custGeom>
            <a:avLst/>
            <a:gdLst/>
            <a:ahLst/>
            <a:cxnLst/>
            <a:rect l="l" t="t" r="r" b="b"/>
            <a:pathLst>
              <a:path w="2743200" h="338454">
                <a:moveTo>
                  <a:pt x="0" y="338137"/>
                </a:moveTo>
                <a:lnTo>
                  <a:pt x="2743200" y="338137"/>
                </a:lnTo>
                <a:lnTo>
                  <a:pt x="2743200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0800" y="0"/>
            <a:ext cx="9099550" cy="686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560951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0875" y="0"/>
            <a:ext cx="339725" cy="6858000"/>
          </a:xfrm>
          <a:custGeom>
            <a:avLst/>
            <a:gdLst/>
            <a:ahLst/>
            <a:cxnLst/>
            <a:rect l="l" t="t" r="r" b="b"/>
            <a:pathLst>
              <a:path w="339725" h="6858000">
                <a:moveTo>
                  <a:pt x="0" y="6858000"/>
                </a:moveTo>
                <a:lnTo>
                  <a:pt x="339725" y="6858000"/>
                </a:lnTo>
                <a:lnTo>
                  <a:pt x="3397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087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8600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675" y="6858000"/>
                </a:lnTo>
                <a:lnTo>
                  <a:pt x="1936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12875" y="0"/>
            <a:ext cx="1482725" cy="6858000"/>
          </a:xfrm>
          <a:custGeom>
            <a:avLst/>
            <a:gdLst/>
            <a:ahLst/>
            <a:cxnLst/>
            <a:rect l="l" t="t" r="r" b="b"/>
            <a:pathLst>
              <a:path w="1482725" h="6858000">
                <a:moveTo>
                  <a:pt x="0" y="6858000"/>
                </a:moveTo>
                <a:lnTo>
                  <a:pt x="1482725" y="6858000"/>
                </a:lnTo>
                <a:lnTo>
                  <a:pt x="14827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227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50875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629400" y="6249987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12"/>
                </a:moveTo>
                <a:lnTo>
                  <a:pt x="1524000" y="608012"/>
                </a:lnTo>
                <a:lnTo>
                  <a:pt x="1524000" y="0"/>
                </a:lnTo>
                <a:lnTo>
                  <a:pt x="0" y="0"/>
                </a:lnTo>
                <a:lnTo>
                  <a:pt x="0" y="60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9154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534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886200" y="0"/>
            <a:ext cx="2743200" cy="6858000"/>
          </a:xfrm>
          <a:custGeom>
            <a:avLst/>
            <a:gdLst/>
            <a:ahLst/>
            <a:cxnLst/>
            <a:rect l="l" t="t" r="r" b="b"/>
            <a:pathLst>
              <a:path w="2743200" h="6858000">
                <a:moveTo>
                  <a:pt x="0" y="6858000"/>
                </a:moveTo>
                <a:lnTo>
                  <a:pt x="2743200" y="6858000"/>
                </a:lnTo>
                <a:lnTo>
                  <a:pt x="2743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8956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1242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-6350" y="209931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560951" y="0"/>
            <a:ext cx="3679825" cy="6250305"/>
          </a:xfrm>
          <a:custGeom>
            <a:avLst/>
            <a:gdLst/>
            <a:ahLst/>
            <a:cxnLst/>
            <a:rect l="l" t="t" r="r" b="b"/>
            <a:pathLst>
              <a:path w="3679825" h="6250305">
                <a:moveTo>
                  <a:pt x="0" y="6249987"/>
                </a:moveTo>
                <a:lnTo>
                  <a:pt x="3679825" y="6249987"/>
                </a:lnTo>
                <a:lnTo>
                  <a:pt x="3679825" y="0"/>
                </a:lnTo>
                <a:lnTo>
                  <a:pt x="0" y="0"/>
                </a:lnTo>
                <a:lnTo>
                  <a:pt x="0" y="6249987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60951" y="0"/>
            <a:ext cx="3679825" cy="6250305"/>
          </a:xfrm>
          <a:custGeom>
            <a:avLst/>
            <a:gdLst/>
            <a:ahLst/>
            <a:cxnLst/>
            <a:rect l="l" t="t" r="r" b="b"/>
            <a:pathLst>
              <a:path w="3679825" h="6250305">
                <a:moveTo>
                  <a:pt x="0" y="6249987"/>
                </a:moveTo>
                <a:lnTo>
                  <a:pt x="3679825" y="6249987"/>
                </a:lnTo>
                <a:lnTo>
                  <a:pt x="3679825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60951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87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649851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826"/>
                </a:moveTo>
                <a:lnTo>
                  <a:pt x="3505200" y="2290826"/>
                </a:lnTo>
                <a:lnTo>
                  <a:pt x="3505200" y="0"/>
                </a:lnTo>
                <a:lnTo>
                  <a:pt x="0" y="0"/>
                </a:lnTo>
                <a:lnTo>
                  <a:pt x="0" y="22908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651375" y="6088062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0" y="82550"/>
                </a:moveTo>
                <a:lnTo>
                  <a:pt x="3505200" y="82550"/>
                </a:lnTo>
                <a:lnTo>
                  <a:pt x="3505200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1503934"/>
            <a:ext cx="6900468" cy="612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1765" y="2314575"/>
            <a:ext cx="6900468" cy="346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773" y="2822066"/>
            <a:ext cx="227711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30" dirty="0">
                <a:solidFill>
                  <a:srgbClr val="93C500"/>
                </a:solidFill>
                <a:latin typeface="Verdana"/>
                <a:cs typeface="Verdana"/>
              </a:rPr>
              <a:t>Bİ</a:t>
            </a:r>
            <a:r>
              <a:rPr sz="3200" spc="-445" dirty="0">
                <a:solidFill>
                  <a:srgbClr val="93C500"/>
                </a:solidFill>
                <a:latin typeface="Verdana"/>
                <a:cs typeface="Verdana"/>
              </a:rPr>
              <a:t>L</a:t>
            </a:r>
            <a:r>
              <a:rPr sz="3200" spc="-130" dirty="0">
                <a:solidFill>
                  <a:srgbClr val="93C500"/>
                </a:solidFill>
                <a:latin typeface="Verdana"/>
                <a:cs typeface="Verdana"/>
              </a:rPr>
              <a:t>GİSAYAR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773" y="3309746"/>
            <a:ext cx="330517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solidFill>
                  <a:srgbClr val="93C500"/>
                </a:solidFill>
                <a:latin typeface="Verdana"/>
                <a:cs typeface="Verdana"/>
              </a:rPr>
              <a:t>MÜHENDİSL</a:t>
            </a:r>
            <a:r>
              <a:rPr sz="3200" spc="-195" dirty="0">
                <a:solidFill>
                  <a:srgbClr val="93C500"/>
                </a:solidFill>
                <a:latin typeface="Verdana"/>
                <a:cs typeface="Verdana"/>
              </a:rPr>
              <a:t>İ</a:t>
            </a:r>
            <a:r>
              <a:rPr sz="3200" spc="-160" dirty="0">
                <a:solidFill>
                  <a:srgbClr val="93C500"/>
                </a:solidFill>
                <a:latin typeface="Verdana"/>
                <a:cs typeface="Verdana"/>
              </a:rPr>
              <a:t>ĞİNE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773" y="3797427"/>
            <a:ext cx="1014094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65" dirty="0">
                <a:solidFill>
                  <a:srgbClr val="93C500"/>
                </a:solidFill>
                <a:latin typeface="Verdana"/>
                <a:cs typeface="Verdana"/>
              </a:rPr>
              <a:t>GİRİŞ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5807659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3C5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2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07463"/>
            <a:ext cx="6544945" cy="341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spc="20" dirty="0">
                <a:latin typeface="Verdana"/>
                <a:cs typeface="Verdana"/>
              </a:rPr>
              <a:t>V</a:t>
            </a:r>
            <a:r>
              <a:rPr sz="1900" spc="95" dirty="0">
                <a:latin typeface="Verdana"/>
                <a:cs typeface="Verdana"/>
              </a:rPr>
              <a:t>e</a:t>
            </a:r>
            <a:r>
              <a:rPr sz="1900" spc="-195" dirty="0">
                <a:latin typeface="Verdana"/>
                <a:cs typeface="Verdana"/>
              </a:rPr>
              <a:t>ri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130" dirty="0">
                <a:latin typeface="Verdana"/>
                <a:cs typeface="Verdana"/>
              </a:rPr>
              <a:t>Mad</a:t>
            </a:r>
            <a:r>
              <a:rPr sz="1900" spc="114" dirty="0">
                <a:latin typeface="Verdana"/>
                <a:cs typeface="Verdana"/>
              </a:rPr>
              <a:t>e</a:t>
            </a:r>
            <a:r>
              <a:rPr sz="1900" spc="20" dirty="0">
                <a:latin typeface="Verdana"/>
                <a:cs typeface="Verdana"/>
              </a:rPr>
              <a:t>nc</a:t>
            </a:r>
            <a:r>
              <a:rPr sz="1900" spc="15" dirty="0">
                <a:latin typeface="Verdana"/>
                <a:cs typeface="Verdana"/>
              </a:rPr>
              <a:t>i</a:t>
            </a:r>
            <a:r>
              <a:rPr sz="1900" spc="-204" dirty="0">
                <a:latin typeface="Verdana"/>
                <a:cs typeface="Verdana"/>
              </a:rPr>
              <a:t>si</a:t>
            </a:r>
            <a:endParaRPr sz="1900">
              <a:latin typeface="Verdana"/>
              <a:cs typeface="Verdana"/>
            </a:endParaRPr>
          </a:p>
          <a:p>
            <a:pPr marL="652780" marR="5080" lvl="1" indent="-247015" algn="just">
              <a:lnSpc>
                <a:spcPct val="80000"/>
              </a:lnSpc>
              <a:spcBef>
                <a:spcPts val="41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-229" dirty="0">
                <a:latin typeface="Verdana"/>
                <a:cs typeface="Verdana"/>
              </a:rPr>
              <a:t>s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50" dirty="0">
                <a:latin typeface="Verdana"/>
                <a:cs typeface="Verdana"/>
              </a:rPr>
              <a:t>ı</a:t>
            </a:r>
            <a:r>
              <a:rPr sz="1700" spc="-130" dirty="0">
                <a:latin typeface="Verdana"/>
                <a:cs typeface="Verdana"/>
              </a:rPr>
              <a:t>n</a:t>
            </a:r>
            <a:r>
              <a:rPr sz="1700" spc="125" dirty="0">
                <a:latin typeface="Verdana"/>
                <a:cs typeface="Verdana"/>
              </a:rPr>
              <a:t>da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-85" dirty="0">
                <a:latin typeface="Verdana"/>
                <a:cs typeface="Verdana"/>
              </a:rPr>
              <a:t>eri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240" dirty="0">
                <a:latin typeface="Verdana"/>
                <a:cs typeface="Verdana"/>
              </a:rPr>
              <a:t>s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li</a:t>
            </a:r>
            <a:r>
              <a:rPr sz="1700" spc="-30" dirty="0">
                <a:latin typeface="Verdana"/>
                <a:cs typeface="Verdana"/>
              </a:rPr>
              <a:t>ğ</a:t>
            </a:r>
            <a:r>
              <a:rPr sz="1700" spc="-25" dirty="0">
                <a:latin typeface="Verdana"/>
                <a:cs typeface="Verdana"/>
              </a:rPr>
              <a:t>i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be</a:t>
            </a:r>
            <a:r>
              <a:rPr sz="1700" spc="60" dirty="0">
                <a:latin typeface="Verdana"/>
                <a:cs typeface="Verdana"/>
              </a:rPr>
              <a:t>n</a:t>
            </a:r>
            <a:r>
              <a:rPr sz="1700" spc="-35" dirty="0">
                <a:latin typeface="Verdana"/>
                <a:cs typeface="Verdana"/>
              </a:rPr>
              <a:t>z</a:t>
            </a:r>
            <a:r>
              <a:rPr sz="1700" spc="-50" dirty="0">
                <a:latin typeface="Verdana"/>
                <a:cs typeface="Verdana"/>
              </a:rPr>
              <a:t>e</a:t>
            </a:r>
            <a:r>
              <a:rPr sz="1700" spc="-15" dirty="0">
                <a:latin typeface="Verdana"/>
                <a:cs typeface="Verdana"/>
              </a:rPr>
              <a:t>yen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30" dirty="0">
                <a:latin typeface="Verdana"/>
                <a:cs typeface="Verdana"/>
              </a:rPr>
              <a:t>bu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p</a:t>
            </a:r>
            <a:r>
              <a:rPr sz="1700" spc="95" dirty="0">
                <a:latin typeface="Verdana"/>
                <a:cs typeface="Verdana"/>
              </a:rPr>
              <a:t>o</a:t>
            </a:r>
            <a:r>
              <a:rPr sz="1700" spc="-90" dirty="0">
                <a:latin typeface="Verdana"/>
                <a:cs typeface="Verdana"/>
              </a:rPr>
              <a:t>zisyo</a:t>
            </a:r>
            <a:r>
              <a:rPr sz="1700" spc="-110" dirty="0">
                <a:latin typeface="Verdana"/>
                <a:cs typeface="Verdana"/>
              </a:rPr>
              <a:t>n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80" dirty="0">
                <a:latin typeface="Verdana"/>
                <a:cs typeface="Verdana"/>
              </a:rPr>
              <a:t>ams</a:t>
            </a:r>
            <a:r>
              <a:rPr sz="1700" spc="-30" dirty="0">
                <a:latin typeface="Verdana"/>
                <a:cs typeface="Verdana"/>
              </a:rPr>
              <a:t>ı</a:t>
            </a:r>
            <a:r>
              <a:rPr sz="1700" spc="-170" dirty="0">
                <a:latin typeface="Verdana"/>
                <a:cs typeface="Verdana"/>
              </a:rPr>
              <a:t>z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65" dirty="0">
                <a:latin typeface="Verdana"/>
                <a:cs typeface="Verdana"/>
              </a:rPr>
              <a:t>ör</a:t>
            </a:r>
            <a:r>
              <a:rPr sz="1700" spc="-40" dirty="0">
                <a:latin typeface="Verdana"/>
                <a:cs typeface="Verdana"/>
              </a:rPr>
              <a:t>ün</a:t>
            </a:r>
            <a:r>
              <a:rPr sz="1700" spc="25" dirty="0">
                <a:latin typeface="Verdana"/>
                <a:cs typeface="Verdana"/>
              </a:rPr>
              <a:t>en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-50" dirty="0">
                <a:latin typeface="Verdana"/>
                <a:cs typeface="Verdana"/>
              </a:rPr>
              <a:t>eril</a:t>
            </a:r>
            <a:r>
              <a:rPr sz="1700" spc="-90" dirty="0">
                <a:latin typeface="Verdana"/>
                <a:cs typeface="Verdana"/>
              </a:rPr>
              <a:t>e</a:t>
            </a:r>
            <a:r>
              <a:rPr sz="1700" spc="-15" dirty="0">
                <a:latin typeface="Verdana"/>
                <a:cs typeface="Verdana"/>
              </a:rPr>
              <a:t>rden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100" dirty="0">
                <a:latin typeface="Verdana"/>
                <a:cs typeface="Verdana"/>
              </a:rPr>
              <a:t>b</a:t>
            </a:r>
            <a:r>
              <a:rPr sz="1700" spc="85" dirty="0">
                <a:latin typeface="Verdana"/>
                <a:cs typeface="Verdana"/>
              </a:rPr>
              <a:t>e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li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me</a:t>
            </a:r>
            <a:r>
              <a:rPr sz="1700" spc="-35" dirty="0">
                <a:latin typeface="Verdana"/>
                <a:cs typeface="Verdana"/>
              </a:rPr>
              <a:t>t</a:t>
            </a:r>
            <a:r>
              <a:rPr sz="1700" spc="40" dirty="0">
                <a:latin typeface="Verdana"/>
                <a:cs typeface="Verdana"/>
              </a:rPr>
              <a:t>odo</a:t>
            </a:r>
            <a:r>
              <a:rPr sz="1700" spc="30" dirty="0">
                <a:latin typeface="Verdana"/>
                <a:cs typeface="Verdana"/>
              </a:rPr>
              <a:t>l</a:t>
            </a:r>
            <a:r>
              <a:rPr sz="1700" spc="-110" dirty="0">
                <a:latin typeface="Verdana"/>
                <a:cs typeface="Verdana"/>
              </a:rPr>
              <a:t>oj</a:t>
            </a:r>
            <a:r>
              <a:rPr sz="1700" spc="-55" dirty="0">
                <a:latin typeface="Verdana"/>
                <a:cs typeface="Verdana"/>
              </a:rPr>
              <a:t>i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30" dirty="0">
                <a:latin typeface="Verdana"/>
                <a:cs typeface="Verdana"/>
              </a:rPr>
              <a:t>ku</a:t>
            </a:r>
            <a:r>
              <a:rPr sz="1700" spc="-5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35" dirty="0">
                <a:latin typeface="Verdana"/>
                <a:cs typeface="Verdana"/>
              </a:rPr>
              <a:t>anara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20" dirty="0">
                <a:latin typeface="Verdana"/>
                <a:cs typeface="Verdana"/>
              </a:rPr>
              <a:t>am</a:t>
            </a:r>
            <a:r>
              <a:rPr sz="1700" spc="-5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son</a:t>
            </a:r>
            <a:r>
              <a:rPr sz="1700" spc="20" dirty="0">
                <a:latin typeface="Verdana"/>
                <a:cs typeface="Verdana"/>
              </a:rPr>
              <a:t>uç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s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30" dirty="0">
                <a:latin typeface="Verdana"/>
                <a:cs typeface="Verdana"/>
              </a:rPr>
              <a:t>a</a:t>
            </a:r>
            <a:r>
              <a:rPr sz="170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s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90" dirty="0">
                <a:latin typeface="Verdana"/>
                <a:cs typeface="Verdana"/>
              </a:rPr>
              <a:t>k</a:t>
            </a:r>
            <a:r>
              <a:rPr sz="1700" spc="-80" dirty="0">
                <a:latin typeface="Verdana"/>
                <a:cs typeface="Verdana"/>
              </a:rPr>
              <a:t>l</a:t>
            </a:r>
            <a:r>
              <a:rPr sz="1700" spc="-60" dirty="0">
                <a:latin typeface="Verdana"/>
                <a:cs typeface="Verdana"/>
              </a:rPr>
              <a:t>er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60" dirty="0">
                <a:latin typeface="Verdana"/>
                <a:cs typeface="Verdana"/>
              </a:rPr>
              <a:t>ç</a:t>
            </a:r>
            <a:r>
              <a:rPr sz="1700" spc="50" dirty="0">
                <a:latin typeface="Verdana"/>
                <a:cs typeface="Verdana"/>
              </a:rPr>
              <a:t>ı</a:t>
            </a:r>
            <a:r>
              <a:rPr sz="1700" spc="-85" dirty="0">
                <a:latin typeface="Verdana"/>
                <a:cs typeface="Verdana"/>
              </a:rPr>
              <a:t>ka</a:t>
            </a:r>
            <a:r>
              <a:rPr sz="1700" spc="-75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  <a:p>
            <a:pPr marL="287020" indent="-274320">
              <a:lnSpc>
                <a:spcPts val="2275"/>
              </a:lnSpc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spc="20" dirty="0">
                <a:latin typeface="Verdana"/>
                <a:cs typeface="Verdana"/>
              </a:rPr>
              <a:t>V</a:t>
            </a:r>
            <a:r>
              <a:rPr sz="1900" spc="-85" dirty="0">
                <a:latin typeface="Verdana"/>
                <a:cs typeface="Verdana"/>
              </a:rPr>
              <a:t>e</a:t>
            </a:r>
            <a:r>
              <a:rPr sz="1900" spc="-55" dirty="0">
                <a:latin typeface="Verdana"/>
                <a:cs typeface="Verdana"/>
              </a:rPr>
              <a:t>r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20" dirty="0">
                <a:latin typeface="Verdana"/>
                <a:cs typeface="Verdana"/>
              </a:rPr>
              <a:t>tabanı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Y</a:t>
            </a:r>
            <a:r>
              <a:rPr sz="1900" spc="20" dirty="0">
                <a:latin typeface="Verdana"/>
                <a:cs typeface="Verdana"/>
              </a:rPr>
              <a:t>ö</a:t>
            </a:r>
            <a:r>
              <a:rPr sz="1900" spc="10" dirty="0">
                <a:latin typeface="Verdana"/>
                <a:cs typeface="Verdana"/>
              </a:rPr>
              <a:t>n</a:t>
            </a:r>
            <a:r>
              <a:rPr sz="1900" spc="-5" dirty="0">
                <a:latin typeface="Verdana"/>
                <a:cs typeface="Verdana"/>
              </a:rPr>
              <a:t>e</a:t>
            </a:r>
            <a:r>
              <a:rPr sz="1900" dirty="0">
                <a:latin typeface="Verdana"/>
                <a:cs typeface="Verdana"/>
              </a:rPr>
              <a:t>t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60" dirty="0">
                <a:latin typeface="Verdana"/>
                <a:cs typeface="Verdana"/>
              </a:rPr>
              <a:t>c</a:t>
            </a:r>
            <a:r>
              <a:rPr sz="1900" spc="40" dirty="0">
                <a:latin typeface="Verdana"/>
                <a:cs typeface="Verdana"/>
              </a:rPr>
              <a:t>i</a:t>
            </a:r>
            <a:r>
              <a:rPr sz="1900" spc="-200" dirty="0">
                <a:latin typeface="Verdana"/>
                <a:cs typeface="Verdana"/>
              </a:rPr>
              <a:t>si</a:t>
            </a:r>
            <a:endParaRPr sz="1900">
              <a:latin typeface="Verdana"/>
              <a:cs typeface="Verdana"/>
            </a:endParaRPr>
          </a:p>
          <a:p>
            <a:pPr marL="652780" marR="55244" lvl="1" indent="-247015" algn="just">
              <a:lnSpc>
                <a:spcPts val="1630"/>
              </a:lnSpc>
              <a:spcBef>
                <a:spcPts val="40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35" dirty="0">
                <a:latin typeface="Verdana"/>
                <a:cs typeface="Verdana"/>
              </a:rPr>
              <a:t>V</a:t>
            </a:r>
            <a:r>
              <a:rPr sz="1700" spc="-100" dirty="0">
                <a:latin typeface="Verdana"/>
                <a:cs typeface="Verdana"/>
              </a:rPr>
              <a:t>er</a:t>
            </a:r>
            <a:r>
              <a:rPr sz="1700" spc="-5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120" dirty="0">
                <a:latin typeface="Verdana"/>
                <a:cs typeface="Verdana"/>
              </a:rPr>
              <a:t>a</a:t>
            </a:r>
            <a:r>
              <a:rPr sz="1700" spc="125" dirty="0">
                <a:latin typeface="Verdana"/>
                <a:cs typeface="Verdana"/>
              </a:rPr>
              <a:t>b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25" dirty="0">
                <a:latin typeface="Verdana"/>
                <a:cs typeface="Verdana"/>
              </a:rPr>
              <a:t>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120" dirty="0">
                <a:latin typeface="Verdana"/>
                <a:cs typeface="Verdana"/>
              </a:rPr>
              <a:t>b</a:t>
            </a: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-229" dirty="0">
                <a:latin typeface="Verdana"/>
                <a:cs typeface="Verdana"/>
              </a:rPr>
              <a:t>s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95" dirty="0">
                <a:latin typeface="Verdana"/>
                <a:cs typeface="Verdana"/>
              </a:rPr>
              <a:t>t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5" dirty="0">
                <a:latin typeface="Verdana"/>
                <a:cs typeface="Verdana"/>
              </a:rPr>
              <a:t>ak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b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55" dirty="0">
                <a:latin typeface="Verdana"/>
                <a:cs typeface="Verdana"/>
              </a:rPr>
              <a:t>depo</a:t>
            </a:r>
            <a:r>
              <a:rPr sz="1700" spc="45" dirty="0">
                <a:latin typeface="Verdana"/>
                <a:cs typeface="Verdana"/>
              </a:rPr>
              <a:t>l</a:t>
            </a:r>
            <a:r>
              <a:rPr sz="1700" spc="35" dirty="0">
                <a:latin typeface="Verdana"/>
                <a:cs typeface="Verdana"/>
              </a:rPr>
              <a:t>aya</a:t>
            </a:r>
            <a:r>
              <a:rPr sz="1700" spc="45" dirty="0">
                <a:latin typeface="Verdana"/>
                <a:cs typeface="Verdana"/>
              </a:rPr>
              <a:t>n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30" dirty="0">
                <a:latin typeface="Verdana"/>
                <a:cs typeface="Verdana"/>
              </a:rPr>
              <a:t>bu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b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70" dirty="0">
                <a:latin typeface="Verdana"/>
                <a:cs typeface="Verdana"/>
              </a:rPr>
              <a:t>i</a:t>
            </a:r>
            <a:r>
              <a:rPr sz="1700" spc="-160" dirty="0">
                <a:latin typeface="Verdana"/>
                <a:cs typeface="Verdana"/>
              </a:rPr>
              <a:t>y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e</a:t>
            </a:r>
            <a:r>
              <a:rPr sz="1700" spc="-130" dirty="0">
                <a:latin typeface="Verdana"/>
                <a:cs typeface="Verdana"/>
              </a:rPr>
              <a:t>riml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-110" dirty="0">
                <a:latin typeface="Verdana"/>
                <a:cs typeface="Verdana"/>
              </a:rPr>
              <a:t>ı</a:t>
            </a:r>
            <a:r>
              <a:rPr sz="1700" spc="-140" dirty="0">
                <a:latin typeface="Verdana"/>
                <a:cs typeface="Verdana"/>
              </a:rPr>
              <a:t>zlı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b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95" dirty="0">
                <a:latin typeface="Verdana"/>
                <a:cs typeface="Verdana"/>
              </a:rPr>
              <a:t>şe</a:t>
            </a:r>
            <a:r>
              <a:rPr sz="1700" spc="-110" dirty="0">
                <a:latin typeface="Verdana"/>
                <a:cs typeface="Verdana"/>
              </a:rPr>
              <a:t>k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100" dirty="0">
                <a:latin typeface="Verdana"/>
                <a:cs typeface="Verdana"/>
              </a:rPr>
              <a:t>de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yön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100" dirty="0">
                <a:latin typeface="Verdana"/>
                <a:cs typeface="Verdana"/>
              </a:rPr>
              <a:t>p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95" dirty="0">
                <a:latin typeface="Verdana"/>
                <a:cs typeface="Verdana"/>
              </a:rPr>
              <a:t>değ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ş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5" dirty="0">
                <a:latin typeface="Verdana"/>
                <a:cs typeface="Verdana"/>
              </a:rPr>
              <a:t>reb</a:t>
            </a:r>
            <a:r>
              <a:rPr sz="1700" spc="-50" dirty="0">
                <a:latin typeface="Verdana"/>
                <a:cs typeface="Verdana"/>
              </a:rPr>
              <a:t>ilen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b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75" dirty="0">
                <a:latin typeface="Verdana"/>
                <a:cs typeface="Verdana"/>
              </a:rPr>
              <a:t>yaz</a:t>
            </a:r>
            <a:r>
              <a:rPr sz="1700" spc="-20" dirty="0">
                <a:latin typeface="Verdana"/>
                <a:cs typeface="Verdana"/>
              </a:rPr>
              <a:t>ı</a:t>
            </a:r>
            <a:r>
              <a:rPr sz="1700" spc="-120" dirty="0">
                <a:latin typeface="Verdana"/>
                <a:cs typeface="Verdana"/>
              </a:rPr>
              <a:t>lı</a:t>
            </a:r>
            <a:r>
              <a:rPr sz="1700" spc="30" dirty="0">
                <a:latin typeface="Verdana"/>
                <a:cs typeface="Verdana"/>
              </a:rPr>
              <a:t>m</a:t>
            </a:r>
            <a:r>
              <a:rPr sz="1700" spc="5" dirty="0">
                <a:latin typeface="Verdana"/>
                <a:cs typeface="Verdana"/>
              </a:rPr>
              <a:t>d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  <a:p>
            <a:pPr marL="652780" marR="608330" lvl="1" indent="-247015">
              <a:lnSpc>
                <a:spcPts val="1630"/>
              </a:lnSpc>
              <a:spcBef>
                <a:spcPts val="409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35" dirty="0">
                <a:latin typeface="Verdana"/>
                <a:cs typeface="Verdana"/>
              </a:rPr>
              <a:t>V</a:t>
            </a:r>
            <a:r>
              <a:rPr sz="1700" spc="-100" dirty="0">
                <a:latin typeface="Verdana"/>
                <a:cs typeface="Verdana"/>
              </a:rPr>
              <a:t>er</a:t>
            </a:r>
            <a:r>
              <a:rPr sz="1700" spc="-5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120" dirty="0">
                <a:latin typeface="Verdana"/>
                <a:cs typeface="Verdana"/>
              </a:rPr>
              <a:t>a</a:t>
            </a:r>
            <a:r>
              <a:rPr sz="1700" spc="125" dirty="0">
                <a:latin typeface="Verdana"/>
                <a:cs typeface="Verdana"/>
              </a:rPr>
              <a:t>b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25" dirty="0">
                <a:latin typeface="Verdana"/>
                <a:cs typeface="Verdana"/>
              </a:rPr>
              <a:t>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yön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60" dirty="0">
                <a:latin typeface="Verdana"/>
                <a:cs typeface="Verdana"/>
              </a:rPr>
              <a:t>c</a:t>
            </a:r>
            <a:r>
              <a:rPr sz="1700" spc="40" dirty="0">
                <a:latin typeface="Verdana"/>
                <a:cs typeface="Verdana"/>
              </a:rPr>
              <a:t>i</a:t>
            </a:r>
            <a:r>
              <a:rPr sz="1700" spc="-229" dirty="0">
                <a:latin typeface="Verdana"/>
                <a:cs typeface="Verdana"/>
              </a:rPr>
              <a:t>s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-85" dirty="0">
                <a:latin typeface="Verdana"/>
                <a:cs typeface="Verdana"/>
              </a:rPr>
              <a:t>in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85" dirty="0">
                <a:latin typeface="Verdana"/>
                <a:cs typeface="Verdana"/>
              </a:rPr>
              <a:t>gö</a:t>
            </a:r>
            <a:r>
              <a:rPr sz="1700" spc="-50" dirty="0">
                <a:latin typeface="Verdana"/>
                <a:cs typeface="Verdana"/>
              </a:rPr>
              <a:t>r</a:t>
            </a:r>
            <a:r>
              <a:rPr sz="1700" spc="-85" dirty="0">
                <a:latin typeface="Verdana"/>
                <a:cs typeface="Verdana"/>
              </a:rPr>
              <a:t>e</a:t>
            </a:r>
            <a:r>
              <a:rPr sz="1700" spc="-80" dirty="0">
                <a:latin typeface="Verdana"/>
                <a:cs typeface="Verdana"/>
              </a:rPr>
              <a:t>vle</a:t>
            </a:r>
            <a:r>
              <a:rPr sz="1700" spc="-85" dirty="0">
                <a:latin typeface="Verdana"/>
                <a:cs typeface="Verdana"/>
              </a:rPr>
              <a:t>r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90" dirty="0">
                <a:latin typeface="Verdana"/>
                <a:cs typeface="Verdana"/>
              </a:rPr>
              <a:t>k</a:t>
            </a:r>
            <a:r>
              <a:rPr sz="1700" spc="-80" dirty="0">
                <a:latin typeface="Verdana"/>
                <a:cs typeface="Verdana"/>
              </a:rPr>
              <a:t>ı</a:t>
            </a:r>
            <a:r>
              <a:rPr sz="1700" spc="40" dirty="0">
                <a:latin typeface="Verdana"/>
                <a:cs typeface="Verdana"/>
              </a:rPr>
              <a:t>sac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35" dirty="0">
                <a:latin typeface="Verdana"/>
                <a:cs typeface="Verdana"/>
              </a:rPr>
              <a:t>şu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20" dirty="0">
                <a:latin typeface="Verdana"/>
                <a:cs typeface="Verdana"/>
              </a:rPr>
              <a:t>b</a:t>
            </a: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-229" dirty="0">
                <a:latin typeface="Verdana"/>
                <a:cs typeface="Verdana"/>
              </a:rPr>
              <a:t>ş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75" dirty="0">
                <a:latin typeface="Verdana"/>
                <a:cs typeface="Verdana"/>
              </a:rPr>
              <a:t>k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110" dirty="0">
                <a:latin typeface="Verdana"/>
                <a:cs typeface="Verdana"/>
              </a:rPr>
              <a:t>tı</a:t>
            </a:r>
            <a:r>
              <a:rPr sz="1700" spc="35" dirty="0">
                <a:latin typeface="Verdana"/>
                <a:cs typeface="Verdana"/>
              </a:rPr>
              <a:t>n</a:t>
            </a:r>
            <a:r>
              <a:rPr sz="1700" spc="25" dirty="0">
                <a:latin typeface="Verdana"/>
                <a:cs typeface="Verdana"/>
              </a:rPr>
              <a:t>d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90" dirty="0">
                <a:latin typeface="Verdana"/>
                <a:cs typeface="Verdana"/>
              </a:rPr>
              <a:t>o</a:t>
            </a:r>
            <a:r>
              <a:rPr sz="1700" spc="95" dirty="0">
                <a:latin typeface="Verdana"/>
                <a:cs typeface="Verdana"/>
              </a:rPr>
              <a:t>p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120" dirty="0">
                <a:latin typeface="Verdana"/>
                <a:cs typeface="Verdana"/>
              </a:rPr>
              <a:t>a</a:t>
            </a:r>
            <a:r>
              <a:rPr sz="1700" spc="125" dirty="0">
                <a:latin typeface="Verdana"/>
                <a:cs typeface="Verdana"/>
              </a:rPr>
              <a:t>b</a:t>
            </a:r>
            <a:r>
              <a:rPr sz="1700" spc="-180" dirty="0">
                <a:latin typeface="Verdana"/>
                <a:cs typeface="Verdana"/>
              </a:rPr>
              <a:t>ilir:</a:t>
            </a:r>
            <a:endParaRPr sz="1700">
              <a:latin typeface="Verdana"/>
              <a:cs typeface="Verdana"/>
            </a:endParaRPr>
          </a:p>
          <a:p>
            <a:pPr marL="927100" lvl="2" indent="-247015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10" dirty="0">
                <a:latin typeface="Verdana"/>
                <a:cs typeface="Verdana"/>
              </a:rPr>
              <a:t>V</a:t>
            </a:r>
            <a:r>
              <a:rPr sz="1600" spc="-85" dirty="0">
                <a:latin typeface="Verdana"/>
                <a:cs typeface="Verdana"/>
              </a:rPr>
              <a:t>eri</a:t>
            </a:r>
            <a:r>
              <a:rPr sz="1600" spc="-95" dirty="0">
                <a:latin typeface="Verdana"/>
                <a:cs typeface="Verdana"/>
              </a:rPr>
              <a:t>t</a:t>
            </a:r>
            <a:r>
              <a:rPr sz="1600" spc="105" dirty="0">
                <a:latin typeface="Verdana"/>
                <a:cs typeface="Verdana"/>
              </a:rPr>
              <a:t>a</a:t>
            </a:r>
            <a:r>
              <a:rPr sz="1600" spc="114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anı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-65" dirty="0">
                <a:latin typeface="Verdana"/>
                <a:cs typeface="Verdana"/>
              </a:rPr>
              <a:t>az</a:t>
            </a:r>
            <a:r>
              <a:rPr sz="1600" spc="-20" dirty="0">
                <a:latin typeface="Verdana"/>
                <a:cs typeface="Verdana"/>
              </a:rPr>
              <a:t>ı</a:t>
            </a:r>
            <a:r>
              <a:rPr sz="1600" spc="-105" dirty="0">
                <a:latin typeface="Verdana"/>
                <a:cs typeface="Verdana"/>
              </a:rPr>
              <a:t>lı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-120" dirty="0">
                <a:latin typeface="Verdana"/>
                <a:cs typeface="Verdana"/>
              </a:rPr>
              <a:t>ı</a:t>
            </a:r>
            <a:r>
              <a:rPr sz="1600" spc="-114" dirty="0">
                <a:latin typeface="Verdana"/>
                <a:cs typeface="Verdana"/>
              </a:rPr>
              <a:t>n</a:t>
            </a:r>
            <a:r>
              <a:rPr sz="1600" spc="-40" dirty="0">
                <a:latin typeface="Verdana"/>
                <a:cs typeface="Verdana"/>
              </a:rPr>
              <a:t>ın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Ku</a:t>
            </a:r>
            <a:r>
              <a:rPr sz="1600" spc="-145" dirty="0">
                <a:latin typeface="Verdana"/>
                <a:cs typeface="Verdana"/>
              </a:rPr>
              <a:t>ru</a:t>
            </a:r>
            <a:r>
              <a:rPr sz="1600" spc="-60" dirty="0">
                <a:latin typeface="Verdana"/>
                <a:cs typeface="Verdana"/>
              </a:rPr>
              <a:t>lm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ı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v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v</a:t>
            </a:r>
            <a:r>
              <a:rPr sz="1600" spc="-114" dirty="0">
                <a:latin typeface="Verdana"/>
                <a:cs typeface="Verdana"/>
              </a:rPr>
              <a:t>ersi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15" dirty="0">
                <a:latin typeface="Verdana"/>
                <a:cs typeface="Verdana"/>
              </a:rPr>
              <a:t>on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ak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90" dirty="0">
                <a:latin typeface="Verdana"/>
                <a:cs typeface="Verdana"/>
              </a:rPr>
              <a:t>b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45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marL="927100" lvl="2" indent="-247015">
              <a:lnSpc>
                <a:spcPct val="100000"/>
              </a:lnSpc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10" dirty="0">
                <a:latin typeface="Verdana"/>
                <a:cs typeface="Verdana"/>
              </a:rPr>
              <a:t>V</a:t>
            </a:r>
            <a:r>
              <a:rPr sz="1600" spc="-85" dirty="0">
                <a:latin typeface="Verdana"/>
                <a:cs typeface="Verdana"/>
              </a:rPr>
              <a:t>eri</a:t>
            </a:r>
            <a:r>
              <a:rPr sz="1600" spc="-95" dirty="0">
                <a:latin typeface="Verdana"/>
                <a:cs typeface="Verdana"/>
              </a:rPr>
              <a:t>t</a:t>
            </a:r>
            <a:r>
              <a:rPr sz="1600" spc="105" dirty="0">
                <a:latin typeface="Verdana"/>
                <a:cs typeface="Verdana"/>
              </a:rPr>
              <a:t>a</a:t>
            </a:r>
            <a:r>
              <a:rPr sz="1600" spc="114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anı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130" dirty="0">
                <a:latin typeface="Verdana"/>
                <a:cs typeface="Verdana"/>
              </a:rPr>
              <a:t>uş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uru</a:t>
            </a:r>
            <a:r>
              <a:rPr sz="1600" spc="-45" dirty="0">
                <a:latin typeface="Verdana"/>
                <a:cs typeface="Verdana"/>
              </a:rPr>
              <a:t>l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ı</a:t>
            </a:r>
            <a:r>
              <a:rPr sz="1600" spc="-145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marL="927100" lvl="2" indent="-247015">
              <a:lnSpc>
                <a:spcPct val="100000"/>
              </a:lnSpc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-105" dirty="0">
                <a:latin typeface="Verdana"/>
                <a:cs typeface="Verdana"/>
              </a:rPr>
              <a:t>Kull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spc="0" dirty="0">
                <a:latin typeface="Verdana"/>
                <a:cs typeface="Verdana"/>
              </a:rPr>
              <a:t>ı</a:t>
            </a:r>
            <a:r>
              <a:rPr sz="1600" spc="40" dirty="0">
                <a:latin typeface="Verdana"/>
                <a:cs typeface="Verdana"/>
              </a:rPr>
              <a:t>cı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5" dirty="0">
                <a:latin typeface="Verdana"/>
                <a:cs typeface="Verdana"/>
              </a:rPr>
              <a:t>öne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45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marL="927100" lvl="2" indent="-247015">
              <a:lnSpc>
                <a:spcPct val="100000"/>
              </a:lnSpc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-10" dirty="0">
                <a:latin typeface="Verdana"/>
                <a:cs typeface="Verdana"/>
              </a:rPr>
              <a:t>Yedek</a:t>
            </a:r>
            <a:r>
              <a:rPr sz="1600" spc="0" dirty="0">
                <a:latin typeface="Verdana"/>
                <a:cs typeface="Verdana"/>
              </a:rPr>
              <a:t>l</a:t>
            </a:r>
            <a:r>
              <a:rPr sz="1600" spc="-10" dirty="0">
                <a:latin typeface="Verdana"/>
                <a:cs typeface="Verdana"/>
              </a:rPr>
              <a:t>eme,</a:t>
            </a:r>
            <a:endParaRPr sz="1600">
              <a:latin typeface="Verdana"/>
              <a:cs typeface="Verdana"/>
            </a:endParaRPr>
          </a:p>
          <a:p>
            <a:pPr marL="927100" lvl="2" indent="-247015">
              <a:lnSpc>
                <a:spcPct val="100000"/>
              </a:lnSpc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-50" dirty="0">
                <a:latin typeface="Verdana"/>
                <a:cs typeface="Verdana"/>
              </a:rPr>
              <a:t>Perfor</a:t>
            </a:r>
            <a:r>
              <a:rPr sz="1600" spc="-90" dirty="0">
                <a:latin typeface="Verdana"/>
                <a:cs typeface="Verdana"/>
              </a:rPr>
              <a:t>m</a:t>
            </a:r>
            <a:r>
              <a:rPr sz="1600" spc="-45" dirty="0">
                <a:latin typeface="Verdana"/>
                <a:cs typeface="Verdana"/>
              </a:rPr>
              <a:t>ans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25" dirty="0">
                <a:latin typeface="Verdana"/>
                <a:cs typeface="Verdana"/>
              </a:rPr>
              <a:t>y</a:t>
            </a:r>
            <a:r>
              <a:rPr sz="1600" spc="-80" dirty="0">
                <a:latin typeface="Verdana"/>
                <a:cs typeface="Verdana"/>
              </a:rPr>
              <a:t>ar</a:t>
            </a:r>
            <a:r>
              <a:rPr sz="1600" spc="-30" dirty="0">
                <a:latin typeface="Verdana"/>
                <a:cs typeface="Verdana"/>
              </a:rPr>
              <a:t>l</a:t>
            </a:r>
            <a:r>
              <a:rPr sz="1600" spc="-65" dirty="0">
                <a:latin typeface="Verdana"/>
                <a:cs typeface="Verdana"/>
              </a:rPr>
              <a:t>arı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v</a:t>
            </a:r>
            <a:r>
              <a:rPr sz="1600" spc="90" dirty="0">
                <a:latin typeface="Verdana"/>
                <a:cs typeface="Verdana"/>
              </a:rPr>
              <a:t>b</a:t>
            </a:r>
            <a:r>
              <a:rPr sz="1600" spc="-1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3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64359"/>
            <a:ext cx="6502400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90" dirty="0">
                <a:latin typeface="Verdana"/>
                <a:cs typeface="Verdana"/>
              </a:rPr>
              <a:t>Ver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4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banı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25" dirty="0">
                <a:latin typeface="Verdana"/>
                <a:cs typeface="Verdana"/>
              </a:rPr>
              <a:t>i</a:t>
            </a:r>
            <a:r>
              <a:rPr sz="2400" spc="65" dirty="0">
                <a:latin typeface="Verdana"/>
                <a:cs typeface="Verdana"/>
              </a:rPr>
              <a:t>m</a:t>
            </a:r>
            <a:r>
              <a:rPr sz="2400" spc="30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rı</a:t>
            </a:r>
            <a:endParaRPr sz="2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2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200" spc="-50" dirty="0">
                <a:latin typeface="Verdana"/>
                <a:cs typeface="Verdana"/>
              </a:rPr>
              <a:t>Y</a:t>
            </a:r>
            <a:r>
              <a:rPr sz="2200" spc="3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i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b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80" dirty="0">
                <a:latin typeface="Verdana"/>
                <a:cs typeface="Verdana"/>
              </a:rPr>
              <a:t>r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-130" dirty="0">
                <a:latin typeface="Verdana"/>
                <a:cs typeface="Verdana"/>
              </a:rPr>
              <a:t>er</a:t>
            </a:r>
            <a:r>
              <a:rPr sz="2200" spc="-55" dirty="0">
                <a:latin typeface="Verdana"/>
                <a:cs typeface="Verdana"/>
              </a:rPr>
              <a:t>i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150" dirty="0">
                <a:latin typeface="Verdana"/>
                <a:cs typeface="Verdana"/>
              </a:rPr>
              <a:t>ab</a:t>
            </a:r>
            <a:r>
              <a:rPr sz="2200" spc="-55" dirty="0">
                <a:latin typeface="Verdana"/>
                <a:cs typeface="Verdana"/>
              </a:rPr>
              <a:t>anının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-85" dirty="0">
                <a:latin typeface="Verdana"/>
                <a:cs typeface="Verdana"/>
              </a:rPr>
              <a:t>asar</a:t>
            </a:r>
            <a:r>
              <a:rPr sz="2200" spc="-40" dirty="0">
                <a:latin typeface="Verdana"/>
                <a:cs typeface="Verdana"/>
              </a:rPr>
              <a:t>l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55" dirty="0">
                <a:latin typeface="Verdana"/>
                <a:cs typeface="Verdana"/>
              </a:rPr>
              <a:t>m</a:t>
            </a:r>
            <a:r>
              <a:rPr sz="2200" spc="40" dirty="0">
                <a:latin typeface="Verdana"/>
                <a:cs typeface="Verdana"/>
              </a:rPr>
              <a:t>a</a:t>
            </a:r>
            <a:r>
              <a:rPr sz="2200" spc="-229" dirty="0">
                <a:latin typeface="Verdana"/>
                <a:cs typeface="Verdana"/>
              </a:rPr>
              <a:t>sı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114" dirty="0">
                <a:latin typeface="Verdana"/>
                <a:cs typeface="Verdana"/>
              </a:rPr>
              <a:t>e</a:t>
            </a:r>
            <a:endParaRPr sz="2200">
              <a:latin typeface="Verdana"/>
              <a:cs typeface="Verdana"/>
            </a:endParaRPr>
          </a:p>
          <a:p>
            <a:pPr marL="652780">
              <a:lnSpc>
                <a:spcPct val="100000"/>
              </a:lnSpc>
            </a:pPr>
            <a:r>
              <a:rPr sz="2200" spc="-30" dirty="0">
                <a:latin typeface="Verdana"/>
                <a:cs typeface="Verdana"/>
              </a:rPr>
              <a:t>ol</a:t>
            </a:r>
            <a:r>
              <a:rPr sz="2200" spc="-160" dirty="0">
                <a:latin typeface="Verdana"/>
                <a:cs typeface="Verdana"/>
              </a:rPr>
              <a:t>uşt</a:t>
            </a:r>
            <a:r>
              <a:rPr sz="2200" spc="-114" dirty="0">
                <a:latin typeface="Verdana"/>
                <a:cs typeface="Verdana"/>
              </a:rPr>
              <a:t>urulması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göre</a:t>
            </a:r>
            <a:r>
              <a:rPr sz="2200" spc="0" dirty="0">
                <a:latin typeface="Verdana"/>
                <a:cs typeface="Verdana"/>
              </a:rPr>
              <a:t>v</a:t>
            </a:r>
            <a:r>
              <a:rPr sz="2200" spc="-135" dirty="0">
                <a:latin typeface="Verdana"/>
                <a:cs typeface="Verdana"/>
              </a:rPr>
              <a:t>ler</a:t>
            </a:r>
            <a:r>
              <a:rPr sz="2200" spc="-80" dirty="0">
                <a:latin typeface="Verdana"/>
                <a:cs typeface="Verdana"/>
              </a:rPr>
              <a:t>i</a:t>
            </a:r>
            <a:r>
              <a:rPr sz="2200" spc="-6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i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y</a:t>
            </a:r>
            <a:r>
              <a:rPr sz="2200" spc="-130" dirty="0">
                <a:latin typeface="Verdana"/>
                <a:cs typeface="Verdana"/>
              </a:rPr>
              <a:t>er</a:t>
            </a:r>
            <a:r>
              <a:rPr sz="2200" spc="-60" dirty="0">
                <a:latin typeface="Verdana"/>
                <a:cs typeface="Verdana"/>
              </a:rPr>
              <a:t>i</a:t>
            </a:r>
            <a:r>
              <a:rPr sz="2200" spc="30" dirty="0">
                <a:latin typeface="Verdana"/>
                <a:cs typeface="Verdana"/>
              </a:rPr>
              <a:t>ne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35" dirty="0">
                <a:latin typeface="Verdana"/>
                <a:cs typeface="Verdana"/>
              </a:rPr>
              <a:t>ge</a:t>
            </a:r>
            <a:r>
              <a:rPr sz="2200" spc="30" dirty="0">
                <a:latin typeface="Verdana"/>
                <a:cs typeface="Verdana"/>
              </a:rPr>
              <a:t>t</a:t>
            </a:r>
            <a:r>
              <a:rPr sz="2200" spc="-155" dirty="0">
                <a:latin typeface="Verdana"/>
                <a:cs typeface="Verdana"/>
              </a:rPr>
              <a:t>i</a:t>
            </a:r>
            <a:r>
              <a:rPr sz="2200" spc="-229" dirty="0">
                <a:latin typeface="Verdana"/>
                <a:cs typeface="Verdana"/>
              </a:rPr>
              <a:t>rir.</a:t>
            </a:r>
            <a:endParaRPr sz="2200">
              <a:latin typeface="Verdana"/>
              <a:cs typeface="Verdana"/>
            </a:endParaRPr>
          </a:p>
          <a:p>
            <a:pPr marL="652780" marR="139700" lvl="1" indent="-24701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200" spc="5" dirty="0">
                <a:latin typeface="Verdana"/>
                <a:cs typeface="Verdana"/>
              </a:rPr>
              <a:t>V</a:t>
            </a:r>
            <a:r>
              <a:rPr sz="2200" spc="-130" dirty="0">
                <a:latin typeface="Verdana"/>
                <a:cs typeface="Verdana"/>
              </a:rPr>
              <a:t>er</a:t>
            </a:r>
            <a:r>
              <a:rPr sz="2200" spc="-55" dirty="0">
                <a:latin typeface="Verdana"/>
                <a:cs typeface="Verdana"/>
              </a:rPr>
              <a:t>i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150" dirty="0">
                <a:latin typeface="Verdana"/>
                <a:cs typeface="Verdana"/>
              </a:rPr>
              <a:t>ab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ı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m</a:t>
            </a:r>
            <a:r>
              <a:rPr sz="2200" spc="-35" dirty="0">
                <a:latin typeface="Verdana"/>
                <a:cs typeface="Verdana"/>
              </a:rPr>
              <a:t>i</a:t>
            </a:r>
            <a:r>
              <a:rPr sz="2200" spc="55" dirty="0">
                <a:latin typeface="Verdana"/>
                <a:cs typeface="Verdana"/>
              </a:rPr>
              <a:t>m</a:t>
            </a:r>
            <a:r>
              <a:rPr sz="2200" spc="40" dirty="0">
                <a:latin typeface="Verdana"/>
                <a:cs typeface="Verdana"/>
              </a:rPr>
              <a:t>a</a:t>
            </a:r>
            <a:r>
              <a:rPr sz="2200" spc="-215" dirty="0">
                <a:latin typeface="Verdana"/>
                <a:cs typeface="Verdana"/>
              </a:rPr>
              <a:t>rı,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85" dirty="0">
                <a:latin typeface="Verdana"/>
                <a:cs typeface="Verdana"/>
              </a:rPr>
              <a:t>sadece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y</a:t>
            </a:r>
            <a:r>
              <a:rPr sz="2200" spc="3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i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-85" dirty="0">
                <a:latin typeface="Verdana"/>
                <a:cs typeface="Verdana"/>
              </a:rPr>
              <a:t>asar</a:t>
            </a:r>
            <a:r>
              <a:rPr sz="2200" spc="-40" dirty="0">
                <a:latin typeface="Verdana"/>
                <a:cs typeface="Verdana"/>
              </a:rPr>
              <a:t>ı</a:t>
            </a:r>
            <a:r>
              <a:rPr sz="2200" spc="-85" dirty="0">
                <a:latin typeface="Verdana"/>
                <a:cs typeface="Verdana"/>
              </a:rPr>
              <a:t>m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114" dirty="0">
                <a:latin typeface="Verdana"/>
                <a:cs typeface="Verdana"/>
              </a:rPr>
              <a:t>e</a:t>
            </a:r>
            <a:r>
              <a:rPr sz="2200" spc="6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ge</a:t>
            </a:r>
            <a:r>
              <a:rPr sz="2200" spc="15" dirty="0">
                <a:latin typeface="Verdana"/>
                <a:cs typeface="Verdana"/>
              </a:rPr>
              <a:t>l</a:t>
            </a:r>
            <a:r>
              <a:rPr sz="2200" spc="-150" dirty="0">
                <a:latin typeface="Verdana"/>
                <a:cs typeface="Verdana"/>
              </a:rPr>
              <a:t>iştir</a:t>
            </a:r>
            <a:r>
              <a:rPr sz="2200" spc="-350" dirty="0">
                <a:latin typeface="Verdana"/>
                <a:cs typeface="Verdana"/>
              </a:rPr>
              <a:t>m</a:t>
            </a:r>
            <a:r>
              <a:rPr sz="2200" spc="114" dirty="0">
                <a:latin typeface="Verdana"/>
                <a:cs typeface="Verdana"/>
              </a:rPr>
              <a:t>e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300" dirty="0">
                <a:latin typeface="Verdana"/>
                <a:cs typeface="Verdana"/>
              </a:rPr>
              <a:t>ş</a:t>
            </a:r>
            <a:r>
              <a:rPr sz="2200" spc="-145" dirty="0">
                <a:latin typeface="Verdana"/>
                <a:cs typeface="Verdana"/>
              </a:rPr>
              <a:t>i</a:t>
            </a:r>
            <a:r>
              <a:rPr sz="2200" spc="30" dirty="0">
                <a:latin typeface="Verdana"/>
                <a:cs typeface="Verdana"/>
              </a:rPr>
              <a:t>ne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150" dirty="0">
                <a:latin typeface="Verdana"/>
                <a:cs typeface="Verdana"/>
              </a:rPr>
              <a:t>ba</a:t>
            </a:r>
            <a:r>
              <a:rPr sz="2200" spc="-125" dirty="0">
                <a:latin typeface="Verdana"/>
                <a:cs typeface="Verdana"/>
              </a:rPr>
              <a:t>kar.</a:t>
            </a:r>
            <a:endParaRPr sz="2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90" dirty="0">
                <a:latin typeface="Verdana"/>
                <a:cs typeface="Verdana"/>
              </a:rPr>
              <a:t>Ver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4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banı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Gü</a:t>
            </a:r>
            <a:r>
              <a:rPr sz="2400" spc="50" dirty="0">
                <a:latin typeface="Verdana"/>
                <a:cs typeface="Verdana"/>
              </a:rPr>
              <a:t>v</a:t>
            </a:r>
            <a:r>
              <a:rPr sz="2400" spc="-45" dirty="0">
                <a:latin typeface="Verdana"/>
                <a:cs typeface="Verdana"/>
              </a:rPr>
              <a:t>en</a:t>
            </a:r>
            <a:r>
              <a:rPr sz="2400" spc="-30" dirty="0">
                <a:latin typeface="Verdana"/>
                <a:cs typeface="Verdana"/>
              </a:rPr>
              <a:t>l</a:t>
            </a:r>
            <a:r>
              <a:rPr sz="2400" spc="-200" dirty="0">
                <a:latin typeface="Verdana"/>
                <a:cs typeface="Verdana"/>
              </a:rPr>
              <a:t>ik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U</a:t>
            </a:r>
            <a:r>
              <a:rPr sz="2400" spc="-114" dirty="0">
                <a:latin typeface="Verdana"/>
                <a:cs typeface="Verdana"/>
              </a:rPr>
              <a:t>z</a:t>
            </a:r>
            <a:r>
              <a:rPr sz="2400" spc="-210" dirty="0">
                <a:latin typeface="Verdana"/>
                <a:cs typeface="Verdana"/>
              </a:rPr>
              <a:t>m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20" dirty="0">
                <a:latin typeface="Verdana"/>
                <a:cs typeface="Verdana"/>
              </a:rPr>
              <a:t>nı</a:t>
            </a:r>
            <a:endParaRPr sz="2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200" spc="5" dirty="0">
                <a:latin typeface="Verdana"/>
                <a:cs typeface="Verdana"/>
              </a:rPr>
              <a:t>V</a:t>
            </a:r>
            <a:r>
              <a:rPr sz="2200" spc="-130" dirty="0">
                <a:latin typeface="Verdana"/>
                <a:cs typeface="Verdana"/>
              </a:rPr>
              <a:t>er</a:t>
            </a:r>
            <a:r>
              <a:rPr sz="2200" spc="-60" dirty="0">
                <a:latin typeface="Verdana"/>
                <a:cs typeface="Verdana"/>
              </a:rPr>
              <a:t>i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105" dirty="0">
                <a:latin typeface="Verdana"/>
                <a:cs typeface="Verdana"/>
              </a:rPr>
              <a:t>aba</a:t>
            </a:r>
            <a:r>
              <a:rPr sz="2200" spc="114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ı </a:t>
            </a:r>
            <a:r>
              <a:rPr sz="2200" spc="-15" dirty="0">
                <a:latin typeface="Verdana"/>
                <a:cs typeface="Verdana"/>
              </a:rPr>
              <a:t>gü</a:t>
            </a:r>
            <a:r>
              <a:rPr sz="2200" dirty="0">
                <a:latin typeface="Verdana"/>
                <a:cs typeface="Verdana"/>
              </a:rPr>
              <a:t>v</a:t>
            </a:r>
            <a:r>
              <a:rPr sz="2200" spc="30" dirty="0">
                <a:latin typeface="Verdana"/>
                <a:cs typeface="Verdana"/>
              </a:rPr>
              <a:t>en</a:t>
            </a:r>
            <a:r>
              <a:rPr sz="2200" spc="-165" dirty="0">
                <a:latin typeface="Verdana"/>
                <a:cs typeface="Verdana"/>
              </a:rPr>
              <a:t>l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00" dirty="0">
                <a:latin typeface="Verdana"/>
                <a:cs typeface="Verdana"/>
              </a:rPr>
              <a:t>k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uzma</a:t>
            </a:r>
            <a:r>
              <a:rPr sz="2200" spc="-40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ı </a:t>
            </a:r>
            <a:r>
              <a:rPr sz="2200" spc="-300" dirty="0">
                <a:latin typeface="Verdana"/>
                <a:cs typeface="Verdana"/>
              </a:rPr>
              <a:t>s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40" dirty="0">
                <a:latin typeface="Verdana"/>
                <a:cs typeface="Verdana"/>
              </a:rPr>
              <a:t>s</a:t>
            </a:r>
            <a:r>
              <a:rPr sz="2200" spc="-175" dirty="0">
                <a:latin typeface="Verdana"/>
                <a:cs typeface="Verdana"/>
              </a:rPr>
              <a:t>t</a:t>
            </a:r>
            <a:r>
              <a:rPr sz="2200" spc="15" dirty="0">
                <a:latin typeface="Verdana"/>
                <a:cs typeface="Verdana"/>
              </a:rPr>
              <a:t>em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gü</a:t>
            </a:r>
            <a:r>
              <a:rPr sz="2200" dirty="0">
                <a:latin typeface="Verdana"/>
                <a:cs typeface="Verdana"/>
              </a:rPr>
              <a:t>v</a:t>
            </a:r>
            <a:r>
              <a:rPr sz="2200" spc="30" dirty="0">
                <a:latin typeface="Verdana"/>
                <a:cs typeface="Verdana"/>
              </a:rPr>
              <a:t>en</a:t>
            </a:r>
            <a:r>
              <a:rPr sz="2200" spc="-165" dirty="0">
                <a:latin typeface="Verdana"/>
                <a:cs typeface="Verdana"/>
              </a:rPr>
              <a:t>l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90" dirty="0">
                <a:latin typeface="Verdana"/>
                <a:cs typeface="Verdana"/>
              </a:rPr>
              <a:t>ğ</a:t>
            </a:r>
            <a:r>
              <a:rPr sz="2200" spc="-165" dirty="0">
                <a:latin typeface="Verdana"/>
                <a:cs typeface="Verdana"/>
              </a:rPr>
              <a:t>i</a:t>
            </a:r>
            <a:endParaRPr sz="2200">
              <a:latin typeface="Verdana"/>
              <a:cs typeface="Verdana"/>
            </a:endParaRPr>
          </a:p>
          <a:p>
            <a:pPr marR="334010" algn="ctr">
              <a:lnSpc>
                <a:spcPct val="100000"/>
              </a:lnSpc>
            </a:pP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114" dirty="0">
                <a:latin typeface="Verdana"/>
                <a:cs typeface="Verdana"/>
              </a:rPr>
              <a:t>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-110" dirty="0">
                <a:latin typeface="Verdana"/>
                <a:cs typeface="Verdana"/>
              </a:rPr>
              <a:t>eri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gü</a:t>
            </a:r>
            <a:r>
              <a:rPr sz="2200" dirty="0">
                <a:latin typeface="Verdana"/>
                <a:cs typeface="Verdana"/>
              </a:rPr>
              <a:t>v</a:t>
            </a:r>
            <a:r>
              <a:rPr sz="2200" spc="3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l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90" dirty="0">
                <a:latin typeface="Verdana"/>
                <a:cs typeface="Verdana"/>
              </a:rPr>
              <a:t>ğ</a:t>
            </a:r>
            <a:r>
              <a:rPr sz="2200" spc="-165" dirty="0">
                <a:latin typeface="Verdana"/>
                <a:cs typeface="Verdana"/>
              </a:rPr>
              <a:t>i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60" dirty="0">
                <a:latin typeface="Verdana"/>
                <a:cs typeface="Verdana"/>
              </a:rPr>
              <a:t>de</a:t>
            </a:r>
            <a:r>
              <a:rPr sz="2200" spc="70" dirty="0">
                <a:latin typeface="Verdana"/>
                <a:cs typeface="Verdana"/>
              </a:rPr>
              <a:t>n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-30" dirty="0">
                <a:latin typeface="Verdana"/>
                <a:cs typeface="Verdana"/>
              </a:rPr>
              <a:t>e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185" dirty="0">
                <a:latin typeface="Verdana"/>
                <a:cs typeface="Verdana"/>
              </a:rPr>
              <a:t>ki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29" dirty="0">
                <a:latin typeface="Verdana"/>
                <a:cs typeface="Verdana"/>
              </a:rPr>
              <a:t>şi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y</a:t>
            </a:r>
            <a:r>
              <a:rPr sz="2200" spc="150" dirty="0">
                <a:latin typeface="Verdana"/>
                <a:cs typeface="Verdana"/>
              </a:rPr>
              <a:t>ap</a:t>
            </a:r>
            <a:r>
              <a:rPr sz="2200" spc="-100" dirty="0">
                <a:latin typeface="Verdana"/>
                <a:cs typeface="Verdana"/>
              </a:rPr>
              <a:t>ar.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25" dirty="0">
                <a:latin typeface="Verdana"/>
                <a:cs typeface="Verdana"/>
              </a:rPr>
              <a:t>3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15" dirty="0">
                <a:latin typeface="Verdana"/>
                <a:cs typeface="Verdana"/>
              </a:rPr>
              <a:t> </a:t>
            </a:r>
            <a:r>
              <a:rPr sz="4000" spc="-520" dirty="0"/>
              <a:t>BİLİŞİM</a:t>
            </a:r>
            <a:r>
              <a:rPr sz="4000" spc="-285" dirty="0"/>
              <a:t> </a:t>
            </a:r>
            <a:r>
              <a:rPr sz="4000" spc="-65" dirty="0"/>
              <a:t>GÜV</a:t>
            </a:r>
            <a:r>
              <a:rPr sz="4000" spc="-50" dirty="0"/>
              <a:t>E</a:t>
            </a:r>
            <a:r>
              <a:rPr sz="4000" spc="-320" dirty="0"/>
              <a:t>NLİĞİ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64359"/>
            <a:ext cx="6488430" cy="311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939165" indent="-274320">
              <a:lnSpc>
                <a:spcPct val="9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40" dirty="0">
                <a:latin typeface="Verdana"/>
                <a:cs typeface="Verdana"/>
              </a:rPr>
              <a:t>B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20" dirty="0">
                <a:latin typeface="Verdana"/>
                <a:cs typeface="Verdana"/>
              </a:rPr>
              <a:t>ş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dön</a:t>
            </a:r>
            <a:r>
              <a:rPr sz="2400" spc="40" dirty="0">
                <a:latin typeface="Verdana"/>
                <a:cs typeface="Verdana"/>
              </a:rPr>
              <a:t>d</a:t>
            </a:r>
            <a:r>
              <a:rPr sz="2400" spc="45" dirty="0">
                <a:latin typeface="Verdana"/>
                <a:cs typeface="Verdana"/>
              </a:rPr>
              <a:t>ü</a:t>
            </a:r>
            <a:r>
              <a:rPr sz="2400" spc="-30" dirty="0">
                <a:latin typeface="Verdana"/>
                <a:cs typeface="Verdana"/>
              </a:rPr>
              <a:t>rücü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hızla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90" dirty="0">
                <a:latin typeface="Verdana"/>
                <a:cs typeface="Verdana"/>
              </a:rPr>
              <a:t>el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95" dirty="0">
                <a:latin typeface="Verdana"/>
                <a:cs typeface="Verdana"/>
              </a:rPr>
              <a:t>şe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yeni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tekno</a:t>
            </a:r>
            <a:r>
              <a:rPr sz="2400" spc="-145" dirty="0">
                <a:latin typeface="Verdana"/>
                <a:cs typeface="Verdana"/>
              </a:rPr>
              <a:t>lo</a:t>
            </a:r>
            <a:r>
              <a:rPr sz="2400" spc="-100" dirty="0">
                <a:latin typeface="Verdana"/>
                <a:cs typeface="Verdana"/>
              </a:rPr>
              <a:t>j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140" dirty="0">
                <a:latin typeface="Verdana"/>
                <a:cs typeface="Verdana"/>
              </a:rPr>
              <a:t>ler,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-30" dirty="0">
                <a:latin typeface="Verdana"/>
                <a:cs typeface="Verdana"/>
              </a:rPr>
              <a:t>eraber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70" dirty="0">
                <a:latin typeface="Verdana"/>
                <a:cs typeface="Verdana"/>
              </a:rPr>
              <a:t>nde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g</a:t>
            </a:r>
            <a:r>
              <a:rPr sz="2400" spc="35" dirty="0">
                <a:latin typeface="Verdana"/>
                <a:cs typeface="Verdana"/>
              </a:rPr>
              <a:t>ü</a:t>
            </a:r>
            <a:r>
              <a:rPr sz="2400" spc="-85" dirty="0">
                <a:latin typeface="Verdana"/>
                <a:cs typeface="Verdana"/>
              </a:rPr>
              <a:t>v</a:t>
            </a:r>
            <a:r>
              <a:rPr sz="2400" spc="-45" dirty="0">
                <a:latin typeface="Verdana"/>
                <a:cs typeface="Verdana"/>
              </a:rPr>
              <a:t>en</a:t>
            </a:r>
            <a:r>
              <a:rPr sz="2400" spc="-30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220" dirty="0">
                <a:latin typeface="Verdana"/>
                <a:cs typeface="Verdana"/>
              </a:rPr>
              <a:t>k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teh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95" dirty="0">
                <a:latin typeface="Verdana"/>
                <a:cs typeface="Verdana"/>
              </a:rPr>
              <a:t>kele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70" dirty="0">
                <a:latin typeface="Verdana"/>
                <a:cs typeface="Verdana"/>
              </a:rPr>
              <a:t>n</a:t>
            </a:r>
            <a:r>
              <a:rPr sz="2400" spc="-12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de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hızla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ortaya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çıkm</a:t>
            </a:r>
            <a:r>
              <a:rPr sz="2400" spc="5" dirty="0">
                <a:latin typeface="Verdana"/>
                <a:cs typeface="Verdana"/>
              </a:rPr>
              <a:t>a</a:t>
            </a:r>
            <a:r>
              <a:rPr sz="2400" spc="-250" dirty="0">
                <a:latin typeface="Verdana"/>
                <a:cs typeface="Verdana"/>
              </a:rPr>
              <a:t>sı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</a:t>
            </a:r>
            <a:r>
              <a:rPr sz="2400" spc="-105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55" dirty="0">
                <a:latin typeface="Verdana"/>
                <a:cs typeface="Verdana"/>
              </a:rPr>
              <a:t>u</a:t>
            </a:r>
            <a:r>
              <a:rPr sz="2400" spc="30" dirty="0">
                <a:latin typeface="Verdana"/>
                <a:cs typeface="Verdana"/>
              </a:rPr>
              <a:t>cunu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ge</a:t>
            </a:r>
            <a:r>
              <a:rPr sz="2400" spc="30" dirty="0">
                <a:latin typeface="Verdana"/>
                <a:cs typeface="Verdana"/>
              </a:rPr>
              <a:t>t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rmekt</a:t>
            </a:r>
            <a:r>
              <a:rPr sz="2400" spc="-75" dirty="0">
                <a:latin typeface="Verdana"/>
                <a:cs typeface="Verdana"/>
              </a:rPr>
              <a:t>e</a:t>
            </a:r>
            <a:r>
              <a:rPr sz="2400" spc="135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260" dirty="0">
                <a:latin typeface="Verdana"/>
                <a:cs typeface="Verdana"/>
              </a:rPr>
              <a:t>r.</a:t>
            </a:r>
            <a:endParaRPr sz="2400">
              <a:latin typeface="Verdana"/>
              <a:cs typeface="Verdana"/>
            </a:endParaRPr>
          </a:p>
          <a:p>
            <a:pPr marL="287020" marR="45085" indent="-274320">
              <a:lnSpc>
                <a:spcPts val="2590"/>
              </a:lnSpc>
              <a:spcBef>
                <a:spcPts val="61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450" dirty="0">
                <a:latin typeface="Verdana"/>
                <a:cs typeface="Verdana"/>
              </a:rPr>
              <a:t>Ş</a:t>
            </a:r>
            <a:r>
              <a:rPr sz="2400" spc="-155" dirty="0">
                <a:latin typeface="Verdana"/>
                <a:cs typeface="Verdana"/>
              </a:rPr>
              <a:t>i</a:t>
            </a:r>
            <a:r>
              <a:rPr sz="2400" spc="-125" dirty="0">
                <a:latin typeface="Verdana"/>
                <a:cs typeface="Verdana"/>
              </a:rPr>
              <a:t>rketler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45" dirty="0">
                <a:latin typeface="Verdana"/>
                <a:cs typeface="Verdana"/>
              </a:rPr>
              <a:t>tti</a:t>
            </a:r>
            <a:r>
              <a:rPr sz="2400" spc="-250" dirty="0">
                <a:latin typeface="Verdana"/>
                <a:cs typeface="Verdana"/>
              </a:rPr>
              <a:t>k</a:t>
            </a:r>
            <a:r>
              <a:rPr sz="2400" spc="215" dirty="0">
                <a:latin typeface="Verdana"/>
                <a:cs typeface="Verdana"/>
              </a:rPr>
              <a:t>çe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75" dirty="0">
                <a:latin typeface="Verdana"/>
                <a:cs typeface="Verdana"/>
              </a:rPr>
              <a:t>çoğ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la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</a:t>
            </a:r>
            <a:r>
              <a:rPr sz="2400" spc="-65" dirty="0">
                <a:latin typeface="Verdana"/>
                <a:cs typeface="Verdana"/>
              </a:rPr>
              <a:t>a</a:t>
            </a:r>
            <a:r>
              <a:rPr sz="2400" spc="-105" dirty="0">
                <a:latin typeface="Verdana"/>
                <a:cs typeface="Verdana"/>
              </a:rPr>
              <a:t>yıs</a:t>
            </a:r>
            <a:r>
              <a:rPr sz="2400" spc="-13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-140" dirty="0">
                <a:latin typeface="Verdana"/>
                <a:cs typeface="Verdana"/>
              </a:rPr>
              <a:t>er</a:t>
            </a:r>
            <a:r>
              <a:rPr sz="2400" spc="-70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l</a:t>
            </a:r>
            <a:r>
              <a:rPr sz="2400" spc="-140" dirty="0">
                <a:latin typeface="Verdana"/>
                <a:cs typeface="Verdana"/>
              </a:rPr>
              <a:t>er</a:t>
            </a:r>
            <a:r>
              <a:rPr sz="2400" spc="-70" dirty="0">
                <a:latin typeface="Verdana"/>
                <a:cs typeface="Verdana"/>
              </a:rPr>
              <a:t>in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koru</a:t>
            </a:r>
            <a:r>
              <a:rPr sz="2400" spc="-160" dirty="0">
                <a:latin typeface="Verdana"/>
                <a:cs typeface="Verdana"/>
              </a:rPr>
              <a:t>m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k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00" dirty="0">
                <a:latin typeface="Verdana"/>
                <a:cs typeface="Verdana"/>
              </a:rPr>
              <a:t>st</a:t>
            </a:r>
            <a:r>
              <a:rPr sz="2400" spc="-125" dirty="0">
                <a:latin typeface="Verdana"/>
                <a:cs typeface="Verdana"/>
              </a:rPr>
              <a:t>e</a:t>
            </a:r>
            <a:r>
              <a:rPr sz="2400" spc="135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150" dirty="0">
                <a:latin typeface="Verdana"/>
                <a:cs typeface="Verdana"/>
              </a:rPr>
              <a:t>kle</a:t>
            </a:r>
            <a:r>
              <a:rPr sz="2400" spc="-14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80" dirty="0">
                <a:latin typeface="Verdana"/>
                <a:cs typeface="Verdana"/>
              </a:rPr>
              <a:t>ç</a:t>
            </a:r>
            <a:r>
              <a:rPr sz="2400" spc="45" dirty="0">
                <a:latin typeface="Verdana"/>
                <a:cs typeface="Verdana"/>
              </a:rPr>
              <a:t>i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ş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85" dirty="0">
                <a:latin typeface="Verdana"/>
                <a:cs typeface="Verdana"/>
              </a:rPr>
              <a:t>m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60" dirty="0">
                <a:latin typeface="Verdana"/>
                <a:cs typeface="Verdana"/>
              </a:rPr>
              <a:t>ü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-45" dirty="0">
                <a:latin typeface="Verdana"/>
                <a:cs typeface="Verdana"/>
              </a:rPr>
              <a:t>en</a:t>
            </a:r>
            <a:r>
              <a:rPr sz="2400" spc="-30" dirty="0">
                <a:latin typeface="Verdana"/>
                <a:cs typeface="Verdana"/>
              </a:rPr>
              <a:t>l</a:t>
            </a:r>
            <a:r>
              <a:rPr sz="2400" spc="-80" dirty="0">
                <a:latin typeface="Verdana"/>
                <a:cs typeface="Verdana"/>
              </a:rPr>
              <a:t>iği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de</a:t>
            </a:r>
            <a:r>
              <a:rPr sz="2400" spc="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ba</a:t>
            </a:r>
            <a:r>
              <a:rPr sz="2400" spc="10" dirty="0">
                <a:latin typeface="Verdana"/>
                <a:cs typeface="Verdana"/>
              </a:rPr>
              <a:t>ş</a:t>
            </a:r>
            <a:r>
              <a:rPr sz="2400" spc="-180" dirty="0">
                <a:latin typeface="Verdana"/>
                <a:cs typeface="Verdana"/>
              </a:rPr>
              <a:t>lı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ba</a:t>
            </a:r>
            <a:r>
              <a:rPr sz="2400" spc="10" dirty="0">
                <a:latin typeface="Verdana"/>
                <a:cs typeface="Verdana"/>
              </a:rPr>
              <a:t>ş</a:t>
            </a:r>
            <a:r>
              <a:rPr sz="2400" spc="-15" dirty="0">
                <a:latin typeface="Verdana"/>
                <a:cs typeface="Verdana"/>
              </a:rPr>
              <a:t>ına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se</a:t>
            </a:r>
            <a:r>
              <a:rPr sz="2400" spc="-135" dirty="0">
                <a:latin typeface="Verdana"/>
                <a:cs typeface="Verdana"/>
              </a:rPr>
              <a:t>ktör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ha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35" dirty="0">
                <a:latin typeface="Verdana"/>
                <a:cs typeface="Verdana"/>
              </a:rPr>
              <a:t>ne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dön</a:t>
            </a:r>
            <a:r>
              <a:rPr sz="2400" spc="-60" dirty="0">
                <a:latin typeface="Verdana"/>
                <a:cs typeface="Verdana"/>
              </a:rPr>
              <a:t>ü</a:t>
            </a:r>
            <a:r>
              <a:rPr sz="2400" spc="-145" dirty="0">
                <a:latin typeface="Verdana"/>
                <a:cs typeface="Verdana"/>
              </a:rPr>
              <a:t>ş</a:t>
            </a:r>
            <a:r>
              <a:rPr sz="2400" spc="-260" dirty="0">
                <a:latin typeface="Verdana"/>
                <a:cs typeface="Verdana"/>
              </a:rPr>
              <a:t>m</a:t>
            </a:r>
            <a:r>
              <a:rPr sz="2400" spc="-60" dirty="0">
                <a:latin typeface="Verdana"/>
                <a:cs typeface="Verdana"/>
              </a:rPr>
              <a:t>ü</a:t>
            </a:r>
            <a:r>
              <a:rPr sz="2400" spc="-155" dirty="0">
                <a:latin typeface="Verdana"/>
                <a:cs typeface="Verdana"/>
              </a:rPr>
              <a:t>şt</a:t>
            </a:r>
            <a:r>
              <a:rPr sz="2400" spc="-200" dirty="0">
                <a:latin typeface="Verdana"/>
                <a:cs typeface="Verdana"/>
              </a:rPr>
              <a:t>ü</a:t>
            </a:r>
            <a:r>
              <a:rPr sz="2400" spc="-260" dirty="0">
                <a:latin typeface="Verdana"/>
                <a:cs typeface="Verdana"/>
              </a:rPr>
              <a:t>r.</a:t>
            </a:r>
            <a:endParaRPr sz="2400">
              <a:latin typeface="Verdana"/>
              <a:cs typeface="Verdana"/>
            </a:endParaRPr>
          </a:p>
          <a:p>
            <a:pPr marL="287020" marR="5080" indent="-274320">
              <a:lnSpc>
                <a:spcPts val="2590"/>
              </a:lnSpc>
              <a:spcBef>
                <a:spcPts val="580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25" dirty="0">
                <a:latin typeface="Verdana"/>
                <a:cs typeface="Verdana"/>
              </a:rPr>
              <a:t>Gü</a:t>
            </a:r>
            <a:r>
              <a:rPr sz="2400" spc="50" dirty="0">
                <a:latin typeface="Verdana"/>
                <a:cs typeface="Verdana"/>
              </a:rPr>
              <a:t>v</a:t>
            </a:r>
            <a:r>
              <a:rPr sz="2400" spc="-45" dirty="0">
                <a:latin typeface="Verdana"/>
                <a:cs typeface="Verdana"/>
              </a:rPr>
              <a:t>en</a:t>
            </a:r>
            <a:r>
              <a:rPr sz="2400" spc="-30" dirty="0">
                <a:latin typeface="Verdana"/>
                <a:cs typeface="Verdana"/>
              </a:rPr>
              <a:t>l</a:t>
            </a:r>
            <a:r>
              <a:rPr sz="2400" spc="-200" dirty="0">
                <a:latin typeface="Verdana"/>
                <a:cs typeface="Verdana"/>
              </a:rPr>
              <a:t>ik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u</a:t>
            </a:r>
            <a:r>
              <a:rPr sz="2400" spc="-114" dirty="0">
                <a:latin typeface="Verdana"/>
                <a:cs typeface="Verdana"/>
              </a:rPr>
              <a:t>z</a:t>
            </a:r>
            <a:r>
              <a:rPr sz="2400" spc="-210" dirty="0">
                <a:latin typeface="Verdana"/>
                <a:cs typeface="Verdana"/>
              </a:rPr>
              <a:t>m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nl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rı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bu</a:t>
            </a:r>
            <a:r>
              <a:rPr sz="2400" spc="70" dirty="0">
                <a:latin typeface="Verdana"/>
                <a:cs typeface="Verdana"/>
              </a:rPr>
              <a:t>g</a:t>
            </a:r>
            <a:r>
              <a:rPr sz="2400" spc="-60" dirty="0">
                <a:latin typeface="Verdana"/>
                <a:cs typeface="Verdana"/>
              </a:rPr>
              <a:t>ün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65" dirty="0">
                <a:latin typeface="Verdana"/>
                <a:cs typeface="Verdana"/>
              </a:rPr>
              <a:t>i</a:t>
            </a:r>
            <a:r>
              <a:rPr sz="2400" spc="-320" dirty="0">
                <a:latin typeface="Verdana"/>
                <a:cs typeface="Verdana"/>
              </a:rPr>
              <a:t>ş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lanl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40" dirty="0">
                <a:latin typeface="Verdana"/>
                <a:cs typeface="Verdana"/>
              </a:rPr>
              <a:t>rında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en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çok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ran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k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ş</a:t>
            </a:r>
            <a:r>
              <a:rPr sz="2400" spc="-165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l</a:t>
            </a:r>
            <a:r>
              <a:rPr sz="2400" spc="-60" dirty="0">
                <a:latin typeface="Verdana"/>
                <a:cs typeface="Verdana"/>
              </a:rPr>
              <a:t>erd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260" dirty="0">
                <a:latin typeface="Verdana"/>
                <a:cs typeface="Verdana"/>
              </a:rPr>
              <a:t>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1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03907"/>
            <a:ext cx="6329680" cy="341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000" spc="-175" dirty="0">
                <a:latin typeface="Verdana"/>
                <a:cs typeface="Verdana"/>
              </a:rPr>
              <a:t>Bil</a:t>
            </a:r>
            <a:r>
              <a:rPr sz="2000" spc="-210" dirty="0">
                <a:latin typeface="Verdana"/>
                <a:cs typeface="Verdana"/>
              </a:rPr>
              <a:t>iş</a:t>
            </a:r>
            <a:r>
              <a:rPr sz="2000" spc="-155" dirty="0">
                <a:latin typeface="Verdana"/>
                <a:cs typeface="Verdana"/>
              </a:rPr>
              <a:t>i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95" dirty="0">
                <a:latin typeface="Verdana"/>
                <a:cs typeface="Verdana"/>
              </a:rPr>
              <a:t>G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nli</a:t>
            </a:r>
            <a:r>
              <a:rPr sz="2000" spc="-95" dirty="0">
                <a:latin typeface="Verdana"/>
                <a:cs typeface="Verdana"/>
              </a:rPr>
              <a:t>ğ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U</a:t>
            </a:r>
            <a:r>
              <a:rPr sz="2000" spc="-135" dirty="0">
                <a:latin typeface="Verdana"/>
                <a:cs typeface="Verdana"/>
              </a:rPr>
              <a:t>zm</a:t>
            </a:r>
            <a:r>
              <a:rPr sz="2000" spc="-10" dirty="0">
                <a:latin typeface="Verdana"/>
                <a:cs typeface="Verdana"/>
              </a:rPr>
              <a:t>anı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/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Y</a:t>
            </a:r>
            <a:r>
              <a:rPr sz="2000" spc="55" dirty="0">
                <a:latin typeface="Verdana"/>
                <a:cs typeface="Verdana"/>
              </a:rPr>
              <a:t>öne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ic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210" dirty="0">
                <a:latin typeface="Verdana"/>
                <a:cs typeface="Verdana"/>
              </a:rPr>
              <a:t>si</a:t>
            </a:r>
            <a:endParaRPr sz="2000">
              <a:latin typeface="Verdana"/>
              <a:cs typeface="Verdana"/>
            </a:endParaRPr>
          </a:p>
          <a:p>
            <a:pPr marL="652780" marR="205104" lvl="1" indent="-247015">
              <a:lnSpc>
                <a:spcPct val="80000"/>
              </a:lnSpc>
              <a:spcBef>
                <a:spcPts val="459"/>
              </a:spcBef>
              <a:buClr>
                <a:srgbClr val="93C500"/>
              </a:buClr>
              <a:buSzPct val="76315"/>
              <a:buFont typeface="Wingdings"/>
              <a:buChar char=""/>
              <a:tabLst>
                <a:tab pos="653415" algn="l"/>
              </a:tabLst>
            </a:pPr>
            <a:r>
              <a:rPr sz="1900" spc="-355" dirty="0">
                <a:latin typeface="Verdana"/>
                <a:cs typeface="Verdana"/>
              </a:rPr>
              <a:t>Ş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00" dirty="0">
                <a:latin typeface="Verdana"/>
                <a:cs typeface="Verdana"/>
              </a:rPr>
              <a:t>rk</a:t>
            </a:r>
            <a:r>
              <a:rPr sz="1900" spc="-114" dirty="0">
                <a:latin typeface="Verdana"/>
                <a:cs typeface="Verdana"/>
              </a:rPr>
              <a:t>e</a:t>
            </a:r>
            <a:r>
              <a:rPr sz="1900" spc="-100" dirty="0">
                <a:latin typeface="Verdana"/>
                <a:cs typeface="Verdana"/>
              </a:rPr>
              <a:t>tle</a:t>
            </a:r>
            <a:r>
              <a:rPr sz="1900" spc="-95" dirty="0">
                <a:latin typeface="Verdana"/>
                <a:cs typeface="Verdana"/>
              </a:rPr>
              <a:t>r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50" dirty="0">
                <a:latin typeface="Verdana"/>
                <a:cs typeface="Verdana"/>
              </a:rPr>
              <a:t>n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-15" dirty="0">
                <a:latin typeface="Verdana"/>
                <a:cs typeface="Verdana"/>
              </a:rPr>
              <a:t>gü</a:t>
            </a:r>
            <a:r>
              <a:rPr sz="1900" dirty="0">
                <a:latin typeface="Verdana"/>
                <a:cs typeface="Verdana"/>
              </a:rPr>
              <a:t>v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35" dirty="0">
                <a:latin typeface="Verdana"/>
                <a:cs typeface="Verdana"/>
              </a:rPr>
              <a:t>n</a:t>
            </a:r>
            <a:r>
              <a:rPr sz="1900" spc="-70" dirty="0">
                <a:latin typeface="Verdana"/>
                <a:cs typeface="Verdana"/>
              </a:rPr>
              <a:t>l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75" dirty="0">
                <a:latin typeface="Verdana"/>
                <a:cs typeface="Verdana"/>
              </a:rPr>
              <a:t>k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altyapı</a:t>
            </a:r>
            <a:r>
              <a:rPr sz="1900" spc="-60" dirty="0">
                <a:latin typeface="Verdana"/>
                <a:cs typeface="Verdana"/>
              </a:rPr>
              <a:t>s</a:t>
            </a:r>
            <a:r>
              <a:rPr sz="1900" spc="-155" dirty="0">
                <a:latin typeface="Verdana"/>
                <a:cs typeface="Verdana"/>
              </a:rPr>
              <a:t>ı</a:t>
            </a:r>
            <a:r>
              <a:rPr sz="1900" spc="-95" dirty="0">
                <a:latin typeface="Verdana"/>
                <a:cs typeface="Verdana"/>
              </a:rPr>
              <a:t>nı</a:t>
            </a:r>
            <a:r>
              <a:rPr sz="1900" spc="-105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t</a:t>
            </a:r>
            <a:r>
              <a:rPr sz="1900" spc="30" dirty="0">
                <a:latin typeface="Verdana"/>
                <a:cs typeface="Verdana"/>
              </a:rPr>
              <a:t>a</a:t>
            </a:r>
            <a:r>
              <a:rPr sz="1900" spc="-60" dirty="0">
                <a:latin typeface="Verdana"/>
                <a:cs typeface="Verdana"/>
              </a:rPr>
              <a:t>sarlayan,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80" dirty="0">
                <a:latin typeface="Verdana"/>
                <a:cs typeface="Verdana"/>
              </a:rPr>
              <a:t>kura</a:t>
            </a:r>
            <a:r>
              <a:rPr sz="1900" spc="-110" dirty="0">
                <a:latin typeface="Verdana"/>
                <a:cs typeface="Verdana"/>
              </a:rPr>
              <a:t>n,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spc="-120" dirty="0">
                <a:latin typeface="Verdana"/>
                <a:cs typeface="Verdana"/>
              </a:rPr>
              <a:t>y</a:t>
            </a:r>
            <a:r>
              <a:rPr sz="1900" spc="25" dirty="0">
                <a:latin typeface="Verdana"/>
                <a:cs typeface="Verdana"/>
              </a:rPr>
              <a:t>önet</a:t>
            </a:r>
            <a:r>
              <a:rPr sz="1900" spc="30" dirty="0">
                <a:latin typeface="Verdana"/>
                <a:cs typeface="Verdana"/>
              </a:rPr>
              <a:t>e</a:t>
            </a:r>
            <a:r>
              <a:rPr sz="1900" spc="-50" dirty="0">
                <a:latin typeface="Verdana"/>
                <a:cs typeface="Verdana"/>
              </a:rPr>
              <a:t>n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60" dirty="0">
                <a:latin typeface="Verdana"/>
                <a:cs typeface="Verdana"/>
              </a:rPr>
              <a:t>v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gel</a:t>
            </a:r>
            <a:r>
              <a:rPr sz="1900" spc="-5" dirty="0">
                <a:latin typeface="Verdana"/>
                <a:cs typeface="Verdana"/>
              </a:rPr>
              <a:t>i</a:t>
            </a:r>
            <a:r>
              <a:rPr sz="1900" spc="-195" dirty="0">
                <a:latin typeface="Verdana"/>
                <a:cs typeface="Verdana"/>
              </a:rPr>
              <a:t>şt</a:t>
            </a:r>
            <a:r>
              <a:rPr sz="1900" spc="-105" dirty="0">
                <a:latin typeface="Verdana"/>
                <a:cs typeface="Verdana"/>
              </a:rPr>
              <a:t>i</a:t>
            </a:r>
            <a:r>
              <a:rPr sz="1900" spc="-60" dirty="0">
                <a:latin typeface="Verdana"/>
                <a:cs typeface="Verdana"/>
              </a:rPr>
              <a:t>r</a:t>
            </a:r>
            <a:r>
              <a:rPr sz="1900" spc="-80" dirty="0">
                <a:latin typeface="Verdana"/>
                <a:cs typeface="Verdana"/>
              </a:rPr>
              <a:t>e</a:t>
            </a:r>
            <a:r>
              <a:rPr sz="1900" spc="-50" dirty="0">
                <a:latin typeface="Verdana"/>
                <a:cs typeface="Verdana"/>
              </a:rPr>
              <a:t>n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-215" dirty="0">
                <a:latin typeface="Verdana"/>
                <a:cs typeface="Verdana"/>
              </a:rPr>
              <a:t>k</a:t>
            </a:r>
            <a:r>
              <a:rPr sz="1900" spc="-90" dirty="0">
                <a:latin typeface="Verdana"/>
                <a:cs typeface="Verdana"/>
              </a:rPr>
              <a:t>i</a:t>
            </a:r>
            <a:r>
              <a:rPr sz="1900" spc="-260" dirty="0">
                <a:latin typeface="Verdana"/>
                <a:cs typeface="Verdana"/>
              </a:rPr>
              <a:t>ş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10" dirty="0">
                <a:latin typeface="Verdana"/>
                <a:cs typeface="Verdana"/>
              </a:rPr>
              <a:t>rd</a:t>
            </a:r>
            <a:r>
              <a:rPr sz="1900" spc="-55" dirty="0">
                <a:latin typeface="Verdana"/>
                <a:cs typeface="Verdana"/>
              </a:rPr>
              <a:t>i</a:t>
            </a:r>
            <a:r>
              <a:rPr sz="1900" spc="-204" dirty="0">
                <a:latin typeface="Verdana"/>
                <a:cs typeface="Verdana"/>
              </a:rPr>
              <a:t>r.</a:t>
            </a:r>
            <a:endParaRPr sz="1900">
              <a:latin typeface="Verdana"/>
              <a:cs typeface="Verdana"/>
            </a:endParaRPr>
          </a:p>
          <a:p>
            <a:pPr marL="287020" indent="-274320">
              <a:lnSpc>
                <a:spcPts val="2395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000" spc="105" dirty="0">
                <a:latin typeface="Verdana"/>
                <a:cs typeface="Verdana"/>
              </a:rPr>
              <a:t>A</a:t>
            </a:r>
            <a:r>
              <a:rPr sz="2000" spc="100" dirty="0">
                <a:latin typeface="Verdana"/>
                <a:cs typeface="Verdana"/>
              </a:rPr>
              <a:t>ğ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380" dirty="0">
                <a:latin typeface="Verdana"/>
                <a:cs typeface="Verdana"/>
              </a:rPr>
              <a:t>I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45" dirty="0">
                <a:latin typeface="Verdana"/>
                <a:cs typeface="Verdana"/>
              </a:rPr>
              <a:t>t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net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G</a:t>
            </a:r>
            <a:r>
              <a:rPr sz="2000" spc="75" dirty="0">
                <a:latin typeface="Verdana"/>
                <a:cs typeface="Verdana"/>
              </a:rPr>
              <a:t>ü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nl</a:t>
            </a:r>
            <a:r>
              <a:rPr sz="2000" spc="-90" dirty="0">
                <a:latin typeface="Verdana"/>
                <a:cs typeface="Verdana"/>
              </a:rPr>
              <a:t>i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U</a:t>
            </a:r>
            <a:r>
              <a:rPr sz="2000" spc="-35" dirty="0">
                <a:latin typeface="Verdana"/>
                <a:cs typeface="Verdana"/>
              </a:rPr>
              <a:t>zman</a:t>
            </a:r>
            <a:r>
              <a:rPr sz="2000" spc="-150" dirty="0">
                <a:latin typeface="Verdana"/>
                <a:cs typeface="Verdana"/>
              </a:rPr>
              <a:t>ı</a:t>
            </a:r>
            <a:endParaRPr sz="2000">
              <a:latin typeface="Verdana"/>
              <a:cs typeface="Verdana"/>
            </a:endParaRPr>
          </a:p>
          <a:p>
            <a:pPr marL="652780" marR="5080" lvl="1" indent="-247015">
              <a:lnSpc>
                <a:spcPts val="1820"/>
              </a:lnSpc>
              <a:spcBef>
                <a:spcPts val="450"/>
              </a:spcBef>
              <a:buClr>
                <a:srgbClr val="93C500"/>
              </a:buClr>
              <a:buSzPct val="73684"/>
              <a:buFont typeface="Wingdings"/>
              <a:buChar char=""/>
              <a:tabLst>
                <a:tab pos="653415" algn="l"/>
              </a:tabLst>
            </a:pPr>
            <a:r>
              <a:rPr sz="1900" spc="20" dirty="0">
                <a:latin typeface="Verdana"/>
                <a:cs typeface="Verdana"/>
              </a:rPr>
              <a:t>V</a:t>
            </a:r>
            <a:r>
              <a:rPr sz="1900" spc="-45" dirty="0">
                <a:latin typeface="Verdana"/>
                <a:cs typeface="Verdana"/>
              </a:rPr>
              <a:t>ar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</a:t>
            </a:r>
            <a:r>
              <a:rPr sz="1900" spc="-35" dirty="0">
                <a:latin typeface="Verdana"/>
                <a:cs typeface="Verdana"/>
              </a:rPr>
              <a:t>l</a:t>
            </a:r>
            <a:r>
              <a:rPr sz="1900" spc="50" dirty="0">
                <a:latin typeface="Verdana"/>
                <a:cs typeface="Verdana"/>
              </a:rPr>
              <a:t>an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dirty="0">
                <a:latin typeface="Verdana"/>
                <a:cs typeface="Verdana"/>
              </a:rPr>
              <a:t>e</a:t>
            </a:r>
            <a:r>
              <a:rPr sz="1900" spc="-30" dirty="0">
                <a:latin typeface="Verdana"/>
                <a:cs typeface="Verdana"/>
              </a:rPr>
              <a:t>hd</a:t>
            </a:r>
            <a:r>
              <a:rPr sz="1900" spc="-5" dirty="0">
                <a:latin typeface="Verdana"/>
                <a:cs typeface="Verdana"/>
              </a:rPr>
              <a:t>i</a:t>
            </a:r>
            <a:r>
              <a:rPr sz="1900" spc="-100" dirty="0">
                <a:latin typeface="Verdana"/>
                <a:cs typeface="Verdana"/>
              </a:rPr>
              <a:t>tle</a:t>
            </a:r>
            <a:r>
              <a:rPr sz="1900" spc="-95" dirty="0">
                <a:latin typeface="Verdana"/>
                <a:cs typeface="Verdana"/>
              </a:rPr>
              <a:t>r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-110" dirty="0">
                <a:latin typeface="Verdana"/>
                <a:cs typeface="Verdana"/>
              </a:rPr>
              <a:t>sür</a:t>
            </a:r>
            <a:r>
              <a:rPr sz="1900" spc="-120" dirty="0">
                <a:latin typeface="Verdana"/>
                <a:cs typeface="Verdana"/>
              </a:rPr>
              <a:t>e</a:t>
            </a:r>
            <a:r>
              <a:rPr sz="1900" spc="-215" dirty="0">
                <a:latin typeface="Verdana"/>
                <a:cs typeface="Verdana"/>
              </a:rPr>
              <a:t>k</a:t>
            </a:r>
            <a:r>
              <a:rPr sz="1900" spc="-114" dirty="0">
                <a:latin typeface="Verdana"/>
                <a:cs typeface="Verdana"/>
              </a:rPr>
              <a:t>l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</a:t>
            </a:r>
            <a:r>
              <a:rPr sz="1900" spc="-35" dirty="0">
                <a:latin typeface="Verdana"/>
                <a:cs typeface="Verdana"/>
              </a:rPr>
              <a:t>l</a:t>
            </a:r>
            <a:r>
              <a:rPr sz="1900" spc="-55" dirty="0">
                <a:latin typeface="Verdana"/>
                <a:cs typeface="Verdana"/>
              </a:rPr>
              <a:t>a</a:t>
            </a:r>
            <a:r>
              <a:rPr sz="1900" spc="-35" dirty="0">
                <a:latin typeface="Verdana"/>
                <a:cs typeface="Verdana"/>
              </a:rPr>
              <a:t>r</a:t>
            </a:r>
            <a:r>
              <a:rPr sz="1900" spc="-10" dirty="0">
                <a:latin typeface="Verdana"/>
                <a:cs typeface="Verdana"/>
              </a:rPr>
              <a:t>ak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t</a:t>
            </a:r>
            <a:r>
              <a:rPr sz="1900" spc="30" dirty="0">
                <a:latin typeface="Verdana"/>
                <a:cs typeface="Verdana"/>
              </a:rPr>
              <a:t>a</a:t>
            </a:r>
            <a:r>
              <a:rPr sz="1900" spc="-215" dirty="0">
                <a:latin typeface="Verdana"/>
                <a:cs typeface="Verdana"/>
              </a:rPr>
              <a:t>k</a:t>
            </a:r>
            <a:r>
              <a:rPr sz="1900" spc="-90" dirty="0">
                <a:latin typeface="Verdana"/>
                <a:cs typeface="Verdana"/>
              </a:rPr>
              <a:t>i</a:t>
            </a:r>
            <a:r>
              <a:rPr sz="1900" spc="105" dirty="0">
                <a:latin typeface="Verdana"/>
                <a:cs typeface="Verdana"/>
              </a:rPr>
              <a:t>p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60" dirty="0">
                <a:latin typeface="Verdana"/>
                <a:cs typeface="Verdana"/>
              </a:rPr>
              <a:t>v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anal</a:t>
            </a:r>
            <a:r>
              <a:rPr sz="1900" spc="0" dirty="0">
                <a:latin typeface="Verdana"/>
                <a:cs typeface="Verdana"/>
              </a:rPr>
              <a:t>i</a:t>
            </a:r>
            <a:r>
              <a:rPr sz="1900" spc="-195" dirty="0">
                <a:latin typeface="Verdana"/>
                <a:cs typeface="Verdana"/>
              </a:rPr>
              <a:t>z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30" dirty="0">
                <a:latin typeface="Verdana"/>
                <a:cs typeface="Verdana"/>
              </a:rPr>
              <a:t>tm</a:t>
            </a:r>
            <a:r>
              <a:rPr sz="1900" spc="-20" dirty="0">
                <a:latin typeface="Verdana"/>
                <a:cs typeface="Verdana"/>
              </a:rPr>
              <a:t>e</a:t>
            </a:r>
            <a:r>
              <a:rPr sz="1900" spc="-170" dirty="0">
                <a:latin typeface="Verdana"/>
                <a:cs typeface="Verdana"/>
              </a:rPr>
              <a:t>,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25" dirty="0">
                <a:latin typeface="Verdana"/>
                <a:cs typeface="Verdana"/>
              </a:rPr>
              <a:t>bu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105" dirty="0">
                <a:latin typeface="Verdana"/>
                <a:cs typeface="Verdana"/>
              </a:rPr>
              <a:t>t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30" dirty="0">
                <a:latin typeface="Verdana"/>
                <a:cs typeface="Verdana"/>
              </a:rPr>
              <a:t>hd</a:t>
            </a:r>
            <a:r>
              <a:rPr sz="1900" spc="-5" dirty="0">
                <a:latin typeface="Verdana"/>
                <a:cs typeface="Verdana"/>
              </a:rPr>
              <a:t>i</a:t>
            </a:r>
            <a:r>
              <a:rPr sz="1900" spc="-100" dirty="0">
                <a:latin typeface="Verdana"/>
                <a:cs typeface="Verdana"/>
              </a:rPr>
              <a:t>tle</a:t>
            </a:r>
            <a:r>
              <a:rPr sz="1900" spc="-95" dirty="0">
                <a:latin typeface="Verdana"/>
                <a:cs typeface="Verdana"/>
              </a:rPr>
              <a:t>r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100" dirty="0">
                <a:latin typeface="Verdana"/>
                <a:cs typeface="Verdana"/>
              </a:rPr>
              <a:t>ka</a:t>
            </a:r>
            <a:r>
              <a:rPr sz="1900" spc="-65" dirty="0">
                <a:latin typeface="Verdana"/>
                <a:cs typeface="Verdana"/>
              </a:rPr>
              <a:t>r</a:t>
            </a:r>
            <a:r>
              <a:rPr sz="1900" spc="-200" dirty="0">
                <a:latin typeface="Verdana"/>
                <a:cs typeface="Verdana"/>
              </a:rPr>
              <a:t>şı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alı</a:t>
            </a:r>
            <a:r>
              <a:rPr sz="1900" spc="70" dirty="0">
                <a:latin typeface="Verdana"/>
                <a:cs typeface="Verdana"/>
              </a:rPr>
              <a:t>nab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165" dirty="0">
                <a:latin typeface="Verdana"/>
                <a:cs typeface="Verdana"/>
              </a:rPr>
              <a:t>ce</a:t>
            </a:r>
            <a:r>
              <a:rPr sz="1900" spc="-175" dirty="0">
                <a:latin typeface="Verdana"/>
                <a:cs typeface="Verdana"/>
              </a:rPr>
              <a:t>k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ön</a:t>
            </a:r>
            <a:r>
              <a:rPr sz="1900" spc="-3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70" dirty="0">
                <a:latin typeface="Verdana"/>
                <a:cs typeface="Verdana"/>
              </a:rPr>
              <a:t>m</a:t>
            </a:r>
            <a:r>
              <a:rPr sz="1900" spc="-60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95" dirty="0">
                <a:latin typeface="Verdana"/>
                <a:cs typeface="Verdana"/>
              </a:rPr>
              <a:t>ri 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35" dirty="0">
                <a:latin typeface="Verdana"/>
                <a:cs typeface="Verdana"/>
              </a:rPr>
              <a:t>ncelem</a:t>
            </a:r>
            <a:r>
              <a:rPr sz="1900" spc="40" dirty="0">
                <a:latin typeface="Verdana"/>
                <a:cs typeface="Verdana"/>
              </a:rPr>
              <a:t>e</a:t>
            </a:r>
            <a:r>
              <a:rPr sz="1900" spc="-170" dirty="0">
                <a:latin typeface="Verdana"/>
                <a:cs typeface="Verdana"/>
              </a:rPr>
              <a:t>,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ge</a:t>
            </a:r>
            <a:r>
              <a:rPr sz="1900" spc="-10" dirty="0">
                <a:latin typeface="Verdana"/>
                <a:cs typeface="Verdana"/>
              </a:rPr>
              <a:t>r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215" dirty="0">
                <a:latin typeface="Verdana"/>
                <a:cs typeface="Verdana"/>
              </a:rPr>
              <a:t>k</a:t>
            </a:r>
            <a:r>
              <a:rPr sz="1900" spc="-114" dirty="0">
                <a:latin typeface="Verdana"/>
                <a:cs typeface="Verdana"/>
              </a:rPr>
              <a:t>l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ön</a:t>
            </a:r>
            <a:r>
              <a:rPr sz="1900" spc="-3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70" dirty="0">
                <a:latin typeface="Verdana"/>
                <a:cs typeface="Verdana"/>
              </a:rPr>
              <a:t>m</a:t>
            </a:r>
            <a:r>
              <a:rPr sz="1900" spc="-60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95" dirty="0">
                <a:latin typeface="Verdana"/>
                <a:cs typeface="Verdana"/>
              </a:rPr>
              <a:t>ri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spc="45" dirty="0">
                <a:latin typeface="Verdana"/>
                <a:cs typeface="Verdana"/>
              </a:rPr>
              <a:t>de</a:t>
            </a:r>
            <a:r>
              <a:rPr sz="1900" spc="60" dirty="0">
                <a:latin typeface="Verdana"/>
                <a:cs typeface="Verdana"/>
              </a:rPr>
              <a:t>v</a:t>
            </a:r>
            <a:r>
              <a:rPr sz="1900" spc="-60" dirty="0">
                <a:latin typeface="Verdana"/>
                <a:cs typeface="Verdana"/>
              </a:rPr>
              <a:t>r</a:t>
            </a:r>
            <a:r>
              <a:rPr sz="1900" spc="-80" dirty="0">
                <a:latin typeface="Verdana"/>
                <a:cs typeface="Verdana"/>
              </a:rPr>
              <a:t>e</a:t>
            </a:r>
            <a:r>
              <a:rPr sz="1900" spc="-120" dirty="0">
                <a:latin typeface="Verdana"/>
                <a:cs typeface="Verdana"/>
              </a:rPr>
              <a:t>y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-15" dirty="0">
                <a:latin typeface="Verdana"/>
                <a:cs typeface="Verdana"/>
              </a:rPr>
              <a:t>alma,</a:t>
            </a:r>
            <a:r>
              <a:rPr sz="1900" spc="-1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ön</a:t>
            </a:r>
            <a:r>
              <a:rPr sz="1900" spc="-3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70" dirty="0">
                <a:latin typeface="Verdana"/>
                <a:cs typeface="Verdana"/>
              </a:rPr>
              <a:t>m</a:t>
            </a:r>
            <a:r>
              <a:rPr sz="1900" spc="-60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235" dirty="0">
                <a:latin typeface="Verdana"/>
                <a:cs typeface="Verdana"/>
              </a:rPr>
              <a:t>r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50" dirty="0">
                <a:latin typeface="Verdana"/>
                <a:cs typeface="Verdana"/>
              </a:rPr>
              <a:t>n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düzgün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25" dirty="0">
                <a:latin typeface="Verdana"/>
                <a:cs typeface="Verdana"/>
              </a:rPr>
              <a:t>çal</a:t>
            </a:r>
            <a:r>
              <a:rPr sz="1900" dirty="0">
                <a:latin typeface="Verdana"/>
                <a:cs typeface="Verdana"/>
              </a:rPr>
              <a:t>ı</a:t>
            </a:r>
            <a:r>
              <a:rPr sz="1900" spc="-90" dirty="0">
                <a:latin typeface="Verdana"/>
                <a:cs typeface="Verdana"/>
              </a:rPr>
              <a:t>ştı</a:t>
            </a:r>
            <a:r>
              <a:rPr sz="1900" spc="-155" dirty="0">
                <a:latin typeface="Verdana"/>
                <a:cs typeface="Verdana"/>
              </a:rPr>
              <a:t>ğı</a:t>
            </a:r>
            <a:r>
              <a:rPr sz="1900" spc="-95" dirty="0">
                <a:latin typeface="Verdana"/>
                <a:cs typeface="Verdana"/>
              </a:rPr>
              <a:t>nı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10" dirty="0">
                <a:latin typeface="Verdana"/>
                <a:cs typeface="Verdana"/>
              </a:rPr>
              <a:t>sür</a:t>
            </a:r>
            <a:r>
              <a:rPr sz="1900" spc="-120" dirty="0">
                <a:latin typeface="Verdana"/>
                <a:cs typeface="Verdana"/>
              </a:rPr>
              <a:t>e</a:t>
            </a:r>
            <a:r>
              <a:rPr sz="1900" spc="-215" dirty="0">
                <a:latin typeface="Verdana"/>
                <a:cs typeface="Verdana"/>
              </a:rPr>
              <a:t>k</a:t>
            </a:r>
            <a:r>
              <a:rPr sz="1900" spc="-114" dirty="0">
                <a:latin typeface="Verdana"/>
                <a:cs typeface="Verdana"/>
              </a:rPr>
              <a:t>l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</a:t>
            </a:r>
            <a:r>
              <a:rPr sz="1900" spc="-35" dirty="0">
                <a:latin typeface="Verdana"/>
                <a:cs typeface="Verdana"/>
              </a:rPr>
              <a:t>l</a:t>
            </a:r>
            <a:r>
              <a:rPr sz="1900" spc="-55" dirty="0">
                <a:latin typeface="Verdana"/>
                <a:cs typeface="Verdana"/>
              </a:rPr>
              <a:t>a</a:t>
            </a:r>
            <a:r>
              <a:rPr sz="1900" spc="-35" dirty="0">
                <a:latin typeface="Verdana"/>
                <a:cs typeface="Verdana"/>
              </a:rPr>
              <a:t>r</a:t>
            </a:r>
            <a:r>
              <a:rPr sz="1900" spc="-10" dirty="0">
                <a:latin typeface="Verdana"/>
                <a:cs typeface="Verdana"/>
              </a:rPr>
              <a:t>ak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k</a:t>
            </a:r>
            <a:r>
              <a:rPr sz="1900" spc="-55" dirty="0">
                <a:latin typeface="Verdana"/>
                <a:cs typeface="Verdana"/>
              </a:rPr>
              <a:t>o</a:t>
            </a:r>
            <a:r>
              <a:rPr sz="1900" spc="-140" dirty="0">
                <a:latin typeface="Verdana"/>
                <a:cs typeface="Verdana"/>
              </a:rPr>
              <a:t>nt</a:t>
            </a:r>
            <a:r>
              <a:rPr sz="1900" spc="-114" dirty="0">
                <a:latin typeface="Verdana"/>
                <a:cs typeface="Verdana"/>
              </a:rPr>
              <a:t>r</a:t>
            </a:r>
            <a:r>
              <a:rPr sz="1900" spc="-30" dirty="0">
                <a:latin typeface="Verdana"/>
                <a:cs typeface="Verdana"/>
              </a:rPr>
              <a:t>ol</a:t>
            </a:r>
            <a:r>
              <a:rPr sz="1900" spc="-25" dirty="0">
                <a:latin typeface="Verdana"/>
                <a:cs typeface="Verdana"/>
              </a:rPr>
              <a:t> 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30" dirty="0">
                <a:latin typeface="Verdana"/>
                <a:cs typeface="Verdana"/>
              </a:rPr>
              <a:t>tme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260" dirty="0">
                <a:latin typeface="Verdana"/>
                <a:cs typeface="Verdana"/>
              </a:rPr>
              <a:t>ş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235" dirty="0">
                <a:latin typeface="Verdana"/>
                <a:cs typeface="Verdana"/>
              </a:rPr>
              <a:t>r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95" dirty="0">
                <a:latin typeface="Verdana"/>
                <a:cs typeface="Verdana"/>
              </a:rPr>
              <a:t>ni</a:t>
            </a:r>
            <a:r>
              <a:rPr sz="1900" spc="-17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ge</a:t>
            </a:r>
            <a:r>
              <a:rPr sz="1900" spc="-10" dirty="0">
                <a:latin typeface="Verdana"/>
                <a:cs typeface="Verdana"/>
              </a:rPr>
              <a:t>r</a:t>
            </a:r>
            <a:r>
              <a:rPr sz="1900" spc="165" dirty="0">
                <a:latin typeface="Verdana"/>
                <a:cs typeface="Verdana"/>
              </a:rPr>
              <a:t>çe</a:t>
            </a:r>
            <a:r>
              <a:rPr sz="1900" spc="-215" dirty="0">
                <a:latin typeface="Verdana"/>
                <a:cs typeface="Verdana"/>
              </a:rPr>
              <a:t>k</a:t>
            </a:r>
            <a:r>
              <a:rPr sz="1900" spc="-114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95" dirty="0">
                <a:latin typeface="Verdana"/>
                <a:cs typeface="Verdana"/>
              </a:rPr>
              <a:t>şt</a:t>
            </a:r>
            <a:r>
              <a:rPr sz="1900" spc="-105" dirty="0">
                <a:latin typeface="Verdana"/>
                <a:cs typeface="Verdana"/>
              </a:rPr>
              <a:t>i</a:t>
            </a:r>
            <a:r>
              <a:rPr sz="1900" spc="-235" dirty="0">
                <a:latin typeface="Verdana"/>
                <a:cs typeface="Verdana"/>
              </a:rPr>
              <a:t>r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204" dirty="0">
                <a:latin typeface="Verdana"/>
                <a:cs typeface="Verdana"/>
              </a:rPr>
              <a:t>r.</a:t>
            </a:r>
            <a:endParaRPr sz="19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1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000" spc="80" dirty="0">
                <a:latin typeface="Verdana"/>
                <a:cs typeface="Verdana"/>
              </a:rPr>
              <a:t>G</a:t>
            </a:r>
            <a:r>
              <a:rPr sz="2000" spc="75" dirty="0">
                <a:latin typeface="Verdana"/>
                <a:cs typeface="Verdana"/>
              </a:rPr>
              <a:t>ü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nl</a:t>
            </a:r>
            <a:r>
              <a:rPr sz="2000" spc="-90" dirty="0">
                <a:latin typeface="Verdana"/>
                <a:cs typeface="Verdana"/>
              </a:rPr>
              <a:t>i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Danı</a:t>
            </a:r>
            <a:r>
              <a:rPr sz="2000" spc="-55" dirty="0">
                <a:latin typeface="Verdana"/>
                <a:cs typeface="Verdana"/>
              </a:rPr>
              <a:t>şma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50" dirty="0">
                <a:latin typeface="Verdana"/>
                <a:cs typeface="Verdana"/>
              </a:rPr>
              <a:t>ı</a:t>
            </a:r>
            <a:endParaRPr sz="2000">
              <a:latin typeface="Verdana"/>
              <a:cs typeface="Verdana"/>
            </a:endParaRPr>
          </a:p>
          <a:p>
            <a:pPr marL="652780" marR="17145" lvl="1" indent="-247015">
              <a:lnSpc>
                <a:spcPct val="80000"/>
              </a:lnSpc>
              <a:spcBef>
                <a:spcPts val="459"/>
              </a:spcBef>
              <a:buClr>
                <a:srgbClr val="93C500"/>
              </a:buClr>
              <a:buSzPct val="76315"/>
              <a:buFont typeface="Wingdings"/>
              <a:buChar char=""/>
              <a:tabLst>
                <a:tab pos="653415" algn="l"/>
              </a:tabLst>
            </a:pPr>
            <a:r>
              <a:rPr sz="1900" spc="-170" dirty="0">
                <a:latin typeface="Verdana"/>
                <a:cs typeface="Verdana"/>
              </a:rPr>
              <a:t>U</a:t>
            </a:r>
            <a:r>
              <a:rPr sz="1900" spc="-40" dirty="0">
                <a:latin typeface="Verdana"/>
                <a:cs typeface="Verdana"/>
              </a:rPr>
              <a:t>zman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</a:t>
            </a:r>
            <a:r>
              <a:rPr sz="1900" spc="-35" dirty="0">
                <a:latin typeface="Verdana"/>
                <a:cs typeface="Verdana"/>
              </a:rPr>
              <a:t>l</a:t>
            </a:r>
            <a:r>
              <a:rPr sz="1900" spc="-75" dirty="0">
                <a:latin typeface="Verdana"/>
                <a:cs typeface="Verdana"/>
              </a:rPr>
              <a:t>duk</a:t>
            </a:r>
            <a:r>
              <a:rPr sz="1900" spc="-45" dirty="0">
                <a:latin typeface="Verdana"/>
                <a:cs typeface="Verdana"/>
              </a:rPr>
              <a:t>l</a:t>
            </a:r>
            <a:r>
              <a:rPr sz="1900" spc="-55" dirty="0">
                <a:latin typeface="Verdana"/>
                <a:cs typeface="Verdana"/>
              </a:rPr>
              <a:t>a</a:t>
            </a:r>
            <a:r>
              <a:rPr sz="1900" spc="-35" dirty="0">
                <a:latin typeface="Verdana"/>
                <a:cs typeface="Verdana"/>
              </a:rPr>
              <a:t>r</a:t>
            </a:r>
            <a:r>
              <a:rPr sz="1900" spc="-145" dirty="0">
                <a:latin typeface="Verdana"/>
                <a:cs typeface="Verdana"/>
              </a:rPr>
              <a:t>ı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alan</a:t>
            </a:r>
            <a:r>
              <a:rPr sz="1900" spc="-15" dirty="0">
                <a:latin typeface="Verdana"/>
                <a:cs typeface="Verdana"/>
              </a:rPr>
              <a:t>l</a:t>
            </a:r>
            <a:r>
              <a:rPr sz="1900" spc="-55" dirty="0">
                <a:latin typeface="Verdana"/>
                <a:cs typeface="Verdana"/>
              </a:rPr>
              <a:t>a</a:t>
            </a:r>
            <a:r>
              <a:rPr sz="1900" spc="-35" dirty="0">
                <a:latin typeface="Verdana"/>
                <a:cs typeface="Verdana"/>
              </a:rPr>
              <a:t>r</a:t>
            </a:r>
            <a:r>
              <a:rPr sz="1900" spc="150" dirty="0">
                <a:latin typeface="Verdana"/>
                <a:cs typeface="Verdana"/>
              </a:rPr>
              <a:t>a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göre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260" dirty="0">
                <a:latin typeface="Verdana"/>
                <a:cs typeface="Verdana"/>
              </a:rPr>
              <a:t>ş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00" dirty="0">
                <a:latin typeface="Verdana"/>
                <a:cs typeface="Verdana"/>
              </a:rPr>
              <a:t>rk</a:t>
            </a:r>
            <a:r>
              <a:rPr sz="1900" spc="-114" dirty="0">
                <a:latin typeface="Verdana"/>
                <a:cs typeface="Verdana"/>
              </a:rPr>
              <a:t>e</a:t>
            </a:r>
            <a:r>
              <a:rPr sz="1900" spc="-100" dirty="0">
                <a:latin typeface="Verdana"/>
                <a:cs typeface="Verdana"/>
              </a:rPr>
              <a:t>tle</a:t>
            </a:r>
            <a:r>
              <a:rPr sz="1900" spc="-95" dirty="0">
                <a:latin typeface="Verdana"/>
                <a:cs typeface="Verdana"/>
              </a:rPr>
              <a:t>r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50" dirty="0">
                <a:latin typeface="Verdana"/>
                <a:cs typeface="Verdana"/>
              </a:rPr>
              <a:t>n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-15" dirty="0">
                <a:latin typeface="Verdana"/>
                <a:cs typeface="Verdana"/>
              </a:rPr>
              <a:t>gü</a:t>
            </a:r>
            <a:r>
              <a:rPr sz="1900" dirty="0">
                <a:latin typeface="Verdana"/>
                <a:cs typeface="Verdana"/>
              </a:rPr>
              <a:t>v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35" dirty="0">
                <a:latin typeface="Verdana"/>
                <a:cs typeface="Verdana"/>
              </a:rPr>
              <a:t>n</a:t>
            </a:r>
            <a:r>
              <a:rPr sz="1900" spc="-70" dirty="0">
                <a:latin typeface="Verdana"/>
                <a:cs typeface="Verdana"/>
              </a:rPr>
              <a:t>l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75" dirty="0">
                <a:latin typeface="Verdana"/>
                <a:cs typeface="Verdana"/>
              </a:rPr>
              <a:t>k</a:t>
            </a:r>
            <a:r>
              <a:rPr sz="1900" spc="-105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k</a:t>
            </a:r>
            <a:r>
              <a:rPr sz="1900" spc="-55" dirty="0">
                <a:latin typeface="Verdana"/>
                <a:cs typeface="Verdana"/>
              </a:rPr>
              <a:t>onusundaki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b</a:t>
            </a:r>
            <a:r>
              <a:rPr sz="1900" spc="5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-25" dirty="0">
                <a:latin typeface="Verdana"/>
                <a:cs typeface="Verdana"/>
              </a:rPr>
              <a:t>gi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20" dirty="0">
                <a:latin typeface="Verdana"/>
                <a:cs typeface="Verdana"/>
              </a:rPr>
              <a:t>ht</a:t>
            </a:r>
            <a:r>
              <a:rPr sz="1900" spc="-50" dirty="0">
                <a:latin typeface="Verdana"/>
                <a:cs typeface="Verdana"/>
              </a:rPr>
              <a:t>i</a:t>
            </a:r>
            <a:r>
              <a:rPr sz="1900" spc="-120" dirty="0">
                <a:latin typeface="Verdana"/>
                <a:cs typeface="Verdana"/>
              </a:rPr>
              <a:t>y</a:t>
            </a:r>
            <a:r>
              <a:rPr sz="1900" spc="45" dirty="0">
                <a:latin typeface="Verdana"/>
                <a:cs typeface="Verdana"/>
              </a:rPr>
              <a:t>acı</a:t>
            </a:r>
            <a:r>
              <a:rPr sz="1900" spc="50" dirty="0">
                <a:latin typeface="Verdana"/>
                <a:cs typeface="Verdana"/>
              </a:rPr>
              <a:t>n</a:t>
            </a:r>
            <a:r>
              <a:rPr sz="1900" spc="-145" dirty="0">
                <a:latin typeface="Verdana"/>
                <a:cs typeface="Verdana"/>
              </a:rPr>
              <a:t>ı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-100" dirty="0">
                <a:latin typeface="Verdana"/>
                <a:cs typeface="Verdana"/>
              </a:rPr>
              <a:t>ka</a:t>
            </a:r>
            <a:r>
              <a:rPr sz="1900" spc="-65" dirty="0">
                <a:latin typeface="Verdana"/>
                <a:cs typeface="Verdana"/>
              </a:rPr>
              <a:t>r</a:t>
            </a:r>
            <a:r>
              <a:rPr sz="1900" spc="-260" dirty="0">
                <a:latin typeface="Verdana"/>
                <a:cs typeface="Verdana"/>
              </a:rPr>
              <a:t>ş</a:t>
            </a:r>
            <a:r>
              <a:rPr sz="1900" spc="-155" dirty="0">
                <a:latin typeface="Verdana"/>
                <a:cs typeface="Verdana"/>
              </a:rPr>
              <a:t>ıl</a:t>
            </a:r>
            <a:r>
              <a:rPr sz="1900" spc="-45" dirty="0">
                <a:latin typeface="Verdana"/>
                <a:cs typeface="Verdana"/>
              </a:rPr>
              <a:t>ar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60" dirty="0">
                <a:latin typeface="Verdana"/>
                <a:cs typeface="Verdana"/>
              </a:rPr>
              <a:t>v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ge</a:t>
            </a:r>
            <a:r>
              <a:rPr sz="1900" spc="-10" dirty="0">
                <a:latin typeface="Verdana"/>
                <a:cs typeface="Verdana"/>
              </a:rPr>
              <a:t>r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215" dirty="0">
                <a:latin typeface="Verdana"/>
                <a:cs typeface="Verdana"/>
              </a:rPr>
              <a:t>k</a:t>
            </a:r>
            <a:r>
              <a:rPr sz="1900" spc="-114" dirty="0">
                <a:latin typeface="Verdana"/>
                <a:cs typeface="Verdana"/>
              </a:rPr>
              <a:t>l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85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çözüml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95" dirty="0">
                <a:latin typeface="Verdana"/>
                <a:cs typeface="Verdana"/>
              </a:rPr>
              <a:t>ri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55" dirty="0">
                <a:latin typeface="Verdana"/>
                <a:cs typeface="Verdana"/>
              </a:rPr>
              <a:t>öner</a:t>
            </a:r>
            <a:r>
              <a:rPr sz="1900" spc="-10" dirty="0">
                <a:latin typeface="Verdana"/>
                <a:cs typeface="Verdana"/>
              </a:rPr>
              <a:t>i</a:t>
            </a:r>
            <a:r>
              <a:rPr sz="1900" spc="-245" dirty="0">
                <a:latin typeface="Verdana"/>
                <a:cs typeface="Verdana"/>
              </a:rPr>
              <a:t>r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120" dirty="0">
                <a:latin typeface="Verdana"/>
                <a:cs typeface="Verdana"/>
              </a:rPr>
              <a:t>y</a:t>
            </a:r>
            <a:r>
              <a:rPr sz="1900" spc="150" dirty="0">
                <a:latin typeface="Verdana"/>
                <a:cs typeface="Verdana"/>
              </a:rPr>
              <a:t>a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130" dirty="0">
                <a:latin typeface="Verdana"/>
                <a:cs typeface="Verdana"/>
              </a:rPr>
              <a:t>da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175" dirty="0">
                <a:latin typeface="Verdana"/>
                <a:cs typeface="Verdana"/>
              </a:rPr>
              <a:t>ü</a:t>
            </a:r>
            <a:r>
              <a:rPr sz="1900" spc="-114" dirty="0">
                <a:latin typeface="Verdana"/>
                <a:cs typeface="Verdana"/>
              </a:rPr>
              <a:t>r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50" dirty="0">
                <a:latin typeface="Verdana"/>
                <a:cs typeface="Verdana"/>
              </a:rPr>
              <a:t>t</a:t>
            </a:r>
            <a:r>
              <a:rPr sz="1900" spc="-85" dirty="0">
                <a:latin typeface="Verdana"/>
                <a:cs typeface="Verdana"/>
              </a:rPr>
              <a:t>i</a:t>
            </a:r>
            <a:r>
              <a:rPr sz="1900" spc="-135" dirty="0">
                <a:latin typeface="Verdana"/>
                <a:cs typeface="Verdana"/>
              </a:rPr>
              <a:t>rle</a:t>
            </a:r>
            <a:r>
              <a:rPr sz="1900" spc="-125" dirty="0">
                <a:latin typeface="Verdana"/>
                <a:cs typeface="Verdana"/>
              </a:rPr>
              <a:t>r</a:t>
            </a:r>
            <a:r>
              <a:rPr sz="1900" spc="-170" dirty="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25" dirty="0">
                <a:latin typeface="Verdana"/>
                <a:cs typeface="Verdana"/>
              </a:rPr>
              <a:t>4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15" dirty="0">
                <a:latin typeface="Verdana"/>
                <a:cs typeface="Verdana"/>
              </a:rPr>
              <a:t> </a:t>
            </a:r>
            <a:r>
              <a:rPr sz="4000" spc="300" dirty="0"/>
              <a:t>AĞ</a:t>
            </a:r>
            <a:r>
              <a:rPr sz="4000" spc="-275" dirty="0"/>
              <a:t> </a:t>
            </a:r>
            <a:r>
              <a:rPr sz="4000" spc="-280" dirty="0"/>
              <a:t>YÖNETİMİ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64359"/>
            <a:ext cx="6448425" cy="271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0066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320" dirty="0">
                <a:latin typeface="Verdana"/>
                <a:cs typeface="Verdana"/>
              </a:rPr>
              <a:t>B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lgisayar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m</a:t>
            </a:r>
            <a:r>
              <a:rPr sz="2400" spc="-50" dirty="0">
                <a:latin typeface="Verdana"/>
                <a:cs typeface="Verdana"/>
              </a:rPr>
              <a:t>ü</a:t>
            </a:r>
            <a:r>
              <a:rPr sz="2400" spc="40" dirty="0">
                <a:latin typeface="Verdana"/>
                <a:cs typeface="Verdana"/>
              </a:rPr>
              <a:t>hen</a:t>
            </a:r>
            <a:r>
              <a:rPr sz="2400" spc="45" dirty="0">
                <a:latin typeface="Verdana"/>
                <a:cs typeface="Verdana"/>
              </a:rPr>
              <a:t>d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25" dirty="0">
                <a:latin typeface="Verdana"/>
                <a:cs typeface="Verdana"/>
              </a:rPr>
              <a:t>sle</a:t>
            </a:r>
            <a:r>
              <a:rPr sz="2400" spc="-320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120" dirty="0">
                <a:latin typeface="Verdana"/>
                <a:cs typeface="Verdana"/>
              </a:rPr>
              <a:t>ğ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kur</a:t>
            </a:r>
            <a:r>
              <a:rPr sz="2400" spc="-175" dirty="0">
                <a:latin typeface="Verdana"/>
                <a:cs typeface="Verdana"/>
              </a:rPr>
              <a:t>u</a:t>
            </a:r>
            <a:r>
              <a:rPr sz="2400" spc="-120" dirty="0">
                <a:latin typeface="Verdana"/>
                <a:cs typeface="Verdana"/>
              </a:rPr>
              <a:t>lu</a:t>
            </a:r>
            <a:r>
              <a:rPr sz="2400" spc="-75" dirty="0">
                <a:latin typeface="Verdana"/>
                <a:cs typeface="Verdana"/>
              </a:rPr>
              <a:t>mu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yöne</a:t>
            </a:r>
            <a:r>
              <a:rPr sz="2400" spc="-185" dirty="0">
                <a:latin typeface="Verdana"/>
                <a:cs typeface="Verdana"/>
              </a:rPr>
              <a:t>t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mi</a:t>
            </a:r>
            <a:r>
              <a:rPr sz="2400" spc="-70" dirty="0">
                <a:latin typeface="Verdana"/>
                <a:cs typeface="Verdana"/>
              </a:rPr>
              <a:t>n</a:t>
            </a:r>
            <a:r>
              <a:rPr sz="2400" spc="-12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</a:t>
            </a:r>
            <a:r>
              <a:rPr sz="2400" spc="-114" dirty="0">
                <a:latin typeface="Verdana"/>
                <a:cs typeface="Verdana"/>
              </a:rPr>
              <a:t>ü</a:t>
            </a:r>
            <a:r>
              <a:rPr sz="2400" spc="-85" dirty="0">
                <a:latin typeface="Verdana"/>
                <a:cs typeface="Verdana"/>
              </a:rPr>
              <a:t>m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ş</a:t>
            </a:r>
            <a:r>
              <a:rPr sz="2400" spc="-65" dirty="0">
                <a:latin typeface="Verdana"/>
                <a:cs typeface="Verdana"/>
              </a:rPr>
              <a:t>a</a:t>
            </a:r>
            <a:r>
              <a:rPr sz="2400" spc="65" dirty="0">
                <a:latin typeface="Verdana"/>
                <a:cs typeface="Verdana"/>
              </a:rPr>
              <a:t>m</a:t>
            </a:r>
            <a:r>
              <a:rPr sz="2400" spc="5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la</a:t>
            </a:r>
            <a:r>
              <a:rPr sz="2400" spc="-40" dirty="0">
                <a:latin typeface="Verdana"/>
                <a:cs typeface="Verdana"/>
              </a:rPr>
              <a:t>rında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40" dirty="0">
                <a:latin typeface="Verdana"/>
                <a:cs typeface="Verdana"/>
              </a:rPr>
              <a:t>örev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al</a:t>
            </a: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10" dirty="0">
                <a:latin typeface="Verdana"/>
                <a:cs typeface="Verdana"/>
              </a:rPr>
              <a:t>rak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70" dirty="0">
                <a:latin typeface="Verdana"/>
                <a:cs typeface="Verdana"/>
              </a:rPr>
              <a:t>şle</a:t>
            </a:r>
            <a:r>
              <a:rPr sz="2400" spc="-175" dirty="0">
                <a:latin typeface="Verdana"/>
                <a:cs typeface="Verdana"/>
              </a:rPr>
              <a:t>ri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düz</a:t>
            </a:r>
            <a:r>
              <a:rPr sz="2400" spc="-70" dirty="0">
                <a:latin typeface="Verdana"/>
                <a:cs typeface="Verdana"/>
              </a:rPr>
              <a:t>enli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yürü</a:t>
            </a:r>
            <a:r>
              <a:rPr sz="2400" spc="-185" dirty="0">
                <a:latin typeface="Verdana"/>
                <a:cs typeface="Verdana"/>
              </a:rPr>
              <a:t>m</a:t>
            </a:r>
            <a:r>
              <a:rPr sz="2400" spc="-150" dirty="0">
                <a:latin typeface="Verdana"/>
                <a:cs typeface="Verdana"/>
              </a:rPr>
              <a:t>es</a:t>
            </a:r>
            <a:r>
              <a:rPr sz="2400" spc="-50" dirty="0">
                <a:latin typeface="Verdana"/>
                <a:cs typeface="Verdana"/>
              </a:rPr>
              <a:t>i</a:t>
            </a:r>
            <a:r>
              <a:rPr sz="2400" spc="-120" dirty="0">
                <a:latin typeface="Verdana"/>
                <a:cs typeface="Verdana"/>
              </a:rPr>
              <a:t>ni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sa</a:t>
            </a:r>
            <a:r>
              <a:rPr sz="2400" spc="40" dirty="0">
                <a:latin typeface="Verdana"/>
                <a:cs typeface="Verdana"/>
              </a:rPr>
              <a:t>ğl</a:t>
            </a:r>
            <a:r>
              <a:rPr sz="2400" spc="60" dirty="0">
                <a:latin typeface="Verdana"/>
                <a:cs typeface="Verdana"/>
              </a:rPr>
              <a:t>a</a:t>
            </a:r>
            <a:r>
              <a:rPr sz="2400" spc="-160" dirty="0">
                <a:latin typeface="Verdana"/>
                <a:cs typeface="Verdana"/>
              </a:rPr>
              <a:t>rlar.</a:t>
            </a:r>
            <a:endParaRPr sz="2400">
              <a:latin typeface="Verdana"/>
              <a:cs typeface="Verdana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125" dirty="0">
                <a:latin typeface="Verdana"/>
                <a:cs typeface="Verdana"/>
              </a:rPr>
              <a:t>Ağ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ş</a:t>
            </a:r>
            <a:r>
              <a:rPr sz="2400" spc="-150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rket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60" dirty="0">
                <a:latin typeface="Verdana"/>
                <a:cs typeface="Verdana"/>
              </a:rPr>
              <a:t>çi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120" dirty="0">
                <a:latin typeface="Verdana"/>
                <a:cs typeface="Verdana"/>
              </a:rPr>
              <a:t>ğ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ol</a:t>
            </a:r>
            <a:r>
              <a:rPr sz="2400" spc="55" dirty="0">
                <a:latin typeface="Verdana"/>
                <a:cs typeface="Verdana"/>
              </a:rPr>
              <a:t>a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50" dirty="0">
                <a:latin typeface="Verdana"/>
                <a:cs typeface="Verdana"/>
              </a:rPr>
              <a:t>leceği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g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dış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05" dirty="0">
                <a:latin typeface="Verdana"/>
                <a:cs typeface="Verdana"/>
              </a:rPr>
              <a:t>rıya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çık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120" dirty="0">
                <a:latin typeface="Verdana"/>
                <a:cs typeface="Verdana"/>
              </a:rPr>
              <a:t>ğ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70" dirty="0">
                <a:latin typeface="Verdana"/>
                <a:cs typeface="Verdana"/>
              </a:rPr>
              <a:t>da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olab</a:t>
            </a:r>
            <a:r>
              <a:rPr sz="2400" spc="25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260" dirty="0">
                <a:latin typeface="Verdana"/>
                <a:cs typeface="Verdana"/>
              </a:rPr>
              <a:t>r.</a:t>
            </a:r>
            <a:endParaRPr sz="2400">
              <a:latin typeface="Verdana"/>
              <a:cs typeface="Verdana"/>
            </a:endParaRPr>
          </a:p>
          <a:p>
            <a:pPr marL="287020" marR="511175" indent="-274320">
              <a:lnSpc>
                <a:spcPct val="100000"/>
              </a:lnSpc>
              <a:spcBef>
                <a:spcPts val="57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125" dirty="0">
                <a:latin typeface="Verdana"/>
                <a:cs typeface="Verdana"/>
              </a:rPr>
              <a:t>Ağ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yöne</a:t>
            </a:r>
            <a:r>
              <a:rPr sz="2400" spc="-185" dirty="0">
                <a:latin typeface="Verdana"/>
                <a:cs typeface="Verdana"/>
              </a:rPr>
              <a:t>t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mi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konu</a:t>
            </a:r>
            <a:r>
              <a:rPr sz="2400" spc="-175" dirty="0">
                <a:latin typeface="Verdana"/>
                <a:cs typeface="Verdana"/>
              </a:rPr>
              <a:t>s</a:t>
            </a:r>
            <a:r>
              <a:rPr sz="2400" spc="-204" dirty="0">
                <a:latin typeface="Verdana"/>
                <a:cs typeface="Verdana"/>
              </a:rPr>
              <a:t>u</a:t>
            </a:r>
            <a:r>
              <a:rPr sz="2400" spc="95" dirty="0">
                <a:latin typeface="Verdana"/>
                <a:cs typeface="Verdana"/>
              </a:rPr>
              <a:t>nda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çok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i</a:t>
            </a:r>
            <a:r>
              <a:rPr sz="2400" spc="-320" dirty="0">
                <a:latin typeface="Verdana"/>
                <a:cs typeface="Verdana"/>
              </a:rPr>
              <a:t>ş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la</a:t>
            </a:r>
            <a:r>
              <a:rPr sz="2400" spc="-120" dirty="0">
                <a:latin typeface="Verdana"/>
                <a:cs typeface="Verdana"/>
              </a:rPr>
              <a:t>nı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m</a:t>
            </a:r>
            <a:r>
              <a:rPr sz="2400" spc="2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40" dirty="0">
                <a:latin typeface="Verdana"/>
                <a:cs typeface="Verdana"/>
              </a:rPr>
              <a:t>cu</a:t>
            </a:r>
            <a:r>
              <a:rPr sz="2400" spc="30" dirty="0">
                <a:latin typeface="Verdana"/>
                <a:cs typeface="Verdana"/>
              </a:rPr>
              <a:t>t</a:t>
            </a:r>
            <a:r>
              <a:rPr sz="2400" spc="-180" dirty="0">
                <a:latin typeface="Verdana"/>
                <a:cs typeface="Verdana"/>
              </a:rPr>
              <a:t>tur.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1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296795"/>
            <a:ext cx="6446520" cy="330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90" dirty="0">
                <a:latin typeface="Verdana"/>
                <a:cs typeface="Verdana"/>
              </a:rPr>
              <a:t>A</a:t>
            </a:r>
            <a:r>
              <a:rPr sz="2200" spc="105" dirty="0">
                <a:latin typeface="Verdana"/>
                <a:cs typeface="Verdana"/>
              </a:rPr>
              <a:t>ğ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90" dirty="0">
                <a:latin typeface="Verdana"/>
                <a:cs typeface="Verdana"/>
              </a:rPr>
              <a:t>A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al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40" dirty="0">
                <a:latin typeface="Verdana"/>
                <a:cs typeface="Verdana"/>
              </a:rPr>
              <a:t>s</a:t>
            </a:r>
            <a:r>
              <a:rPr sz="2200" spc="-175" dirty="0">
                <a:latin typeface="Verdana"/>
                <a:cs typeface="Verdana"/>
              </a:rPr>
              <a:t>t</a:t>
            </a:r>
            <a:r>
              <a:rPr sz="2200" spc="-165" dirty="0">
                <a:latin typeface="Verdana"/>
                <a:cs typeface="Verdana"/>
              </a:rPr>
              <a:t>i</a:t>
            </a:r>
            <a:endParaRPr sz="2200">
              <a:latin typeface="Verdana"/>
              <a:cs typeface="Verdana"/>
            </a:endParaRPr>
          </a:p>
          <a:p>
            <a:pPr marL="652780" marR="128270" lvl="1" indent="-247015">
              <a:lnSpc>
                <a:spcPct val="80000"/>
              </a:lnSpc>
              <a:spcBef>
                <a:spcPts val="484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  <a:tab pos="2524760" algn="l"/>
              </a:tabLst>
            </a:pPr>
            <a:r>
              <a:rPr sz="2000" spc="-380" dirty="0">
                <a:latin typeface="Verdana"/>
                <a:cs typeface="Verdana"/>
              </a:rPr>
              <a:t>İ</a:t>
            </a:r>
            <a:r>
              <a:rPr sz="2000" spc="-95" dirty="0">
                <a:latin typeface="Verdana"/>
                <a:cs typeface="Verdana"/>
              </a:rPr>
              <a:t>h</a:t>
            </a:r>
            <a:r>
              <a:rPr sz="2000" spc="-45" dirty="0">
                <a:latin typeface="Verdana"/>
                <a:cs typeface="Verdana"/>
              </a:rPr>
              <a:t>t</a:t>
            </a:r>
            <a:r>
              <a:rPr sz="2000" spc="-85" dirty="0">
                <a:latin typeface="Verdana"/>
                <a:cs typeface="Verdana"/>
              </a:rPr>
              <a:t>i</a:t>
            </a:r>
            <a:r>
              <a:rPr sz="2000" spc="-190" dirty="0">
                <a:latin typeface="Verdana"/>
                <a:cs typeface="Verdana"/>
              </a:rPr>
              <a:t>y</a:t>
            </a:r>
            <a:r>
              <a:rPr sz="2000" spc="110" dirty="0">
                <a:latin typeface="Verdana"/>
                <a:cs typeface="Verdana"/>
              </a:rPr>
              <a:t>aç</a:t>
            </a:r>
            <a:r>
              <a:rPr sz="2000" spc="55" dirty="0">
                <a:latin typeface="Verdana"/>
                <a:cs typeface="Verdana"/>
              </a:rPr>
              <a:t>l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200" dirty="0">
                <a:latin typeface="Verdana"/>
                <a:cs typeface="Verdana"/>
              </a:rPr>
              <a:t>rı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i</a:t>
            </a:r>
            <a:r>
              <a:rPr sz="2000" spc="-190" dirty="0">
                <a:latin typeface="Verdana"/>
                <a:cs typeface="Verdana"/>
              </a:rPr>
              <a:t>y</a:t>
            </a:r>
            <a:r>
              <a:rPr sz="2000" spc="-150" dirty="0">
                <a:latin typeface="Verdana"/>
                <a:cs typeface="Verdana"/>
              </a:rPr>
              <a:t>i </a:t>
            </a:r>
            <a:r>
              <a:rPr sz="2000" spc="60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n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5" dirty="0">
                <a:latin typeface="Verdana"/>
                <a:cs typeface="Verdana"/>
              </a:rPr>
              <a:t>ayıp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ağ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al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yapı</a:t>
            </a:r>
            <a:r>
              <a:rPr sz="2000" spc="-275" dirty="0">
                <a:latin typeface="Verdana"/>
                <a:cs typeface="Verdana"/>
              </a:rPr>
              <a:t>s</a:t>
            </a:r>
            <a:r>
              <a:rPr sz="2000" spc="-114" dirty="0">
                <a:latin typeface="Verdana"/>
                <a:cs typeface="Verdana"/>
              </a:rPr>
              <a:t>ını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60" dirty="0">
                <a:latin typeface="Verdana"/>
                <a:cs typeface="Verdana"/>
              </a:rPr>
              <a:t>asarı</a:t>
            </a:r>
            <a:r>
              <a:rPr sz="2000" spc="-125" dirty="0">
                <a:latin typeface="Verdana"/>
                <a:cs typeface="Verdana"/>
              </a:rPr>
              <a:t>m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100" dirty="0">
                <a:latin typeface="Verdana"/>
                <a:cs typeface="Verdana"/>
              </a:rPr>
              <a:t>nı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yapar,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ku</a:t>
            </a:r>
            <a:r>
              <a:rPr sz="2000" spc="-145" dirty="0">
                <a:latin typeface="Verdana"/>
                <a:cs typeface="Verdana"/>
              </a:rPr>
              <a:t>ll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ı</a:t>
            </a:r>
            <a:r>
              <a:rPr sz="2000" spc="50" dirty="0">
                <a:latin typeface="Verdana"/>
                <a:cs typeface="Verdana"/>
              </a:rPr>
              <a:t>lacak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donan</a:t>
            </a:r>
            <a:r>
              <a:rPr sz="2000" spc="20" dirty="0">
                <a:latin typeface="Verdana"/>
                <a:cs typeface="Verdana"/>
              </a:rPr>
              <a:t>ı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ağ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60" dirty="0">
                <a:latin typeface="Verdana"/>
                <a:cs typeface="Verdana"/>
              </a:rPr>
              <a:t>ra</a:t>
            </a:r>
            <a:r>
              <a:rPr sz="2000" spc="-55" dirty="0">
                <a:latin typeface="Verdana"/>
                <a:cs typeface="Verdana"/>
              </a:rPr>
              <a:t>f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45" dirty="0">
                <a:latin typeface="Verdana"/>
                <a:cs typeface="Verdana"/>
              </a:rPr>
              <a:t>ğ</a:t>
            </a:r>
            <a:r>
              <a:rPr sz="2000" spc="-114" dirty="0">
                <a:latin typeface="Verdana"/>
                <a:cs typeface="Verdana"/>
              </a:rPr>
              <a:t>ini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i</a:t>
            </a:r>
            <a:r>
              <a:rPr sz="2000" spc="-185" dirty="0">
                <a:latin typeface="Verdana"/>
                <a:cs typeface="Verdana"/>
              </a:rPr>
              <a:t>y</a:t>
            </a:r>
            <a:r>
              <a:rPr sz="2000" spc="-150" dirty="0">
                <a:latin typeface="Verdana"/>
                <a:cs typeface="Verdana"/>
              </a:rPr>
              <a:t>i </a:t>
            </a:r>
            <a:r>
              <a:rPr sz="2000" spc="114" dirty="0">
                <a:latin typeface="Verdana"/>
                <a:cs typeface="Verdana"/>
              </a:rPr>
              <a:t>p</a:t>
            </a:r>
            <a:r>
              <a:rPr sz="2000" spc="120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r</a:t>
            </a:r>
            <a:r>
              <a:rPr sz="2000" spc="-160" dirty="0">
                <a:latin typeface="Verdana"/>
                <a:cs typeface="Verdana"/>
              </a:rPr>
              <a:t>f</a:t>
            </a:r>
            <a:r>
              <a:rPr sz="2000" spc="-90" dirty="0">
                <a:latin typeface="Verdana"/>
                <a:cs typeface="Verdana"/>
              </a:rPr>
              <a:t>o</a:t>
            </a:r>
            <a:r>
              <a:rPr sz="2000" spc="-75" dirty="0">
                <a:latin typeface="Verdana"/>
                <a:cs typeface="Verdana"/>
              </a:rPr>
              <a:t>r</a:t>
            </a:r>
            <a:r>
              <a:rPr sz="2000" spc="20" dirty="0">
                <a:latin typeface="Verdana"/>
                <a:cs typeface="Verdana"/>
              </a:rPr>
              <a:t>man</a:t>
            </a:r>
            <a:r>
              <a:rPr sz="2000" spc="-270" dirty="0">
                <a:latin typeface="Verdana"/>
                <a:cs typeface="Verdana"/>
              </a:rPr>
              <a:t>s</a:t>
            </a:r>
            <a:r>
              <a:rPr sz="2000" spc="-140" dirty="0">
                <a:latin typeface="Verdana"/>
                <a:cs typeface="Verdana"/>
              </a:rPr>
              <a:t>l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sağlayacak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kipman</a:t>
            </a:r>
            <a:r>
              <a:rPr sz="2000" spc="-150" dirty="0">
                <a:latin typeface="Verdana"/>
                <a:cs typeface="Verdana"/>
              </a:rPr>
              <a:t>ı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be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-155" dirty="0">
                <a:latin typeface="Verdana"/>
                <a:cs typeface="Verdana"/>
              </a:rPr>
              <a:t>i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215" dirty="0">
                <a:latin typeface="Verdana"/>
                <a:cs typeface="Verdana"/>
              </a:rPr>
              <a:t>r,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ku</a:t>
            </a:r>
            <a:r>
              <a:rPr sz="2000" spc="-180" dirty="0">
                <a:latin typeface="Verdana"/>
                <a:cs typeface="Verdana"/>
              </a:rPr>
              <a:t>ru</a:t>
            </a:r>
            <a:r>
              <a:rPr sz="2000" spc="-85" dirty="0">
                <a:latin typeface="Verdana"/>
                <a:cs typeface="Verdana"/>
              </a:rPr>
              <a:t>l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80" dirty="0">
                <a:latin typeface="Verdana"/>
                <a:cs typeface="Verdana"/>
              </a:rPr>
              <a:t>m</a:t>
            </a:r>
            <a:r>
              <a:rPr sz="2000" spc="-50" dirty="0">
                <a:latin typeface="Verdana"/>
                <a:cs typeface="Verdana"/>
              </a:rPr>
              <a:t>un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40" dirty="0">
                <a:latin typeface="Verdana"/>
                <a:cs typeface="Verdana"/>
              </a:rPr>
              <a:t>e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	aşa</a:t>
            </a:r>
            <a:r>
              <a:rPr sz="2000" spc="5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asında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rol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al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215" dirty="0">
                <a:latin typeface="Verdana"/>
                <a:cs typeface="Verdana"/>
              </a:rPr>
              <a:t>r.</a:t>
            </a:r>
            <a:endParaRPr sz="2000">
              <a:latin typeface="Verdana"/>
              <a:cs typeface="Verdana"/>
            </a:endParaRPr>
          </a:p>
          <a:p>
            <a:pPr marL="287020" indent="-274320">
              <a:lnSpc>
                <a:spcPts val="263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90" dirty="0">
                <a:latin typeface="Verdana"/>
                <a:cs typeface="Verdana"/>
              </a:rPr>
              <a:t>A</a:t>
            </a:r>
            <a:r>
              <a:rPr sz="2200" spc="105" dirty="0">
                <a:latin typeface="Verdana"/>
                <a:cs typeface="Verdana"/>
              </a:rPr>
              <a:t>ğ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Y</a:t>
            </a:r>
            <a:r>
              <a:rPr sz="2200" spc="20" dirty="0">
                <a:latin typeface="Verdana"/>
                <a:cs typeface="Verdana"/>
              </a:rPr>
              <a:t>ö</a:t>
            </a:r>
            <a:r>
              <a:rPr sz="2200" spc="30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spc="0" dirty="0">
                <a:latin typeface="Verdana"/>
                <a:cs typeface="Verdana"/>
              </a:rPr>
              <a:t>t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60" dirty="0">
                <a:latin typeface="Verdana"/>
                <a:cs typeface="Verdana"/>
              </a:rPr>
              <a:t>ci</a:t>
            </a:r>
            <a:r>
              <a:rPr sz="2200" spc="-85" dirty="0">
                <a:latin typeface="Verdana"/>
                <a:cs typeface="Verdana"/>
              </a:rPr>
              <a:t>s</a:t>
            </a:r>
            <a:r>
              <a:rPr sz="2200" spc="-165" dirty="0">
                <a:latin typeface="Verdana"/>
                <a:cs typeface="Verdana"/>
              </a:rPr>
              <a:t>i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/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40" dirty="0">
                <a:latin typeface="Verdana"/>
                <a:cs typeface="Verdana"/>
              </a:rPr>
              <a:t>s</a:t>
            </a:r>
            <a:r>
              <a:rPr sz="2200" spc="-175" dirty="0">
                <a:latin typeface="Verdana"/>
                <a:cs typeface="Verdana"/>
              </a:rPr>
              <a:t>t</a:t>
            </a:r>
            <a:r>
              <a:rPr sz="2200" spc="15" dirty="0">
                <a:latin typeface="Verdana"/>
                <a:cs typeface="Verdana"/>
              </a:rPr>
              <a:t>em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Y</a:t>
            </a:r>
            <a:r>
              <a:rPr sz="2200" spc="20" dirty="0">
                <a:latin typeface="Verdana"/>
                <a:cs typeface="Verdana"/>
              </a:rPr>
              <a:t>ö</a:t>
            </a:r>
            <a:r>
              <a:rPr sz="2200" spc="30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spc="0" dirty="0">
                <a:latin typeface="Verdana"/>
                <a:cs typeface="Verdana"/>
              </a:rPr>
              <a:t>t</a:t>
            </a:r>
            <a:r>
              <a:rPr sz="2200" spc="-20" dirty="0">
                <a:latin typeface="Verdana"/>
                <a:cs typeface="Verdana"/>
              </a:rPr>
              <a:t>ici</a:t>
            </a:r>
            <a:r>
              <a:rPr sz="2200" spc="-310" dirty="0">
                <a:latin typeface="Verdana"/>
                <a:cs typeface="Verdana"/>
              </a:rPr>
              <a:t>s</a:t>
            </a:r>
            <a:r>
              <a:rPr sz="2200" spc="-165" dirty="0">
                <a:latin typeface="Verdana"/>
                <a:cs typeface="Verdana"/>
              </a:rPr>
              <a:t>i</a:t>
            </a:r>
            <a:endParaRPr sz="2200">
              <a:latin typeface="Verdana"/>
              <a:cs typeface="Verdana"/>
            </a:endParaRPr>
          </a:p>
          <a:p>
            <a:pPr marL="652780" marR="5080" lvl="1" indent="-247015">
              <a:lnSpc>
                <a:spcPct val="80100"/>
              </a:lnSpc>
              <a:spcBef>
                <a:spcPts val="484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370" dirty="0">
                <a:latin typeface="Verdana"/>
                <a:cs typeface="Verdana"/>
              </a:rPr>
              <a:t>Ş</a:t>
            </a:r>
            <a:r>
              <a:rPr sz="2000" spc="-160" dirty="0">
                <a:latin typeface="Verdana"/>
                <a:cs typeface="Verdana"/>
              </a:rPr>
              <a:t>i</a:t>
            </a:r>
            <a:r>
              <a:rPr sz="2000" spc="-105" dirty="0">
                <a:latin typeface="Verdana"/>
                <a:cs typeface="Verdana"/>
              </a:rPr>
              <a:t>rk</a:t>
            </a:r>
            <a:r>
              <a:rPr sz="2000" spc="-114" dirty="0">
                <a:latin typeface="Verdana"/>
                <a:cs typeface="Verdana"/>
              </a:rPr>
              <a:t>e</a:t>
            </a:r>
            <a:r>
              <a:rPr sz="2000" spc="-110" dirty="0">
                <a:latin typeface="Verdana"/>
                <a:cs typeface="Verdana"/>
              </a:rPr>
              <a:t>t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ger</a:t>
            </a:r>
            <a:r>
              <a:rPr sz="2000" spc="20" dirty="0">
                <a:latin typeface="Verdana"/>
                <a:cs typeface="Verdana"/>
              </a:rPr>
              <a:t>e</a:t>
            </a:r>
            <a:r>
              <a:rPr sz="2000" spc="-225" dirty="0">
                <a:latin typeface="Verdana"/>
                <a:cs typeface="Verdana"/>
              </a:rPr>
              <a:t>ks</a:t>
            </a:r>
            <a:r>
              <a:rPr sz="2000" spc="-125" dirty="0">
                <a:latin typeface="Verdana"/>
                <a:cs typeface="Verdana"/>
              </a:rPr>
              <a:t>inim</a:t>
            </a:r>
            <a:r>
              <a:rPr sz="2000" spc="-60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30" dirty="0">
                <a:latin typeface="Verdana"/>
                <a:cs typeface="Verdana"/>
              </a:rPr>
              <a:t>ne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gö</a:t>
            </a:r>
            <a:r>
              <a:rPr sz="2000" spc="-25" dirty="0">
                <a:latin typeface="Verdana"/>
                <a:cs typeface="Verdana"/>
              </a:rPr>
              <a:t>r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n</a:t>
            </a:r>
            <a:r>
              <a:rPr sz="2000" spc="35" dirty="0">
                <a:latin typeface="Verdana"/>
                <a:cs typeface="Verdana"/>
              </a:rPr>
              <a:t>e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80" dirty="0">
                <a:latin typeface="Verdana"/>
                <a:cs typeface="Verdana"/>
              </a:rPr>
              <a:t>work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20" dirty="0">
                <a:latin typeface="Verdana"/>
                <a:cs typeface="Verdana"/>
              </a:rPr>
              <a:t>as</a:t>
            </a:r>
            <a:r>
              <a:rPr sz="2000" spc="10" dirty="0">
                <a:latin typeface="Verdana"/>
                <a:cs typeface="Verdana"/>
              </a:rPr>
              <a:t>a</a:t>
            </a:r>
            <a:r>
              <a:rPr sz="2000" spc="-155" dirty="0">
                <a:latin typeface="Verdana"/>
                <a:cs typeface="Verdana"/>
              </a:rPr>
              <a:t>rımı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yöne</a:t>
            </a:r>
            <a:r>
              <a:rPr sz="2000" spc="5" dirty="0">
                <a:latin typeface="Verdana"/>
                <a:cs typeface="Verdana"/>
              </a:rPr>
              <a:t>t</a:t>
            </a:r>
            <a:r>
              <a:rPr sz="2000" spc="-125" dirty="0">
                <a:latin typeface="Verdana"/>
                <a:cs typeface="Verdana"/>
              </a:rPr>
              <a:t>imi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işl</a:t>
            </a:r>
            <a:r>
              <a:rPr sz="2000" spc="-155" dirty="0">
                <a:latin typeface="Verdana"/>
                <a:cs typeface="Verdana"/>
              </a:rPr>
              <a:t>e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110" dirty="0">
                <a:latin typeface="Verdana"/>
                <a:cs typeface="Verdana"/>
              </a:rPr>
              <a:t>im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204" dirty="0">
                <a:latin typeface="Verdana"/>
                <a:cs typeface="Verdana"/>
              </a:rPr>
              <a:t>sis</a:t>
            </a:r>
            <a:r>
              <a:rPr sz="2000" spc="-175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70" dirty="0">
                <a:latin typeface="Verdana"/>
                <a:cs typeface="Verdana"/>
              </a:rPr>
              <a:t>m</a:t>
            </a:r>
            <a:r>
              <a:rPr sz="2000" spc="-60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80" dirty="0">
                <a:latin typeface="Verdana"/>
                <a:cs typeface="Verdana"/>
              </a:rPr>
              <a:t>nin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90" dirty="0">
                <a:latin typeface="Verdana"/>
                <a:cs typeface="Verdana"/>
              </a:rPr>
              <a:t>asarımı,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180" dirty="0">
                <a:latin typeface="Verdana"/>
                <a:cs typeface="Verdana"/>
              </a:rPr>
              <a:t>ru</a:t>
            </a:r>
            <a:r>
              <a:rPr sz="2000" spc="-90" dirty="0">
                <a:latin typeface="Verdana"/>
                <a:cs typeface="Verdana"/>
              </a:rPr>
              <a:t>l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85" dirty="0">
                <a:latin typeface="Verdana"/>
                <a:cs typeface="Verdana"/>
              </a:rPr>
              <a:t>m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5" dirty="0">
                <a:latin typeface="Verdana"/>
                <a:cs typeface="Verdana"/>
              </a:rPr>
              <a:t>ö</a:t>
            </a:r>
            <a:r>
              <a:rPr sz="2000" spc="35" dirty="0">
                <a:latin typeface="Verdana"/>
                <a:cs typeface="Verdana"/>
              </a:rPr>
              <a:t>ne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120" dirty="0">
                <a:latin typeface="Verdana"/>
                <a:cs typeface="Verdana"/>
              </a:rPr>
              <a:t>imi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kon</a:t>
            </a:r>
            <a:r>
              <a:rPr sz="2000" spc="-40" dirty="0">
                <a:latin typeface="Verdana"/>
                <a:cs typeface="Verdana"/>
              </a:rPr>
              <a:t>u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arından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so</a:t>
            </a:r>
            <a:r>
              <a:rPr sz="2000" spc="-125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165" dirty="0">
                <a:latin typeface="Verdana"/>
                <a:cs typeface="Verdana"/>
              </a:rPr>
              <a:t>m</a:t>
            </a:r>
            <a:r>
              <a:rPr sz="2000" spc="-40" dirty="0">
                <a:latin typeface="Verdana"/>
                <a:cs typeface="Verdana"/>
              </a:rPr>
              <a:t>l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85" dirty="0">
                <a:latin typeface="Verdana"/>
                <a:cs typeface="Verdana"/>
              </a:rPr>
              <a:t>dur.</a:t>
            </a:r>
            <a:endParaRPr sz="2000">
              <a:latin typeface="Verdana"/>
              <a:cs typeface="Verdana"/>
            </a:endParaRPr>
          </a:p>
          <a:p>
            <a:pPr marL="652780" marR="156210" lvl="1" indent="-247015">
              <a:lnSpc>
                <a:spcPts val="1920"/>
              </a:lnSpc>
              <a:spcBef>
                <a:spcPts val="459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5" dirty="0">
                <a:latin typeface="Verdana"/>
                <a:cs typeface="Verdana"/>
              </a:rPr>
              <a:t>rıca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y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20" dirty="0">
                <a:latin typeface="Verdana"/>
                <a:cs typeface="Verdana"/>
              </a:rPr>
              <a:t>dek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g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bi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g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13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l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işl</a:t>
            </a:r>
            <a:r>
              <a:rPr sz="2000" spc="-15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</a:t>
            </a:r>
            <a:r>
              <a:rPr sz="2000" spc="-100" dirty="0">
                <a:latin typeface="Verdana"/>
                <a:cs typeface="Verdana"/>
              </a:rPr>
              <a:t>in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yöne</a:t>
            </a:r>
            <a:r>
              <a:rPr sz="2000" spc="5" dirty="0">
                <a:latin typeface="Verdana"/>
                <a:cs typeface="Verdana"/>
              </a:rPr>
              <a:t>t</a:t>
            </a:r>
            <a:r>
              <a:rPr sz="2000" spc="-135" dirty="0">
                <a:latin typeface="Verdana"/>
                <a:cs typeface="Verdana"/>
              </a:rPr>
              <a:t>imi,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145" dirty="0">
                <a:latin typeface="Verdana"/>
                <a:cs typeface="Verdana"/>
              </a:rPr>
              <a:t>ll</a:t>
            </a:r>
            <a:r>
              <a:rPr sz="2000" spc="15" dirty="0">
                <a:latin typeface="Verdana"/>
                <a:cs typeface="Verdana"/>
              </a:rPr>
              <a:t>anıcı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ger</a:t>
            </a:r>
            <a:r>
              <a:rPr sz="2000" spc="20" dirty="0">
                <a:latin typeface="Verdana"/>
                <a:cs typeface="Verdana"/>
              </a:rPr>
              <a:t>e</a:t>
            </a:r>
            <a:r>
              <a:rPr sz="2000" spc="-225" dirty="0">
                <a:latin typeface="Verdana"/>
                <a:cs typeface="Verdana"/>
              </a:rPr>
              <a:t>ks</a:t>
            </a:r>
            <a:r>
              <a:rPr sz="2000" spc="-125" dirty="0">
                <a:latin typeface="Verdana"/>
                <a:cs typeface="Verdana"/>
              </a:rPr>
              <a:t>inim</a:t>
            </a:r>
            <a:r>
              <a:rPr sz="2000" spc="-60" dirty="0">
                <a:latin typeface="Verdana"/>
                <a:cs typeface="Verdana"/>
              </a:rPr>
              <a:t>l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</a:t>
            </a:r>
            <a:r>
              <a:rPr sz="2000" spc="-114" dirty="0">
                <a:latin typeface="Verdana"/>
                <a:cs typeface="Verdana"/>
              </a:rPr>
              <a:t>ini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ka</a:t>
            </a:r>
            <a:r>
              <a:rPr sz="2000" spc="-225" dirty="0">
                <a:latin typeface="Verdana"/>
                <a:cs typeface="Verdana"/>
              </a:rPr>
              <a:t>rşı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anma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ı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işl</a:t>
            </a:r>
            <a:r>
              <a:rPr sz="2000" spc="-15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içeri</a:t>
            </a:r>
            <a:r>
              <a:rPr sz="2000" spc="-85" dirty="0">
                <a:latin typeface="Verdana"/>
                <a:cs typeface="Verdana"/>
              </a:rPr>
              <a:t>r</a:t>
            </a:r>
            <a:r>
              <a:rPr sz="2000" spc="-17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2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30322"/>
            <a:ext cx="6622415" cy="342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90" dirty="0">
                <a:latin typeface="Verdana"/>
                <a:cs typeface="Verdana"/>
              </a:rPr>
              <a:t>A</a:t>
            </a:r>
            <a:r>
              <a:rPr sz="2200" spc="105" dirty="0">
                <a:latin typeface="Verdana"/>
                <a:cs typeface="Verdana"/>
              </a:rPr>
              <a:t>ğ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Mühe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29" dirty="0">
                <a:latin typeface="Verdana"/>
                <a:cs typeface="Verdana"/>
              </a:rPr>
              <a:t>si</a:t>
            </a:r>
            <a:endParaRPr sz="2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245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55" dirty="0">
                <a:latin typeface="Verdana"/>
                <a:cs typeface="Verdana"/>
              </a:rPr>
              <a:t>Daha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çok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f</a:t>
            </a:r>
            <a:r>
              <a:rPr sz="2000" spc="-110" dirty="0">
                <a:latin typeface="Verdana"/>
                <a:cs typeface="Verdana"/>
              </a:rPr>
              <a:t>i</a:t>
            </a:r>
            <a:r>
              <a:rPr sz="2000" spc="-130" dirty="0">
                <a:latin typeface="Verdana"/>
                <a:cs typeface="Verdana"/>
              </a:rPr>
              <a:t>ziks</a:t>
            </a:r>
            <a:r>
              <a:rPr sz="2000" spc="-160" dirty="0">
                <a:latin typeface="Verdana"/>
                <a:cs typeface="Verdana"/>
              </a:rPr>
              <a:t>e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ağ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i</a:t>
            </a:r>
            <a:r>
              <a:rPr sz="2000" spc="-270" dirty="0">
                <a:latin typeface="Verdana"/>
                <a:cs typeface="Verdana"/>
              </a:rPr>
              <a:t>ş</a:t>
            </a:r>
            <a:r>
              <a:rPr sz="2000" spc="-140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yle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120" dirty="0">
                <a:latin typeface="Verdana"/>
                <a:cs typeface="Verdana"/>
              </a:rPr>
              <a:t>ğraşır.</a:t>
            </a:r>
            <a:endParaRPr sz="2000">
              <a:latin typeface="Verdana"/>
              <a:cs typeface="Verdana"/>
            </a:endParaRPr>
          </a:p>
          <a:p>
            <a:pPr marL="652780" marR="330200" lvl="1" indent="-247015">
              <a:lnSpc>
                <a:spcPct val="90000"/>
              </a:lnSpc>
              <a:spcBef>
                <a:spcPts val="48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  <a:tab pos="1517015" algn="l"/>
              </a:tabLst>
            </a:pPr>
            <a:r>
              <a:rPr sz="2000" spc="-204" dirty="0">
                <a:latin typeface="Verdana"/>
                <a:cs typeface="Verdana"/>
              </a:rPr>
              <a:t>K</a:t>
            </a:r>
            <a:r>
              <a:rPr sz="2000" spc="55" dirty="0">
                <a:latin typeface="Verdana"/>
                <a:cs typeface="Verdana"/>
              </a:rPr>
              <a:t>ab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95" dirty="0">
                <a:latin typeface="Verdana"/>
                <a:cs typeface="Verdana"/>
              </a:rPr>
              <a:t>o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204" dirty="0">
                <a:latin typeface="Verdana"/>
                <a:cs typeface="Verdana"/>
              </a:rPr>
              <a:t>sis</a:t>
            </a:r>
            <a:r>
              <a:rPr sz="2000" spc="-175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70" dirty="0">
                <a:latin typeface="Verdana"/>
                <a:cs typeface="Verdana"/>
              </a:rPr>
              <a:t>m</a:t>
            </a:r>
            <a:r>
              <a:rPr sz="2000" spc="-60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yere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ge</a:t>
            </a:r>
            <a:r>
              <a:rPr sz="2000" spc="60" dirty="0">
                <a:latin typeface="Verdana"/>
                <a:cs typeface="Verdana"/>
              </a:rPr>
              <a:t>n</a:t>
            </a:r>
            <a:r>
              <a:rPr sz="2000" spc="-210" dirty="0">
                <a:latin typeface="Verdana"/>
                <a:cs typeface="Verdana"/>
              </a:rPr>
              <a:t>iş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ağ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bağ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5" dirty="0">
                <a:latin typeface="Verdana"/>
                <a:cs typeface="Verdana"/>
              </a:rPr>
              <a:t>an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95" dirty="0">
                <a:latin typeface="Verdana"/>
                <a:cs typeface="Verdana"/>
              </a:rPr>
              <a:t>rı,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rou</a:t>
            </a:r>
            <a:r>
              <a:rPr sz="2000" spc="-45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-30" dirty="0">
                <a:latin typeface="Verdana"/>
                <a:cs typeface="Verdana"/>
              </a:rPr>
              <a:t>b.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kip</a:t>
            </a:r>
            <a:r>
              <a:rPr sz="2000" spc="-105" dirty="0">
                <a:latin typeface="Verdana"/>
                <a:cs typeface="Verdana"/>
              </a:rPr>
              <a:t>m</a:t>
            </a:r>
            <a:r>
              <a:rPr sz="2000" spc="-45" dirty="0">
                <a:latin typeface="Verdana"/>
                <a:cs typeface="Verdana"/>
              </a:rPr>
              <a:t>anların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ku</a:t>
            </a:r>
            <a:r>
              <a:rPr sz="2000" spc="-180" dirty="0">
                <a:latin typeface="Verdana"/>
                <a:cs typeface="Verdana"/>
              </a:rPr>
              <a:t>ru</a:t>
            </a:r>
            <a:r>
              <a:rPr sz="2000" spc="-85" dirty="0">
                <a:latin typeface="Verdana"/>
                <a:cs typeface="Verdana"/>
              </a:rPr>
              <a:t>l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80" dirty="0">
                <a:latin typeface="Verdana"/>
                <a:cs typeface="Verdana"/>
              </a:rPr>
              <a:t>m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ayarlar</a:t>
            </a:r>
            <a:r>
              <a:rPr sz="2000" spc="-25" dirty="0">
                <a:latin typeface="Verdana"/>
                <a:cs typeface="Verdana"/>
              </a:rPr>
              <a:t>ı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yöne</a:t>
            </a:r>
            <a:r>
              <a:rPr sz="2000" spc="5" dirty="0">
                <a:latin typeface="Verdana"/>
                <a:cs typeface="Verdana"/>
              </a:rPr>
              <a:t>t</a:t>
            </a:r>
            <a:r>
              <a:rPr sz="2000" spc="-110" dirty="0">
                <a:latin typeface="Verdana"/>
                <a:cs typeface="Verdana"/>
              </a:rPr>
              <a:t>im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yazı</a:t>
            </a:r>
            <a:r>
              <a:rPr sz="2000" spc="-45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ı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60" dirty="0">
                <a:latin typeface="Verdana"/>
                <a:cs typeface="Verdana"/>
              </a:rPr>
              <a:t>ra</a:t>
            </a:r>
            <a:r>
              <a:rPr sz="2000" spc="-55" dirty="0">
                <a:latin typeface="Verdana"/>
                <a:cs typeface="Verdana"/>
              </a:rPr>
              <a:t>f</a:t>
            </a:r>
            <a:r>
              <a:rPr sz="2000" spc="-165" dirty="0">
                <a:latin typeface="Verdana"/>
                <a:cs typeface="Verdana"/>
              </a:rPr>
              <a:t>ik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izl</a:t>
            </a:r>
            <a:r>
              <a:rPr sz="2000" spc="-13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konu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65" dirty="0">
                <a:latin typeface="Verdana"/>
                <a:cs typeface="Verdana"/>
              </a:rPr>
              <a:t>arı</a:t>
            </a:r>
            <a:r>
              <a:rPr sz="2000" spc="-85" dirty="0">
                <a:latin typeface="Verdana"/>
                <a:cs typeface="Verdana"/>
              </a:rPr>
              <a:t>n</a:t>
            </a:r>
            <a:r>
              <a:rPr sz="2000" spc="145" dirty="0">
                <a:latin typeface="Verdana"/>
                <a:cs typeface="Verdana"/>
              </a:rPr>
              <a:t>da</a:t>
            </a:r>
            <a:r>
              <a:rPr sz="2000" spc="8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ça</a:t>
            </a:r>
            <a:r>
              <a:rPr sz="2000" spc="55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270" dirty="0">
                <a:latin typeface="Verdana"/>
                <a:cs typeface="Verdana"/>
              </a:rPr>
              <a:t>ş</a:t>
            </a:r>
            <a:r>
              <a:rPr sz="2000" spc="-140" dirty="0">
                <a:latin typeface="Verdana"/>
                <a:cs typeface="Verdana"/>
              </a:rPr>
              <a:t>ı</a:t>
            </a:r>
            <a:r>
              <a:rPr sz="2000" spc="-215" dirty="0">
                <a:latin typeface="Verdana"/>
                <a:cs typeface="Verdana"/>
              </a:rPr>
              <a:t>r.</a:t>
            </a:r>
            <a:endParaRPr sz="20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254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90" dirty="0">
                <a:latin typeface="Verdana"/>
                <a:cs typeface="Verdana"/>
              </a:rPr>
              <a:t>A</a:t>
            </a:r>
            <a:r>
              <a:rPr sz="2200" spc="105" dirty="0">
                <a:latin typeface="Verdana"/>
                <a:cs typeface="Verdana"/>
              </a:rPr>
              <a:t>ğ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Des</a:t>
            </a:r>
            <a:r>
              <a:rPr sz="2200" spc="-55" dirty="0">
                <a:latin typeface="Verdana"/>
                <a:cs typeface="Verdana"/>
              </a:rPr>
              <a:t>t</a:t>
            </a:r>
            <a:r>
              <a:rPr sz="2200" spc="-45" dirty="0">
                <a:latin typeface="Verdana"/>
                <a:cs typeface="Verdana"/>
              </a:rPr>
              <a:t>ek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U</a:t>
            </a:r>
            <a:r>
              <a:rPr sz="2200" spc="-110" dirty="0">
                <a:latin typeface="Verdana"/>
                <a:cs typeface="Verdana"/>
              </a:rPr>
              <a:t>z</a:t>
            </a:r>
            <a:r>
              <a:rPr sz="2200" spc="-195" dirty="0">
                <a:latin typeface="Verdana"/>
                <a:cs typeface="Verdana"/>
              </a:rPr>
              <a:t>m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ı</a:t>
            </a:r>
            <a:endParaRPr sz="2200">
              <a:latin typeface="Verdana"/>
              <a:cs typeface="Verdana"/>
            </a:endParaRPr>
          </a:p>
          <a:p>
            <a:pPr marL="652780" lvl="1" indent="-247015">
              <a:lnSpc>
                <a:spcPts val="2280"/>
              </a:lnSpc>
              <a:spcBef>
                <a:spcPts val="25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105" dirty="0">
                <a:latin typeface="Verdana"/>
                <a:cs typeface="Verdana"/>
              </a:rPr>
              <a:t>A</a:t>
            </a:r>
            <a:r>
              <a:rPr sz="2000" spc="100" dirty="0">
                <a:latin typeface="Verdana"/>
                <a:cs typeface="Verdana"/>
              </a:rPr>
              <a:t>ğ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ile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ilg</a:t>
            </a:r>
            <a:r>
              <a:rPr sz="2000" spc="-75" dirty="0">
                <a:latin typeface="Verdana"/>
                <a:cs typeface="Verdana"/>
              </a:rPr>
              <a:t>i</a:t>
            </a:r>
            <a:r>
              <a:rPr sz="2000" spc="-150" dirty="0">
                <a:latin typeface="Verdana"/>
                <a:cs typeface="Verdana"/>
              </a:rPr>
              <a:t>li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180" dirty="0">
                <a:latin typeface="Verdana"/>
                <a:cs typeface="Verdana"/>
              </a:rPr>
              <a:t>ru</a:t>
            </a:r>
            <a:r>
              <a:rPr sz="2000" spc="-90" dirty="0">
                <a:latin typeface="Verdana"/>
                <a:cs typeface="Verdana"/>
              </a:rPr>
              <a:t>l</a:t>
            </a:r>
            <a:r>
              <a:rPr sz="2000" spc="-55" dirty="0">
                <a:latin typeface="Verdana"/>
                <a:cs typeface="Verdana"/>
              </a:rPr>
              <a:t>um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150" dirty="0">
                <a:latin typeface="Verdana"/>
                <a:cs typeface="Verdana"/>
              </a:rPr>
              <a:t>ll</a:t>
            </a:r>
            <a:r>
              <a:rPr sz="2000" spc="15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ı</a:t>
            </a:r>
            <a:r>
              <a:rPr sz="2000" spc="-65" dirty="0">
                <a:latin typeface="Verdana"/>
                <a:cs typeface="Verdana"/>
              </a:rPr>
              <a:t>m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so</a:t>
            </a:r>
            <a:r>
              <a:rPr sz="2000" spc="-125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13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l</a:t>
            </a:r>
            <a:r>
              <a:rPr sz="2000" spc="-25" dirty="0">
                <a:latin typeface="Verdana"/>
                <a:cs typeface="Verdana"/>
              </a:rPr>
              <a:t>arına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des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  <a:p>
            <a:pPr marL="652780">
              <a:lnSpc>
                <a:spcPts val="2280"/>
              </a:lnSpc>
            </a:pP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215" dirty="0">
                <a:latin typeface="Verdana"/>
                <a:cs typeface="Verdana"/>
              </a:rPr>
              <a:t>r.</a:t>
            </a:r>
            <a:endParaRPr sz="2000">
              <a:latin typeface="Verdana"/>
              <a:cs typeface="Verdana"/>
            </a:endParaRPr>
          </a:p>
          <a:p>
            <a:pPr marL="652780" marR="580390" lvl="1" indent="-247015">
              <a:lnSpc>
                <a:spcPts val="2160"/>
              </a:lnSpc>
              <a:spcBef>
                <a:spcPts val="509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204" dirty="0">
                <a:latin typeface="Verdana"/>
                <a:cs typeface="Verdana"/>
              </a:rPr>
              <a:t>K</a:t>
            </a:r>
            <a:r>
              <a:rPr sz="2000" spc="50" dirty="0">
                <a:latin typeface="Verdana"/>
                <a:cs typeface="Verdana"/>
              </a:rPr>
              <a:t>ab</a:t>
            </a:r>
            <a:r>
              <a:rPr sz="2000" spc="30" dirty="0">
                <a:latin typeface="Verdana"/>
                <a:cs typeface="Verdana"/>
              </a:rPr>
              <a:t>l</a:t>
            </a:r>
            <a:r>
              <a:rPr sz="2000" spc="35" dirty="0">
                <a:latin typeface="Verdana"/>
                <a:cs typeface="Verdana"/>
              </a:rPr>
              <a:t>ola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145" dirty="0">
                <a:latin typeface="Verdana"/>
                <a:cs typeface="Verdana"/>
              </a:rPr>
              <a:t>a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ağ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k</a:t>
            </a:r>
            <a:r>
              <a:rPr sz="2000" spc="15" dirty="0">
                <a:latin typeface="Verdana"/>
                <a:cs typeface="Verdana"/>
              </a:rPr>
              <a:t>ipm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l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195" dirty="0">
                <a:latin typeface="Verdana"/>
                <a:cs typeface="Verdana"/>
              </a:rPr>
              <a:t>rı,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ağ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180" dirty="0">
                <a:latin typeface="Verdana"/>
                <a:cs typeface="Verdana"/>
              </a:rPr>
              <a:t>ru</a:t>
            </a:r>
            <a:r>
              <a:rPr sz="2000" spc="-85" dirty="0">
                <a:latin typeface="Verdana"/>
                <a:cs typeface="Verdana"/>
              </a:rPr>
              <a:t>l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80" dirty="0">
                <a:latin typeface="Verdana"/>
                <a:cs typeface="Verdana"/>
              </a:rPr>
              <a:t>m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ba</a:t>
            </a:r>
            <a:r>
              <a:rPr sz="2000" spc="40" dirty="0">
                <a:latin typeface="Verdana"/>
                <a:cs typeface="Verdana"/>
              </a:rPr>
              <a:t>k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50" dirty="0">
                <a:latin typeface="Verdana"/>
                <a:cs typeface="Verdana"/>
              </a:rPr>
              <a:t>ı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g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bi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gö</a:t>
            </a:r>
            <a:r>
              <a:rPr sz="2000" spc="-25" dirty="0">
                <a:latin typeface="Verdana"/>
                <a:cs typeface="Verdana"/>
              </a:rPr>
              <a:t>r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rde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ça</a:t>
            </a:r>
            <a:r>
              <a:rPr sz="2000" spc="55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270" dirty="0">
                <a:latin typeface="Verdana"/>
                <a:cs typeface="Verdana"/>
              </a:rPr>
              <a:t>ş</a:t>
            </a:r>
            <a:r>
              <a:rPr sz="2000" spc="-140" dirty="0">
                <a:latin typeface="Verdana"/>
                <a:cs typeface="Verdana"/>
              </a:rPr>
              <a:t>ı</a:t>
            </a:r>
            <a:r>
              <a:rPr sz="2000" spc="-215" dirty="0">
                <a:latin typeface="Verdana"/>
                <a:cs typeface="Verdana"/>
              </a:rPr>
              <a:t>r.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0" dirty="0">
                <a:latin typeface="Verdana"/>
                <a:cs typeface="Verdana"/>
              </a:rPr>
              <a:t>5</a:t>
            </a:r>
            <a:r>
              <a:rPr spc="-440" dirty="0">
                <a:latin typeface="Verdana"/>
                <a:cs typeface="Verdana"/>
              </a:rPr>
              <a:t>-</a:t>
            </a:r>
            <a:r>
              <a:rPr spc="-254" dirty="0">
                <a:latin typeface="Verdana"/>
                <a:cs typeface="Verdana"/>
              </a:rPr>
              <a:t> </a:t>
            </a:r>
            <a:r>
              <a:rPr spc="65" dirty="0"/>
              <a:t>DONA</a:t>
            </a:r>
            <a:r>
              <a:rPr spc="75" dirty="0"/>
              <a:t>N</a:t>
            </a:r>
            <a:r>
              <a:rPr spc="-215" dirty="0"/>
              <a:t>IM</a:t>
            </a:r>
            <a:r>
              <a:rPr spc="-270" dirty="0"/>
              <a:t> </a:t>
            </a:r>
            <a:r>
              <a:rPr spc="-145" dirty="0"/>
              <a:t>VE</a:t>
            </a:r>
            <a:r>
              <a:rPr spc="-270" dirty="0"/>
              <a:t> </a:t>
            </a:r>
            <a:r>
              <a:rPr spc="-340" dirty="0"/>
              <a:t>EL</a:t>
            </a:r>
            <a:r>
              <a:rPr spc="-355" dirty="0"/>
              <a:t>E</a:t>
            </a:r>
            <a:r>
              <a:rPr spc="-260" dirty="0"/>
              <a:t>KTR</a:t>
            </a:r>
            <a:r>
              <a:rPr spc="-300" dirty="0"/>
              <a:t>O</a:t>
            </a:r>
            <a:r>
              <a:rPr spc="-370" dirty="0"/>
              <a:t>NİK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67914"/>
            <a:ext cx="6434455" cy="315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88620" indent="-274320">
              <a:lnSpc>
                <a:spcPts val="238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295" dirty="0">
                <a:latin typeface="Verdana"/>
                <a:cs typeface="Verdana"/>
              </a:rPr>
              <a:t>B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85" dirty="0">
                <a:latin typeface="Verdana"/>
                <a:cs typeface="Verdana"/>
              </a:rPr>
              <a:t>lg</a:t>
            </a:r>
            <a:r>
              <a:rPr sz="2200" spc="-50" dirty="0">
                <a:latin typeface="Verdana"/>
                <a:cs typeface="Verdana"/>
              </a:rPr>
              <a:t>i</a:t>
            </a:r>
            <a:r>
              <a:rPr sz="2200" spc="-80" dirty="0">
                <a:latin typeface="Verdana"/>
                <a:cs typeface="Verdana"/>
              </a:rPr>
              <a:t>sa</a:t>
            </a:r>
            <a:r>
              <a:rPr sz="2200" spc="-95" dirty="0">
                <a:latin typeface="Verdana"/>
                <a:cs typeface="Verdana"/>
              </a:rPr>
              <a:t>y</a:t>
            </a:r>
            <a:r>
              <a:rPr sz="2200" spc="-55" dirty="0">
                <a:latin typeface="Verdana"/>
                <a:cs typeface="Verdana"/>
              </a:rPr>
              <a:t>ar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mü</a:t>
            </a:r>
            <a:r>
              <a:rPr sz="2200" spc="-45" dirty="0">
                <a:latin typeface="Verdana"/>
                <a:cs typeface="Verdana"/>
              </a:rPr>
              <a:t>h</a:t>
            </a:r>
            <a:r>
              <a:rPr sz="2200" spc="3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n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35" dirty="0">
                <a:latin typeface="Verdana"/>
                <a:cs typeface="Verdana"/>
              </a:rPr>
              <a:t>sl</a:t>
            </a:r>
            <a:r>
              <a:rPr sz="2200" spc="-145" dirty="0">
                <a:latin typeface="Verdana"/>
                <a:cs typeface="Verdana"/>
              </a:rPr>
              <a:t>i</a:t>
            </a:r>
            <a:r>
              <a:rPr sz="2200" spc="90" dirty="0">
                <a:latin typeface="Verdana"/>
                <a:cs typeface="Verdana"/>
              </a:rPr>
              <a:t>ğ</a:t>
            </a:r>
            <a:r>
              <a:rPr sz="2200" spc="-110" dirty="0">
                <a:latin typeface="Verdana"/>
                <a:cs typeface="Verdana"/>
              </a:rPr>
              <a:t>inin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en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çok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b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65" dirty="0">
                <a:latin typeface="Verdana"/>
                <a:cs typeface="Verdana"/>
              </a:rPr>
              <a:t>l</a:t>
            </a:r>
            <a:r>
              <a:rPr sz="2200" spc="-160" dirty="0">
                <a:latin typeface="Verdana"/>
                <a:cs typeface="Verdana"/>
              </a:rPr>
              <a:t>i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30" dirty="0">
                <a:latin typeface="Verdana"/>
                <a:cs typeface="Verdana"/>
              </a:rPr>
              <a:t>en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b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80" dirty="0">
                <a:latin typeface="Verdana"/>
                <a:cs typeface="Verdana"/>
              </a:rPr>
              <a:t>r</a:t>
            </a:r>
            <a:r>
              <a:rPr sz="2200" spc="-229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al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ı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y</a:t>
            </a:r>
            <a:r>
              <a:rPr sz="2200" spc="-85" dirty="0">
                <a:latin typeface="Verdana"/>
                <a:cs typeface="Verdana"/>
              </a:rPr>
              <a:t>az</a:t>
            </a:r>
            <a:r>
              <a:rPr sz="2200" spc="-40" dirty="0">
                <a:latin typeface="Verdana"/>
                <a:cs typeface="Verdana"/>
              </a:rPr>
              <a:t>ı</a:t>
            </a:r>
            <a:r>
              <a:rPr sz="2200" spc="-165" dirty="0">
                <a:latin typeface="Verdana"/>
                <a:cs typeface="Verdana"/>
              </a:rPr>
              <a:t>l</a:t>
            </a:r>
            <a:r>
              <a:rPr sz="2200" spc="-160" dirty="0">
                <a:latin typeface="Verdana"/>
                <a:cs typeface="Verdana"/>
              </a:rPr>
              <a:t>ı</a:t>
            </a:r>
            <a:r>
              <a:rPr sz="2200" spc="-70" dirty="0">
                <a:latin typeface="Verdana"/>
                <a:cs typeface="Verdana"/>
              </a:rPr>
              <a:t>msa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spc="0" dirty="0">
                <a:latin typeface="Verdana"/>
                <a:cs typeface="Verdana"/>
              </a:rPr>
              <a:t>i</a:t>
            </a:r>
            <a:r>
              <a:rPr sz="2200" spc="-55" dirty="0">
                <a:latin typeface="Verdana"/>
                <a:cs typeface="Verdana"/>
              </a:rPr>
              <a:t>ğeri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25" dirty="0">
                <a:latin typeface="Verdana"/>
                <a:cs typeface="Verdana"/>
              </a:rPr>
              <a:t>de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60" dirty="0">
                <a:latin typeface="Verdana"/>
                <a:cs typeface="Verdana"/>
              </a:rPr>
              <a:t>do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55" dirty="0">
                <a:latin typeface="Verdana"/>
                <a:cs typeface="Verdana"/>
              </a:rPr>
              <a:t>ı</a:t>
            </a:r>
            <a:r>
              <a:rPr sz="2200" spc="-190" dirty="0">
                <a:latin typeface="Verdana"/>
                <a:cs typeface="Verdana"/>
              </a:rPr>
              <a:t>m</a:t>
            </a:r>
            <a:r>
              <a:rPr sz="2200" spc="-130" dirty="0">
                <a:latin typeface="Verdana"/>
                <a:cs typeface="Verdana"/>
              </a:rPr>
              <a:t>dır.</a:t>
            </a:r>
            <a:endParaRPr sz="2200">
              <a:latin typeface="Verdana"/>
              <a:cs typeface="Verdana"/>
            </a:endParaRPr>
          </a:p>
          <a:p>
            <a:pPr marL="287020" marR="271145" indent="-274320">
              <a:lnSpc>
                <a:spcPct val="90000"/>
              </a:lnSpc>
              <a:spcBef>
                <a:spcPts val="490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125" dirty="0">
                <a:latin typeface="Verdana"/>
                <a:cs typeface="Verdana"/>
              </a:rPr>
              <a:t>Son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y</a:t>
            </a:r>
            <a:r>
              <a:rPr sz="2200" spc="-165" dirty="0">
                <a:latin typeface="Verdana"/>
                <a:cs typeface="Verdana"/>
              </a:rPr>
              <a:t>ı</a:t>
            </a:r>
            <a:r>
              <a:rPr sz="2200" spc="-160" dirty="0">
                <a:latin typeface="Verdana"/>
                <a:cs typeface="Verdana"/>
              </a:rPr>
              <a:t>l</a:t>
            </a:r>
            <a:r>
              <a:rPr sz="2200" spc="5" dirty="0">
                <a:latin typeface="Verdana"/>
                <a:cs typeface="Verdana"/>
              </a:rPr>
              <a:t>la</a:t>
            </a:r>
            <a:r>
              <a:rPr sz="2200" spc="10" dirty="0">
                <a:latin typeface="Verdana"/>
                <a:cs typeface="Verdana"/>
              </a:rPr>
              <a:t>rda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y</a:t>
            </a:r>
            <a:r>
              <a:rPr sz="2200" spc="-85" dirty="0">
                <a:latin typeface="Verdana"/>
                <a:cs typeface="Verdana"/>
              </a:rPr>
              <a:t>az</a:t>
            </a:r>
            <a:r>
              <a:rPr sz="2200" spc="-40" dirty="0">
                <a:latin typeface="Verdana"/>
                <a:cs typeface="Verdana"/>
              </a:rPr>
              <a:t>ı</a:t>
            </a:r>
            <a:r>
              <a:rPr sz="2200" spc="-165" dirty="0">
                <a:latin typeface="Verdana"/>
                <a:cs typeface="Verdana"/>
              </a:rPr>
              <a:t>l</a:t>
            </a:r>
            <a:r>
              <a:rPr sz="2200" spc="-160" dirty="0">
                <a:latin typeface="Verdana"/>
                <a:cs typeface="Verdana"/>
              </a:rPr>
              <a:t>ı</a:t>
            </a:r>
            <a:r>
              <a:rPr sz="2200" spc="-85" dirty="0">
                <a:latin typeface="Verdana"/>
                <a:cs typeface="Verdana"/>
              </a:rPr>
              <a:t>m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114" dirty="0">
                <a:latin typeface="Verdana"/>
                <a:cs typeface="Verdana"/>
              </a:rPr>
              <a:t>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20" dirty="0">
                <a:latin typeface="Verdana"/>
                <a:cs typeface="Verdana"/>
              </a:rPr>
              <a:t>o</a:t>
            </a:r>
            <a:r>
              <a:rPr sz="2200" spc="30" dirty="0">
                <a:latin typeface="Verdana"/>
                <a:cs typeface="Verdana"/>
              </a:rPr>
              <a:t>n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25" dirty="0">
                <a:latin typeface="Verdana"/>
                <a:cs typeface="Verdana"/>
              </a:rPr>
              <a:t>ım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bü</a:t>
            </a:r>
            <a:r>
              <a:rPr sz="2200" spc="-5" dirty="0">
                <a:latin typeface="Verdana"/>
                <a:cs typeface="Verdana"/>
              </a:rPr>
              <a:t>t</a:t>
            </a:r>
            <a:r>
              <a:rPr sz="2200" spc="-114" dirty="0">
                <a:latin typeface="Verdana"/>
                <a:cs typeface="Verdana"/>
              </a:rPr>
              <a:t>ün</a:t>
            </a:r>
            <a:r>
              <a:rPr sz="2200" spc="-45" dirty="0">
                <a:latin typeface="Verdana"/>
                <a:cs typeface="Verdana"/>
              </a:rPr>
              <a:t>l</a:t>
            </a:r>
            <a:r>
              <a:rPr sz="2200" spc="-70" dirty="0">
                <a:latin typeface="Verdana"/>
                <a:cs typeface="Verdana"/>
              </a:rPr>
              <a:t>eş</a:t>
            </a:r>
            <a:r>
              <a:rPr sz="2200" spc="-120" dirty="0">
                <a:latin typeface="Verdana"/>
                <a:cs typeface="Verdana"/>
              </a:rPr>
              <a:t>m</a:t>
            </a:r>
            <a:r>
              <a:rPr sz="2200" spc="-140" dirty="0">
                <a:latin typeface="Verdana"/>
                <a:cs typeface="Verdana"/>
              </a:rPr>
              <a:t>es</a:t>
            </a:r>
            <a:r>
              <a:rPr sz="2200" spc="-55" dirty="0">
                <a:latin typeface="Verdana"/>
                <a:cs typeface="Verdana"/>
              </a:rPr>
              <a:t>i</a:t>
            </a:r>
            <a:r>
              <a:rPr sz="2200" spc="30" dirty="0">
                <a:latin typeface="Verdana"/>
                <a:cs typeface="Verdana"/>
              </a:rPr>
              <a:t>ne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60" dirty="0">
                <a:latin typeface="Verdana"/>
                <a:cs typeface="Verdana"/>
              </a:rPr>
              <a:t>da</a:t>
            </a:r>
            <a:r>
              <a:rPr sz="2200" spc="45" dirty="0">
                <a:latin typeface="Verdana"/>
                <a:cs typeface="Verdana"/>
              </a:rPr>
              <a:t>y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60" dirty="0">
                <a:latin typeface="Verdana"/>
                <a:cs typeface="Verdana"/>
              </a:rPr>
              <a:t>an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-45" dirty="0">
                <a:latin typeface="Verdana"/>
                <a:cs typeface="Verdana"/>
              </a:rPr>
              <a:t>ek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45" dirty="0">
                <a:latin typeface="Verdana"/>
                <a:cs typeface="Verdana"/>
              </a:rPr>
              <a:t>o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-125" dirty="0">
                <a:latin typeface="Verdana"/>
                <a:cs typeface="Verdana"/>
              </a:rPr>
              <a:t>oji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-30" dirty="0">
                <a:latin typeface="Verdana"/>
                <a:cs typeface="Verdana"/>
              </a:rPr>
              <a:t>e</a:t>
            </a:r>
            <a:r>
              <a:rPr sz="2200" spc="-280" dirty="0">
                <a:latin typeface="Verdana"/>
                <a:cs typeface="Verdana"/>
              </a:rPr>
              <a:t>r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(</a:t>
            </a:r>
            <a:r>
              <a:rPr sz="2200" spc="15" dirty="0">
                <a:latin typeface="Verdana"/>
                <a:cs typeface="Verdana"/>
              </a:rPr>
              <a:t>V</a:t>
            </a:r>
            <a:r>
              <a:rPr sz="2200" spc="185" dirty="0">
                <a:latin typeface="Verdana"/>
                <a:cs typeface="Verdana"/>
              </a:rPr>
              <a:t>O</a:t>
            </a:r>
            <a:r>
              <a:rPr sz="2200" spc="-220" dirty="0">
                <a:latin typeface="Verdana"/>
                <a:cs typeface="Verdana"/>
              </a:rPr>
              <a:t>IP,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25" dirty="0">
                <a:latin typeface="Verdana"/>
                <a:cs typeface="Verdana"/>
              </a:rPr>
              <a:t>E</a:t>
            </a:r>
            <a:r>
              <a:rPr sz="2200" spc="-175" dirty="0">
                <a:latin typeface="Verdana"/>
                <a:cs typeface="Verdana"/>
              </a:rPr>
              <a:t>m</a:t>
            </a:r>
            <a:r>
              <a:rPr sz="2200" spc="114" dirty="0">
                <a:latin typeface="Verdana"/>
                <a:cs typeface="Verdana"/>
              </a:rPr>
              <a:t>b</a:t>
            </a:r>
            <a:r>
              <a:rPr sz="2200" spc="120" dirty="0">
                <a:latin typeface="Verdana"/>
                <a:cs typeface="Verdana"/>
              </a:rPr>
              <a:t>edde</a:t>
            </a:r>
            <a:r>
              <a:rPr sz="2200" spc="130" dirty="0">
                <a:latin typeface="Verdana"/>
                <a:cs typeface="Verdana"/>
              </a:rPr>
              <a:t>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40" dirty="0">
                <a:latin typeface="Verdana"/>
                <a:cs typeface="Verdana"/>
              </a:rPr>
              <a:t>s</a:t>
            </a:r>
            <a:r>
              <a:rPr sz="2200" spc="-175" dirty="0">
                <a:latin typeface="Verdana"/>
                <a:cs typeface="Verdana"/>
              </a:rPr>
              <a:t>t</a:t>
            </a:r>
            <a:r>
              <a:rPr sz="2200" spc="10" dirty="0">
                <a:latin typeface="Verdana"/>
                <a:cs typeface="Verdana"/>
              </a:rPr>
              <a:t>e</a:t>
            </a:r>
            <a:r>
              <a:rPr sz="2200" spc="25" dirty="0">
                <a:latin typeface="Verdana"/>
                <a:cs typeface="Verdana"/>
              </a:rPr>
              <a:t>m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-30" dirty="0">
                <a:latin typeface="Verdana"/>
                <a:cs typeface="Verdana"/>
              </a:rPr>
              <a:t>e</a:t>
            </a:r>
            <a:r>
              <a:rPr sz="2200" spc="-240" dirty="0">
                <a:latin typeface="Verdana"/>
                <a:cs typeface="Verdana"/>
              </a:rPr>
              <a:t>r,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Ro</a:t>
            </a:r>
            <a:r>
              <a:rPr sz="2200" spc="15" dirty="0">
                <a:latin typeface="Verdana"/>
                <a:cs typeface="Verdana"/>
              </a:rPr>
              <a:t>b</a:t>
            </a:r>
            <a:r>
              <a:rPr sz="2200" spc="-1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195" dirty="0">
                <a:latin typeface="Verdana"/>
                <a:cs typeface="Verdana"/>
              </a:rPr>
              <a:t>k) </a:t>
            </a:r>
            <a:r>
              <a:rPr sz="2200" spc="-20" dirty="0">
                <a:latin typeface="Verdana"/>
                <a:cs typeface="Verdana"/>
              </a:rPr>
              <a:t>bü</a:t>
            </a:r>
            <a:r>
              <a:rPr sz="2200" spc="-30" dirty="0">
                <a:latin typeface="Verdana"/>
                <a:cs typeface="Verdana"/>
              </a:rPr>
              <a:t>y</a:t>
            </a:r>
            <a:r>
              <a:rPr sz="2200" spc="-130" dirty="0">
                <a:latin typeface="Verdana"/>
                <a:cs typeface="Verdana"/>
              </a:rPr>
              <a:t>ük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15" dirty="0">
                <a:latin typeface="Verdana"/>
                <a:cs typeface="Verdana"/>
              </a:rPr>
              <a:t>me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ka</a:t>
            </a:r>
            <a:r>
              <a:rPr sz="2200" spc="-70" dirty="0">
                <a:latin typeface="Verdana"/>
                <a:cs typeface="Verdana"/>
              </a:rPr>
              <a:t>z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95" dirty="0">
                <a:latin typeface="Verdana"/>
                <a:cs typeface="Verdana"/>
              </a:rPr>
              <a:t>m</a:t>
            </a:r>
            <a:r>
              <a:rPr sz="2200" spc="-50" dirty="0">
                <a:latin typeface="Verdana"/>
                <a:cs typeface="Verdana"/>
              </a:rPr>
              <a:t>ı</a:t>
            </a:r>
            <a:r>
              <a:rPr sz="2200" spc="-240" dirty="0">
                <a:latin typeface="Verdana"/>
                <a:cs typeface="Verdana"/>
              </a:rPr>
              <a:t>ş</a:t>
            </a:r>
            <a:r>
              <a:rPr sz="2200" spc="-175" dirty="0">
                <a:latin typeface="Verdana"/>
                <a:cs typeface="Verdana"/>
              </a:rPr>
              <a:t>t</a:t>
            </a:r>
            <a:r>
              <a:rPr sz="2200" spc="-215" dirty="0">
                <a:latin typeface="Verdana"/>
                <a:cs typeface="Verdana"/>
              </a:rPr>
              <a:t>ır.</a:t>
            </a:r>
            <a:endParaRPr sz="2200">
              <a:latin typeface="Verdana"/>
              <a:cs typeface="Verdana"/>
            </a:endParaRPr>
          </a:p>
          <a:p>
            <a:pPr marL="287020" marR="5080" indent="-274320">
              <a:lnSpc>
                <a:spcPct val="90000"/>
              </a:lnSpc>
              <a:spcBef>
                <a:spcPts val="52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210" dirty="0">
                <a:latin typeface="Verdana"/>
                <a:cs typeface="Verdana"/>
              </a:rPr>
              <a:t>G</a:t>
            </a:r>
            <a:r>
              <a:rPr sz="2200" spc="3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n</a:t>
            </a:r>
            <a:r>
              <a:rPr sz="2200" spc="-35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l</a:t>
            </a:r>
            <a:r>
              <a:rPr sz="2200" spc="-165" dirty="0">
                <a:latin typeface="Verdana"/>
                <a:cs typeface="Verdana"/>
              </a:rPr>
              <a:t>l</a:t>
            </a:r>
            <a:r>
              <a:rPr sz="2200" spc="-160" dirty="0">
                <a:latin typeface="Verdana"/>
                <a:cs typeface="Verdana"/>
              </a:rPr>
              <a:t>i</a:t>
            </a:r>
            <a:r>
              <a:rPr sz="2200" spc="-210" dirty="0">
                <a:latin typeface="Verdana"/>
                <a:cs typeface="Verdana"/>
              </a:rPr>
              <a:t>k</a:t>
            </a:r>
            <a:r>
              <a:rPr sz="2200" spc="-25" dirty="0">
                <a:latin typeface="Verdana"/>
                <a:cs typeface="Verdana"/>
              </a:rPr>
              <a:t>le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El</a:t>
            </a:r>
            <a:r>
              <a:rPr sz="2200" spc="-100" dirty="0">
                <a:latin typeface="Verdana"/>
                <a:cs typeface="Verdana"/>
              </a:rPr>
              <a:t>e</a:t>
            </a:r>
            <a:r>
              <a:rPr sz="2200" spc="-195" dirty="0">
                <a:latin typeface="Verdana"/>
                <a:cs typeface="Verdana"/>
              </a:rPr>
              <a:t>k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-75" dirty="0">
                <a:latin typeface="Verdana"/>
                <a:cs typeface="Verdana"/>
              </a:rPr>
              <a:t>ro</a:t>
            </a:r>
            <a:r>
              <a:rPr sz="2200" spc="-85" dirty="0">
                <a:latin typeface="Verdana"/>
                <a:cs typeface="Verdana"/>
              </a:rPr>
              <a:t>n</a:t>
            </a:r>
            <a:r>
              <a:rPr sz="2200" spc="-185" dirty="0">
                <a:latin typeface="Verdana"/>
                <a:cs typeface="Verdana"/>
              </a:rPr>
              <a:t>ik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Mühe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35" dirty="0">
                <a:latin typeface="Verdana"/>
                <a:cs typeface="Verdana"/>
              </a:rPr>
              <a:t>sl</a:t>
            </a:r>
            <a:r>
              <a:rPr sz="2200" spc="-145" dirty="0">
                <a:latin typeface="Verdana"/>
                <a:cs typeface="Verdana"/>
              </a:rPr>
              <a:t>i</a:t>
            </a:r>
            <a:r>
              <a:rPr sz="2200" spc="90" dirty="0">
                <a:latin typeface="Verdana"/>
                <a:cs typeface="Verdana"/>
              </a:rPr>
              <a:t>ğ</a:t>
            </a:r>
            <a:r>
              <a:rPr sz="2200" spc="-110" dirty="0">
                <a:latin typeface="Verdana"/>
                <a:cs typeface="Verdana"/>
              </a:rPr>
              <a:t>inin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29" dirty="0">
                <a:latin typeface="Verdana"/>
                <a:cs typeface="Verdana"/>
              </a:rPr>
              <a:t>şi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g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-20" dirty="0">
                <a:latin typeface="Verdana"/>
                <a:cs typeface="Verdana"/>
              </a:rPr>
              <a:t>bi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görünse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25" dirty="0">
                <a:latin typeface="Verdana"/>
                <a:cs typeface="Verdana"/>
              </a:rPr>
              <a:t>d</a:t>
            </a:r>
            <a:r>
              <a:rPr sz="2200" spc="-40" dirty="0">
                <a:latin typeface="Verdana"/>
                <a:cs typeface="Verdana"/>
              </a:rPr>
              <a:t>e,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95" dirty="0">
                <a:latin typeface="Verdana"/>
                <a:cs typeface="Verdana"/>
              </a:rPr>
              <a:t>B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85" dirty="0">
                <a:latin typeface="Verdana"/>
                <a:cs typeface="Verdana"/>
              </a:rPr>
              <a:t>lg</a:t>
            </a:r>
            <a:r>
              <a:rPr sz="2200" spc="-40" dirty="0">
                <a:latin typeface="Verdana"/>
                <a:cs typeface="Verdana"/>
              </a:rPr>
              <a:t>i</a:t>
            </a:r>
            <a:r>
              <a:rPr sz="2200" spc="-80" dirty="0">
                <a:latin typeface="Verdana"/>
                <a:cs typeface="Verdana"/>
              </a:rPr>
              <a:t>sa</a:t>
            </a:r>
            <a:r>
              <a:rPr sz="2200" spc="-100" dirty="0">
                <a:latin typeface="Verdana"/>
                <a:cs typeface="Verdana"/>
              </a:rPr>
              <a:t>y</a:t>
            </a:r>
            <a:r>
              <a:rPr sz="2200" spc="-50" dirty="0">
                <a:latin typeface="Verdana"/>
                <a:cs typeface="Verdana"/>
              </a:rPr>
              <a:t>ar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Mühen</a:t>
            </a:r>
            <a:r>
              <a:rPr sz="2200" spc="-2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70" dirty="0">
                <a:latin typeface="Verdana"/>
                <a:cs typeface="Verdana"/>
              </a:rPr>
              <a:t>sler</a:t>
            </a:r>
            <a:r>
              <a:rPr sz="2200" spc="-90" dirty="0">
                <a:latin typeface="Verdana"/>
                <a:cs typeface="Verdana"/>
              </a:rPr>
              <a:t>i</a:t>
            </a:r>
            <a:r>
              <a:rPr sz="2200" spc="-65" dirty="0">
                <a:latin typeface="Verdana"/>
                <a:cs typeface="Verdana"/>
              </a:rPr>
              <a:t>n</a:t>
            </a:r>
            <a:r>
              <a:rPr sz="2200" spc="-110" dirty="0">
                <a:latin typeface="Verdana"/>
                <a:cs typeface="Verdana"/>
              </a:rPr>
              <a:t>in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125" dirty="0">
                <a:latin typeface="Verdana"/>
                <a:cs typeface="Verdana"/>
              </a:rPr>
              <a:t>de</a:t>
            </a:r>
            <a:r>
              <a:rPr sz="2200" spc="70" dirty="0">
                <a:latin typeface="Verdana"/>
                <a:cs typeface="Verdana"/>
              </a:rPr>
              <a:t> </a:t>
            </a:r>
            <a:r>
              <a:rPr sz="2200" spc="60" dirty="0">
                <a:latin typeface="Verdana"/>
                <a:cs typeface="Verdana"/>
              </a:rPr>
              <a:t>do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25" dirty="0">
                <a:latin typeface="Verdana"/>
                <a:cs typeface="Verdana"/>
              </a:rPr>
              <a:t>ım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al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70" dirty="0">
                <a:latin typeface="Verdana"/>
                <a:cs typeface="Verdana"/>
              </a:rPr>
              <a:t>ı</a:t>
            </a:r>
            <a:r>
              <a:rPr sz="2200" spc="-150" dirty="0">
                <a:latin typeface="Verdana"/>
                <a:cs typeface="Verdana"/>
              </a:rPr>
              <a:t>n</a:t>
            </a:r>
            <a:r>
              <a:rPr sz="2200" spc="-110" dirty="0">
                <a:latin typeface="Verdana"/>
                <a:cs typeface="Verdana"/>
              </a:rPr>
              <a:t>ın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al</a:t>
            </a:r>
            <a:r>
              <a:rPr sz="2200" spc="-125" dirty="0">
                <a:latin typeface="Verdana"/>
                <a:cs typeface="Verdana"/>
              </a:rPr>
              <a:t>t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k</a:t>
            </a:r>
            <a:r>
              <a:rPr sz="2200" spc="-45" dirty="0">
                <a:latin typeface="Verdana"/>
                <a:cs typeface="Verdana"/>
              </a:rPr>
              <a:t>o</a:t>
            </a:r>
            <a:r>
              <a:rPr sz="2200" spc="-165" dirty="0">
                <a:latin typeface="Verdana"/>
                <a:cs typeface="Verdana"/>
              </a:rPr>
              <a:t>l</a:t>
            </a:r>
            <a:r>
              <a:rPr sz="2200" spc="-160" dirty="0">
                <a:latin typeface="Verdana"/>
                <a:cs typeface="Verdana"/>
              </a:rPr>
              <a:t>l</a:t>
            </a:r>
            <a:r>
              <a:rPr sz="2200" spc="-75" dirty="0">
                <a:latin typeface="Verdana"/>
                <a:cs typeface="Verdana"/>
              </a:rPr>
              <a:t>arı</a:t>
            </a:r>
            <a:r>
              <a:rPr sz="2200" spc="-95" dirty="0">
                <a:latin typeface="Verdana"/>
                <a:cs typeface="Verdana"/>
              </a:rPr>
              <a:t>n</a:t>
            </a:r>
            <a:r>
              <a:rPr sz="2200" spc="155" dirty="0">
                <a:latin typeface="Verdana"/>
                <a:cs typeface="Verdana"/>
              </a:rPr>
              <a:t>da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uz</a:t>
            </a:r>
            <a:r>
              <a:rPr sz="2200" spc="-160" dirty="0">
                <a:latin typeface="Verdana"/>
                <a:cs typeface="Verdana"/>
              </a:rPr>
              <a:t>m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la</a:t>
            </a:r>
            <a:r>
              <a:rPr sz="2200" spc="-75" dirty="0">
                <a:latin typeface="Verdana"/>
                <a:cs typeface="Verdana"/>
              </a:rPr>
              <a:t>şm</a:t>
            </a:r>
            <a:r>
              <a:rPr sz="2200" spc="-55" dirty="0">
                <a:latin typeface="Verdana"/>
                <a:cs typeface="Verdana"/>
              </a:rPr>
              <a:t>a</a:t>
            </a:r>
            <a:r>
              <a:rPr sz="2200" spc="-229" dirty="0">
                <a:latin typeface="Verdana"/>
                <a:cs typeface="Verdana"/>
              </a:rPr>
              <a:t>sı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114" dirty="0">
                <a:latin typeface="Verdana"/>
                <a:cs typeface="Verdana"/>
              </a:rPr>
              <a:t>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60" dirty="0">
                <a:latin typeface="Verdana"/>
                <a:cs typeface="Verdana"/>
              </a:rPr>
              <a:t>i</a:t>
            </a:r>
            <a:r>
              <a:rPr sz="2200" spc="-295" dirty="0">
                <a:latin typeface="Verdana"/>
                <a:cs typeface="Verdana"/>
              </a:rPr>
              <a:t>ş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bu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55" dirty="0">
                <a:latin typeface="Verdana"/>
                <a:cs typeface="Verdana"/>
              </a:rPr>
              <a:t>m</a:t>
            </a:r>
            <a:r>
              <a:rPr sz="2200" spc="40" dirty="0">
                <a:latin typeface="Verdana"/>
                <a:cs typeface="Verdana"/>
              </a:rPr>
              <a:t>a</a:t>
            </a:r>
            <a:r>
              <a:rPr sz="2200" spc="-229" dirty="0">
                <a:latin typeface="Verdana"/>
                <a:cs typeface="Verdana"/>
              </a:rPr>
              <a:t>sı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mü</a:t>
            </a:r>
            <a:r>
              <a:rPr sz="2200" spc="-80" dirty="0">
                <a:latin typeface="Verdana"/>
                <a:cs typeface="Verdana"/>
              </a:rPr>
              <a:t>m</a:t>
            </a:r>
            <a:r>
              <a:rPr sz="2200" spc="-105" dirty="0">
                <a:latin typeface="Verdana"/>
                <a:cs typeface="Verdana"/>
              </a:rPr>
              <a:t>kün</a:t>
            </a:r>
            <a:r>
              <a:rPr sz="2200" spc="-100" dirty="0">
                <a:latin typeface="Verdana"/>
                <a:cs typeface="Verdana"/>
              </a:rPr>
              <a:t>dür.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1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296795"/>
            <a:ext cx="6597015" cy="34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5" dirty="0">
                <a:latin typeface="Verdana"/>
                <a:cs typeface="Verdana"/>
              </a:rPr>
              <a:t>Do</a:t>
            </a:r>
            <a:r>
              <a:rPr sz="2200" dirty="0">
                <a:latin typeface="Verdana"/>
                <a:cs typeface="Verdana"/>
              </a:rPr>
              <a:t>n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25" dirty="0">
                <a:latin typeface="Verdana"/>
                <a:cs typeface="Verdana"/>
              </a:rPr>
              <a:t>ım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34" dirty="0">
                <a:latin typeface="Verdana"/>
                <a:cs typeface="Verdana"/>
              </a:rPr>
              <a:t>T</a:t>
            </a:r>
            <a:r>
              <a:rPr sz="2200" spc="-45" dirty="0">
                <a:latin typeface="Verdana"/>
                <a:cs typeface="Verdana"/>
              </a:rPr>
              <a:t>ek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00" dirty="0">
                <a:latin typeface="Verdana"/>
                <a:cs typeface="Verdana"/>
              </a:rPr>
              <a:t>s</a:t>
            </a:r>
            <a:r>
              <a:rPr sz="2200" spc="-240" dirty="0">
                <a:latin typeface="Verdana"/>
                <a:cs typeface="Verdana"/>
              </a:rPr>
              <a:t>y</a:t>
            </a:r>
            <a:r>
              <a:rPr sz="2200" spc="3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n</a:t>
            </a:r>
            <a:r>
              <a:rPr sz="2200" spc="-30" dirty="0">
                <a:latin typeface="Verdana"/>
                <a:cs typeface="Verdana"/>
              </a:rPr>
              <a:t>i/Müh</a:t>
            </a:r>
            <a:r>
              <a:rPr sz="2200" spc="3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n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310" dirty="0">
                <a:latin typeface="Verdana"/>
                <a:cs typeface="Verdana"/>
              </a:rPr>
              <a:t>s</a:t>
            </a:r>
            <a:r>
              <a:rPr sz="2200" spc="-165" dirty="0">
                <a:latin typeface="Verdana"/>
                <a:cs typeface="Verdana"/>
              </a:rPr>
              <a:t>i</a:t>
            </a:r>
            <a:endParaRPr sz="2200">
              <a:latin typeface="Verdana"/>
              <a:cs typeface="Verdana"/>
            </a:endParaRPr>
          </a:p>
          <a:p>
            <a:pPr marL="652780" marR="300990" lvl="1" indent="-247015">
              <a:lnSpc>
                <a:spcPct val="80000"/>
              </a:lnSpc>
              <a:spcBef>
                <a:spcPts val="484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65" dirty="0">
                <a:latin typeface="Verdana"/>
                <a:cs typeface="Verdana"/>
              </a:rPr>
              <a:t>Çip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10" dirty="0">
                <a:latin typeface="Verdana"/>
                <a:cs typeface="Verdana"/>
              </a:rPr>
              <a:t>kn</a:t>
            </a:r>
            <a:r>
              <a:rPr sz="2000" spc="-90" dirty="0">
                <a:latin typeface="Verdana"/>
                <a:cs typeface="Verdana"/>
              </a:rPr>
              <a:t>olojil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de</a:t>
            </a:r>
            <a:r>
              <a:rPr sz="2000" spc="70" dirty="0">
                <a:latin typeface="Verdana"/>
                <a:cs typeface="Verdana"/>
              </a:rPr>
              <a:t>v</a:t>
            </a:r>
            <a:r>
              <a:rPr sz="2000" spc="-75" dirty="0">
                <a:latin typeface="Verdana"/>
                <a:cs typeface="Verdana"/>
              </a:rPr>
              <a:t>re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ka</a:t>
            </a:r>
            <a:r>
              <a:rPr sz="2000" spc="-180" dirty="0">
                <a:latin typeface="Verdana"/>
                <a:cs typeface="Verdana"/>
              </a:rPr>
              <a:t>rt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85" dirty="0">
                <a:latin typeface="Verdana"/>
                <a:cs typeface="Verdana"/>
              </a:rPr>
              <a:t>asarımlar</a:t>
            </a:r>
            <a:r>
              <a:rPr sz="2000" spc="-55" dirty="0">
                <a:latin typeface="Verdana"/>
                <a:cs typeface="Verdana"/>
              </a:rPr>
              <a:t>ı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donan</a:t>
            </a:r>
            <a:r>
              <a:rPr sz="2000" spc="20" dirty="0">
                <a:latin typeface="Verdana"/>
                <a:cs typeface="Verdana"/>
              </a:rPr>
              <a:t>ı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parça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-65" dirty="0">
                <a:latin typeface="Verdana"/>
                <a:cs typeface="Verdana"/>
              </a:rPr>
              <a:t>arı</a:t>
            </a:r>
            <a:r>
              <a:rPr sz="2000" spc="-85" dirty="0">
                <a:latin typeface="Verdana"/>
                <a:cs typeface="Verdana"/>
              </a:rPr>
              <a:t>n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90" dirty="0">
                <a:latin typeface="Verdana"/>
                <a:cs typeface="Verdana"/>
              </a:rPr>
              <a:t>re</a:t>
            </a:r>
            <a:r>
              <a:rPr sz="2000" spc="-50" dirty="0">
                <a:latin typeface="Verdana"/>
                <a:cs typeface="Verdana"/>
              </a:rPr>
              <a:t>t</a:t>
            </a:r>
            <a:r>
              <a:rPr sz="2000" spc="-110" dirty="0">
                <a:latin typeface="Verdana"/>
                <a:cs typeface="Verdana"/>
              </a:rPr>
              <a:t>im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aşa</a:t>
            </a:r>
            <a:r>
              <a:rPr sz="2000" spc="10" dirty="0">
                <a:latin typeface="Verdana"/>
                <a:cs typeface="Verdana"/>
              </a:rPr>
              <a:t>mal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195" dirty="0">
                <a:latin typeface="Verdana"/>
                <a:cs typeface="Verdana"/>
              </a:rPr>
              <a:t>rı,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bilgisa</a:t>
            </a:r>
            <a:r>
              <a:rPr sz="2000" spc="-80" dirty="0">
                <a:latin typeface="Verdana"/>
                <a:cs typeface="Verdana"/>
              </a:rPr>
              <a:t>y</a:t>
            </a:r>
            <a:r>
              <a:rPr sz="2000" spc="-45" dirty="0">
                <a:latin typeface="Verdana"/>
                <a:cs typeface="Verdana"/>
              </a:rPr>
              <a:t>ar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mon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aj</a:t>
            </a:r>
            <a:r>
              <a:rPr sz="2000" spc="-55" dirty="0">
                <a:latin typeface="Verdana"/>
                <a:cs typeface="Verdana"/>
              </a:rPr>
              <a:t>ı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mode</a:t>
            </a:r>
            <a:r>
              <a:rPr sz="2000" spc="55" dirty="0">
                <a:latin typeface="Verdana"/>
                <a:cs typeface="Verdana"/>
              </a:rPr>
              <a:t>m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y</a:t>
            </a:r>
            <a:r>
              <a:rPr sz="2000" spc="-60" dirty="0">
                <a:latin typeface="Verdana"/>
                <a:cs typeface="Verdana"/>
              </a:rPr>
              <a:t>azı</a:t>
            </a:r>
            <a:r>
              <a:rPr sz="2000" spc="50" dirty="0">
                <a:latin typeface="Verdana"/>
                <a:cs typeface="Verdana"/>
              </a:rPr>
              <a:t>cı</a:t>
            </a:r>
            <a:r>
              <a:rPr sz="2000" spc="-175" dirty="0">
                <a:latin typeface="Verdana"/>
                <a:cs typeface="Verdana"/>
              </a:rPr>
              <a:t>, </a:t>
            </a:r>
            <a:r>
              <a:rPr sz="2000" spc="-60" dirty="0">
                <a:latin typeface="Verdana"/>
                <a:cs typeface="Verdana"/>
              </a:rPr>
              <a:t>moni</a:t>
            </a:r>
            <a:r>
              <a:rPr sz="2000" spc="-30" dirty="0">
                <a:latin typeface="Verdana"/>
                <a:cs typeface="Verdana"/>
              </a:rPr>
              <a:t>t</a:t>
            </a:r>
            <a:r>
              <a:rPr sz="2000" spc="-75" dirty="0">
                <a:latin typeface="Verdana"/>
                <a:cs typeface="Verdana"/>
              </a:rPr>
              <a:t>ör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-25" dirty="0">
                <a:latin typeface="Verdana"/>
                <a:cs typeface="Verdana"/>
              </a:rPr>
              <a:t>b.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10" dirty="0">
                <a:latin typeface="Verdana"/>
                <a:cs typeface="Verdana"/>
              </a:rPr>
              <a:t>kn</a:t>
            </a:r>
            <a:r>
              <a:rPr sz="2000" spc="-90" dirty="0">
                <a:latin typeface="Verdana"/>
                <a:cs typeface="Verdana"/>
              </a:rPr>
              <a:t>olojil</a:t>
            </a:r>
            <a:r>
              <a:rPr sz="2000" spc="-75" dirty="0">
                <a:latin typeface="Verdana"/>
                <a:cs typeface="Verdana"/>
              </a:rPr>
              <a:t>er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bu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pozisy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50" dirty="0">
                <a:latin typeface="Verdana"/>
                <a:cs typeface="Verdana"/>
              </a:rPr>
              <a:t>n</a:t>
            </a:r>
            <a:r>
              <a:rPr sz="2000" spc="-40" dirty="0">
                <a:latin typeface="Verdana"/>
                <a:cs typeface="Verdana"/>
              </a:rPr>
              <a:t>u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ilgi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an</a:t>
            </a:r>
            <a:r>
              <a:rPr sz="2000" spc="0" dirty="0">
                <a:latin typeface="Verdana"/>
                <a:cs typeface="Verdana"/>
              </a:rPr>
              <a:t>ı</a:t>
            </a:r>
            <a:r>
              <a:rPr sz="2000" spc="-114" dirty="0">
                <a:latin typeface="Verdana"/>
                <a:cs typeface="Verdana"/>
              </a:rPr>
              <a:t>dır.</a:t>
            </a:r>
            <a:endParaRPr sz="2000">
              <a:latin typeface="Verdana"/>
              <a:cs typeface="Verdana"/>
            </a:endParaRPr>
          </a:p>
          <a:p>
            <a:pPr marL="287020" indent="-274320">
              <a:lnSpc>
                <a:spcPts val="263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60" dirty="0">
                <a:latin typeface="Verdana"/>
                <a:cs typeface="Verdana"/>
              </a:rPr>
              <a:t>Ko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-114" dirty="0">
                <a:latin typeface="Verdana"/>
                <a:cs typeface="Verdana"/>
              </a:rPr>
              <a:t>rol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Mühe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29" dirty="0">
                <a:latin typeface="Verdana"/>
                <a:cs typeface="Verdana"/>
              </a:rPr>
              <a:t>si</a:t>
            </a:r>
            <a:endParaRPr sz="2200">
              <a:latin typeface="Verdana"/>
              <a:cs typeface="Verdana"/>
            </a:endParaRPr>
          </a:p>
          <a:p>
            <a:pPr marL="652780" marR="89535" lvl="1" indent="-247015">
              <a:lnSpc>
                <a:spcPct val="80100"/>
              </a:lnSpc>
              <a:spcBef>
                <a:spcPts val="484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185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k</a:t>
            </a:r>
            <a:r>
              <a:rPr sz="2000" spc="-110" dirty="0">
                <a:latin typeface="Verdana"/>
                <a:cs typeface="Verdana"/>
              </a:rPr>
              <a:t>t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190" dirty="0">
                <a:latin typeface="Verdana"/>
                <a:cs typeface="Verdana"/>
              </a:rPr>
              <a:t>k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k</a:t>
            </a:r>
            <a:r>
              <a:rPr sz="2000" spc="-110" dirty="0">
                <a:latin typeface="Verdana"/>
                <a:cs typeface="Verdana"/>
              </a:rPr>
              <a:t>t</a:t>
            </a:r>
            <a:r>
              <a:rPr sz="2000" spc="-100" dirty="0">
                <a:latin typeface="Verdana"/>
                <a:cs typeface="Verdana"/>
              </a:rPr>
              <a:t>ron</a:t>
            </a:r>
            <a:r>
              <a:rPr sz="2000" spc="-60" dirty="0">
                <a:latin typeface="Verdana"/>
                <a:cs typeface="Verdana"/>
              </a:rPr>
              <a:t>i</a:t>
            </a:r>
            <a:r>
              <a:rPr sz="2000" spc="-180" dirty="0">
                <a:latin typeface="Verdana"/>
                <a:cs typeface="Verdana"/>
              </a:rPr>
              <a:t>k,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ka</a:t>
            </a:r>
            <a:r>
              <a:rPr sz="2000" spc="-125" dirty="0">
                <a:latin typeface="Verdana"/>
                <a:cs typeface="Verdana"/>
              </a:rPr>
              <a:t>nik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bil</a:t>
            </a:r>
            <a:r>
              <a:rPr sz="2000" spc="-35" dirty="0">
                <a:latin typeface="Verdana"/>
                <a:cs typeface="Verdana"/>
              </a:rPr>
              <a:t>g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60" dirty="0">
                <a:latin typeface="Verdana"/>
                <a:cs typeface="Verdana"/>
              </a:rPr>
              <a:t>sayar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50" dirty="0">
                <a:latin typeface="Verdana"/>
                <a:cs typeface="Verdana"/>
              </a:rPr>
              <a:t>abanl</a:t>
            </a:r>
            <a:r>
              <a:rPr sz="2000" spc="-150" dirty="0">
                <a:latin typeface="Verdana"/>
                <a:cs typeface="Verdana"/>
              </a:rPr>
              <a:t>ı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nd</a:t>
            </a:r>
            <a:r>
              <a:rPr sz="2000" spc="15" dirty="0">
                <a:latin typeface="Verdana"/>
                <a:cs typeface="Verdana"/>
              </a:rPr>
              <a:t>ü</a:t>
            </a:r>
            <a:r>
              <a:rPr sz="2000" spc="-215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t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yel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90" dirty="0">
                <a:latin typeface="Verdana"/>
                <a:cs typeface="Verdana"/>
              </a:rPr>
              <a:t>re</a:t>
            </a:r>
            <a:r>
              <a:rPr sz="2000" spc="-65" dirty="0">
                <a:latin typeface="Verdana"/>
                <a:cs typeface="Verdana"/>
              </a:rPr>
              <a:t>t</a:t>
            </a:r>
            <a:r>
              <a:rPr sz="2000" spc="-110" dirty="0">
                <a:latin typeface="Verdana"/>
                <a:cs typeface="Verdana"/>
              </a:rPr>
              <a:t>im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204" dirty="0">
                <a:latin typeface="Verdana"/>
                <a:cs typeface="Verdana"/>
              </a:rPr>
              <a:t>sis</a:t>
            </a:r>
            <a:r>
              <a:rPr sz="2000" spc="-175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70" dirty="0">
                <a:latin typeface="Verdana"/>
                <a:cs typeface="Verdana"/>
              </a:rPr>
              <a:t>m</a:t>
            </a:r>
            <a:r>
              <a:rPr sz="2000" spc="-60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80" dirty="0">
                <a:latin typeface="Verdana"/>
                <a:cs typeface="Verdana"/>
              </a:rPr>
              <a:t>nin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m</a:t>
            </a:r>
            <a:r>
              <a:rPr sz="2000" spc="110" dirty="0">
                <a:latin typeface="Verdana"/>
                <a:cs typeface="Verdana"/>
              </a:rPr>
              <a:t>aç</a:t>
            </a:r>
            <a:r>
              <a:rPr sz="2000" spc="55" dirty="0">
                <a:latin typeface="Verdana"/>
                <a:cs typeface="Verdana"/>
              </a:rPr>
              <a:t>l</a:t>
            </a:r>
            <a:r>
              <a:rPr sz="2000" spc="95" dirty="0">
                <a:latin typeface="Verdana"/>
                <a:cs typeface="Verdana"/>
              </a:rPr>
              <a:t>an</a:t>
            </a:r>
            <a:r>
              <a:rPr sz="2000" spc="100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an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60" dirty="0">
                <a:latin typeface="Verdana"/>
                <a:cs typeface="Verdana"/>
              </a:rPr>
              <a:t>anan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biç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55" dirty="0">
                <a:latin typeface="Verdana"/>
                <a:cs typeface="Verdana"/>
              </a:rPr>
              <a:t>mde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çal</a:t>
            </a:r>
            <a:r>
              <a:rPr sz="2000" spc="-150" dirty="0">
                <a:latin typeface="Verdana"/>
                <a:cs typeface="Verdana"/>
              </a:rPr>
              <a:t>ı</a:t>
            </a:r>
            <a:r>
              <a:rPr sz="2000" spc="-114" dirty="0">
                <a:latin typeface="Verdana"/>
                <a:cs typeface="Verdana"/>
              </a:rPr>
              <a:t>şma</a:t>
            </a:r>
            <a:r>
              <a:rPr sz="2000" spc="-80" dirty="0">
                <a:latin typeface="Verdana"/>
                <a:cs typeface="Verdana"/>
              </a:rPr>
              <a:t>s</a:t>
            </a:r>
            <a:r>
              <a:rPr sz="2000" spc="-114" dirty="0">
                <a:latin typeface="Verdana"/>
                <a:cs typeface="Verdana"/>
              </a:rPr>
              <a:t>ını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sağlar.</a:t>
            </a:r>
            <a:endParaRPr sz="2000">
              <a:latin typeface="Verdana"/>
              <a:cs typeface="Verdana"/>
            </a:endParaRPr>
          </a:p>
          <a:p>
            <a:pPr marL="652780" marR="5080">
              <a:lnSpc>
                <a:spcPct val="80000"/>
              </a:lnSpc>
            </a:pP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omat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kon</a:t>
            </a:r>
            <a:r>
              <a:rPr sz="2000" spc="-100" dirty="0">
                <a:latin typeface="Verdana"/>
                <a:cs typeface="Verdana"/>
              </a:rPr>
              <a:t>trol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or</a:t>
            </a:r>
            <a:r>
              <a:rPr sz="2000" spc="-75" dirty="0">
                <a:latin typeface="Verdana"/>
                <a:cs typeface="Verdana"/>
              </a:rPr>
              <a:t>i</a:t>
            </a:r>
            <a:r>
              <a:rPr sz="2000" spc="-210" dirty="0">
                <a:latin typeface="Verdana"/>
                <a:cs typeface="Verdana"/>
              </a:rPr>
              <a:t>si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35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m</a:t>
            </a:r>
            <a:r>
              <a:rPr sz="2000" spc="10" dirty="0">
                <a:latin typeface="Verdana"/>
                <a:cs typeface="Verdana"/>
              </a:rPr>
              <a:t>al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195" dirty="0">
                <a:latin typeface="Verdana"/>
                <a:cs typeface="Verdana"/>
              </a:rPr>
              <a:t>rı,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nd</a:t>
            </a:r>
            <a:r>
              <a:rPr sz="2000" spc="15" dirty="0">
                <a:latin typeface="Verdana"/>
                <a:cs typeface="Verdana"/>
              </a:rPr>
              <a:t>ü</a:t>
            </a:r>
            <a:r>
              <a:rPr sz="2000" spc="-215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t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yel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spc="0" dirty="0">
                <a:latin typeface="Verdana"/>
                <a:cs typeface="Verdana"/>
              </a:rPr>
              <a:t>t</a:t>
            </a:r>
            <a:r>
              <a:rPr sz="2000" spc="65" dirty="0">
                <a:latin typeface="Verdana"/>
                <a:cs typeface="Verdana"/>
              </a:rPr>
              <a:t>oma</a:t>
            </a:r>
            <a:r>
              <a:rPr sz="2000" spc="-100" dirty="0">
                <a:latin typeface="Verdana"/>
                <a:cs typeface="Verdana"/>
              </a:rPr>
              <a:t>syon,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ölç</a:t>
            </a:r>
            <a:r>
              <a:rPr sz="2000" spc="60" dirty="0">
                <a:latin typeface="Verdana"/>
                <a:cs typeface="Verdana"/>
              </a:rPr>
              <a:t>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, </a:t>
            </a:r>
            <a:r>
              <a:rPr sz="2000" spc="-60" dirty="0">
                <a:latin typeface="Verdana"/>
                <a:cs typeface="Verdana"/>
              </a:rPr>
              <a:t>bil</a:t>
            </a:r>
            <a:r>
              <a:rPr sz="2000" spc="-35" dirty="0">
                <a:latin typeface="Verdana"/>
                <a:cs typeface="Verdana"/>
              </a:rPr>
              <a:t>g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60" dirty="0">
                <a:latin typeface="Verdana"/>
                <a:cs typeface="Verdana"/>
              </a:rPr>
              <a:t>sayar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50" dirty="0">
                <a:latin typeface="Verdana"/>
                <a:cs typeface="Verdana"/>
              </a:rPr>
              <a:t>aba</a:t>
            </a:r>
            <a:r>
              <a:rPr sz="2000" spc="-114" dirty="0">
                <a:latin typeface="Verdana"/>
                <a:cs typeface="Verdana"/>
              </a:rPr>
              <a:t>nlı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nd</a:t>
            </a:r>
            <a:r>
              <a:rPr sz="2000" spc="15" dirty="0">
                <a:latin typeface="Verdana"/>
                <a:cs typeface="Verdana"/>
              </a:rPr>
              <a:t>ü</a:t>
            </a:r>
            <a:r>
              <a:rPr sz="2000" spc="-215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t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yel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bil</a:t>
            </a:r>
            <a:r>
              <a:rPr sz="2000" spc="-210" dirty="0">
                <a:latin typeface="Verdana"/>
                <a:cs typeface="Verdana"/>
              </a:rPr>
              <a:t>iş</a:t>
            </a:r>
            <a:r>
              <a:rPr sz="2000" spc="-155" dirty="0">
                <a:latin typeface="Verdana"/>
                <a:cs typeface="Verdana"/>
              </a:rPr>
              <a:t>i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04" dirty="0">
                <a:latin typeface="Verdana"/>
                <a:cs typeface="Verdana"/>
              </a:rPr>
              <a:t>sis</a:t>
            </a:r>
            <a:r>
              <a:rPr sz="2000" spc="-175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14" dirty="0">
                <a:latin typeface="Verdana"/>
                <a:cs typeface="Verdana"/>
              </a:rPr>
              <a:t>mler</a:t>
            </a:r>
            <a:r>
              <a:rPr sz="2000" spc="-65" dirty="0">
                <a:latin typeface="Verdana"/>
                <a:cs typeface="Verdana"/>
              </a:rPr>
              <a:t>i</a:t>
            </a:r>
            <a:r>
              <a:rPr sz="2000" spc="-80" dirty="0">
                <a:latin typeface="Verdana"/>
                <a:cs typeface="Verdana"/>
              </a:rPr>
              <a:t>nin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20" dirty="0">
                <a:latin typeface="Verdana"/>
                <a:cs typeface="Verdana"/>
              </a:rPr>
              <a:t>as</a:t>
            </a:r>
            <a:r>
              <a:rPr sz="2000" spc="10" dirty="0">
                <a:latin typeface="Verdana"/>
                <a:cs typeface="Verdana"/>
              </a:rPr>
              <a:t>a</a:t>
            </a:r>
            <a:r>
              <a:rPr sz="2000" spc="-155" dirty="0">
                <a:latin typeface="Verdana"/>
                <a:cs typeface="Verdana"/>
              </a:rPr>
              <a:t>rımı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35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m</a:t>
            </a:r>
            <a:r>
              <a:rPr sz="2000" spc="-45" dirty="0">
                <a:latin typeface="Verdana"/>
                <a:cs typeface="Verdana"/>
              </a:rPr>
              <a:t>aları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konu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65" dirty="0">
                <a:latin typeface="Verdana"/>
                <a:cs typeface="Verdana"/>
              </a:rPr>
              <a:t>arı</a:t>
            </a:r>
            <a:r>
              <a:rPr sz="2000" spc="-85" dirty="0">
                <a:latin typeface="Verdana"/>
                <a:cs typeface="Verdana"/>
              </a:rPr>
              <a:t>n</a:t>
            </a:r>
            <a:r>
              <a:rPr sz="2000" spc="145" dirty="0">
                <a:latin typeface="Verdana"/>
                <a:cs typeface="Verdana"/>
              </a:rPr>
              <a:t>da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ça</a:t>
            </a:r>
            <a:r>
              <a:rPr sz="2000" spc="55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270" dirty="0">
                <a:latin typeface="Verdana"/>
                <a:cs typeface="Verdana"/>
              </a:rPr>
              <a:t>ş</a:t>
            </a:r>
            <a:r>
              <a:rPr sz="2000" spc="-140" dirty="0">
                <a:latin typeface="Verdana"/>
                <a:cs typeface="Verdana"/>
              </a:rPr>
              <a:t>ı</a:t>
            </a:r>
            <a:r>
              <a:rPr sz="2000" spc="-215" dirty="0">
                <a:latin typeface="Verdana"/>
                <a:cs typeface="Verdana"/>
              </a:rPr>
              <a:t>r.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2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07463"/>
            <a:ext cx="6503670" cy="269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dirty="0">
                <a:latin typeface="Verdana"/>
                <a:cs typeface="Verdana"/>
              </a:rPr>
              <a:t>Robo</a:t>
            </a:r>
            <a:r>
              <a:rPr sz="1900" spc="5" dirty="0">
                <a:latin typeface="Verdana"/>
                <a:cs typeface="Verdana"/>
              </a:rPr>
              <a:t>t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75" dirty="0">
                <a:latin typeface="Verdana"/>
                <a:cs typeface="Verdana"/>
              </a:rPr>
              <a:t>k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Mühend</a:t>
            </a:r>
            <a:r>
              <a:rPr sz="1900" spc="15" dirty="0">
                <a:latin typeface="Verdana"/>
                <a:cs typeface="Verdana"/>
              </a:rPr>
              <a:t>i</a:t>
            </a:r>
            <a:r>
              <a:rPr sz="1900" spc="-200" dirty="0">
                <a:latin typeface="Verdana"/>
                <a:cs typeface="Verdana"/>
              </a:rPr>
              <a:t>si</a:t>
            </a:r>
            <a:endParaRPr sz="1900">
              <a:latin typeface="Verdana"/>
              <a:cs typeface="Verdana"/>
            </a:endParaRPr>
          </a:p>
          <a:p>
            <a:pPr marL="652780" marR="355600" lvl="1" indent="-247015">
              <a:lnSpc>
                <a:spcPts val="1630"/>
              </a:lnSpc>
              <a:spcBef>
                <a:spcPts val="40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10" dirty="0">
                <a:latin typeface="Verdana"/>
                <a:cs typeface="Verdana"/>
              </a:rPr>
              <a:t>Ro</a:t>
            </a:r>
            <a:r>
              <a:rPr sz="1700" spc="15" dirty="0">
                <a:latin typeface="Verdana"/>
                <a:cs typeface="Verdana"/>
              </a:rPr>
              <a:t>b</a:t>
            </a:r>
            <a:r>
              <a:rPr sz="1700" spc="-5" dirty="0">
                <a:latin typeface="Verdana"/>
                <a:cs typeface="Verdana"/>
              </a:rPr>
              <a:t>ot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45" dirty="0">
                <a:latin typeface="Verdana"/>
                <a:cs typeface="Verdana"/>
              </a:rPr>
              <a:t>asa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70" dirty="0">
                <a:latin typeface="Verdana"/>
                <a:cs typeface="Verdana"/>
              </a:rPr>
              <a:t>üre</a:t>
            </a:r>
            <a:r>
              <a:rPr sz="1700" spc="-65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25" dirty="0">
                <a:latin typeface="Verdana"/>
                <a:cs typeface="Verdana"/>
              </a:rPr>
              <a:t>e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ş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65" dirty="0">
                <a:latin typeface="Verdana"/>
                <a:cs typeface="Verdana"/>
              </a:rPr>
              <a:t>rm</a:t>
            </a:r>
            <a:r>
              <a:rPr sz="1700" spc="-70" dirty="0">
                <a:latin typeface="Verdana"/>
                <a:cs typeface="Verdana"/>
              </a:rPr>
              <a:t>e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-125" dirty="0">
                <a:latin typeface="Verdana"/>
                <a:cs typeface="Verdana"/>
              </a:rPr>
              <a:t>rini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yap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165" dirty="0">
                <a:latin typeface="Verdana"/>
                <a:cs typeface="Verdana"/>
              </a:rPr>
              <a:t>ç</a:t>
            </a:r>
            <a:r>
              <a:rPr sz="1700" spc="195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50" dirty="0">
                <a:latin typeface="Verdana"/>
                <a:cs typeface="Verdana"/>
              </a:rPr>
              <a:t>şm</a:t>
            </a:r>
            <a:r>
              <a:rPr sz="1700" spc="-55" dirty="0">
                <a:latin typeface="Verdana"/>
                <a:cs typeface="Verdana"/>
              </a:rPr>
              <a:t>a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45" dirty="0">
                <a:latin typeface="Verdana"/>
                <a:cs typeface="Verdana"/>
              </a:rPr>
              <a:t>a</a:t>
            </a:r>
            <a:r>
              <a:rPr sz="1700" spc="-40" dirty="0">
                <a:latin typeface="Verdana"/>
                <a:cs typeface="Verdana"/>
              </a:rPr>
              <a:t>r</a:t>
            </a:r>
            <a:r>
              <a:rPr sz="1700" spc="-125" dirty="0">
                <a:latin typeface="Verdana"/>
                <a:cs typeface="Verdana"/>
              </a:rPr>
              <a:t>ı </a:t>
            </a:r>
            <a:r>
              <a:rPr sz="1700" spc="-20" dirty="0">
                <a:latin typeface="Verdana"/>
                <a:cs typeface="Verdana"/>
              </a:rPr>
              <a:t>için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10" dirty="0">
                <a:latin typeface="Verdana"/>
                <a:cs typeface="Verdana"/>
              </a:rPr>
              <a:t>er</a:t>
            </a:r>
            <a:r>
              <a:rPr sz="1700" spc="-25" dirty="0">
                <a:latin typeface="Verdana"/>
                <a:cs typeface="Verdana"/>
              </a:rPr>
              <a:t>e</a:t>
            </a:r>
            <a:r>
              <a:rPr sz="1700" spc="-175" dirty="0">
                <a:latin typeface="Verdana"/>
                <a:cs typeface="Verdana"/>
              </a:rPr>
              <a:t>k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75" dirty="0">
                <a:latin typeface="Verdana"/>
                <a:cs typeface="Verdana"/>
              </a:rPr>
              <a:t>yaz</a:t>
            </a:r>
            <a:r>
              <a:rPr sz="1700" spc="-20" dirty="0">
                <a:latin typeface="Verdana"/>
                <a:cs typeface="Verdana"/>
              </a:rPr>
              <a:t>ı</a:t>
            </a:r>
            <a:r>
              <a:rPr sz="1700" spc="-120" dirty="0">
                <a:latin typeface="Verdana"/>
                <a:cs typeface="Verdana"/>
              </a:rPr>
              <a:t>lı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uygu</a:t>
            </a:r>
            <a:r>
              <a:rPr sz="1700" spc="-5" dirty="0">
                <a:latin typeface="Verdana"/>
                <a:cs typeface="Verdana"/>
              </a:rPr>
              <a:t>l</a:t>
            </a:r>
            <a:r>
              <a:rPr sz="1700" spc="75" dirty="0">
                <a:latin typeface="Verdana"/>
                <a:cs typeface="Verdana"/>
              </a:rPr>
              <a:t>ama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45" dirty="0">
                <a:latin typeface="Verdana"/>
                <a:cs typeface="Verdana"/>
              </a:rPr>
              <a:t>a</a:t>
            </a:r>
            <a:r>
              <a:rPr sz="1700" spc="-40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85" dirty="0">
                <a:latin typeface="Verdana"/>
                <a:cs typeface="Verdana"/>
              </a:rPr>
              <a:t>nı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70" dirty="0">
                <a:latin typeface="Verdana"/>
                <a:cs typeface="Verdana"/>
              </a:rPr>
              <a:t>e</a:t>
            </a:r>
            <a:r>
              <a:rPr sz="1700" spc="-120" dirty="0">
                <a:latin typeface="Verdana"/>
                <a:cs typeface="Verdana"/>
              </a:rPr>
              <a:t>li</a:t>
            </a:r>
            <a:r>
              <a:rPr sz="1700" spc="-185" dirty="0">
                <a:latin typeface="Verdana"/>
                <a:cs typeface="Verdana"/>
              </a:rPr>
              <a:t>ş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5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F6700"/>
              </a:buClr>
              <a:buSzPct val="73684"/>
              <a:buFont typeface="Wingdings"/>
              <a:buChar char=""/>
              <a:tabLst>
                <a:tab pos="287655" algn="l"/>
              </a:tabLst>
            </a:pPr>
            <a:r>
              <a:rPr sz="1900" spc="-385" dirty="0">
                <a:latin typeface="Verdana"/>
                <a:cs typeface="Verdana"/>
              </a:rPr>
              <a:t>T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45" dirty="0">
                <a:latin typeface="Verdana"/>
                <a:cs typeface="Verdana"/>
              </a:rPr>
              <a:t>k</a:t>
            </a:r>
            <a:r>
              <a:rPr sz="1900" spc="-55" dirty="0">
                <a:latin typeface="Verdana"/>
                <a:cs typeface="Verdana"/>
              </a:rPr>
              <a:t>o</a:t>
            </a:r>
            <a:r>
              <a:rPr sz="1900" spc="-75" dirty="0">
                <a:latin typeface="Verdana"/>
                <a:cs typeface="Verdana"/>
              </a:rPr>
              <a:t>m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Mühend</a:t>
            </a:r>
            <a:r>
              <a:rPr sz="1900" spc="15" dirty="0">
                <a:latin typeface="Verdana"/>
                <a:cs typeface="Verdana"/>
              </a:rPr>
              <a:t>i</a:t>
            </a:r>
            <a:r>
              <a:rPr sz="1900" spc="-200" dirty="0">
                <a:latin typeface="Verdana"/>
                <a:cs typeface="Verdana"/>
              </a:rPr>
              <a:t>si</a:t>
            </a:r>
            <a:endParaRPr sz="1900">
              <a:latin typeface="Verdana"/>
              <a:cs typeface="Verdana"/>
            </a:endParaRPr>
          </a:p>
          <a:p>
            <a:pPr marL="652780" marR="137160" lvl="1" indent="-247015">
              <a:lnSpc>
                <a:spcPts val="1630"/>
              </a:lnSpc>
              <a:spcBef>
                <a:spcPts val="40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315" dirty="0">
                <a:latin typeface="Verdana"/>
                <a:cs typeface="Verdana"/>
              </a:rPr>
              <a:t>İ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29" dirty="0">
                <a:latin typeface="Verdana"/>
                <a:cs typeface="Verdana"/>
              </a:rPr>
              <a:t>ş</a:t>
            </a:r>
            <a:r>
              <a:rPr sz="1700" spc="-135" dirty="0">
                <a:latin typeface="Verdana"/>
                <a:cs typeface="Verdana"/>
              </a:rPr>
              <a:t>i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35" dirty="0">
                <a:latin typeface="Verdana"/>
                <a:cs typeface="Verdana"/>
              </a:rPr>
              <a:t>n</a:t>
            </a:r>
            <a:r>
              <a:rPr sz="1700" spc="25" dirty="0">
                <a:latin typeface="Verdana"/>
                <a:cs typeface="Verdana"/>
              </a:rPr>
              <a:t>d</a:t>
            </a:r>
            <a:r>
              <a:rPr sz="1700" spc="-45" dirty="0">
                <a:latin typeface="Verdana"/>
                <a:cs typeface="Verdana"/>
              </a:rPr>
              <a:t>aki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14" dirty="0">
                <a:latin typeface="Verdana"/>
                <a:cs typeface="Verdana"/>
              </a:rPr>
              <a:t>t</a:t>
            </a:r>
            <a:r>
              <a:rPr sz="1700" spc="-5" dirty="0">
                <a:latin typeface="Verdana"/>
                <a:cs typeface="Verdana"/>
              </a:rPr>
              <a:t>ekn</a:t>
            </a:r>
            <a:r>
              <a:rPr sz="1700" spc="-15" dirty="0">
                <a:latin typeface="Verdana"/>
                <a:cs typeface="Verdana"/>
              </a:rPr>
              <a:t>o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114" dirty="0">
                <a:latin typeface="Verdana"/>
                <a:cs typeface="Verdana"/>
              </a:rPr>
              <a:t>oji</a:t>
            </a:r>
            <a:r>
              <a:rPr sz="1700" spc="-85" dirty="0">
                <a:latin typeface="Verdana"/>
                <a:cs typeface="Verdana"/>
              </a:rPr>
              <a:t>leri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45" dirty="0">
                <a:latin typeface="Verdana"/>
                <a:cs typeface="Verdana"/>
              </a:rPr>
              <a:t>asa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35" dirty="0">
                <a:latin typeface="Verdana"/>
                <a:cs typeface="Verdana"/>
              </a:rPr>
              <a:t>ayan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ve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uygu</a:t>
            </a:r>
            <a:r>
              <a:rPr sz="1700" spc="-5" dirty="0">
                <a:latin typeface="Verdana"/>
                <a:cs typeface="Verdana"/>
              </a:rPr>
              <a:t>l</a:t>
            </a:r>
            <a:r>
              <a:rPr sz="1700" spc="35" dirty="0">
                <a:latin typeface="Verdana"/>
                <a:cs typeface="Verdana"/>
              </a:rPr>
              <a:t>ayan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75" dirty="0">
                <a:latin typeface="Verdana"/>
                <a:cs typeface="Verdana"/>
              </a:rPr>
              <a:t>kiş</a:t>
            </a:r>
            <a:r>
              <a:rPr sz="1700" spc="-100" dirty="0">
                <a:latin typeface="Verdana"/>
                <a:cs typeface="Verdana"/>
              </a:rPr>
              <a:t>i</a:t>
            </a:r>
            <a:r>
              <a:rPr sz="1700" spc="-15" dirty="0">
                <a:latin typeface="Verdana"/>
                <a:cs typeface="Verdana"/>
              </a:rPr>
              <a:t>d</a:t>
            </a:r>
            <a:r>
              <a:rPr sz="1700" spc="-5" dirty="0">
                <a:latin typeface="Verdana"/>
                <a:cs typeface="Verdana"/>
              </a:rPr>
              <a:t>i</a:t>
            </a:r>
            <a:r>
              <a:rPr sz="1700" spc="-180" dirty="0">
                <a:latin typeface="Verdana"/>
                <a:cs typeface="Verdana"/>
              </a:rPr>
              <a:t>r.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145" dirty="0">
                <a:latin typeface="Verdana"/>
                <a:cs typeface="Verdana"/>
              </a:rPr>
              <a:t>M</a:t>
            </a:r>
            <a:r>
              <a:rPr sz="1700" spc="-5" dirty="0">
                <a:latin typeface="Verdana"/>
                <a:cs typeface="Verdana"/>
              </a:rPr>
              <a:t>esela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135" dirty="0">
                <a:latin typeface="Verdana"/>
                <a:cs typeface="Verdana"/>
              </a:rPr>
              <a:t>cep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114" dirty="0">
                <a:latin typeface="Verdana"/>
                <a:cs typeface="Verdana"/>
              </a:rPr>
              <a:t>t</a:t>
            </a:r>
            <a:r>
              <a:rPr sz="1700" spc="-25" dirty="0">
                <a:latin typeface="Verdana"/>
                <a:cs typeface="Verdana"/>
              </a:rPr>
              <a:t>e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35" dirty="0">
                <a:latin typeface="Verdana"/>
                <a:cs typeface="Verdana"/>
              </a:rPr>
              <a:t>ef</a:t>
            </a:r>
            <a:r>
              <a:rPr sz="1700" spc="50" dirty="0">
                <a:latin typeface="Verdana"/>
                <a:cs typeface="Verdana"/>
              </a:rPr>
              <a:t>o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-40" dirty="0">
                <a:latin typeface="Verdana"/>
                <a:cs typeface="Verdana"/>
              </a:rPr>
              <a:t>u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san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40" dirty="0">
                <a:latin typeface="Verdana"/>
                <a:cs typeface="Verdana"/>
              </a:rPr>
              <a:t>ra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70" dirty="0">
                <a:latin typeface="Verdana"/>
                <a:cs typeface="Verdana"/>
              </a:rPr>
              <a:t>e</a:t>
            </a:r>
            <a:r>
              <a:rPr sz="1700" spc="-65" dirty="0">
                <a:latin typeface="Verdana"/>
                <a:cs typeface="Verdana"/>
              </a:rPr>
              <a:t>r</a:t>
            </a:r>
            <a:r>
              <a:rPr sz="1700" spc="-140" dirty="0">
                <a:latin typeface="Verdana"/>
                <a:cs typeface="Verdana"/>
              </a:rPr>
              <a:t>i,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165" dirty="0">
                <a:latin typeface="Verdana"/>
                <a:cs typeface="Verdana"/>
              </a:rPr>
              <a:t>k</a:t>
            </a:r>
            <a:r>
              <a:rPr sz="1700" spc="120" dirty="0">
                <a:latin typeface="Verdana"/>
                <a:cs typeface="Verdana"/>
              </a:rPr>
              <a:t>a</a:t>
            </a:r>
            <a:r>
              <a:rPr sz="1700" spc="125" dirty="0">
                <a:latin typeface="Verdana"/>
                <a:cs typeface="Verdana"/>
              </a:rPr>
              <a:t>b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90" dirty="0">
                <a:latin typeface="Verdana"/>
                <a:cs typeface="Verdana"/>
              </a:rPr>
              <a:t>osuz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114" dirty="0">
                <a:latin typeface="Verdana"/>
                <a:cs typeface="Verdana"/>
              </a:rPr>
              <a:t>ağ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spc="-229" dirty="0">
                <a:latin typeface="Verdana"/>
                <a:cs typeface="Verdana"/>
              </a:rPr>
              <a:t>s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s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-40" dirty="0">
                <a:latin typeface="Verdana"/>
                <a:cs typeface="Verdana"/>
              </a:rPr>
              <a:t>em</a:t>
            </a:r>
            <a:r>
              <a:rPr sz="1700" dirty="0">
                <a:latin typeface="Verdana"/>
                <a:cs typeface="Verdana"/>
              </a:rPr>
              <a:t>l</a:t>
            </a:r>
            <a:r>
              <a:rPr sz="1700" spc="-100" dirty="0">
                <a:latin typeface="Verdana"/>
                <a:cs typeface="Verdana"/>
              </a:rPr>
              <a:t>er</a:t>
            </a:r>
            <a:r>
              <a:rPr sz="1700" spc="-50" dirty="0">
                <a:latin typeface="Verdana"/>
                <a:cs typeface="Verdana"/>
              </a:rPr>
              <a:t>i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305" dirty="0">
                <a:latin typeface="Verdana"/>
                <a:cs typeface="Verdana"/>
              </a:rPr>
              <a:t>I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50" dirty="0">
                <a:latin typeface="Verdana"/>
                <a:cs typeface="Verdana"/>
              </a:rPr>
              <a:t>er</a:t>
            </a:r>
            <a:r>
              <a:rPr sz="1700" spc="-55" dirty="0">
                <a:latin typeface="Verdana"/>
                <a:cs typeface="Verdana"/>
              </a:rPr>
              <a:t>n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-95" dirty="0">
                <a:latin typeface="Verdana"/>
                <a:cs typeface="Verdana"/>
              </a:rPr>
              <a:t>t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50" dirty="0">
                <a:latin typeface="Verdana"/>
                <a:cs typeface="Verdana"/>
              </a:rPr>
              <a:t>yap</a:t>
            </a:r>
            <a:r>
              <a:rPr sz="1700" spc="-125" dirty="0">
                <a:latin typeface="Verdana"/>
                <a:cs typeface="Verdana"/>
              </a:rPr>
              <a:t>ı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229" dirty="0">
                <a:latin typeface="Verdana"/>
                <a:cs typeface="Verdana"/>
              </a:rPr>
              <a:t>s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s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-40" dirty="0">
                <a:latin typeface="Verdana"/>
                <a:cs typeface="Verdana"/>
              </a:rPr>
              <a:t>em</a:t>
            </a:r>
            <a:r>
              <a:rPr sz="1700" dirty="0">
                <a:latin typeface="Verdana"/>
                <a:cs typeface="Verdana"/>
              </a:rPr>
              <a:t>l</a:t>
            </a:r>
            <a:r>
              <a:rPr sz="1700" spc="-85" dirty="0">
                <a:latin typeface="Verdana"/>
                <a:cs typeface="Verdana"/>
              </a:rPr>
              <a:t>eri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165" dirty="0">
                <a:latin typeface="Verdana"/>
                <a:cs typeface="Verdana"/>
              </a:rPr>
              <a:t>ç</a:t>
            </a:r>
            <a:r>
              <a:rPr sz="1700" spc="195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50" dirty="0">
                <a:latin typeface="Verdana"/>
                <a:cs typeface="Verdana"/>
              </a:rPr>
              <a:t>şma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lanl</a:t>
            </a:r>
            <a:r>
              <a:rPr sz="1700" spc="40" dirty="0">
                <a:latin typeface="Verdana"/>
                <a:cs typeface="Verdana"/>
              </a:rPr>
              <a:t>a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90" dirty="0">
                <a:latin typeface="Verdana"/>
                <a:cs typeface="Verdana"/>
              </a:rPr>
              <a:t>d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spc="-355" dirty="0">
                <a:latin typeface="Verdana"/>
                <a:cs typeface="Verdana"/>
              </a:rPr>
              <a:t>S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85" dirty="0">
                <a:latin typeface="Verdana"/>
                <a:cs typeface="Verdana"/>
              </a:rPr>
              <a:t>st</a:t>
            </a:r>
            <a:r>
              <a:rPr sz="1900" spc="-100" dirty="0">
                <a:latin typeface="Verdana"/>
                <a:cs typeface="Verdana"/>
              </a:rPr>
              <a:t>e</a:t>
            </a:r>
            <a:r>
              <a:rPr sz="1900" spc="-75" dirty="0">
                <a:latin typeface="Verdana"/>
                <a:cs typeface="Verdana"/>
              </a:rPr>
              <a:t>m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385" dirty="0">
                <a:latin typeface="Verdana"/>
                <a:cs typeface="Verdana"/>
              </a:rPr>
              <a:t>T</a:t>
            </a:r>
            <a:r>
              <a:rPr sz="1900" spc="-55" dirty="0">
                <a:latin typeface="Verdana"/>
                <a:cs typeface="Verdana"/>
              </a:rPr>
              <a:t>asa</a:t>
            </a:r>
            <a:r>
              <a:rPr sz="1900" spc="-35" dirty="0">
                <a:latin typeface="Verdana"/>
                <a:cs typeface="Verdana"/>
              </a:rPr>
              <a:t>r</a:t>
            </a:r>
            <a:r>
              <a:rPr sz="1900" spc="-155" dirty="0">
                <a:latin typeface="Verdana"/>
                <a:cs typeface="Verdana"/>
              </a:rPr>
              <a:t>ı</a:t>
            </a:r>
            <a:r>
              <a:rPr sz="1900" spc="10" dirty="0">
                <a:latin typeface="Verdana"/>
                <a:cs typeface="Verdana"/>
              </a:rPr>
              <a:t>mc</a:t>
            </a:r>
            <a:r>
              <a:rPr sz="1900" spc="-10" dirty="0">
                <a:latin typeface="Verdana"/>
                <a:cs typeface="Verdana"/>
              </a:rPr>
              <a:t>ı</a:t>
            </a:r>
            <a:r>
              <a:rPr sz="1900" spc="-200" dirty="0">
                <a:latin typeface="Verdana"/>
                <a:cs typeface="Verdana"/>
              </a:rPr>
              <a:t>sı</a:t>
            </a:r>
            <a:endParaRPr sz="1900">
              <a:latin typeface="Verdana"/>
              <a:cs typeface="Verdana"/>
            </a:endParaRPr>
          </a:p>
          <a:p>
            <a:pPr marL="652780" marR="5080" lvl="1" indent="-247015">
              <a:lnSpc>
                <a:spcPct val="80100"/>
              </a:lnSpc>
              <a:spcBef>
                <a:spcPts val="409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40" dirty="0">
                <a:latin typeface="Verdana"/>
                <a:cs typeface="Verdana"/>
              </a:rPr>
              <a:t>D</a:t>
            </a:r>
            <a:r>
              <a:rPr sz="1700" spc="20" dirty="0">
                <a:latin typeface="Verdana"/>
                <a:cs typeface="Verdana"/>
              </a:rPr>
              <a:t>o</a:t>
            </a:r>
            <a:r>
              <a:rPr sz="1700" spc="25" dirty="0">
                <a:latin typeface="Verdana"/>
                <a:cs typeface="Verdana"/>
              </a:rPr>
              <a:t>n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20" dirty="0">
                <a:latin typeface="Verdana"/>
                <a:cs typeface="Verdana"/>
              </a:rPr>
              <a:t>am</a:t>
            </a:r>
            <a:r>
              <a:rPr sz="1700" spc="-5" dirty="0">
                <a:latin typeface="Verdana"/>
                <a:cs typeface="Verdana"/>
              </a:rPr>
              <a:t>ı</a:t>
            </a:r>
            <a:r>
              <a:rPr sz="1700" spc="35" dirty="0">
                <a:latin typeface="Verdana"/>
                <a:cs typeface="Verdana"/>
              </a:rPr>
              <a:t>n</a:t>
            </a:r>
            <a:r>
              <a:rPr sz="1700" spc="25" dirty="0">
                <a:latin typeface="Verdana"/>
                <a:cs typeface="Verdana"/>
              </a:rPr>
              <a:t>d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229" dirty="0">
                <a:latin typeface="Verdana"/>
                <a:cs typeface="Verdana"/>
              </a:rPr>
              <a:t>s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s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15" dirty="0">
                <a:latin typeface="Verdana"/>
                <a:cs typeface="Verdana"/>
              </a:rPr>
              <a:t>em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45" dirty="0">
                <a:latin typeface="Verdana"/>
                <a:cs typeface="Verdana"/>
              </a:rPr>
              <a:t>asa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-110" dirty="0">
                <a:latin typeface="Verdana"/>
                <a:cs typeface="Verdana"/>
              </a:rPr>
              <a:t>ı</a:t>
            </a:r>
            <a:r>
              <a:rPr sz="1700" spc="15" dirty="0">
                <a:latin typeface="Verdana"/>
                <a:cs typeface="Verdana"/>
              </a:rPr>
              <a:t>mc</a:t>
            </a:r>
            <a:r>
              <a:rPr sz="1700" spc="25" dirty="0">
                <a:latin typeface="Verdana"/>
                <a:cs typeface="Verdana"/>
              </a:rPr>
              <a:t>ı</a:t>
            </a:r>
            <a:r>
              <a:rPr sz="1700" spc="-229" dirty="0">
                <a:latin typeface="Verdana"/>
                <a:cs typeface="Verdana"/>
              </a:rPr>
              <a:t>s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küçük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b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60" dirty="0">
                <a:latin typeface="Verdana"/>
                <a:cs typeface="Verdana"/>
              </a:rPr>
              <a:t>c</a:t>
            </a:r>
            <a:r>
              <a:rPr sz="1700" spc="40" dirty="0">
                <a:latin typeface="Verdana"/>
                <a:cs typeface="Verdana"/>
              </a:rPr>
              <a:t>i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-65" dirty="0">
                <a:latin typeface="Verdana"/>
                <a:cs typeface="Verdana"/>
              </a:rPr>
              <a:t>az</a:t>
            </a:r>
            <a:r>
              <a:rPr sz="1700" spc="-15" dirty="0">
                <a:latin typeface="Verdana"/>
                <a:cs typeface="Verdana"/>
              </a:rPr>
              <a:t>ı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65" dirty="0">
                <a:latin typeface="Verdana"/>
                <a:cs typeface="Verdana"/>
              </a:rPr>
              <a:t>asar</a:t>
            </a:r>
            <a:r>
              <a:rPr sz="1700" spc="-20" dirty="0">
                <a:latin typeface="Verdana"/>
                <a:cs typeface="Verdana"/>
              </a:rPr>
              <a:t>ı</a:t>
            </a:r>
            <a:r>
              <a:rPr sz="1700" spc="-140" dirty="0">
                <a:latin typeface="Verdana"/>
                <a:cs typeface="Verdana"/>
              </a:rPr>
              <a:t>m</a:t>
            </a:r>
            <a:r>
              <a:rPr sz="1700" spc="-25" dirty="0">
                <a:latin typeface="Verdana"/>
                <a:cs typeface="Verdana"/>
              </a:rPr>
              <a:t>ı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90" dirty="0">
                <a:latin typeface="Verdana"/>
                <a:cs typeface="Verdana"/>
              </a:rPr>
              <a:t>d</a:t>
            </a:r>
            <a:r>
              <a:rPr sz="1700" spc="50" dirty="0">
                <a:latin typeface="Verdana"/>
                <a:cs typeface="Verdana"/>
              </a:rPr>
              <a:t>an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ko</a:t>
            </a:r>
            <a:r>
              <a:rPr sz="1700" spc="-65" dirty="0">
                <a:latin typeface="Verdana"/>
                <a:cs typeface="Verdana"/>
              </a:rPr>
              <a:t>m</a:t>
            </a:r>
            <a:r>
              <a:rPr sz="1700" spc="-15" dirty="0">
                <a:latin typeface="Verdana"/>
                <a:cs typeface="Verdana"/>
              </a:rPr>
              <a:t>p</a:t>
            </a:r>
            <a:r>
              <a:rPr sz="1700" spc="5" dirty="0">
                <a:latin typeface="Verdana"/>
                <a:cs typeface="Verdana"/>
              </a:rPr>
              <a:t>l</a:t>
            </a:r>
            <a:r>
              <a:rPr sz="1700" spc="95" dirty="0">
                <a:latin typeface="Verdana"/>
                <a:cs typeface="Verdana"/>
              </a:rPr>
              <a:t>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</a:t>
            </a:r>
            <a:r>
              <a:rPr sz="1700" spc="-5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29" dirty="0">
                <a:latin typeface="Verdana"/>
                <a:cs typeface="Verdana"/>
              </a:rPr>
              <a:t>ş</a:t>
            </a:r>
            <a:r>
              <a:rPr sz="1700" spc="-105" dirty="0">
                <a:latin typeface="Verdana"/>
                <a:cs typeface="Verdana"/>
              </a:rPr>
              <a:t>l</a:t>
            </a:r>
            <a:r>
              <a:rPr sz="1700" spc="20" dirty="0">
                <a:latin typeface="Verdana"/>
                <a:cs typeface="Verdana"/>
              </a:rPr>
              <a:t>em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75" dirty="0">
                <a:latin typeface="Verdana"/>
                <a:cs typeface="Verdana"/>
              </a:rPr>
              <a:t>sis</a:t>
            </a:r>
            <a:r>
              <a:rPr sz="1700" spc="-170" dirty="0">
                <a:latin typeface="Verdana"/>
                <a:cs typeface="Verdana"/>
              </a:rPr>
              <a:t>t</a:t>
            </a:r>
            <a:r>
              <a:rPr sz="1700" spc="-35" dirty="0">
                <a:latin typeface="Verdana"/>
                <a:cs typeface="Verdana"/>
              </a:rPr>
              <a:t>em</a:t>
            </a:r>
            <a:r>
              <a:rPr sz="1700" spc="-5" dirty="0">
                <a:latin typeface="Verdana"/>
                <a:cs typeface="Verdana"/>
              </a:rPr>
              <a:t>l</a:t>
            </a:r>
            <a:r>
              <a:rPr sz="1700" spc="-95" dirty="0">
                <a:latin typeface="Verdana"/>
                <a:cs typeface="Verdana"/>
              </a:rPr>
              <a:t>er</a:t>
            </a:r>
            <a:r>
              <a:rPr sz="1700" spc="-50" dirty="0">
                <a:latin typeface="Verdana"/>
                <a:cs typeface="Verdana"/>
              </a:rPr>
              <a:t>i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35" dirty="0">
                <a:latin typeface="Verdana"/>
                <a:cs typeface="Verdana"/>
              </a:rPr>
              <a:t>i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14" dirty="0">
                <a:latin typeface="Verdana"/>
                <a:cs typeface="Verdana"/>
              </a:rPr>
              <a:t>t</a:t>
            </a:r>
            <a:r>
              <a:rPr sz="1700" spc="-65" dirty="0">
                <a:latin typeface="Verdana"/>
                <a:cs typeface="Verdana"/>
              </a:rPr>
              <a:t>asar</a:t>
            </a:r>
            <a:r>
              <a:rPr sz="1700" spc="-20" dirty="0">
                <a:latin typeface="Verdana"/>
                <a:cs typeface="Verdana"/>
              </a:rPr>
              <a:t>ı</a:t>
            </a:r>
            <a:r>
              <a:rPr sz="1700" spc="-70" dirty="0">
                <a:latin typeface="Verdana"/>
                <a:cs typeface="Verdana"/>
              </a:rPr>
              <a:t>m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8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kadar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25" dirty="0">
                <a:latin typeface="Verdana"/>
                <a:cs typeface="Verdana"/>
              </a:rPr>
              <a:t>en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25" dirty="0">
                <a:latin typeface="Verdana"/>
                <a:cs typeface="Verdana"/>
              </a:rPr>
              <a:t>ş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b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ye</a:t>
            </a:r>
            <a:r>
              <a:rPr sz="1700" spc="-10" dirty="0">
                <a:latin typeface="Verdana"/>
                <a:cs typeface="Verdana"/>
              </a:rPr>
              <a:t>l</a:t>
            </a:r>
            <a:r>
              <a:rPr sz="1700" spc="120" dirty="0">
                <a:latin typeface="Verdana"/>
                <a:cs typeface="Verdana"/>
              </a:rPr>
              <a:t>p</a:t>
            </a: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-35" dirty="0">
                <a:latin typeface="Verdana"/>
                <a:cs typeface="Verdana"/>
              </a:rPr>
              <a:t>z</a:t>
            </a:r>
            <a:r>
              <a:rPr sz="1700" spc="-50" dirty="0">
                <a:latin typeface="Verdana"/>
                <a:cs typeface="Verdana"/>
              </a:rPr>
              <a:t>e</a:t>
            </a:r>
            <a:r>
              <a:rPr sz="1700" spc="100" dirty="0">
                <a:latin typeface="Verdana"/>
                <a:cs typeface="Verdana"/>
              </a:rPr>
              <a:t>de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25" dirty="0">
                <a:latin typeface="Verdana"/>
                <a:cs typeface="Verdana"/>
              </a:rPr>
              <a:t>ş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yapan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75" dirty="0">
                <a:latin typeface="Verdana"/>
                <a:cs typeface="Verdana"/>
              </a:rPr>
              <a:t>kiş</a:t>
            </a:r>
            <a:r>
              <a:rPr sz="1700" spc="-100" dirty="0">
                <a:latin typeface="Verdana"/>
                <a:cs typeface="Verdana"/>
              </a:rPr>
              <a:t>i</a:t>
            </a:r>
            <a:r>
              <a:rPr sz="1700" spc="-15" dirty="0">
                <a:latin typeface="Verdana"/>
                <a:cs typeface="Verdana"/>
              </a:rPr>
              <a:t>d</a:t>
            </a:r>
            <a:r>
              <a:rPr sz="1700" spc="-5" dirty="0">
                <a:latin typeface="Verdana"/>
                <a:cs typeface="Verdana"/>
              </a:rPr>
              <a:t>i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5" dirty="0"/>
              <a:t>Bilgisay</a:t>
            </a:r>
            <a:r>
              <a:rPr spc="-145" dirty="0"/>
              <a:t>a</a:t>
            </a:r>
            <a:r>
              <a:rPr spc="-455" dirty="0"/>
              <a:t>r</a:t>
            </a:r>
            <a:r>
              <a:rPr spc="-240" dirty="0"/>
              <a:t> </a:t>
            </a:r>
            <a:r>
              <a:rPr spc="70" dirty="0"/>
              <a:t>Mühen</a:t>
            </a:r>
            <a:r>
              <a:rPr spc="75" dirty="0"/>
              <a:t>d</a:t>
            </a:r>
            <a:r>
              <a:rPr spc="-229" dirty="0"/>
              <a:t>isliği</a:t>
            </a:r>
            <a:r>
              <a:rPr spc="-250" dirty="0"/>
              <a:t> </a:t>
            </a:r>
            <a:r>
              <a:rPr spc="130" dirty="0"/>
              <a:t>Ne</a:t>
            </a:r>
            <a:r>
              <a:rPr spc="125" dirty="0"/>
              <a:t>d</a:t>
            </a:r>
            <a:r>
              <a:rPr spc="-185" dirty="0"/>
              <a:t>ir?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987" y="2324100"/>
            <a:ext cx="6777355" cy="3508375"/>
          </a:xfrm>
          <a:prstGeom prst="rect">
            <a:avLst/>
          </a:prstGeom>
          <a:ln w="9525">
            <a:solidFill>
              <a:srgbClr val="70685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61315" indent="-274955">
              <a:lnSpc>
                <a:spcPct val="100000"/>
              </a:lnSpc>
              <a:spcBef>
                <a:spcPts val="280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361315" algn="l"/>
              </a:tabLst>
            </a:pPr>
            <a:r>
              <a:rPr sz="2400" spc="-320" dirty="0">
                <a:latin typeface="Verdana"/>
                <a:cs typeface="Verdana"/>
              </a:rPr>
              <a:t>B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lgisayar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m</a:t>
            </a:r>
            <a:r>
              <a:rPr sz="2400" spc="-50" dirty="0">
                <a:latin typeface="Verdana"/>
                <a:cs typeface="Verdana"/>
              </a:rPr>
              <a:t>ü</a:t>
            </a:r>
            <a:r>
              <a:rPr sz="2400" spc="40" dirty="0">
                <a:latin typeface="Verdana"/>
                <a:cs typeface="Verdana"/>
              </a:rPr>
              <a:t>hen</a:t>
            </a:r>
            <a:r>
              <a:rPr sz="2400" spc="45" dirty="0">
                <a:latin typeface="Verdana"/>
                <a:cs typeface="Verdana"/>
              </a:rPr>
              <a:t>d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s</a:t>
            </a:r>
            <a:r>
              <a:rPr sz="2400" spc="-185" dirty="0">
                <a:latin typeface="Verdana"/>
                <a:cs typeface="Verdana"/>
              </a:rPr>
              <a:t>l</a:t>
            </a:r>
            <a:r>
              <a:rPr sz="2400" spc="-165" dirty="0">
                <a:latin typeface="Verdana"/>
                <a:cs typeface="Verdana"/>
              </a:rPr>
              <a:t>iği;</a:t>
            </a:r>
            <a:endParaRPr sz="2400">
              <a:latin typeface="Verdana"/>
              <a:cs typeface="Verdana"/>
            </a:endParaRPr>
          </a:p>
          <a:p>
            <a:pPr marL="727075" lvl="1" indent="-247015">
              <a:lnSpc>
                <a:spcPct val="100000"/>
              </a:lnSpc>
              <a:spcBef>
                <a:spcPts val="52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727075" algn="l"/>
              </a:tabLst>
            </a:pPr>
            <a:r>
              <a:rPr sz="2200" spc="-30" dirty="0">
                <a:latin typeface="Verdana"/>
                <a:cs typeface="Verdana"/>
              </a:rPr>
              <a:t>b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85" dirty="0">
                <a:latin typeface="Verdana"/>
                <a:cs typeface="Verdana"/>
              </a:rPr>
              <a:t>lg</a:t>
            </a:r>
            <a:r>
              <a:rPr sz="2200" spc="-50" dirty="0">
                <a:latin typeface="Verdana"/>
                <a:cs typeface="Verdana"/>
              </a:rPr>
              <a:t>i</a:t>
            </a:r>
            <a:r>
              <a:rPr sz="2200" spc="-80" dirty="0">
                <a:latin typeface="Verdana"/>
                <a:cs typeface="Verdana"/>
              </a:rPr>
              <a:t>sa</a:t>
            </a:r>
            <a:r>
              <a:rPr sz="2200" spc="-95" dirty="0">
                <a:latin typeface="Verdana"/>
                <a:cs typeface="Verdana"/>
              </a:rPr>
              <a:t>y</a:t>
            </a:r>
            <a:r>
              <a:rPr sz="2200" spc="-55" dirty="0">
                <a:latin typeface="Verdana"/>
                <a:cs typeface="Verdana"/>
              </a:rPr>
              <a:t>ar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300" dirty="0">
                <a:latin typeface="Verdana"/>
                <a:cs typeface="Verdana"/>
              </a:rPr>
              <a:t>s</a:t>
            </a:r>
            <a:r>
              <a:rPr sz="2200" spc="-145" dirty="0">
                <a:latin typeface="Verdana"/>
                <a:cs typeface="Verdana"/>
              </a:rPr>
              <a:t>i</a:t>
            </a:r>
            <a:r>
              <a:rPr sz="2200" spc="-240" dirty="0">
                <a:latin typeface="Verdana"/>
                <a:cs typeface="Verdana"/>
              </a:rPr>
              <a:t>s</a:t>
            </a:r>
            <a:r>
              <a:rPr sz="2200" spc="-175" dirty="0">
                <a:latin typeface="Verdana"/>
                <a:cs typeface="Verdana"/>
              </a:rPr>
              <a:t>t</a:t>
            </a:r>
            <a:r>
              <a:rPr sz="2200" spc="10" dirty="0">
                <a:latin typeface="Verdana"/>
                <a:cs typeface="Verdana"/>
              </a:rPr>
              <a:t>e</a:t>
            </a:r>
            <a:r>
              <a:rPr sz="2200" spc="25" dirty="0">
                <a:latin typeface="Verdana"/>
                <a:cs typeface="Verdana"/>
              </a:rPr>
              <a:t>m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-30" dirty="0">
                <a:latin typeface="Verdana"/>
                <a:cs typeface="Verdana"/>
              </a:rPr>
              <a:t>e</a:t>
            </a:r>
            <a:r>
              <a:rPr sz="2200" spc="-295" dirty="0">
                <a:latin typeface="Verdana"/>
                <a:cs typeface="Verdana"/>
              </a:rPr>
              <a:t>r</a:t>
            </a:r>
            <a:r>
              <a:rPr sz="2200" spc="-110" dirty="0">
                <a:latin typeface="Verdana"/>
                <a:cs typeface="Verdana"/>
              </a:rPr>
              <a:t>inin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y</a:t>
            </a:r>
            <a:r>
              <a:rPr sz="2200" spc="150" dirty="0">
                <a:latin typeface="Verdana"/>
                <a:cs typeface="Verdana"/>
              </a:rPr>
              <a:t>ap</a:t>
            </a:r>
            <a:r>
              <a:rPr sz="2200" spc="-235" dirty="0">
                <a:latin typeface="Verdana"/>
                <a:cs typeface="Verdana"/>
              </a:rPr>
              <a:t>ıs</a:t>
            </a:r>
            <a:r>
              <a:rPr sz="2200" spc="-155" dirty="0">
                <a:latin typeface="Verdana"/>
                <a:cs typeface="Verdana"/>
              </a:rPr>
              <a:t>ı</a:t>
            </a:r>
            <a:r>
              <a:rPr sz="2200" spc="-195" dirty="0">
                <a:latin typeface="Verdana"/>
                <a:cs typeface="Verdana"/>
              </a:rPr>
              <a:t>,</a:t>
            </a:r>
            <a:endParaRPr sz="2200">
              <a:latin typeface="Verdana"/>
              <a:cs typeface="Verdana"/>
            </a:endParaRPr>
          </a:p>
          <a:p>
            <a:pPr marL="727075" lvl="1" indent="-247015">
              <a:lnSpc>
                <a:spcPct val="100000"/>
              </a:lnSpc>
              <a:spcBef>
                <a:spcPts val="53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727075" algn="l"/>
              </a:tabLst>
            </a:pP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-65" dirty="0">
                <a:latin typeface="Verdana"/>
                <a:cs typeface="Verdana"/>
              </a:rPr>
              <a:t>asarı</a:t>
            </a:r>
            <a:r>
              <a:rPr sz="2200" spc="-125" dirty="0">
                <a:latin typeface="Verdana"/>
                <a:cs typeface="Verdana"/>
              </a:rPr>
              <a:t>m</a:t>
            </a:r>
            <a:r>
              <a:rPr sz="2200" spc="-180" dirty="0">
                <a:latin typeface="Verdana"/>
                <a:cs typeface="Verdana"/>
              </a:rPr>
              <a:t>ı,</a:t>
            </a:r>
            <a:endParaRPr sz="2200">
              <a:latin typeface="Verdana"/>
              <a:cs typeface="Verdana"/>
            </a:endParaRPr>
          </a:p>
          <a:p>
            <a:pPr marL="727075" lvl="1" indent="-24701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727075" algn="l"/>
              </a:tabLst>
            </a:pPr>
            <a:r>
              <a:rPr sz="2200" spc="20" dirty="0">
                <a:latin typeface="Verdana"/>
                <a:cs typeface="Verdana"/>
              </a:rPr>
              <a:t>ge</a:t>
            </a:r>
            <a:r>
              <a:rPr sz="2200" spc="15" dirty="0">
                <a:latin typeface="Verdana"/>
                <a:cs typeface="Verdana"/>
              </a:rPr>
              <a:t>l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20" dirty="0">
                <a:latin typeface="Verdana"/>
                <a:cs typeface="Verdana"/>
              </a:rPr>
              <a:t>ştir</a:t>
            </a:r>
            <a:r>
              <a:rPr sz="2200" spc="-145" dirty="0">
                <a:latin typeface="Verdana"/>
                <a:cs typeface="Verdana"/>
              </a:rPr>
              <a:t>i</a:t>
            </a:r>
            <a:r>
              <a:rPr sz="2200" spc="-175" dirty="0">
                <a:latin typeface="Verdana"/>
                <a:cs typeface="Verdana"/>
              </a:rPr>
              <a:t>l</a:t>
            </a:r>
            <a:r>
              <a:rPr sz="2200" spc="20" dirty="0">
                <a:latin typeface="Verdana"/>
                <a:cs typeface="Verdana"/>
              </a:rPr>
              <a:t>m</a:t>
            </a:r>
            <a:r>
              <a:rPr sz="2200" spc="15" dirty="0">
                <a:latin typeface="Verdana"/>
                <a:cs typeface="Verdana"/>
              </a:rPr>
              <a:t>e</a:t>
            </a:r>
            <a:r>
              <a:rPr sz="2200" spc="-310" dirty="0">
                <a:latin typeface="Verdana"/>
                <a:cs typeface="Verdana"/>
              </a:rPr>
              <a:t>s</a:t>
            </a:r>
            <a:r>
              <a:rPr sz="2200" spc="-165" dirty="0">
                <a:latin typeface="Verdana"/>
                <a:cs typeface="Verdana"/>
              </a:rPr>
              <a:t>i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v</a:t>
            </a:r>
            <a:r>
              <a:rPr sz="2200" spc="114" dirty="0">
                <a:latin typeface="Verdana"/>
                <a:cs typeface="Verdana"/>
              </a:rPr>
              <a:t>e</a:t>
            </a:r>
            <a:endParaRPr sz="2200">
              <a:latin typeface="Verdana"/>
              <a:cs typeface="Verdana"/>
            </a:endParaRPr>
          </a:p>
          <a:p>
            <a:pPr marL="727075" marR="1109980" lvl="1" indent="-24701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727075" algn="l"/>
              </a:tabLst>
            </a:pPr>
            <a:r>
              <a:rPr sz="2200" spc="30" dirty="0">
                <a:latin typeface="Verdana"/>
                <a:cs typeface="Verdana"/>
              </a:rPr>
              <a:t>bu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00" dirty="0">
                <a:latin typeface="Verdana"/>
                <a:cs typeface="Verdana"/>
              </a:rPr>
              <a:t>s</a:t>
            </a:r>
            <a:r>
              <a:rPr sz="2200" spc="-145" dirty="0">
                <a:latin typeface="Verdana"/>
                <a:cs typeface="Verdana"/>
              </a:rPr>
              <a:t>i</a:t>
            </a:r>
            <a:r>
              <a:rPr sz="2200" spc="-240" dirty="0">
                <a:latin typeface="Verdana"/>
                <a:cs typeface="Verdana"/>
              </a:rPr>
              <a:t>s</a:t>
            </a:r>
            <a:r>
              <a:rPr sz="2200" spc="-175" dirty="0">
                <a:latin typeface="Verdana"/>
                <a:cs typeface="Verdana"/>
              </a:rPr>
              <a:t>t</a:t>
            </a:r>
            <a:r>
              <a:rPr sz="2200" spc="10" dirty="0">
                <a:latin typeface="Verdana"/>
                <a:cs typeface="Verdana"/>
              </a:rPr>
              <a:t>e</a:t>
            </a:r>
            <a:r>
              <a:rPr sz="2200" spc="25" dirty="0">
                <a:latin typeface="Verdana"/>
                <a:cs typeface="Verdana"/>
              </a:rPr>
              <a:t>m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-30" dirty="0">
                <a:latin typeface="Verdana"/>
                <a:cs typeface="Verdana"/>
              </a:rPr>
              <a:t>e</a:t>
            </a:r>
            <a:r>
              <a:rPr sz="2200" spc="-165" dirty="0">
                <a:latin typeface="Verdana"/>
                <a:cs typeface="Verdana"/>
              </a:rPr>
              <a:t>rin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175" dirty="0">
                <a:latin typeface="Verdana"/>
                <a:cs typeface="Verdana"/>
              </a:rPr>
              <a:t>ku</a:t>
            </a:r>
            <a:r>
              <a:rPr sz="2200" spc="-75" dirty="0">
                <a:latin typeface="Verdana"/>
                <a:cs typeface="Verdana"/>
              </a:rPr>
              <a:t>l</a:t>
            </a:r>
            <a:r>
              <a:rPr sz="2200" spc="5" dirty="0">
                <a:latin typeface="Verdana"/>
                <a:cs typeface="Verdana"/>
              </a:rPr>
              <a:t>la</a:t>
            </a:r>
            <a:r>
              <a:rPr sz="2200" spc="-55" dirty="0">
                <a:latin typeface="Verdana"/>
                <a:cs typeface="Verdana"/>
              </a:rPr>
              <a:t>nı</a:t>
            </a:r>
            <a:r>
              <a:rPr sz="2200" spc="-190" dirty="0">
                <a:latin typeface="Verdana"/>
                <a:cs typeface="Verdana"/>
              </a:rPr>
              <a:t>m</a:t>
            </a:r>
            <a:r>
              <a:rPr sz="2200" spc="5" dirty="0">
                <a:latin typeface="Verdana"/>
                <a:cs typeface="Verdana"/>
              </a:rPr>
              <a:t>la</a:t>
            </a:r>
            <a:r>
              <a:rPr sz="2200" spc="-130" dirty="0">
                <a:latin typeface="Verdana"/>
                <a:cs typeface="Verdana"/>
              </a:rPr>
              <a:t>rı</a:t>
            </a:r>
            <a:r>
              <a:rPr sz="2200" spc="-229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ı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35" dirty="0">
                <a:latin typeface="Verdana"/>
                <a:cs typeface="Verdana"/>
              </a:rPr>
              <a:t>çeren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b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80" dirty="0">
                <a:latin typeface="Verdana"/>
                <a:cs typeface="Verdana"/>
              </a:rPr>
              <a:t>r</a:t>
            </a:r>
            <a:r>
              <a:rPr sz="2200" spc="-229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mü</a:t>
            </a:r>
            <a:r>
              <a:rPr sz="2200" spc="-45" dirty="0">
                <a:latin typeface="Verdana"/>
                <a:cs typeface="Verdana"/>
              </a:rPr>
              <a:t>h</a:t>
            </a:r>
            <a:r>
              <a:rPr sz="2200" spc="3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n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35" dirty="0">
                <a:latin typeface="Verdana"/>
                <a:cs typeface="Verdana"/>
              </a:rPr>
              <a:t>sl</a:t>
            </a:r>
            <a:r>
              <a:rPr sz="2200" spc="-155" dirty="0">
                <a:latin typeface="Verdana"/>
                <a:cs typeface="Verdana"/>
              </a:rPr>
              <a:t>i</a:t>
            </a:r>
            <a:r>
              <a:rPr sz="2200" spc="-200" dirty="0">
                <a:latin typeface="Verdana"/>
                <a:cs typeface="Verdana"/>
              </a:rPr>
              <a:t>k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dal</a:t>
            </a:r>
            <a:r>
              <a:rPr sz="2200" dirty="0">
                <a:latin typeface="Verdana"/>
                <a:cs typeface="Verdana"/>
              </a:rPr>
              <a:t>ı</a:t>
            </a:r>
            <a:r>
              <a:rPr sz="2200" spc="-130" dirty="0">
                <a:latin typeface="Verdana"/>
                <a:cs typeface="Verdana"/>
              </a:rPr>
              <a:t>dır.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25" dirty="0">
                <a:latin typeface="Verdana"/>
                <a:cs typeface="Verdana"/>
              </a:rPr>
              <a:t>6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15" dirty="0">
                <a:latin typeface="Verdana"/>
                <a:cs typeface="Verdana"/>
              </a:rPr>
              <a:t> </a:t>
            </a:r>
            <a:r>
              <a:rPr sz="4000" spc="-310" dirty="0">
                <a:latin typeface="Verdana"/>
                <a:cs typeface="Verdana"/>
              </a:rPr>
              <a:t>W</a:t>
            </a:r>
            <a:r>
              <a:rPr sz="4000" spc="-190" dirty="0">
                <a:latin typeface="Verdana"/>
                <a:cs typeface="Verdana"/>
              </a:rPr>
              <a:t>E</a:t>
            </a:r>
            <a:r>
              <a:rPr sz="4000" spc="-450" dirty="0">
                <a:latin typeface="Verdana"/>
                <a:cs typeface="Verdana"/>
              </a:rPr>
              <a:t>B</a:t>
            </a:r>
            <a:r>
              <a:rPr sz="4000" spc="-285" dirty="0">
                <a:latin typeface="Verdana"/>
                <a:cs typeface="Verdana"/>
              </a:rPr>
              <a:t> </a:t>
            </a:r>
            <a:r>
              <a:rPr sz="4000" spc="-70" dirty="0">
                <a:latin typeface="Verdana"/>
                <a:cs typeface="Verdana"/>
              </a:rPr>
              <a:t>/</a:t>
            </a:r>
            <a:r>
              <a:rPr sz="4000" spc="-305" dirty="0">
                <a:latin typeface="Verdana"/>
                <a:cs typeface="Verdana"/>
              </a:rPr>
              <a:t> </a:t>
            </a:r>
            <a:r>
              <a:rPr sz="4000" spc="-490" dirty="0">
                <a:latin typeface="Verdana"/>
                <a:cs typeface="Verdana"/>
              </a:rPr>
              <a:t>INT</a:t>
            </a:r>
            <a:r>
              <a:rPr sz="4000" spc="-505" dirty="0">
                <a:latin typeface="Verdana"/>
                <a:cs typeface="Verdana"/>
              </a:rPr>
              <a:t>E</a:t>
            </a:r>
            <a:r>
              <a:rPr sz="4000" spc="-385" dirty="0">
                <a:latin typeface="Verdana"/>
                <a:cs typeface="Verdana"/>
              </a:rPr>
              <a:t>RNET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012" y="2133600"/>
            <a:ext cx="6624574" cy="3743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6012" y="2133600"/>
            <a:ext cx="6624955" cy="3743325"/>
          </a:xfrm>
          <a:prstGeom prst="rect">
            <a:avLst/>
          </a:prstGeom>
          <a:ln w="9525">
            <a:solidFill>
              <a:srgbClr val="70685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60680" marR="140335" indent="-274320">
              <a:lnSpc>
                <a:spcPct val="100000"/>
              </a:lnSpc>
              <a:spcBef>
                <a:spcPts val="280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361315" algn="l"/>
              </a:tabLst>
            </a:pPr>
            <a:r>
              <a:rPr sz="2400" spc="-114" dirty="0">
                <a:latin typeface="Verdana"/>
                <a:cs typeface="Verdana"/>
              </a:rPr>
              <a:t>90’lı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yıllardan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45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20" dirty="0">
                <a:latin typeface="Verdana"/>
                <a:cs typeface="Verdana"/>
              </a:rPr>
              <a:t>baren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484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nternet’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haya</a:t>
            </a:r>
            <a:r>
              <a:rPr sz="2400" spc="-135" dirty="0">
                <a:latin typeface="Verdana"/>
                <a:cs typeface="Verdana"/>
              </a:rPr>
              <a:t>tım</a:t>
            </a:r>
            <a:r>
              <a:rPr sz="2400" spc="-165" dirty="0">
                <a:latin typeface="Verdana"/>
                <a:cs typeface="Verdana"/>
              </a:rPr>
              <a:t>ızın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her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noktasında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yer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5" dirty="0">
                <a:latin typeface="Verdana"/>
                <a:cs typeface="Verdana"/>
              </a:rPr>
              <a:t>lm</a:t>
            </a:r>
            <a:r>
              <a:rPr sz="2400" spc="-20" dirty="0">
                <a:latin typeface="Verdana"/>
                <a:cs typeface="Verdana"/>
              </a:rPr>
              <a:t>a</a:t>
            </a:r>
            <a:r>
              <a:rPr sz="2400" spc="-160" dirty="0">
                <a:latin typeface="Verdana"/>
                <a:cs typeface="Verdana"/>
              </a:rPr>
              <a:t>sının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sonu</a:t>
            </a:r>
            <a:r>
              <a:rPr sz="2400" spc="120" dirty="0">
                <a:latin typeface="Verdana"/>
                <a:cs typeface="Verdana"/>
              </a:rPr>
              <a:t>cu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olarak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web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s</a:t>
            </a:r>
            <a:r>
              <a:rPr sz="2400" spc="-150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tele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le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14" dirty="0">
                <a:latin typeface="Verdana"/>
                <a:cs typeface="Verdana"/>
              </a:rPr>
              <a:t>lgi</a:t>
            </a:r>
            <a:r>
              <a:rPr sz="2400" spc="-100" dirty="0">
                <a:latin typeface="Verdana"/>
                <a:cs typeface="Verdana"/>
              </a:rPr>
              <a:t>l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170" dirty="0">
                <a:latin typeface="Verdana"/>
                <a:cs typeface="Verdana"/>
              </a:rPr>
              <a:t>şler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ş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85" dirty="0">
                <a:latin typeface="Verdana"/>
                <a:cs typeface="Verdana"/>
              </a:rPr>
              <a:t>m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mesle</a:t>
            </a:r>
            <a:r>
              <a:rPr sz="2400" spc="-100" dirty="0">
                <a:latin typeface="Verdana"/>
                <a:cs typeface="Verdana"/>
              </a:rPr>
              <a:t>k</a:t>
            </a:r>
            <a:r>
              <a:rPr sz="2400" spc="-120" dirty="0">
                <a:latin typeface="Verdana"/>
                <a:cs typeface="Verdana"/>
              </a:rPr>
              <a:t>le</a:t>
            </a:r>
            <a:r>
              <a:rPr sz="2400" spc="-135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70" dirty="0">
                <a:latin typeface="Verdana"/>
                <a:cs typeface="Verdana"/>
              </a:rPr>
              <a:t>n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ö</a:t>
            </a:r>
            <a:r>
              <a:rPr sz="2400" spc="20" dirty="0">
                <a:latin typeface="Verdana"/>
                <a:cs typeface="Verdana"/>
              </a:rPr>
              <a:t>n</a:t>
            </a:r>
            <a:r>
              <a:rPr sz="2400" spc="-55" dirty="0">
                <a:latin typeface="Verdana"/>
                <a:cs typeface="Verdana"/>
              </a:rPr>
              <a:t>em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alanı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hal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35" dirty="0">
                <a:latin typeface="Verdana"/>
                <a:cs typeface="Verdana"/>
              </a:rPr>
              <a:t>ne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gel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229" dirty="0">
                <a:latin typeface="Verdana"/>
                <a:cs typeface="Verdana"/>
              </a:rPr>
              <a:t>ştir.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1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296795"/>
            <a:ext cx="6471920" cy="336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70" dirty="0">
                <a:latin typeface="Verdana"/>
                <a:cs typeface="Verdana"/>
              </a:rPr>
              <a:t>İ</a:t>
            </a:r>
            <a:r>
              <a:rPr sz="2200" spc="-100" dirty="0">
                <a:latin typeface="Verdana"/>
                <a:cs typeface="Verdana"/>
              </a:rPr>
              <a:t>ç</a:t>
            </a:r>
            <a:r>
              <a:rPr sz="2200" spc="-130" dirty="0">
                <a:latin typeface="Verdana"/>
                <a:cs typeface="Verdana"/>
              </a:rPr>
              <a:t>er</a:t>
            </a:r>
            <a:r>
              <a:rPr sz="2200" spc="-55" dirty="0">
                <a:latin typeface="Verdana"/>
                <a:cs typeface="Verdana"/>
              </a:rPr>
              <a:t>i</a:t>
            </a:r>
            <a:r>
              <a:rPr sz="2200" spc="-200" dirty="0">
                <a:latin typeface="Verdana"/>
                <a:cs typeface="Verdana"/>
              </a:rPr>
              <a:t>k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Y</a:t>
            </a:r>
            <a:r>
              <a:rPr sz="2200" spc="20" dirty="0">
                <a:latin typeface="Verdana"/>
                <a:cs typeface="Verdana"/>
              </a:rPr>
              <a:t>ö</a:t>
            </a:r>
            <a:r>
              <a:rPr sz="2200" spc="30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spc="0" dirty="0">
                <a:latin typeface="Verdana"/>
                <a:cs typeface="Verdana"/>
              </a:rPr>
              <a:t>t</a:t>
            </a:r>
            <a:r>
              <a:rPr sz="2200" spc="-20" dirty="0">
                <a:latin typeface="Verdana"/>
                <a:cs typeface="Verdana"/>
              </a:rPr>
              <a:t>ici</a:t>
            </a:r>
            <a:r>
              <a:rPr sz="2200" spc="-310" dirty="0">
                <a:latin typeface="Verdana"/>
                <a:cs typeface="Verdana"/>
              </a:rPr>
              <a:t>s</a:t>
            </a:r>
            <a:r>
              <a:rPr sz="2200" spc="-165" dirty="0">
                <a:latin typeface="Verdana"/>
                <a:cs typeface="Verdana"/>
              </a:rPr>
              <a:t>i</a:t>
            </a:r>
            <a:endParaRPr sz="2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210" dirty="0">
                <a:latin typeface="Verdana"/>
                <a:cs typeface="Verdana"/>
              </a:rPr>
              <a:t>Bir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w</a:t>
            </a:r>
            <a:r>
              <a:rPr sz="2000" spc="65" dirty="0">
                <a:latin typeface="Verdana"/>
                <a:cs typeface="Verdana"/>
              </a:rPr>
              <a:t>e</a:t>
            </a:r>
            <a:r>
              <a:rPr sz="2000" spc="120" dirty="0">
                <a:latin typeface="Verdana"/>
                <a:cs typeface="Verdana"/>
              </a:rPr>
              <a:t>b</a:t>
            </a:r>
            <a:r>
              <a:rPr sz="2000" spc="-175" dirty="0">
                <a:latin typeface="Verdana"/>
                <a:cs typeface="Verdana"/>
              </a:rPr>
              <a:t> si</a:t>
            </a:r>
            <a:r>
              <a:rPr sz="2000" spc="-165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sinin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içeriği</a:t>
            </a:r>
            <a:r>
              <a:rPr sz="2000" spc="65" dirty="0">
                <a:latin typeface="Verdana"/>
                <a:cs typeface="Verdana"/>
              </a:rPr>
              <a:t>nde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soru</a:t>
            </a:r>
            <a:r>
              <a:rPr sz="2000" spc="-155" dirty="0">
                <a:latin typeface="Verdana"/>
                <a:cs typeface="Verdana"/>
              </a:rPr>
              <a:t>m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40" dirty="0">
                <a:latin typeface="Verdana"/>
                <a:cs typeface="Verdana"/>
              </a:rPr>
              <a:t>kişid</a:t>
            </a:r>
            <a:r>
              <a:rPr sz="2000" spc="-95" dirty="0">
                <a:latin typeface="Verdana"/>
                <a:cs typeface="Verdana"/>
              </a:rPr>
              <a:t>i</a:t>
            </a:r>
            <a:r>
              <a:rPr sz="2000" spc="-215" dirty="0">
                <a:latin typeface="Verdana"/>
                <a:cs typeface="Verdana"/>
              </a:rPr>
              <a:t>r.</a:t>
            </a:r>
            <a:endParaRPr sz="2000">
              <a:latin typeface="Verdana"/>
              <a:cs typeface="Verdana"/>
            </a:endParaRPr>
          </a:p>
          <a:p>
            <a:pPr marL="652780" marR="5080" lvl="1" indent="-247015">
              <a:lnSpc>
                <a:spcPts val="1920"/>
              </a:lnSpc>
              <a:spcBef>
                <a:spcPts val="459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370" dirty="0">
                <a:latin typeface="Verdana"/>
                <a:cs typeface="Verdana"/>
              </a:rPr>
              <a:t>S</a:t>
            </a:r>
            <a:r>
              <a:rPr sz="2000" spc="-160" dirty="0">
                <a:latin typeface="Verdana"/>
                <a:cs typeface="Verdana"/>
              </a:rPr>
              <a:t>i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20" dirty="0">
                <a:latin typeface="Verdana"/>
                <a:cs typeface="Verdana"/>
              </a:rPr>
              <a:t>dek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yazı</a:t>
            </a:r>
            <a:r>
              <a:rPr sz="2000" spc="-45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s</a:t>
            </a:r>
            <a:r>
              <a:rPr sz="2000" spc="-80" dirty="0">
                <a:latin typeface="Verdana"/>
                <a:cs typeface="Verdana"/>
              </a:rPr>
              <a:t>e</a:t>
            </a:r>
            <a:r>
              <a:rPr sz="2000" spc="-270" dirty="0">
                <a:latin typeface="Verdana"/>
                <a:cs typeface="Verdana"/>
              </a:rPr>
              <a:t>s</a:t>
            </a:r>
            <a:r>
              <a:rPr sz="2000" spc="-140" dirty="0">
                <a:latin typeface="Verdana"/>
                <a:cs typeface="Verdana"/>
              </a:rPr>
              <a:t>l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ya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gö</a:t>
            </a:r>
            <a:r>
              <a:rPr sz="2000" spc="-25" dirty="0">
                <a:latin typeface="Verdana"/>
                <a:cs typeface="Verdana"/>
              </a:rPr>
              <a:t>r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45" dirty="0">
                <a:latin typeface="Verdana"/>
                <a:cs typeface="Verdana"/>
              </a:rPr>
              <a:t>tü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50" dirty="0">
                <a:latin typeface="Verdana"/>
                <a:cs typeface="Verdana"/>
              </a:rPr>
              <a:t>ü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içeriği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an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20" dirty="0">
                <a:latin typeface="Verdana"/>
                <a:cs typeface="Verdana"/>
              </a:rPr>
              <a:t>anm</a:t>
            </a:r>
            <a:r>
              <a:rPr sz="2000" spc="150" dirty="0">
                <a:latin typeface="Verdana"/>
                <a:cs typeface="Verdana"/>
              </a:rPr>
              <a:t>a</a:t>
            </a:r>
            <a:r>
              <a:rPr sz="2000" spc="-195" dirty="0">
                <a:latin typeface="Verdana"/>
                <a:cs typeface="Verdana"/>
              </a:rPr>
              <a:t>sı,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225" dirty="0">
                <a:latin typeface="Verdana"/>
                <a:cs typeface="Verdana"/>
              </a:rPr>
              <a:t>k</a:t>
            </a:r>
            <a:r>
              <a:rPr sz="2000" spc="-100" dirty="0">
                <a:latin typeface="Verdana"/>
                <a:cs typeface="Verdana"/>
              </a:rPr>
              <a:t>l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nm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95" dirty="0">
                <a:latin typeface="Verdana"/>
                <a:cs typeface="Verdana"/>
              </a:rPr>
              <a:t>s</a:t>
            </a:r>
            <a:r>
              <a:rPr sz="2000" spc="-160" dirty="0">
                <a:latin typeface="Verdana"/>
                <a:cs typeface="Verdana"/>
              </a:rPr>
              <a:t>i,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kon</a:t>
            </a:r>
            <a:r>
              <a:rPr sz="2000" spc="-30" dirty="0">
                <a:latin typeface="Verdana"/>
                <a:cs typeface="Verdana"/>
              </a:rPr>
              <a:t>t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-100" dirty="0">
                <a:latin typeface="Verdana"/>
                <a:cs typeface="Verdana"/>
              </a:rPr>
              <a:t>o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-50" dirty="0">
                <a:latin typeface="Verdana"/>
                <a:cs typeface="Verdana"/>
              </a:rPr>
              <a:t>ü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5" dirty="0">
                <a:latin typeface="Verdana"/>
                <a:cs typeface="Verdana"/>
              </a:rPr>
              <a:t>ö</a:t>
            </a:r>
            <a:r>
              <a:rPr sz="2000" spc="35" dirty="0">
                <a:latin typeface="Verdana"/>
                <a:cs typeface="Verdana"/>
              </a:rPr>
              <a:t>ne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120" dirty="0">
                <a:latin typeface="Verdana"/>
                <a:cs typeface="Verdana"/>
              </a:rPr>
              <a:t>imi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ile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120" dirty="0">
                <a:latin typeface="Verdana"/>
                <a:cs typeface="Verdana"/>
              </a:rPr>
              <a:t>ğraşır.</a:t>
            </a:r>
            <a:endParaRPr sz="20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105" dirty="0">
                <a:latin typeface="Verdana"/>
                <a:cs typeface="Verdana"/>
              </a:rPr>
              <a:t>W</a:t>
            </a:r>
            <a:r>
              <a:rPr sz="2200" spc="120" dirty="0">
                <a:latin typeface="Verdana"/>
                <a:cs typeface="Verdana"/>
              </a:rPr>
              <a:t>eb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434" dirty="0">
                <a:latin typeface="Verdana"/>
                <a:cs typeface="Verdana"/>
              </a:rPr>
              <a:t>T</a:t>
            </a:r>
            <a:r>
              <a:rPr sz="2200" spc="-85" dirty="0">
                <a:latin typeface="Verdana"/>
                <a:cs typeface="Verdana"/>
              </a:rPr>
              <a:t>asar</a:t>
            </a:r>
            <a:r>
              <a:rPr sz="2200" spc="-40" dirty="0">
                <a:latin typeface="Verdana"/>
                <a:cs typeface="Verdana"/>
              </a:rPr>
              <a:t>ı</a:t>
            </a:r>
            <a:r>
              <a:rPr sz="2200" spc="10" dirty="0">
                <a:latin typeface="Verdana"/>
                <a:cs typeface="Verdana"/>
              </a:rPr>
              <a:t>mc</a:t>
            </a:r>
            <a:r>
              <a:rPr sz="2200" spc="5" dirty="0">
                <a:latin typeface="Verdana"/>
                <a:cs typeface="Verdana"/>
              </a:rPr>
              <a:t>ı</a:t>
            </a:r>
            <a:r>
              <a:rPr sz="2200" spc="-229" dirty="0">
                <a:latin typeface="Verdana"/>
                <a:cs typeface="Verdana"/>
              </a:rPr>
              <a:t>sı</a:t>
            </a:r>
            <a:endParaRPr sz="2200">
              <a:latin typeface="Verdana"/>
              <a:cs typeface="Verdana"/>
            </a:endParaRPr>
          </a:p>
          <a:p>
            <a:pPr marL="652780" marR="146050" lvl="1" indent="-247015">
              <a:lnSpc>
                <a:spcPct val="80100"/>
              </a:lnSpc>
              <a:spcBef>
                <a:spcPts val="484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120" dirty="0">
                <a:latin typeface="Verdana"/>
                <a:cs typeface="Verdana"/>
              </a:rPr>
              <a:t>W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120" dirty="0">
                <a:latin typeface="Verdana"/>
                <a:cs typeface="Verdana"/>
              </a:rPr>
              <a:t>b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asarımc</a:t>
            </a:r>
            <a:r>
              <a:rPr sz="2000" spc="-35" dirty="0">
                <a:latin typeface="Verdana"/>
                <a:cs typeface="Verdana"/>
              </a:rPr>
              <a:t>ıl</a:t>
            </a:r>
            <a:r>
              <a:rPr sz="2000" spc="-80" dirty="0">
                <a:latin typeface="Verdana"/>
                <a:cs typeface="Verdana"/>
              </a:rPr>
              <a:t>a</a:t>
            </a:r>
            <a:r>
              <a:rPr sz="2000" spc="-195" dirty="0">
                <a:latin typeface="Verdana"/>
                <a:cs typeface="Verdana"/>
              </a:rPr>
              <a:t>rı,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bir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w</a:t>
            </a:r>
            <a:r>
              <a:rPr sz="2000" spc="65" dirty="0">
                <a:latin typeface="Verdana"/>
                <a:cs typeface="Verdana"/>
              </a:rPr>
              <a:t>e</a:t>
            </a:r>
            <a:r>
              <a:rPr sz="2000" spc="120" dirty="0">
                <a:latin typeface="Verdana"/>
                <a:cs typeface="Verdana"/>
              </a:rPr>
              <a:t>b</a:t>
            </a:r>
            <a:r>
              <a:rPr sz="2000" spc="-175" dirty="0">
                <a:latin typeface="Verdana"/>
                <a:cs typeface="Verdana"/>
              </a:rPr>
              <a:t> si</a:t>
            </a:r>
            <a:r>
              <a:rPr sz="2000" spc="-165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sinin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gö</a:t>
            </a:r>
            <a:r>
              <a:rPr sz="2000" spc="-25" dirty="0">
                <a:latin typeface="Verdana"/>
                <a:cs typeface="Verdana"/>
              </a:rPr>
              <a:t>r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50" dirty="0">
                <a:latin typeface="Verdana"/>
                <a:cs typeface="Verdana"/>
              </a:rPr>
              <a:t>n</a:t>
            </a:r>
            <a:r>
              <a:rPr sz="2000" spc="-40" dirty="0">
                <a:latin typeface="Verdana"/>
                <a:cs typeface="Verdana"/>
              </a:rPr>
              <a:t>ü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65" dirty="0">
                <a:latin typeface="Verdana"/>
                <a:cs typeface="Verdana"/>
              </a:rPr>
              <a:t>nde</a:t>
            </a:r>
            <a:r>
              <a:rPr sz="2000" spc="-110" dirty="0">
                <a:latin typeface="Verdana"/>
                <a:cs typeface="Verdana"/>
              </a:rPr>
              <a:t>n,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35" dirty="0">
                <a:latin typeface="Verdana"/>
                <a:cs typeface="Verdana"/>
              </a:rPr>
              <a:t>asarımından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150" dirty="0">
                <a:latin typeface="Verdana"/>
                <a:cs typeface="Verdana"/>
              </a:rPr>
              <a:t>ll</a:t>
            </a:r>
            <a:r>
              <a:rPr sz="2000" spc="-50" dirty="0">
                <a:latin typeface="Verdana"/>
                <a:cs typeface="Verdana"/>
              </a:rPr>
              <a:t>anı</a:t>
            </a:r>
            <a:r>
              <a:rPr sz="2000" spc="-40" dirty="0">
                <a:latin typeface="Verdana"/>
                <a:cs typeface="Verdana"/>
              </a:rPr>
              <a:t>l</a:t>
            </a:r>
            <a:r>
              <a:rPr sz="2000" spc="140" dirty="0">
                <a:latin typeface="Verdana"/>
                <a:cs typeface="Verdana"/>
              </a:rPr>
              <a:t>a</a:t>
            </a:r>
            <a:r>
              <a:rPr sz="2000" spc="135" dirty="0">
                <a:latin typeface="Verdana"/>
                <a:cs typeface="Verdana"/>
              </a:rPr>
              <a:t>b</a:t>
            </a:r>
            <a:r>
              <a:rPr sz="2000" spc="-155" dirty="0">
                <a:latin typeface="Verdana"/>
                <a:cs typeface="Verdana"/>
              </a:rPr>
              <a:t>ili</a:t>
            </a:r>
            <a:r>
              <a:rPr sz="2000" spc="-250" dirty="0">
                <a:latin typeface="Verdana"/>
                <a:cs typeface="Verdana"/>
              </a:rPr>
              <a:t>r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40" dirty="0">
                <a:latin typeface="Verdana"/>
                <a:cs typeface="Verdana"/>
              </a:rPr>
              <a:t>ğ</a:t>
            </a:r>
            <a:r>
              <a:rPr sz="2000" spc="-20" dirty="0">
                <a:latin typeface="Verdana"/>
                <a:cs typeface="Verdana"/>
              </a:rPr>
              <a:t>in</a:t>
            </a:r>
            <a:r>
              <a:rPr sz="2000" spc="-35" dirty="0">
                <a:latin typeface="Verdana"/>
                <a:cs typeface="Verdana"/>
              </a:rPr>
              <a:t>d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25" dirty="0">
                <a:latin typeface="Verdana"/>
                <a:cs typeface="Verdana"/>
              </a:rPr>
              <a:t>(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80" dirty="0">
                <a:latin typeface="Verdana"/>
                <a:cs typeface="Verdana"/>
              </a:rPr>
              <a:t>sabili</a:t>
            </a:r>
            <a:r>
              <a:rPr sz="2000" spc="-60" dirty="0">
                <a:latin typeface="Verdana"/>
                <a:cs typeface="Verdana"/>
              </a:rPr>
              <a:t>t</a:t>
            </a:r>
            <a:r>
              <a:rPr sz="2000" spc="-125" dirty="0">
                <a:latin typeface="Verdana"/>
                <a:cs typeface="Verdana"/>
              </a:rPr>
              <a:t>y</a:t>
            </a:r>
            <a:r>
              <a:rPr sz="2000" spc="-170" dirty="0">
                <a:latin typeface="Verdana"/>
                <a:cs typeface="Verdana"/>
              </a:rPr>
              <a:t>)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s</a:t>
            </a:r>
            <a:r>
              <a:rPr sz="2000" spc="-100" dirty="0">
                <a:latin typeface="Verdana"/>
                <a:cs typeface="Verdana"/>
              </a:rPr>
              <a:t>o</a:t>
            </a:r>
            <a:r>
              <a:rPr sz="2000" spc="-120" dirty="0">
                <a:latin typeface="Verdana"/>
                <a:cs typeface="Verdana"/>
              </a:rPr>
              <a:t>rum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kişil</a:t>
            </a:r>
            <a:r>
              <a:rPr sz="2000" spc="-18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r</a:t>
            </a:r>
            <a:r>
              <a:rPr sz="2000" spc="-85" dirty="0">
                <a:latin typeface="Verdana"/>
                <a:cs typeface="Verdana"/>
              </a:rPr>
              <a:t>d</a:t>
            </a:r>
            <a:r>
              <a:rPr sz="2000" spc="-155" dirty="0">
                <a:latin typeface="Verdana"/>
                <a:cs typeface="Verdana"/>
              </a:rPr>
              <a:t>i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-17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652780" marR="90170" lvl="1" indent="-247015">
              <a:lnSpc>
                <a:spcPct val="80000"/>
              </a:lnSpc>
              <a:spcBef>
                <a:spcPts val="48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120" dirty="0">
                <a:latin typeface="Verdana"/>
                <a:cs typeface="Verdana"/>
              </a:rPr>
              <a:t>W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120" dirty="0">
                <a:latin typeface="Verdana"/>
                <a:cs typeface="Verdana"/>
              </a:rPr>
              <a:t>b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asarımc</a:t>
            </a:r>
            <a:r>
              <a:rPr sz="2000" spc="-190" dirty="0">
                <a:latin typeface="Verdana"/>
                <a:cs typeface="Verdana"/>
              </a:rPr>
              <a:t>ısı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ol</a:t>
            </a:r>
            <a:r>
              <a:rPr sz="2000" spc="-55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ak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40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graf</a:t>
            </a:r>
            <a:r>
              <a:rPr sz="2000" spc="-170" dirty="0">
                <a:latin typeface="Verdana"/>
                <a:cs typeface="Verdana"/>
              </a:rPr>
              <a:t>ik,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40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timedya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40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2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ro</a:t>
            </a:r>
            <a:r>
              <a:rPr sz="2000" spc="-30" dirty="0">
                <a:latin typeface="Verdana"/>
                <a:cs typeface="Verdana"/>
              </a:rPr>
              <a:t>g</a:t>
            </a:r>
            <a:r>
              <a:rPr sz="2000" spc="-90" dirty="0">
                <a:latin typeface="Verdana"/>
                <a:cs typeface="Verdana"/>
              </a:rPr>
              <a:t>ram</a:t>
            </a:r>
            <a:r>
              <a:rPr sz="2000" spc="-35" dirty="0">
                <a:latin typeface="Verdana"/>
                <a:cs typeface="Verdana"/>
              </a:rPr>
              <a:t>l</a:t>
            </a:r>
            <a:r>
              <a:rPr sz="2000" spc="30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m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konu</a:t>
            </a:r>
            <a:r>
              <a:rPr sz="2000" spc="-150" dirty="0">
                <a:latin typeface="Verdana"/>
                <a:cs typeface="Verdana"/>
              </a:rPr>
              <a:t>s</a:t>
            </a:r>
            <a:r>
              <a:rPr sz="2000" spc="-170" dirty="0">
                <a:latin typeface="Verdana"/>
                <a:cs typeface="Verdana"/>
              </a:rPr>
              <a:t>u</a:t>
            </a:r>
            <a:r>
              <a:rPr sz="2000" spc="80" dirty="0">
                <a:latin typeface="Verdana"/>
                <a:cs typeface="Verdana"/>
              </a:rPr>
              <a:t>nda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bi</a:t>
            </a:r>
            <a:r>
              <a:rPr sz="2000" spc="-45" dirty="0">
                <a:latin typeface="Verdana"/>
                <a:cs typeface="Verdana"/>
              </a:rPr>
              <a:t>l</a:t>
            </a:r>
            <a:r>
              <a:rPr sz="2000" spc="-25" dirty="0">
                <a:latin typeface="Verdana"/>
                <a:cs typeface="Verdana"/>
              </a:rPr>
              <a:t>gi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sahib</a:t>
            </a:r>
            <a:r>
              <a:rPr sz="2000" spc="-30" dirty="0">
                <a:latin typeface="Verdana"/>
                <a:cs typeface="Verdana"/>
              </a:rPr>
              <a:t>i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ol</a:t>
            </a:r>
            <a:r>
              <a:rPr sz="2000" spc="-6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k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de</a:t>
            </a:r>
            <a:r>
              <a:rPr sz="2000" spc="85" dirty="0">
                <a:latin typeface="Verdana"/>
                <a:cs typeface="Verdana"/>
              </a:rPr>
              <a:t>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k</a:t>
            </a:r>
            <a:r>
              <a:rPr sz="2000" spc="-110" dirty="0">
                <a:latin typeface="Verdana"/>
                <a:cs typeface="Verdana"/>
              </a:rPr>
              <a:t>t</a:t>
            </a:r>
            <a:r>
              <a:rPr sz="2000" spc="-165" dirty="0">
                <a:latin typeface="Verdana"/>
                <a:cs typeface="Verdana"/>
              </a:rPr>
              <a:t>i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-17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2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296795"/>
            <a:ext cx="6569075" cy="324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105" dirty="0">
                <a:latin typeface="Verdana"/>
                <a:cs typeface="Verdana"/>
              </a:rPr>
              <a:t>W</a:t>
            </a:r>
            <a:r>
              <a:rPr sz="2200" spc="120" dirty="0">
                <a:latin typeface="Verdana"/>
                <a:cs typeface="Verdana"/>
              </a:rPr>
              <a:t>eb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210" dirty="0">
                <a:latin typeface="Verdana"/>
                <a:cs typeface="Verdana"/>
              </a:rPr>
              <a:t>G</a:t>
            </a:r>
            <a:r>
              <a:rPr sz="2200" spc="-35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l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15" dirty="0">
                <a:latin typeface="Verdana"/>
                <a:cs typeface="Verdana"/>
              </a:rPr>
              <a:t>şti</a:t>
            </a:r>
            <a:r>
              <a:rPr sz="2200" spc="-240" dirty="0">
                <a:latin typeface="Verdana"/>
                <a:cs typeface="Verdana"/>
              </a:rPr>
              <a:t>r</a:t>
            </a:r>
            <a:r>
              <a:rPr sz="2200" spc="-20" dirty="0">
                <a:latin typeface="Verdana"/>
                <a:cs typeface="Verdana"/>
              </a:rPr>
              <a:t>ic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310" dirty="0">
                <a:latin typeface="Verdana"/>
                <a:cs typeface="Verdana"/>
              </a:rPr>
              <a:t>s</a:t>
            </a:r>
            <a:r>
              <a:rPr sz="2200" spc="-165" dirty="0">
                <a:latin typeface="Verdana"/>
                <a:cs typeface="Verdana"/>
              </a:rPr>
              <a:t>i</a:t>
            </a:r>
            <a:endParaRPr sz="2200">
              <a:latin typeface="Verdana"/>
              <a:cs typeface="Verdana"/>
            </a:endParaRPr>
          </a:p>
          <a:p>
            <a:pPr marL="652780" marR="468630" lvl="1" indent="-247015">
              <a:lnSpc>
                <a:spcPts val="1920"/>
              </a:lnSpc>
              <a:spcBef>
                <a:spcPts val="47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25" dirty="0">
                <a:latin typeface="Verdana"/>
                <a:cs typeface="Verdana"/>
              </a:rPr>
              <a:t>Öz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ll</a:t>
            </a:r>
            <a:r>
              <a:rPr sz="2000" spc="-160" dirty="0">
                <a:latin typeface="Verdana"/>
                <a:cs typeface="Verdana"/>
              </a:rPr>
              <a:t>ikl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w</a:t>
            </a:r>
            <a:r>
              <a:rPr sz="2000" spc="65" dirty="0">
                <a:latin typeface="Verdana"/>
                <a:cs typeface="Verdana"/>
              </a:rPr>
              <a:t>e</a:t>
            </a:r>
            <a:r>
              <a:rPr sz="2000" spc="120" dirty="0">
                <a:latin typeface="Verdana"/>
                <a:cs typeface="Verdana"/>
              </a:rPr>
              <a:t>b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50" dirty="0">
                <a:latin typeface="Verdana"/>
                <a:cs typeface="Verdana"/>
              </a:rPr>
              <a:t>aba</a:t>
            </a:r>
            <a:r>
              <a:rPr sz="2000" spc="-114" dirty="0">
                <a:latin typeface="Verdana"/>
                <a:cs typeface="Verdana"/>
              </a:rPr>
              <a:t>nlı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35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m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ge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175" dirty="0">
                <a:latin typeface="Verdana"/>
                <a:cs typeface="Verdana"/>
              </a:rPr>
              <a:t>iş</a:t>
            </a:r>
            <a:r>
              <a:rPr sz="2000" spc="-165" dirty="0">
                <a:latin typeface="Verdana"/>
                <a:cs typeface="Verdana"/>
              </a:rPr>
              <a:t>t</a:t>
            </a:r>
            <a:r>
              <a:rPr sz="2000" spc="-160" dirty="0">
                <a:latin typeface="Verdana"/>
                <a:cs typeface="Verdana"/>
              </a:rPr>
              <a:t>i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yazı</a:t>
            </a:r>
            <a:r>
              <a:rPr sz="2000" spc="-45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40" dirty="0">
                <a:latin typeface="Verdana"/>
                <a:cs typeface="Verdana"/>
              </a:rPr>
              <a:t>e</a:t>
            </a:r>
            <a:r>
              <a:rPr sz="2000" spc="-100" dirty="0">
                <a:latin typeface="Verdana"/>
                <a:cs typeface="Verdana"/>
              </a:rPr>
              <a:t>ndisl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215" dirty="0">
                <a:latin typeface="Verdana"/>
                <a:cs typeface="Verdana"/>
              </a:rPr>
              <a:t>r.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(</a:t>
            </a:r>
            <a:r>
              <a:rPr sz="2000" spc="-145" dirty="0">
                <a:latin typeface="Verdana"/>
                <a:cs typeface="Verdana"/>
              </a:rPr>
              <a:t>HTML,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XML,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30" dirty="0">
                <a:latin typeface="Verdana"/>
                <a:cs typeface="Verdana"/>
              </a:rPr>
              <a:t>A</a:t>
            </a:r>
            <a:r>
              <a:rPr sz="2000" spc="-140" dirty="0">
                <a:latin typeface="Verdana"/>
                <a:cs typeface="Verdana"/>
              </a:rPr>
              <a:t>S</a:t>
            </a:r>
            <a:r>
              <a:rPr sz="2000" spc="-100" dirty="0">
                <a:latin typeface="Verdana"/>
                <a:cs typeface="Verdana"/>
              </a:rPr>
              <a:t>P,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30" dirty="0">
                <a:latin typeface="Verdana"/>
                <a:cs typeface="Verdana"/>
              </a:rPr>
              <a:t>J</a:t>
            </a:r>
            <a:r>
              <a:rPr sz="2000" spc="-200" dirty="0">
                <a:latin typeface="Verdana"/>
                <a:cs typeface="Verdana"/>
              </a:rPr>
              <a:t>S</a:t>
            </a:r>
            <a:r>
              <a:rPr sz="2000" spc="-100" dirty="0">
                <a:latin typeface="Verdana"/>
                <a:cs typeface="Verdana"/>
              </a:rPr>
              <a:t>P,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PHP)</a:t>
            </a:r>
            <a:endParaRPr sz="20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105" dirty="0">
                <a:latin typeface="Verdana"/>
                <a:cs typeface="Verdana"/>
              </a:rPr>
              <a:t>W</a:t>
            </a:r>
            <a:r>
              <a:rPr sz="2200" spc="114" dirty="0">
                <a:latin typeface="Verdana"/>
                <a:cs typeface="Verdana"/>
              </a:rPr>
              <a:t>e</a:t>
            </a:r>
            <a:r>
              <a:rPr sz="2200" spc="125" dirty="0">
                <a:latin typeface="Verdana"/>
                <a:cs typeface="Verdana"/>
              </a:rPr>
              <a:t>b</a:t>
            </a:r>
            <a:r>
              <a:rPr sz="2200" spc="55" dirty="0">
                <a:latin typeface="Verdana"/>
                <a:cs typeface="Verdana"/>
              </a:rPr>
              <a:t>m</a:t>
            </a:r>
            <a:r>
              <a:rPr sz="2200" spc="40" dirty="0">
                <a:latin typeface="Verdana"/>
                <a:cs typeface="Verdana"/>
              </a:rPr>
              <a:t>a</a:t>
            </a:r>
            <a:r>
              <a:rPr sz="2200" spc="-240" dirty="0">
                <a:latin typeface="Verdana"/>
                <a:cs typeface="Verdana"/>
              </a:rPr>
              <a:t>s</a:t>
            </a:r>
            <a:r>
              <a:rPr sz="2200" spc="-175" dirty="0">
                <a:latin typeface="Verdana"/>
                <a:cs typeface="Verdana"/>
              </a:rPr>
              <a:t>t</a:t>
            </a:r>
            <a:r>
              <a:rPr sz="2200" spc="-55" dirty="0">
                <a:latin typeface="Verdana"/>
                <a:cs typeface="Verdana"/>
              </a:rPr>
              <a:t>er/</a:t>
            </a:r>
            <a:r>
              <a:rPr sz="2200" spc="-140" dirty="0">
                <a:latin typeface="Verdana"/>
                <a:cs typeface="Verdana"/>
              </a:rPr>
              <a:t>W</a:t>
            </a:r>
            <a:r>
              <a:rPr sz="2200" spc="120" dirty="0">
                <a:latin typeface="Verdana"/>
                <a:cs typeface="Verdana"/>
              </a:rPr>
              <a:t>eb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spc="-114" dirty="0">
                <a:latin typeface="Verdana"/>
                <a:cs typeface="Verdana"/>
              </a:rPr>
              <a:t>esi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Y</a:t>
            </a:r>
            <a:r>
              <a:rPr sz="2200" spc="20" dirty="0">
                <a:latin typeface="Verdana"/>
                <a:cs typeface="Verdana"/>
              </a:rPr>
              <a:t>ö</a:t>
            </a:r>
            <a:r>
              <a:rPr sz="2200" spc="30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spc="0" dirty="0">
                <a:latin typeface="Verdana"/>
                <a:cs typeface="Verdana"/>
              </a:rPr>
              <a:t>t</a:t>
            </a:r>
            <a:r>
              <a:rPr sz="2200" spc="-20" dirty="0">
                <a:latin typeface="Verdana"/>
                <a:cs typeface="Verdana"/>
              </a:rPr>
              <a:t>ici</a:t>
            </a:r>
            <a:r>
              <a:rPr sz="2200" spc="-229" dirty="0">
                <a:latin typeface="Verdana"/>
                <a:cs typeface="Verdana"/>
              </a:rPr>
              <a:t>si</a:t>
            </a:r>
            <a:endParaRPr sz="2200">
              <a:latin typeface="Verdana"/>
              <a:cs typeface="Verdana"/>
            </a:endParaRPr>
          </a:p>
          <a:p>
            <a:pPr marL="652780" marR="5080" lvl="1" indent="-247015">
              <a:lnSpc>
                <a:spcPct val="80000"/>
              </a:lnSpc>
              <a:spcBef>
                <a:spcPts val="484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120" dirty="0">
                <a:latin typeface="Verdana"/>
                <a:cs typeface="Verdana"/>
              </a:rPr>
              <a:t>W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120" dirty="0">
                <a:latin typeface="Verdana"/>
                <a:cs typeface="Verdana"/>
              </a:rPr>
              <a:t>b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si</a:t>
            </a:r>
            <a:r>
              <a:rPr sz="2000" spc="-165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iç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al</a:t>
            </a:r>
            <a:r>
              <a:rPr sz="2000" spc="60" dirty="0">
                <a:latin typeface="Verdana"/>
                <a:cs typeface="Verdana"/>
              </a:rPr>
              <a:t>an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adı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al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ak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hos</a:t>
            </a:r>
            <a:r>
              <a:rPr sz="2000" spc="-45" dirty="0">
                <a:latin typeface="Verdana"/>
                <a:cs typeface="Verdana"/>
              </a:rPr>
              <a:t>t</a:t>
            </a:r>
            <a:r>
              <a:rPr sz="2000" spc="-35" dirty="0">
                <a:latin typeface="Verdana"/>
                <a:cs typeface="Verdana"/>
              </a:rPr>
              <a:t>in</a:t>
            </a:r>
            <a:r>
              <a:rPr sz="2000" spc="-50" dirty="0">
                <a:latin typeface="Verdana"/>
                <a:cs typeface="Verdana"/>
              </a:rPr>
              <a:t>g</a:t>
            </a:r>
            <a:r>
              <a:rPr sz="2000" spc="-215" dirty="0">
                <a:latin typeface="Verdana"/>
                <a:cs typeface="Verdana"/>
              </a:rPr>
              <a:t>(</a:t>
            </a:r>
            <a:r>
              <a:rPr sz="2000" spc="-110" dirty="0">
                <a:latin typeface="Verdana"/>
                <a:cs typeface="Verdana"/>
              </a:rPr>
              <a:t>yer)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kirala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20" dirty="0">
                <a:latin typeface="Verdana"/>
                <a:cs typeface="Verdana"/>
              </a:rPr>
              <a:t>k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haz</a:t>
            </a:r>
            <a:r>
              <a:rPr sz="2000" spc="-20" dirty="0">
                <a:latin typeface="Verdana"/>
                <a:cs typeface="Verdana"/>
              </a:rPr>
              <a:t>ı</a:t>
            </a:r>
            <a:r>
              <a:rPr sz="2000" spc="-65" dirty="0">
                <a:latin typeface="Verdana"/>
                <a:cs typeface="Verdana"/>
              </a:rPr>
              <a:t>rla</a:t>
            </a:r>
            <a:r>
              <a:rPr sz="2000" spc="-85" dirty="0">
                <a:latin typeface="Verdana"/>
                <a:cs typeface="Verdana"/>
              </a:rPr>
              <a:t>n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210" dirty="0">
                <a:latin typeface="Verdana"/>
                <a:cs typeface="Verdana"/>
              </a:rPr>
              <a:t>ış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proj</a:t>
            </a:r>
            <a:r>
              <a:rPr sz="2000" spc="-45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00" dirty="0">
                <a:latin typeface="Verdana"/>
                <a:cs typeface="Verdana"/>
              </a:rPr>
              <a:t>ri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yü</a:t>
            </a:r>
            <a:r>
              <a:rPr sz="2000" spc="-105" dirty="0">
                <a:latin typeface="Verdana"/>
                <a:cs typeface="Verdana"/>
              </a:rPr>
              <a:t>k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80" dirty="0">
                <a:latin typeface="Verdana"/>
                <a:cs typeface="Verdana"/>
              </a:rPr>
              <a:t>ek,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ça</a:t>
            </a:r>
            <a:r>
              <a:rPr sz="2000" spc="55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270" dirty="0">
                <a:latin typeface="Verdana"/>
                <a:cs typeface="Verdana"/>
              </a:rPr>
              <a:t>ş</a:t>
            </a:r>
            <a:r>
              <a:rPr sz="2000" spc="-140" dirty="0">
                <a:latin typeface="Verdana"/>
                <a:cs typeface="Verdana"/>
              </a:rPr>
              <a:t>ı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-2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ha</a:t>
            </a:r>
            <a:r>
              <a:rPr sz="2000" spc="0" dirty="0">
                <a:latin typeface="Verdana"/>
                <a:cs typeface="Verdana"/>
              </a:rPr>
              <a:t>l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ge</a:t>
            </a:r>
            <a:r>
              <a:rPr sz="2000" spc="45" dirty="0">
                <a:latin typeface="Verdana"/>
                <a:cs typeface="Verdana"/>
              </a:rPr>
              <a:t>t</a:t>
            </a:r>
            <a:r>
              <a:rPr sz="2000" spc="-160" dirty="0">
                <a:latin typeface="Verdana"/>
                <a:cs typeface="Verdana"/>
              </a:rPr>
              <a:t>i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90" dirty="0">
                <a:latin typeface="Verdana"/>
                <a:cs typeface="Verdana"/>
              </a:rPr>
              <a:t>k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aram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spc="0" dirty="0">
                <a:latin typeface="Verdana"/>
                <a:cs typeface="Verdana"/>
              </a:rPr>
              <a:t>t</a:t>
            </a:r>
            <a:r>
              <a:rPr sz="2000" spc="-55" dirty="0">
                <a:latin typeface="Verdana"/>
                <a:cs typeface="Verdana"/>
              </a:rPr>
              <a:t>orlarına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ka</a:t>
            </a:r>
            <a:r>
              <a:rPr sz="2000" spc="5" dirty="0">
                <a:latin typeface="Verdana"/>
                <a:cs typeface="Verdana"/>
              </a:rPr>
              <a:t>y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tir</a:t>
            </a:r>
            <a:r>
              <a:rPr sz="2000" spc="-280" dirty="0">
                <a:latin typeface="Verdana"/>
                <a:cs typeface="Verdana"/>
              </a:rPr>
              <a:t>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90" dirty="0">
                <a:latin typeface="Verdana"/>
                <a:cs typeface="Verdana"/>
              </a:rPr>
              <a:t>k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5" dirty="0">
                <a:latin typeface="Verdana"/>
                <a:cs typeface="Verdana"/>
              </a:rPr>
              <a:t>ö</a:t>
            </a:r>
            <a:r>
              <a:rPr sz="2000" spc="35" dirty="0">
                <a:latin typeface="Verdana"/>
                <a:cs typeface="Verdana"/>
              </a:rPr>
              <a:t>ne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25" dirty="0">
                <a:latin typeface="Verdana"/>
                <a:cs typeface="Verdana"/>
              </a:rPr>
              <a:t>m</a:t>
            </a:r>
            <a:r>
              <a:rPr sz="2000" spc="2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k,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ha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al</a:t>
            </a:r>
            <a:r>
              <a:rPr sz="2000" spc="-95" dirty="0">
                <a:latin typeface="Verdana"/>
                <a:cs typeface="Verdana"/>
              </a:rPr>
              <a:t>ar</a:t>
            </a:r>
            <a:r>
              <a:rPr sz="2000" spc="-60" dirty="0">
                <a:latin typeface="Verdana"/>
                <a:cs typeface="Verdana"/>
              </a:rPr>
              <a:t>ı</a:t>
            </a:r>
            <a:r>
              <a:rPr sz="2000" spc="-30" dirty="0">
                <a:latin typeface="Verdana"/>
                <a:cs typeface="Verdana"/>
              </a:rPr>
              <a:t>yla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90" dirty="0">
                <a:latin typeface="Verdana"/>
                <a:cs typeface="Verdana"/>
              </a:rPr>
              <a:t>ğ</a:t>
            </a:r>
            <a:r>
              <a:rPr sz="2000" spc="-70" dirty="0">
                <a:latin typeface="Verdana"/>
                <a:cs typeface="Verdana"/>
              </a:rPr>
              <a:t>r</a:t>
            </a:r>
            <a:r>
              <a:rPr sz="2000" spc="-35" dirty="0">
                <a:latin typeface="Verdana"/>
                <a:cs typeface="Verdana"/>
              </a:rPr>
              <a:t>aşma</a:t>
            </a:r>
            <a:r>
              <a:rPr sz="2000" spc="-30" dirty="0">
                <a:latin typeface="Verdana"/>
                <a:cs typeface="Verdana"/>
              </a:rPr>
              <a:t>k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</a:t>
            </a:r>
            <a:r>
              <a:rPr sz="2000" spc="-114" dirty="0">
                <a:latin typeface="Verdana"/>
                <a:cs typeface="Verdana"/>
              </a:rPr>
              <a:t>u</a:t>
            </a:r>
            <a:r>
              <a:rPr sz="2000" spc="-150" dirty="0">
                <a:latin typeface="Verdana"/>
                <a:cs typeface="Verdana"/>
              </a:rPr>
              <a:t>ll</a:t>
            </a:r>
            <a:r>
              <a:rPr sz="2000" spc="15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ı</a:t>
            </a:r>
            <a:r>
              <a:rPr sz="2000" spc="-65" dirty="0">
                <a:latin typeface="Verdana"/>
                <a:cs typeface="Verdana"/>
              </a:rPr>
              <a:t>m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is</a:t>
            </a:r>
            <a:r>
              <a:rPr sz="2000" spc="-165" dirty="0">
                <a:latin typeface="Verdana"/>
                <a:cs typeface="Verdana"/>
              </a:rPr>
              <a:t>t</a:t>
            </a:r>
            <a:r>
              <a:rPr sz="2000" spc="25" dirty="0">
                <a:latin typeface="Verdana"/>
                <a:cs typeface="Verdana"/>
              </a:rPr>
              <a:t>at</a:t>
            </a:r>
            <a:r>
              <a:rPr sz="2000" spc="-145" dirty="0">
                <a:latin typeface="Verdana"/>
                <a:cs typeface="Verdana"/>
              </a:rPr>
              <a:t>i</a:t>
            </a:r>
            <a:r>
              <a:rPr sz="2000" spc="-285" dirty="0">
                <a:latin typeface="Verdana"/>
                <a:cs typeface="Verdana"/>
              </a:rPr>
              <a:t>s</a:t>
            </a:r>
            <a:r>
              <a:rPr sz="2000" spc="-125" dirty="0">
                <a:latin typeface="Verdana"/>
                <a:cs typeface="Verdana"/>
              </a:rPr>
              <a:t>tikle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14" dirty="0">
                <a:latin typeface="Verdana"/>
                <a:cs typeface="Verdana"/>
              </a:rPr>
              <a:t>ini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inc</a:t>
            </a:r>
            <a:r>
              <a:rPr sz="2000" spc="55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yere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ger</a:t>
            </a:r>
            <a:r>
              <a:rPr sz="2000" spc="20" dirty="0">
                <a:latin typeface="Verdana"/>
                <a:cs typeface="Verdana"/>
              </a:rPr>
              <a:t>e</a:t>
            </a:r>
            <a:r>
              <a:rPr sz="2000" spc="-225" dirty="0">
                <a:latin typeface="Verdana"/>
                <a:cs typeface="Verdana"/>
              </a:rPr>
              <a:t>k</a:t>
            </a:r>
            <a:r>
              <a:rPr sz="2000" spc="-95" dirty="0">
                <a:latin typeface="Verdana"/>
                <a:cs typeface="Verdana"/>
              </a:rPr>
              <a:t>l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i</a:t>
            </a:r>
            <a:r>
              <a:rPr sz="2000" spc="-190" dirty="0">
                <a:latin typeface="Verdana"/>
                <a:cs typeface="Verdana"/>
              </a:rPr>
              <a:t>y</a:t>
            </a:r>
            <a:r>
              <a:rPr sz="2000" spc="-45" dirty="0">
                <a:latin typeface="Verdana"/>
                <a:cs typeface="Verdana"/>
              </a:rPr>
              <a:t>il</a:t>
            </a:r>
            <a:r>
              <a:rPr sz="2000" spc="-95" dirty="0">
                <a:latin typeface="Verdana"/>
                <a:cs typeface="Verdana"/>
              </a:rPr>
              <a:t>e</a:t>
            </a:r>
            <a:r>
              <a:rPr sz="2000" spc="-215" dirty="0">
                <a:latin typeface="Verdana"/>
                <a:cs typeface="Verdana"/>
              </a:rPr>
              <a:t>ş</a:t>
            </a:r>
            <a:r>
              <a:rPr sz="2000" spc="-150" dirty="0">
                <a:latin typeface="Verdana"/>
                <a:cs typeface="Verdana"/>
              </a:rPr>
              <a:t>t</a:t>
            </a:r>
            <a:r>
              <a:rPr sz="2000" spc="-160" dirty="0">
                <a:latin typeface="Verdana"/>
                <a:cs typeface="Verdana"/>
              </a:rPr>
              <a:t>i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10" dirty="0">
                <a:latin typeface="Verdana"/>
                <a:cs typeface="Verdana"/>
              </a:rPr>
              <a:t>leri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yap</a:t>
            </a:r>
            <a:r>
              <a:rPr sz="2000" spc="4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ak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yed</a:t>
            </a:r>
            <a:r>
              <a:rPr sz="2000" spc="60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al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ak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ba</a:t>
            </a:r>
            <a:r>
              <a:rPr sz="2000" spc="40" dirty="0">
                <a:latin typeface="Verdana"/>
                <a:cs typeface="Verdana"/>
              </a:rPr>
              <a:t>k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rsi</a:t>
            </a:r>
            <a:r>
              <a:rPr sz="2000" spc="-265" dirty="0">
                <a:latin typeface="Verdana"/>
                <a:cs typeface="Verdana"/>
              </a:rPr>
              <a:t>y</a:t>
            </a:r>
            <a:r>
              <a:rPr sz="2000" spc="25" dirty="0">
                <a:latin typeface="Verdana"/>
                <a:cs typeface="Verdana"/>
              </a:rPr>
              <a:t>on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gü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spc="170" dirty="0">
                <a:latin typeface="Verdana"/>
                <a:cs typeface="Verdana"/>
              </a:rPr>
              <a:t>c</a:t>
            </a:r>
            <a:r>
              <a:rPr sz="2000" spc="195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25" dirty="0">
                <a:latin typeface="Verdana"/>
                <a:cs typeface="Verdana"/>
              </a:rPr>
              <a:t>el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00" dirty="0">
                <a:latin typeface="Verdana"/>
                <a:cs typeface="Verdana"/>
              </a:rPr>
              <a:t>ri </a:t>
            </a:r>
            <a:r>
              <a:rPr sz="2000" spc="20" dirty="0">
                <a:latin typeface="Verdana"/>
                <a:cs typeface="Verdana"/>
              </a:rPr>
              <a:t>yap</a:t>
            </a:r>
            <a:r>
              <a:rPr sz="2000" spc="4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ak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g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bi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işl</a:t>
            </a:r>
            <a:r>
              <a:rPr sz="2000" spc="-155" dirty="0">
                <a:latin typeface="Verdana"/>
                <a:cs typeface="Verdana"/>
              </a:rPr>
              <a:t>e</a:t>
            </a:r>
            <a:r>
              <a:rPr sz="2000" spc="-200" dirty="0">
                <a:latin typeface="Verdana"/>
                <a:cs typeface="Verdana"/>
              </a:rPr>
              <a:t>ri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yapar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90" dirty="0">
                <a:latin typeface="Verdana"/>
                <a:cs typeface="Verdana"/>
              </a:rPr>
              <a:t>ar.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25" dirty="0">
                <a:latin typeface="Verdana"/>
                <a:cs typeface="Verdana"/>
              </a:rPr>
              <a:t>7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15" dirty="0">
                <a:latin typeface="Verdana"/>
                <a:cs typeface="Verdana"/>
              </a:rPr>
              <a:t> </a:t>
            </a:r>
            <a:r>
              <a:rPr sz="4000" spc="-25" dirty="0"/>
              <a:t>Çoklu</a:t>
            </a:r>
            <a:r>
              <a:rPr sz="4000" spc="-265" dirty="0"/>
              <a:t> </a:t>
            </a:r>
            <a:r>
              <a:rPr sz="4000" spc="-45" dirty="0"/>
              <a:t>Ortam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64359"/>
            <a:ext cx="6464935" cy="227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8796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65" dirty="0">
                <a:latin typeface="Verdana"/>
                <a:cs typeface="Verdana"/>
              </a:rPr>
              <a:t>M</a:t>
            </a:r>
            <a:r>
              <a:rPr sz="2400" spc="55" dirty="0">
                <a:latin typeface="Verdana"/>
                <a:cs typeface="Verdana"/>
              </a:rPr>
              <a:t>u</a:t>
            </a:r>
            <a:r>
              <a:rPr sz="2400" spc="-180" dirty="0">
                <a:latin typeface="Verdana"/>
                <a:cs typeface="Verdana"/>
              </a:rPr>
              <a:t>lt</a:t>
            </a:r>
            <a:r>
              <a:rPr sz="2400" spc="-135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m</a:t>
            </a:r>
            <a:r>
              <a:rPr sz="2400" spc="20" dirty="0">
                <a:latin typeface="Verdana"/>
                <a:cs typeface="Verdana"/>
              </a:rPr>
              <a:t>e</a:t>
            </a:r>
            <a:r>
              <a:rPr sz="2400" spc="65" dirty="0">
                <a:latin typeface="Verdana"/>
                <a:cs typeface="Verdana"/>
              </a:rPr>
              <a:t>dy</a:t>
            </a:r>
            <a:r>
              <a:rPr sz="2400" spc="70" dirty="0">
                <a:latin typeface="Verdana"/>
                <a:cs typeface="Verdana"/>
              </a:rPr>
              <a:t>a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ya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70" dirty="0">
                <a:latin typeface="Verdana"/>
                <a:cs typeface="Verdana"/>
              </a:rPr>
              <a:t>da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</a:t>
            </a:r>
            <a:r>
              <a:rPr sz="2400" spc="0" dirty="0">
                <a:latin typeface="Verdana"/>
                <a:cs typeface="Verdana"/>
              </a:rPr>
              <a:t>i</a:t>
            </a:r>
            <a:r>
              <a:rPr sz="2400" spc="120" dirty="0">
                <a:latin typeface="Verdana"/>
                <a:cs typeface="Verdana"/>
              </a:rPr>
              <a:t>ğ</a:t>
            </a:r>
            <a:r>
              <a:rPr sz="2400" spc="-90" dirty="0">
                <a:latin typeface="Verdana"/>
                <a:cs typeface="Verdana"/>
              </a:rPr>
              <a:t>er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dey</a:t>
            </a:r>
            <a:r>
              <a:rPr sz="2400" spc="20" dirty="0">
                <a:latin typeface="Verdana"/>
                <a:cs typeface="Verdana"/>
              </a:rPr>
              <a:t>i</a:t>
            </a:r>
            <a:r>
              <a:rPr sz="2400" spc="-125" dirty="0">
                <a:latin typeface="Verdana"/>
                <a:cs typeface="Verdana"/>
              </a:rPr>
              <a:t>şle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çoklu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ort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150" dirty="0">
                <a:latin typeface="Verdana"/>
                <a:cs typeface="Verdana"/>
              </a:rPr>
              <a:t>m,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105" dirty="0">
                <a:latin typeface="Verdana"/>
                <a:cs typeface="Verdana"/>
              </a:rPr>
              <a:t>raf</a:t>
            </a:r>
            <a:r>
              <a:rPr sz="2400" spc="-50" dirty="0">
                <a:latin typeface="Verdana"/>
                <a:cs typeface="Verdana"/>
              </a:rPr>
              <a:t>i</a:t>
            </a:r>
            <a:r>
              <a:rPr sz="2400" spc="-220" dirty="0">
                <a:latin typeface="Verdana"/>
                <a:cs typeface="Verdana"/>
              </a:rPr>
              <a:t>k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ya</a:t>
            </a:r>
            <a:r>
              <a:rPr sz="2400" spc="5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ında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ses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v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130" dirty="0">
                <a:latin typeface="Verdana"/>
                <a:cs typeface="Verdana"/>
              </a:rPr>
              <a:t>deo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üze</a:t>
            </a:r>
            <a:r>
              <a:rPr sz="2400" spc="-295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75" dirty="0">
                <a:latin typeface="Verdana"/>
                <a:cs typeface="Verdana"/>
              </a:rPr>
              <a:t>nde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çalış</a:t>
            </a:r>
            <a:r>
              <a:rPr sz="2400" spc="-75" dirty="0">
                <a:latin typeface="Verdana"/>
                <a:cs typeface="Verdana"/>
              </a:rPr>
              <a:t>m</a:t>
            </a:r>
            <a:r>
              <a:rPr sz="2400" spc="65" dirty="0">
                <a:latin typeface="Verdana"/>
                <a:cs typeface="Verdana"/>
              </a:rPr>
              <a:t>al</a:t>
            </a: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rı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70" dirty="0">
                <a:latin typeface="Verdana"/>
                <a:cs typeface="Verdana"/>
              </a:rPr>
              <a:t>da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çermekted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254" dirty="0">
                <a:latin typeface="Verdana"/>
                <a:cs typeface="Verdana"/>
              </a:rPr>
              <a:t>r.</a:t>
            </a:r>
            <a:endParaRPr sz="2400">
              <a:latin typeface="Verdana"/>
              <a:cs typeface="Verdana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200" dirty="0">
                <a:latin typeface="Verdana"/>
                <a:cs typeface="Verdana"/>
              </a:rPr>
              <a:t>2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boy</a:t>
            </a:r>
            <a:r>
              <a:rPr sz="2400" spc="20" dirty="0">
                <a:latin typeface="Verdana"/>
                <a:cs typeface="Verdana"/>
              </a:rPr>
              <a:t>u</a:t>
            </a:r>
            <a:r>
              <a:rPr sz="2400" spc="-125" dirty="0">
                <a:latin typeface="Verdana"/>
                <a:cs typeface="Verdana"/>
              </a:rPr>
              <a:t>tlu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(2D/</a:t>
            </a:r>
            <a:r>
              <a:rPr sz="2400" spc="-150" dirty="0">
                <a:latin typeface="Verdana"/>
                <a:cs typeface="Verdana"/>
              </a:rPr>
              <a:t>3</a:t>
            </a:r>
            <a:r>
              <a:rPr sz="2400" spc="-175" dirty="0">
                <a:latin typeface="Verdana"/>
                <a:cs typeface="Verdana"/>
              </a:rPr>
              <a:t>D</a:t>
            </a:r>
            <a:r>
              <a:rPr sz="2400" spc="-100" dirty="0">
                <a:latin typeface="Verdana"/>
                <a:cs typeface="Verdana"/>
              </a:rPr>
              <a:t>)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lgis</a:t>
            </a:r>
            <a:r>
              <a:rPr sz="2400" spc="-90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ya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105" dirty="0">
                <a:latin typeface="Verdana"/>
                <a:cs typeface="Verdana"/>
              </a:rPr>
              <a:t>raf</a:t>
            </a:r>
            <a:r>
              <a:rPr sz="2400" spc="-40" dirty="0">
                <a:latin typeface="Verdana"/>
                <a:cs typeface="Verdana"/>
              </a:rPr>
              <a:t>i</a:t>
            </a:r>
            <a:r>
              <a:rPr sz="2400" spc="-270" dirty="0">
                <a:latin typeface="Verdana"/>
                <a:cs typeface="Verdana"/>
              </a:rPr>
              <a:t>k</a:t>
            </a:r>
            <a:r>
              <a:rPr sz="2400" spc="-140" dirty="0">
                <a:latin typeface="Verdana"/>
                <a:cs typeface="Verdana"/>
              </a:rPr>
              <a:t>l</a:t>
            </a:r>
            <a:r>
              <a:rPr sz="2400" spc="-105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hem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oyun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arda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hem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de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an</a:t>
            </a:r>
            <a:r>
              <a:rPr sz="2400" spc="15" dirty="0">
                <a:latin typeface="Verdana"/>
                <a:cs typeface="Verdana"/>
              </a:rPr>
              <a:t>i</a:t>
            </a:r>
            <a:r>
              <a:rPr sz="2400" spc="-70" dirty="0">
                <a:latin typeface="Verdana"/>
                <a:cs typeface="Verdana"/>
              </a:rPr>
              <a:t>mas</a:t>
            </a:r>
            <a:r>
              <a:rPr sz="2400" spc="-30" dirty="0">
                <a:latin typeface="Verdana"/>
                <a:cs typeface="Verdana"/>
              </a:rPr>
              <a:t>yon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25" dirty="0">
                <a:latin typeface="Verdana"/>
                <a:cs typeface="Verdana"/>
              </a:rPr>
              <a:t>şle</a:t>
            </a:r>
            <a:r>
              <a:rPr sz="2400" spc="-320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70" dirty="0">
                <a:latin typeface="Verdana"/>
                <a:cs typeface="Verdana"/>
              </a:rPr>
              <a:t>nde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kull</a:t>
            </a:r>
            <a:r>
              <a:rPr sz="2400" spc="-105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nıl</a:t>
            </a:r>
            <a:r>
              <a:rPr sz="2400" spc="-220" dirty="0">
                <a:latin typeface="Verdana"/>
                <a:cs typeface="Verdana"/>
              </a:rPr>
              <a:t>m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00" dirty="0">
                <a:latin typeface="Verdana"/>
                <a:cs typeface="Verdana"/>
              </a:rPr>
              <a:t>ktadır.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1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14575"/>
            <a:ext cx="649605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039"/>
              </a:lnSpc>
              <a:buClr>
                <a:srgbClr val="FF6700"/>
              </a:buClr>
              <a:buSzPct val="76470"/>
              <a:buFont typeface="Wingdings"/>
              <a:buChar char=""/>
              <a:tabLst>
                <a:tab pos="287655" algn="l"/>
              </a:tabLst>
            </a:pPr>
            <a:r>
              <a:rPr sz="1700" spc="-85" dirty="0">
                <a:latin typeface="Verdana"/>
                <a:cs typeface="Verdana"/>
              </a:rPr>
              <a:t>2</a:t>
            </a:r>
            <a:r>
              <a:rPr sz="1700" spc="-95" dirty="0">
                <a:latin typeface="Verdana"/>
                <a:cs typeface="Verdana"/>
              </a:rPr>
              <a:t>D</a:t>
            </a:r>
            <a:r>
              <a:rPr sz="1700" spc="-70" dirty="0">
                <a:latin typeface="Verdana"/>
                <a:cs typeface="Verdana"/>
              </a:rPr>
              <a:t>/3D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G</a:t>
            </a:r>
            <a:r>
              <a:rPr sz="1700" spc="-15" dirty="0">
                <a:latin typeface="Verdana"/>
                <a:cs typeface="Verdana"/>
              </a:rPr>
              <a:t>r</a:t>
            </a:r>
            <a:r>
              <a:rPr sz="1700" spc="45" dirty="0">
                <a:latin typeface="Verdana"/>
                <a:cs typeface="Verdana"/>
              </a:rPr>
              <a:t>a</a:t>
            </a:r>
            <a:r>
              <a:rPr sz="1700" spc="30" dirty="0">
                <a:latin typeface="Verdana"/>
                <a:cs typeface="Verdana"/>
              </a:rPr>
              <a:t>f</a:t>
            </a:r>
            <a:r>
              <a:rPr sz="1700" spc="-140" dirty="0">
                <a:latin typeface="Verdana"/>
                <a:cs typeface="Verdana"/>
              </a:rPr>
              <a:t>ik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45" dirty="0">
                <a:latin typeface="Verdana"/>
                <a:cs typeface="Verdana"/>
              </a:rPr>
              <a:t>U</a:t>
            </a:r>
            <a:r>
              <a:rPr sz="1700" spc="-30" dirty="0">
                <a:latin typeface="Verdana"/>
                <a:cs typeface="Verdana"/>
              </a:rPr>
              <a:t>zman</a:t>
            </a:r>
            <a:r>
              <a:rPr sz="1700" spc="-125" dirty="0">
                <a:latin typeface="Verdana"/>
                <a:cs typeface="Verdana"/>
              </a:rPr>
              <a:t>ı</a:t>
            </a:r>
            <a:endParaRPr sz="1700">
              <a:latin typeface="Verdana"/>
              <a:cs typeface="Verdana"/>
            </a:endParaRPr>
          </a:p>
          <a:p>
            <a:pPr marL="652780" marR="5080" lvl="1" indent="-247015">
              <a:lnSpc>
                <a:spcPts val="1440"/>
              </a:lnSpc>
              <a:spcBef>
                <a:spcPts val="345"/>
              </a:spcBef>
              <a:buClr>
                <a:srgbClr val="93C500"/>
              </a:buClr>
              <a:buSzPct val="73333"/>
              <a:buFont typeface="Wingdings"/>
              <a:buChar char=""/>
              <a:tabLst>
                <a:tab pos="653415" algn="l"/>
              </a:tabLst>
            </a:pPr>
            <a:r>
              <a:rPr sz="1500" spc="40" dirty="0">
                <a:latin typeface="Verdana"/>
                <a:cs typeface="Verdana"/>
              </a:rPr>
              <a:t>Web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95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25" dirty="0">
                <a:latin typeface="Verdana"/>
                <a:cs typeface="Verdana"/>
              </a:rPr>
              <a:t>e</a:t>
            </a:r>
            <a:r>
              <a:rPr sz="1500" spc="-5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eri,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40" dirty="0">
                <a:latin typeface="Verdana"/>
                <a:cs typeface="Verdana"/>
              </a:rPr>
              <a:t>an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175" dirty="0">
                <a:latin typeface="Verdana"/>
                <a:cs typeface="Verdana"/>
              </a:rPr>
              <a:t>C</a:t>
            </a:r>
            <a:r>
              <a:rPr sz="1500" spc="-15" dirty="0">
                <a:latin typeface="Verdana"/>
                <a:cs typeface="Verdana"/>
              </a:rPr>
              <a:t>D’</a:t>
            </a:r>
            <a:r>
              <a:rPr sz="1500" spc="0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er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135" dirty="0">
                <a:latin typeface="Verdana"/>
                <a:cs typeface="Verdana"/>
              </a:rPr>
              <a:t>,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oyun</a:t>
            </a:r>
            <a:r>
              <a:rPr sz="1500" spc="-15" dirty="0">
                <a:latin typeface="Verdana"/>
                <a:cs typeface="Verdana"/>
              </a:rPr>
              <a:t>l</a:t>
            </a:r>
            <a:r>
              <a:rPr sz="1500" spc="-70" dirty="0">
                <a:latin typeface="Verdana"/>
                <a:cs typeface="Verdana"/>
              </a:rPr>
              <a:t>ar,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eğl</a:t>
            </a:r>
            <a:r>
              <a:rPr sz="1500" spc="20" dirty="0">
                <a:latin typeface="Verdana"/>
                <a:cs typeface="Verdana"/>
              </a:rPr>
              <a:t>e</a:t>
            </a:r>
            <a:r>
              <a:rPr sz="1500" spc="10" dirty="0">
                <a:latin typeface="Verdana"/>
                <a:cs typeface="Verdana"/>
              </a:rPr>
              <a:t>n</a:t>
            </a:r>
            <a:r>
              <a:rPr sz="1500" spc="135" dirty="0">
                <a:latin typeface="Verdana"/>
                <a:cs typeface="Verdana"/>
              </a:rPr>
              <a:t>ce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amaç</a:t>
            </a:r>
            <a:r>
              <a:rPr sz="1500" spc="35" dirty="0">
                <a:latin typeface="Verdana"/>
                <a:cs typeface="Verdana"/>
              </a:rPr>
              <a:t>l</a:t>
            </a:r>
            <a:r>
              <a:rPr sz="1500" spc="-114" dirty="0">
                <a:latin typeface="Verdana"/>
                <a:cs typeface="Verdana"/>
              </a:rPr>
              <a:t>ı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yaz</a:t>
            </a:r>
            <a:r>
              <a:rPr sz="1500" spc="-30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lı</a:t>
            </a:r>
            <a:r>
              <a:rPr sz="1500" spc="-130" dirty="0">
                <a:latin typeface="Verdana"/>
                <a:cs typeface="Verdana"/>
              </a:rPr>
              <a:t>m</a:t>
            </a:r>
            <a:r>
              <a:rPr sz="1500" spc="-30" dirty="0">
                <a:latin typeface="Verdana"/>
                <a:cs typeface="Verdana"/>
              </a:rPr>
              <a:t>l</a:t>
            </a:r>
            <a:r>
              <a:rPr sz="1500" spc="-35" dirty="0">
                <a:latin typeface="Verdana"/>
                <a:cs typeface="Verdana"/>
              </a:rPr>
              <a:t>ar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-25" dirty="0">
                <a:latin typeface="Verdana"/>
                <a:cs typeface="Verdana"/>
              </a:rPr>
              <a:t>b.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30" dirty="0">
                <a:latin typeface="Verdana"/>
                <a:cs typeface="Verdana"/>
              </a:rPr>
              <a:t>ekno</a:t>
            </a:r>
            <a:r>
              <a:rPr sz="1500" spc="-10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o</a:t>
            </a:r>
            <a:r>
              <a:rPr sz="1500" spc="-50" dirty="0">
                <a:latin typeface="Verdana"/>
                <a:cs typeface="Verdana"/>
              </a:rPr>
              <a:t>j</a:t>
            </a:r>
            <a:r>
              <a:rPr sz="1500" spc="-114" dirty="0">
                <a:latin typeface="Verdana"/>
                <a:cs typeface="Verdana"/>
              </a:rPr>
              <a:t>i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114" dirty="0">
                <a:latin typeface="Verdana"/>
                <a:cs typeface="Verdana"/>
              </a:rPr>
              <a:t>ür</a:t>
            </a:r>
            <a:r>
              <a:rPr sz="1500" spc="-80" dirty="0">
                <a:latin typeface="Verdana"/>
                <a:cs typeface="Verdana"/>
              </a:rPr>
              <a:t>ün</a:t>
            </a:r>
            <a:r>
              <a:rPr sz="1500" spc="-30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er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45" dirty="0">
                <a:latin typeface="Verdana"/>
                <a:cs typeface="Verdana"/>
              </a:rPr>
              <a:t>nde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hoşu</a:t>
            </a:r>
            <a:r>
              <a:rPr sz="1500" spc="-30" dirty="0">
                <a:latin typeface="Verdana"/>
                <a:cs typeface="Verdana"/>
              </a:rPr>
              <a:t>muza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g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20" dirty="0">
                <a:latin typeface="Verdana"/>
                <a:cs typeface="Verdana"/>
              </a:rPr>
              <a:t>en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re</a:t>
            </a:r>
            <a:r>
              <a:rPr sz="1500" spc="-10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40" dirty="0">
                <a:latin typeface="Verdana"/>
                <a:cs typeface="Verdana"/>
              </a:rPr>
              <a:t>asar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130" dirty="0">
                <a:latin typeface="Verdana"/>
                <a:cs typeface="Verdana"/>
              </a:rPr>
              <a:t>m</a:t>
            </a:r>
            <a:r>
              <a:rPr sz="1500" spc="-30" dirty="0">
                <a:latin typeface="Verdana"/>
                <a:cs typeface="Verdana"/>
              </a:rPr>
              <a:t>l</a:t>
            </a:r>
            <a:r>
              <a:rPr sz="1500" spc="-35" dirty="0">
                <a:latin typeface="Verdana"/>
                <a:cs typeface="Verdana"/>
              </a:rPr>
              <a:t>ar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25" dirty="0">
                <a:latin typeface="Verdana"/>
                <a:cs typeface="Verdana"/>
              </a:rPr>
              <a:t>bu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uzma</a:t>
            </a:r>
            <a:r>
              <a:rPr sz="1500" spc="-40" dirty="0">
                <a:latin typeface="Verdana"/>
                <a:cs typeface="Verdana"/>
              </a:rPr>
              <a:t>n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70" dirty="0">
                <a:latin typeface="Verdana"/>
                <a:cs typeface="Verdana"/>
              </a:rPr>
              <a:t>ar</a:t>
            </a:r>
            <a:r>
              <a:rPr sz="1500" spc="-30" dirty="0">
                <a:latin typeface="Verdana"/>
                <a:cs typeface="Verdana"/>
              </a:rPr>
              <a:t>ı</a:t>
            </a:r>
            <a:r>
              <a:rPr sz="1500" spc="-35" dirty="0">
                <a:latin typeface="Verdana"/>
                <a:cs typeface="Verdana"/>
              </a:rPr>
              <a:t>n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e</a:t>
            </a:r>
            <a:r>
              <a:rPr sz="1500" spc="-5" dirty="0">
                <a:latin typeface="Verdana"/>
                <a:cs typeface="Verdana"/>
              </a:rPr>
              <a:t>l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25" dirty="0">
                <a:latin typeface="Verdana"/>
                <a:cs typeface="Verdana"/>
              </a:rPr>
              <a:t>nden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50" dirty="0">
                <a:latin typeface="Verdana"/>
                <a:cs typeface="Verdana"/>
              </a:rPr>
              <a:t>ç</a:t>
            </a:r>
            <a:r>
              <a:rPr sz="1500" spc="35" dirty="0">
                <a:latin typeface="Verdana"/>
                <a:cs typeface="Verdana"/>
              </a:rPr>
              <a:t>ı</a:t>
            </a:r>
            <a:r>
              <a:rPr sz="1500" spc="-65" dirty="0">
                <a:latin typeface="Verdana"/>
                <a:cs typeface="Verdana"/>
              </a:rPr>
              <a:t>kmak</a:t>
            </a:r>
            <a:r>
              <a:rPr sz="1500" spc="-35" dirty="0">
                <a:latin typeface="Verdana"/>
                <a:cs typeface="Verdana"/>
              </a:rPr>
              <a:t>t</a:t>
            </a:r>
            <a:r>
              <a:rPr sz="1500" spc="105" dirty="0">
                <a:latin typeface="Verdana"/>
                <a:cs typeface="Verdana"/>
              </a:rPr>
              <a:t>ad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160" dirty="0">
                <a:latin typeface="Verdana"/>
                <a:cs typeface="Verdana"/>
              </a:rPr>
              <a:t>r.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175" dirty="0">
                <a:latin typeface="Verdana"/>
                <a:cs typeface="Verdana"/>
              </a:rPr>
              <a:t>(</a:t>
            </a:r>
            <a:r>
              <a:rPr sz="1500" spc="-20" dirty="0">
                <a:latin typeface="Verdana"/>
                <a:cs typeface="Verdana"/>
              </a:rPr>
              <a:t>Phot</a:t>
            </a:r>
            <a:r>
              <a:rPr sz="1500" spc="-70" dirty="0">
                <a:latin typeface="Verdana"/>
                <a:cs typeface="Verdana"/>
              </a:rPr>
              <a:t>o</a:t>
            </a:r>
            <a:r>
              <a:rPr sz="1500" spc="-55" dirty="0">
                <a:latin typeface="Verdana"/>
                <a:cs typeface="Verdana"/>
              </a:rPr>
              <a:t>s</a:t>
            </a:r>
            <a:r>
              <a:rPr sz="1500" spc="-5" dirty="0">
                <a:latin typeface="Verdana"/>
                <a:cs typeface="Verdana"/>
              </a:rPr>
              <a:t>hop,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85" dirty="0">
                <a:latin typeface="Verdana"/>
                <a:cs typeface="Verdana"/>
              </a:rPr>
              <a:t>A</a:t>
            </a:r>
            <a:r>
              <a:rPr sz="1500" spc="-65" dirty="0">
                <a:latin typeface="Verdana"/>
                <a:cs typeface="Verdana"/>
              </a:rPr>
              <a:t>fte</a:t>
            </a:r>
            <a:r>
              <a:rPr sz="1500" spc="-55" dirty="0">
                <a:latin typeface="Verdana"/>
                <a:cs typeface="Verdana"/>
              </a:rPr>
              <a:t>r</a:t>
            </a:r>
            <a:r>
              <a:rPr sz="1500" spc="-100" dirty="0">
                <a:latin typeface="Verdana"/>
                <a:cs typeface="Verdana"/>
              </a:rPr>
              <a:t>Ef</a:t>
            </a:r>
            <a:r>
              <a:rPr sz="1500" spc="-80" dirty="0">
                <a:latin typeface="Verdana"/>
                <a:cs typeface="Verdana"/>
              </a:rPr>
              <a:t>f</a:t>
            </a:r>
            <a:r>
              <a:rPr sz="1500" spc="60" dirty="0">
                <a:latin typeface="Verdana"/>
                <a:cs typeface="Verdana"/>
              </a:rPr>
              <a:t>ect</a:t>
            </a:r>
            <a:r>
              <a:rPr sz="1500" spc="-195" dirty="0">
                <a:latin typeface="Verdana"/>
                <a:cs typeface="Verdana"/>
              </a:rPr>
              <a:t>s</a:t>
            </a:r>
            <a:r>
              <a:rPr sz="1500" spc="-135" dirty="0">
                <a:latin typeface="Verdana"/>
                <a:cs typeface="Verdana"/>
              </a:rPr>
              <a:t>,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90" dirty="0">
                <a:latin typeface="Verdana"/>
                <a:cs typeface="Verdana"/>
              </a:rPr>
              <a:t>3D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Stud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70" dirty="0">
                <a:latin typeface="Verdana"/>
                <a:cs typeface="Verdana"/>
              </a:rPr>
              <a:t>o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25" dirty="0">
                <a:latin typeface="Verdana"/>
                <a:cs typeface="Verdana"/>
              </a:rPr>
              <a:t>Ma</a:t>
            </a:r>
            <a:r>
              <a:rPr sz="1500" spc="10" dirty="0">
                <a:latin typeface="Verdana"/>
                <a:cs typeface="Verdana"/>
              </a:rPr>
              <a:t>x</a:t>
            </a:r>
            <a:r>
              <a:rPr sz="1500" spc="-130" dirty="0"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  <a:p>
            <a:pPr marL="287020" indent="-274320">
              <a:lnSpc>
                <a:spcPts val="2039"/>
              </a:lnSpc>
              <a:spcBef>
                <a:spcPts val="15"/>
              </a:spcBef>
              <a:buClr>
                <a:srgbClr val="FF6700"/>
              </a:buClr>
              <a:buSzPct val="76470"/>
              <a:buFont typeface="Wingdings"/>
              <a:buChar char=""/>
              <a:tabLst>
                <a:tab pos="287655" algn="l"/>
              </a:tabLst>
            </a:pPr>
            <a:r>
              <a:rPr sz="1700" spc="145" dirty="0">
                <a:latin typeface="Verdana"/>
                <a:cs typeface="Verdana"/>
              </a:rPr>
              <a:t>M</a:t>
            </a:r>
            <a:r>
              <a:rPr sz="1700" spc="-114" dirty="0">
                <a:latin typeface="Verdana"/>
                <a:cs typeface="Verdana"/>
              </a:rPr>
              <a:t>u</a:t>
            </a:r>
            <a:r>
              <a:rPr sz="1700" spc="-35" dirty="0">
                <a:latin typeface="Verdana"/>
                <a:cs typeface="Verdana"/>
              </a:rPr>
              <a:t>l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40" dirty="0">
                <a:latin typeface="Verdana"/>
                <a:cs typeface="Verdana"/>
              </a:rPr>
              <a:t>medy</a:t>
            </a:r>
            <a:r>
              <a:rPr sz="1700" spc="20" dirty="0">
                <a:latin typeface="Verdana"/>
                <a:cs typeface="Verdana"/>
              </a:rPr>
              <a:t>a</a:t>
            </a:r>
            <a:r>
              <a:rPr sz="1700" spc="-45" dirty="0">
                <a:latin typeface="Verdana"/>
                <a:cs typeface="Verdana"/>
              </a:rPr>
              <a:t>/</a:t>
            </a:r>
            <a:r>
              <a:rPr sz="1700" spc="-30" dirty="0">
                <a:latin typeface="Verdana"/>
                <a:cs typeface="Verdana"/>
              </a:rPr>
              <a:t>G</a:t>
            </a:r>
            <a:r>
              <a:rPr sz="1700" spc="-15" dirty="0">
                <a:latin typeface="Verdana"/>
                <a:cs typeface="Verdana"/>
              </a:rPr>
              <a:t>r</a:t>
            </a:r>
            <a:r>
              <a:rPr sz="1700" spc="-50" dirty="0">
                <a:latin typeface="Verdana"/>
                <a:cs typeface="Verdana"/>
              </a:rPr>
              <a:t>afik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Tasa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100" dirty="0">
                <a:latin typeface="Verdana"/>
                <a:cs typeface="Verdana"/>
              </a:rPr>
              <a:t>m</a:t>
            </a:r>
            <a:r>
              <a:rPr sz="1700" spc="45" dirty="0">
                <a:latin typeface="Verdana"/>
                <a:cs typeface="Verdana"/>
              </a:rPr>
              <a:t>c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75" dirty="0">
                <a:latin typeface="Verdana"/>
                <a:cs typeface="Verdana"/>
              </a:rPr>
              <a:t>sı</a:t>
            </a:r>
            <a:endParaRPr sz="1700">
              <a:latin typeface="Verdana"/>
              <a:cs typeface="Verdana"/>
            </a:endParaRPr>
          </a:p>
          <a:p>
            <a:pPr marL="652780" marR="259715" lvl="1" indent="-247015">
              <a:lnSpc>
                <a:spcPts val="1440"/>
              </a:lnSpc>
              <a:spcBef>
                <a:spcPts val="345"/>
              </a:spcBef>
              <a:buClr>
                <a:srgbClr val="93C500"/>
              </a:buClr>
              <a:buSzPct val="73333"/>
              <a:buFont typeface="Wingdings"/>
              <a:buChar char=""/>
              <a:tabLst>
                <a:tab pos="653415" algn="l"/>
              </a:tabLst>
            </a:pPr>
            <a:r>
              <a:rPr sz="1500" spc="-15" dirty="0">
                <a:latin typeface="Verdana"/>
                <a:cs typeface="Verdana"/>
              </a:rPr>
              <a:t>Mu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30" dirty="0">
                <a:latin typeface="Verdana"/>
                <a:cs typeface="Verdana"/>
              </a:rPr>
              <a:t>medya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40" dirty="0">
                <a:latin typeface="Verdana"/>
                <a:cs typeface="Verdana"/>
              </a:rPr>
              <a:t>asar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10" dirty="0">
                <a:latin typeface="Verdana"/>
                <a:cs typeface="Verdana"/>
              </a:rPr>
              <a:t>mcı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60" dirty="0">
                <a:latin typeface="Verdana"/>
                <a:cs typeface="Verdana"/>
              </a:rPr>
              <a:t>arı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20" dirty="0">
                <a:latin typeface="Verdana"/>
                <a:cs typeface="Verdana"/>
              </a:rPr>
              <a:t>h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gr</a:t>
            </a:r>
            <a:r>
              <a:rPr sz="1500" spc="40" dirty="0">
                <a:latin typeface="Verdana"/>
                <a:cs typeface="Verdana"/>
              </a:rPr>
              <a:t>a</a:t>
            </a:r>
            <a:r>
              <a:rPr sz="1500" spc="15" dirty="0">
                <a:latin typeface="Verdana"/>
                <a:cs typeface="Verdana"/>
              </a:rPr>
              <a:t>f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35" dirty="0">
                <a:latin typeface="Verdana"/>
                <a:cs typeface="Verdana"/>
              </a:rPr>
              <a:t>k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h</a:t>
            </a:r>
            <a:r>
              <a:rPr sz="1500" spc="10" dirty="0">
                <a:latin typeface="Verdana"/>
                <a:cs typeface="Verdana"/>
              </a:rPr>
              <a:t>em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40" dirty="0">
                <a:latin typeface="Verdana"/>
                <a:cs typeface="Verdana"/>
              </a:rPr>
              <a:t>an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30" dirty="0">
                <a:latin typeface="Verdana"/>
                <a:cs typeface="Verdana"/>
              </a:rPr>
              <a:t>masyo</a:t>
            </a:r>
            <a:r>
              <a:rPr sz="1500" spc="-35" dirty="0">
                <a:latin typeface="Verdana"/>
                <a:cs typeface="Verdana"/>
              </a:rPr>
              <a:t>n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ko</a:t>
            </a:r>
            <a:r>
              <a:rPr sz="1500" spc="-45" dirty="0">
                <a:latin typeface="Verdana"/>
                <a:cs typeface="Verdana"/>
              </a:rPr>
              <a:t>nusun</a:t>
            </a:r>
            <a:r>
              <a:rPr sz="1500" spc="-40" dirty="0">
                <a:latin typeface="Verdana"/>
                <a:cs typeface="Verdana"/>
              </a:rPr>
              <a:t>d</a:t>
            </a:r>
            <a:r>
              <a:rPr sz="1500" spc="120" dirty="0">
                <a:latin typeface="Verdana"/>
                <a:cs typeface="Verdana"/>
              </a:rPr>
              <a:t>a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b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20" dirty="0">
                <a:latin typeface="Verdana"/>
                <a:cs typeface="Verdana"/>
              </a:rPr>
              <a:t>gi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40" dirty="0">
                <a:latin typeface="Verdana"/>
                <a:cs typeface="Verdana"/>
              </a:rPr>
              <a:t>ah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20" dirty="0">
                <a:latin typeface="Verdana"/>
                <a:cs typeface="Verdana"/>
              </a:rPr>
              <a:t>b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60" dirty="0">
                <a:latin typeface="Verdana"/>
                <a:cs typeface="Verdana"/>
              </a:rPr>
              <a:t>r.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11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e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35" dirty="0">
                <a:latin typeface="Verdana"/>
                <a:cs typeface="Verdana"/>
              </a:rPr>
              <a:t>,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gö</a:t>
            </a:r>
            <a:r>
              <a:rPr sz="1500" spc="-10" dirty="0">
                <a:latin typeface="Verdana"/>
                <a:cs typeface="Verdana"/>
              </a:rPr>
              <a:t>r</a:t>
            </a:r>
            <a:r>
              <a:rPr sz="1500" spc="-55" dirty="0">
                <a:latin typeface="Verdana"/>
                <a:cs typeface="Verdana"/>
              </a:rPr>
              <a:t>ünt</a:t>
            </a:r>
            <a:r>
              <a:rPr sz="1500" spc="-85" dirty="0">
                <a:latin typeface="Verdana"/>
                <a:cs typeface="Verdana"/>
              </a:rPr>
              <a:t>ü,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40" dirty="0">
                <a:latin typeface="Verdana"/>
                <a:cs typeface="Verdana"/>
              </a:rPr>
              <a:t>an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30" dirty="0">
                <a:latin typeface="Verdana"/>
                <a:cs typeface="Verdana"/>
              </a:rPr>
              <a:t>masyo</a:t>
            </a:r>
            <a:r>
              <a:rPr sz="1500" spc="-85" dirty="0">
                <a:latin typeface="Verdana"/>
                <a:cs typeface="Verdana"/>
              </a:rPr>
              <a:t>n,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50" dirty="0">
                <a:latin typeface="Verdana"/>
                <a:cs typeface="Verdana"/>
              </a:rPr>
              <a:t>ç</a:t>
            </a:r>
            <a:r>
              <a:rPr sz="1500" spc="35" dirty="0">
                <a:latin typeface="Verdana"/>
                <a:cs typeface="Verdana"/>
              </a:rPr>
              <a:t>i</a:t>
            </a:r>
            <a:r>
              <a:rPr sz="1500" spc="-175" dirty="0">
                <a:latin typeface="Verdana"/>
                <a:cs typeface="Verdana"/>
              </a:rPr>
              <a:t>z</a:t>
            </a:r>
            <a:r>
              <a:rPr sz="1500" spc="-85" dirty="0">
                <a:latin typeface="Verdana"/>
                <a:cs typeface="Verdana"/>
              </a:rPr>
              <a:t>i</a:t>
            </a:r>
            <a:r>
              <a:rPr sz="1500" spc="-95" dirty="0">
                <a:latin typeface="Verdana"/>
                <a:cs typeface="Verdana"/>
              </a:rPr>
              <a:t>m,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fot</a:t>
            </a:r>
            <a:r>
              <a:rPr sz="1500" spc="-20" dirty="0">
                <a:latin typeface="Verdana"/>
                <a:cs typeface="Verdana"/>
              </a:rPr>
              <a:t>oğ</a:t>
            </a:r>
            <a:r>
              <a:rPr sz="1500" spc="-10" dirty="0">
                <a:latin typeface="Verdana"/>
                <a:cs typeface="Verdana"/>
              </a:rPr>
              <a:t>r</a:t>
            </a:r>
            <a:r>
              <a:rPr sz="1500" spc="30" dirty="0">
                <a:latin typeface="Verdana"/>
                <a:cs typeface="Verdana"/>
              </a:rPr>
              <a:t>af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g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15" dirty="0">
                <a:latin typeface="Verdana"/>
                <a:cs typeface="Verdana"/>
              </a:rPr>
              <a:t>bi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ma</a:t>
            </a:r>
            <a:r>
              <a:rPr sz="1500" spc="-5" dirty="0">
                <a:latin typeface="Verdana"/>
                <a:cs typeface="Verdana"/>
              </a:rPr>
              <a:t>l</a:t>
            </a:r>
            <a:r>
              <a:rPr sz="1500" spc="-35" dirty="0">
                <a:latin typeface="Verdana"/>
                <a:cs typeface="Verdana"/>
              </a:rPr>
              <a:t>z</a:t>
            </a:r>
            <a:r>
              <a:rPr sz="1500" spc="-45" dirty="0">
                <a:latin typeface="Verdana"/>
                <a:cs typeface="Verdana"/>
              </a:rPr>
              <a:t>e</a:t>
            </a:r>
            <a:r>
              <a:rPr sz="1500" spc="-40" dirty="0">
                <a:latin typeface="Verdana"/>
                <a:cs typeface="Verdana"/>
              </a:rPr>
              <a:t>me</a:t>
            </a:r>
            <a:r>
              <a:rPr sz="1500" spc="-10" dirty="0">
                <a:latin typeface="Verdana"/>
                <a:cs typeface="Verdana"/>
              </a:rPr>
              <a:t>l</a:t>
            </a:r>
            <a:r>
              <a:rPr sz="1500" spc="-75" dirty="0">
                <a:latin typeface="Verdana"/>
                <a:cs typeface="Verdana"/>
              </a:rPr>
              <a:t>eri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120" dirty="0">
                <a:latin typeface="Verdana"/>
                <a:cs typeface="Verdana"/>
              </a:rPr>
              <a:t>ku</a:t>
            </a:r>
            <a:r>
              <a:rPr sz="1500" spc="-45" dirty="0">
                <a:latin typeface="Verdana"/>
                <a:cs typeface="Verdana"/>
              </a:rPr>
              <a:t>l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40" dirty="0">
                <a:latin typeface="Verdana"/>
                <a:cs typeface="Verdana"/>
              </a:rPr>
              <a:t>an</a:t>
            </a:r>
            <a:r>
              <a:rPr sz="1500" spc="-20" dirty="0">
                <a:latin typeface="Verdana"/>
                <a:cs typeface="Verdana"/>
              </a:rPr>
              <a:t>arak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pro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-135" dirty="0">
                <a:latin typeface="Verdana"/>
                <a:cs typeface="Verdana"/>
              </a:rPr>
              <a:t>ük</a:t>
            </a:r>
            <a:r>
              <a:rPr sz="1500" spc="-11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50" dirty="0">
                <a:latin typeface="Verdana"/>
                <a:cs typeface="Verdana"/>
              </a:rPr>
              <a:t>yon</a:t>
            </a:r>
            <a:r>
              <a:rPr sz="1500" spc="-20" dirty="0">
                <a:latin typeface="Verdana"/>
                <a:cs typeface="Verdana"/>
              </a:rPr>
              <a:t>l</a:t>
            </a:r>
            <a:r>
              <a:rPr sz="1500" spc="-35" dirty="0">
                <a:latin typeface="Verdana"/>
                <a:cs typeface="Verdana"/>
              </a:rPr>
              <a:t>ar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yap</a:t>
            </a:r>
            <a:r>
              <a:rPr sz="1500" spc="55" dirty="0">
                <a:latin typeface="Verdana"/>
                <a:cs typeface="Verdana"/>
              </a:rPr>
              <a:t>a</a:t>
            </a:r>
            <a:r>
              <a:rPr sz="1500" spc="-185" dirty="0">
                <a:latin typeface="Verdana"/>
                <a:cs typeface="Verdana"/>
              </a:rPr>
              <a:t>r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70" dirty="0">
                <a:latin typeface="Verdana"/>
                <a:cs typeface="Verdana"/>
              </a:rPr>
              <a:t>ar.</a:t>
            </a:r>
            <a:endParaRPr sz="1500">
              <a:latin typeface="Verdana"/>
              <a:cs typeface="Verdana"/>
            </a:endParaRPr>
          </a:p>
          <a:p>
            <a:pPr marL="287020" indent="-274320">
              <a:lnSpc>
                <a:spcPts val="2039"/>
              </a:lnSpc>
              <a:spcBef>
                <a:spcPts val="15"/>
              </a:spcBef>
              <a:buClr>
                <a:srgbClr val="FF6700"/>
              </a:buClr>
              <a:buSzPct val="76470"/>
              <a:buFont typeface="Wingdings"/>
              <a:buChar char=""/>
              <a:tabLst>
                <a:tab pos="287655" algn="l"/>
              </a:tabLst>
            </a:pPr>
            <a:r>
              <a:rPr sz="1700" spc="-40" dirty="0">
                <a:latin typeface="Verdana"/>
                <a:cs typeface="Verdana"/>
              </a:rPr>
              <a:t>E</a:t>
            </a:r>
            <a:r>
              <a:rPr sz="1700" spc="-35" dirty="0">
                <a:latin typeface="Verdana"/>
                <a:cs typeface="Verdana"/>
              </a:rPr>
              <a:t>ğ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Tasa</a:t>
            </a:r>
            <a:r>
              <a:rPr sz="1700" spc="-210" dirty="0">
                <a:latin typeface="Verdana"/>
                <a:cs typeface="Verdana"/>
              </a:rPr>
              <a:t>r</a:t>
            </a:r>
            <a:r>
              <a:rPr sz="1700" spc="-114" dirty="0">
                <a:latin typeface="Verdana"/>
                <a:cs typeface="Verdana"/>
              </a:rPr>
              <a:t>ı</a:t>
            </a:r>
            <a:r>
              <a:rPr sz="1700" spc="100" dirty="0">
                <a:latin typeface="Verdana"/>
                <a:cs typeface="Verdana"/>
              </a:rPr>
              <a:t>m</a:t>
            </a:r>
            <a:r>
              <a:rPr sz="1700" spc="45" dirty="0">
                <a:latin typeface="Verdana"/>
                <a:cs typeface="Verdana"/>
              </a:rPr>
              <a:t>c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75" dirty="0">
                <a:latin typeface="Verdana"/>
                <a:cs typeface="Verdana"/>
              </a:rPr>
              <a:t>sı</a:t>
            </a:r>
            <a:endParaRPr sz="1700">
              <a:latin typeface="Verdana"/>
              <a:cs typeface="Verdana"/>
            </a:endParaRPr>
          </a:p>
          <a:p>
            <a:pPr marL="652780" marR="50800" lvl="1" indent="-247015">
              <a:lnSpc>
                <a:spcPct val="80100"/>
              </a:lnSpc>
              <a:spcBef>
                <a:spcPts val="355"/>
              </a:spcBef>
              <a:buClr>
                <a:srgbClr val="93C500"/>
              </a:buClr>
              <a:buSzPct val="73333"/>
              <a:buFont typeface="Wingdings"/>
              <a:buChar char=""/>
              <a:tabLst>
                <a:tab pos="653415" algn="l"/>
              </a:tabLst>
            </a:pPr>
            <a:r>
              <a:rPr sz="1500" spc="-200" dirty="0">
                <a:latin typeface="Verdana"/>
                <a:cs typeface="Verdana"/>
              </a:rPr>
              <a:t>B</a:t>
            </a:r>
            <a:r>
              <a:rPr sz="1500" spc="-7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li</a:t>
            </a:r>
            <a:r>
              <a:rPr sz="1500" spc="-200" dirty="0">
                <a:latin typeface="Verdana"/>
                <a:cs typeface="Verdana"/>
              </a:rPr>
              <a:t>şs</a:t>
            </a:r>
            <a:r>
              <a:rPr sz="1500" spc="-15" dirty="0">
                <a:latin typeface="Verdana"/>
                <a:cs typeface="Verdana"/>
              </a:rPr>
              <a:t>el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eğ</a:t>
            </a:r>
            <a:r>
              <a:rPr sz="1500" spc="10" dirty="0">
                <a:latin typeface="Verdana"/>
                <a:cs typeface="Verdana"/>
              </a:rPr>
              <a:t>i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25" dirty="0">
                <a:latin typeface="Verdana"/>
                <a:cs typeface="Verdana"/>
              </a:rPr>
              <a:t>edi</a:t>
            </a:r>
            <a:r>
              <a:rPr sz="1500" spc="-25" dirty="0">
                <a:latin typeface="Verdana"/>
                <a:cs typeface="Verdana"/>
              </a:rPr>
              <a:t>ğ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130" dirty="0">
                <a:latin typeface="Verdana"/>
                <a:cs typeface="Verdana"/>
              </a:rPr>
              <a:t>m</a:t>
            </a:r>
            <a:r>
              <a:rPr sz="1500" spc="-30" dirty="0">
                <a:latin typeface="Verdana"/>
                <a:cs typeface="Verdana"/>
              </a:rPr>
              <a:t>i</a:t>
            </a:r>
            <a:r>
              <a:rPr sz="1500" spc="-150" dirty="0">
                <a:latin typeface="Verdana"/>
                <a:cs typeface="Verdana"/>
              </a:rPr>
              <a:t>z </a:t>
            </a:r>
            <a:r>
              <a:rPr sz="1500" spc="40" dirty="0">
                <a:latin typeface="Verdana"/>
                <a:cs typeface="Verdana"/>
              </a:rPr>
              <a:t>çok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yön</a:t>
            </a:r>
            <a:r>
              <a:rPr sz="1500" spc="-20" dirty="0">
                <a:latin typeface="Verdana"/>
                <a:cs typeface="Verdana"/>
              </a:rPr>
              <a:t>l</a:t>
            </a:r>
            <a:r>
              <a:rPr sz="1500" spc="-40" dirty="0">
                <a:latin typeface="Verdana"/>
                <a:cs typeface="Verdana"/>
              </a:rPr>
              <a:t>ü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öğ</a:t>
            </a:r>
            <a:r>
              <a:rPr sz="1500" spc="-10" dirty="0">
                <a:latin typeface="Verdana"/>
                <a:cs typeface="Verdana"/>
              </a:rPr>
              <a:t>r</a:t>
            </a:r>
            <a:r>
              <a:rPr sz="1500" spc="20" dirty="0">
                <a:latin typeface="Verdana"/>
                <a:cs typeface="Verdana"/>
              </a:rPr>
              <a:t>e</a:t>
            </a:r>
            <a:r>
              <a:rPr sz="1500" spc="10" dirty="0">
                <a:latin typeface="Verdana"/>
                <a:cs typeface="Verdana"/>
              </a:rPr>
              <a:t>nme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60" dirty="0">
                <a:latin typeface="Verdana"/>
                <a:cs typeface="Verdana"/>
              </a:rPr>
              <a:t>ekn</a:t>
            </a:r>
            <a:r>
              <a:rPr sz="1500" spc="-25" dirty="0">
                <a:latin typeface="Verdana"/>
                <a:cs typeface="Verdana"/>
              </a:rPr>
              <a:t>i</a:t>
            </a:r>
            <a:r>
              <a:rPr sz="1500" spc="-170" dirty="0">
                <a:latin typeface="Verdana"/>
                <a:cs typeface="Verdana"/>
              </a:rPr>
              <a:t>k</a:t>
            </a:r>
            <a:r>
              <a:rPr sz="1500" spc="-70" dirty="0">
                <a:latin typeface="Verdana"/>
                <a:cs typeface="Verdana"/>
              </a:rPr>
              <a:t>l</a:t>
            </a:r>
            <a:r>
              <a:rPr sz="1500" spc="-75" dirty="0">
                <a:latin typeface="Verdana"/>
                <a:cs typeface="Verdana"/>
              </a:rPr>
              <a:t>erini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20" dirty="0">
                <a:latin typeface="Verdana"/>
                <a:cs typeface="Verdana"/>
              </a:rPr>
              <a:t>ku</a:t>
            </a:r>
            <a:r>
              <a:rPr sz="1500" spc="-45" dirty="0">
                <a:latin typeface="Verdana"/>
                <a:cs typeface="Verdana"/>
              </a:rPr>
              <a:t>l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40" dirty="0">
                <a:latin typeface="Verdana"/>
                <a:cs typeface="Verdana"/>
              </a:rPr>
              <a:t>anan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mat</a:t>
            </a:r>
            <a:r>
              <a:rPr sz="1500" spc="-40" dirty="0">
                <a:latin typeface="Verdana"/>
                <a:cs typeface="Verdana"/>
              </a:rPr>
              <a:t>erya</a:t>
            </a:r>
            <a:r>
              <a:rPr sz="1500" spc="-10" dirty="0">
                <a:latin typeface="Verdana"/>
                <a:cs typeface="Verdana"/>
              </a:rPr>
              <a:t>l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55" dirty="0">
                <a:latin typeface="Verdana"/>
                <a:cs typeface="Verdana"/>
              </a:rPr>
              <a:t>er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40" dirty="0">
                <a:latin typeface="Verdana"/>
                <a:cs typeface="Verdana"/>
              </a:rPr>
              <a:t>asar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70" dirty="0">
                <a:latin typeface="Verdana"/>
                <a:cs typeface="Verdana"/>
              </a:rPr>
              <a:t>ar.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Do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30" dirty="0">
                <a:latin typeface="Verdana"/>
                <a:cs typeface="Verdana"/>
              </a:rPr>
              <a:t>ay</a:t>
            </a:r>
            <a:r>
              <a:rPr sz="1500" spc="-10" dirty="0">
                <a:latin typeface="Verdana"/>
                <a:cs typeface="Verdana"/>
              </a:rPr>
              <a:t>ı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55" dirty="0">
                <a:latin typeface="Verdana"/>
                <a:cs typeface="Verdana"/>
              </a:rPr>
              <a:t>yla,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70" dirty="0">
                <a:latin typeface="Verdana"/>
                <a:cs typeface="Verdana"/>
              </a:rPr>
              <a:t>e</a:t>
            </a:r>
            <a:r>
              <a:rPr sz="1500" spc="-180" dirty="0">
                <a:latin typeface="Verdana"/>
                <a:cs typeface="Verdana"/>
              </a:rPr>
              <a:t>-</a:t>
            </a:r>
            <a:r>
              <a:rPr sz="1500" spc="-20" dirty="0">
                <a:latin typeface="Verdana"/>
                <a:cs typeface="Verdana"/>
              </a:rPr>
              <a:t>öğ</a:t>
            </a:r>
            <a:r>
              <a:rPr sz="1500" spc="-10" dirty="0">
                <a:latin typeface="Verdana"/>
                <a:cs typeface="Verdana"/>
              </a:rPr>
              <a:t>r</a:t>
            </a:r>
            <a:r>
              <a:rPr sz="1500" spc="20" dirty="0">
                <a:latin typeface="Verdana"/>
                <a:cs typeface="Verdana"/>
              </a:rPr>
              <a:t>e</a:t>
            </a:r>
            <a:r>
              <a:rPr sz="1500" spc="10" dirty="0">
                <a:latin typeface="Verdana"/>
                <a:cs typeface="Verdana"/>
              </a:rPr>
              <a:t>n</a:t>
            </a:r>
            <a:r>
              <a:rPr sz="1500" spc="-35" dirty="0">
                <a:latin typeface="Verdana"/>
                <a:cs typeface="Verdana"/>
              </a:rPr>
              <a:t>me,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265" dirty="0">
                <a:latin typeface="Verdana"/>
                <a:cs typeface="Verdana"/>
              </a:rPr>
              <a:t>I</a:t>
            </a:r>
            <a:r>
              <a:rPr sz="1500" spc="-60" dirty="0">
                <a:latin typeface="Verdana"/>
                <a:cs typeface="Verdana"/>
              </a:rPr>
              <a:t>nter</a:t>
            </a:r>
            <a:r>
              <a:rPr sz="1500" spc="20" dirty="0">
                <a:latin typeface="Verdana"/>
                <a:cs typeface="Verdana"/>
              </a:rPr>
              <a:t>n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35" dirty="0">
                <a:latin typeface="Verdana"/>
                <a:cs typeface="Verdana"/>
              </a:rPr>
              <a:t>,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90" dirty="0">
                <a:latin typeface="Verdana"/>
                <a:cs typeface="Verdana"/>
              </a:rPr>
              <a:t>mu</a:t>
            </a:r>
            <a:r>
              <a:rPr sz="1500" spc="-20" dirty="0">
                <a:latin typeface="Verdana"/>
                <a:cs typeface="Verdana"/>
              </a:rPr>
              <a:t>l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30" dirty="0">
                <a:latin typeface="Verdana"/>
                <a:cs typeface="Verdana"/>
              </a:rPr>
              <a:t>medya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al</a:t>
            </a:r>
            <a:r>
              <a:rPr sz="1500" spc="40" dirty="0">
                <a:latin typeface="Verdana"/>
                <a:cs typeface="Verdana"/>
              </a:rPr>
              <a:t>an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70" dirty="0">
                <a:latin typeface="Verdana"/>
                <a:cs typeface="Verdana"/>
              </a:rPr>
              <a:t>ar</a:t>
            </a:r>
            <a:r>
              <a:rPr sz="1500" spc="-30" dirty="0">
                <a:latin typeface="Verdana"/>
                <a:cs typeface="Verdana"/>
              </a:rPr>
              <a:t>ı</a:t>
            </a:r>
            <a:r>
              <a:rPr sz="1500" spc="60" dirty="0">
                <a:latin typeface="Verdana"/>
                <a:cs typeface="Verdana"/>
              </a:rPr>
              <a:t>nda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kend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75" dirty="0">
                <a:latin typeface="Verdana"/>
                <a:cs typeface="Verdana"/>
              </a:rPr>
              <a:t>erini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yet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70" dirty="0">
                <a:latin typeface="Verdana"/>
                <a:cs typeface="Verdana"/>
              </a:rPr>
              <a:t>rmeleri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gerek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-160" dirty="0">
                <a:latin typeface="Verdana"/>
                <a:cs typeface="Verdana"/>
              </a:rPr>
              <a:t>r.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25" dirty="0">
                <a:latin typeface="Verdana"/>
                <a:cs typeface="Verdana"/>
              </a:rPr>
              <a:t>8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15" dirty="0">
                <a:latin typeface="Verdana"/>
                <a:cs typeface="Verdana"/>
              </a:rPr>
              <a:t> </a:t>
            </a:r>
            <a:r>
              <a:rPr sz="4000" spc="-570" dirty="0"/>
              <a:t>T</a:t>
            </a:r>
            <a:r>
              <a:rPr sz="4000" spc="-580" dirty="0"/>
              <a:t>E</a:t>
            </a:r>
            <a:r>
              <a:rPr sz="4000" spc="-409" dirty="0"/>
              <a:t>KNİK</a:t>
            </a:r>
            <a:r>
              <a:rPr sz="4000" spc="-280" dirty="0"/>
              <a:t> </a:t>
            </a:r>
            <a:r>
              <a:rPr sz="4000" spc="-275" dirty="0"/>
              <a:t>D</a:t>
            </a:r>
            <a:r>
              <a:rPr sz="4000" spc="-220" dirty="0"/>
              <a:t>E</a:t>
            </a:r>
            <a:r>
              <a:rPr sz="4000" spc="-640" dirty="0"/>
              <a:t>ST</a:t>
            </a:r>
            <a:r>
              <a:rPr sz="4000" spc="-610" dirty="0"/>
              <a:t>E</a:t>
            </a:r>
            <a:r>
              <a:rPr sz="4000" spc="-415" dirty="0"/>
              <a:t>K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1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296795"/>
            <a:ext cx="6456680" cy="339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434" dirty="0">
                <a:latin typeface="Verdana"/>
                <a:cs typeface="Verdana"/>
              </a:rPr>
              <a:t>T</a:t>
            </a:r>
            <a:r>
              <a:rPr sz="2200" spc="-45" dirty="0">
                <a:latin typeface="Verdana"/>
                <a:cs typeface="Verdana"/>
              </a:rPr>
              <a:t>ek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00" dirty="0">
                <a:latin typeface="Verdana"/>
                <a:cs typeface="Verdana"/>
              </a:rPr>
              <a:t>k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Des</a:t>
            </a:r>
            <a:r>
              <a:rPr sz="2200" spc="-55" dirty="0">
                <a:latin typeface="Verdana"/>
                <a:cs typeface="Verdana"/>
              </a:rPr>
              <a:t>t</a:t>
            </a:r>
            <a:r>
              <a:rPr sz="2200" spc="-45" dirty="0">
                <a:latin typeface="Verdana"/>
                <a:cs typeface="Verdana"/>
              </a:rPr>
              <a:t>ek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U</a:t>
            </a:r>
            <a:r>
              <a:rPr sz="2200" spc="-110" dirty="0">
                <a:latin typeface="Verdana"/>
                <a:cs typeface="Verdana"/>
              </a:rPr>
              <a:t>z</a:t>
            </a:r>
            <a:r>
              <a:rPr sz="2200" spc="-195" dirty="0">
                <a:latin typeface="Verdana"/>
                <a:cs typeface="Verdana"/>
              </a:rPr>
              <a:t>m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ı</a:t>
            </a:r>
            <a:endParaRPr sz="2200">
              <a:latin typeface="Verdana"/>
              <a:cs typeface="Verdana"/>
            </a:endParaRPr>
          </a:p>
          <a:p>
            <a:pPr marL="652780" marR="475615" lvl="1" indent="-247015">
              <a:lnSpc>
                <a:spcPts val="1920"/>
              </a:lnSpc>
              <a:spcBef>
                <a:spcPts val="47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210" dirty="0">
                <a:latin typeface="Verdana"/>
                <a:cs typeface="Verdana"/>
              </a:rPr>
              <a:t>Bir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114" dirty="0">
                <a:latin typeface="Verdana"/>
                <a:cs typeface="Verdana"/>
              </a:rPr>
              <a:t>rün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ya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10" dirty="0">
                <a:latin typeface="Verdana"/>
                <a:cs typeface="Verdana"/>
              </a:rPr>
              <a:t>kn</a:t>
            </a:r>
            <a:r>
              <a:rPr sz="2000" spc="-80" dirty="0">
                <a:latin typeface="Verdana"/>
                <a:cs typeface="Verdana"/>
              </a:rPr>
              <a:t>oloji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konu</a:t>
            </a:r>
            <a:r>
              <a:rPr sz="2000" spc="-145" dirty="0">
                <a:latin typeface="Verdana"/>
                <a:cs typeface="Verdana"/>
              </a:rPr>
              <a:t>s</a:t>
            </a:r>
            <a:r>
              <a:rPr sz="2000" spc="-170" dirty="0">
                <a:latin typeface="Verdana"/>
                <a:cs typeface="Verdana"/>
              </a:rPr>
              <a:t>u</a:t>
            </a:r>
            <a:r>
              <a:rPr sz="2000" spc="80" dirty="0">
                <a:latin typeface="Verdana"/>
                <a:cs typeface="Verdana"/>
              </a:rPr>
              <a:t>nda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şirke</a:t>
            </a:r>
            <a:r>
              <a:rPr sz="2000" spc="-110" dirty="0">
                <a:latin typeface="Verdana"/>
                <a:cs typeface="Verdana"/>
              </a:rPr>
              <a:t>t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p</a:t>
            </a:r>
            <a:r>
              <a:rPr sz="2000" spc="120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rsone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30" dirty="0">
                <a:latin typeface="Verdana"/>
                <a:cs typeface="Verdana"/>
              </a:rPr>
              <a:t>ine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25" dirty="0">
                <a:latin typeface="Verdana"/>
                <a:cs typeface="Verdana"/>
              </a:rPr>
              <a:t>ya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215" dirty="0">
                <a:latin typeface="Verdana"/>
                <a:cs typeface="Verdana"/>
              </a:rPr>
              <a:t>ş</a:t>
            </a:r>
            <a:r>
              <a:rPr sz="2000" spc="-16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45" dirty="0">
                <a:latin typeface="Verdana"/>
                <a:cs typeface="Verdana"/>
              </a:rPr>
              <a:t>lere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hizm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60" dirty="0">
                <a:latin typeface="Verdana"/>
                <a:cs typeface="Verdana"/>
              </a:rPr>
              <a:t>ren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kişil</a:t>
            </a:r>
            <a:r>
              <a:rPr sz="2000" spc="-18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r</a:t>
            </a:r>
            <a:r>
              <a:rPr sz="2000" spc="-85" dirty="0">
                <a:latin typeface="Verdana"/>
                <a:cs typeface="Verdana"/>
              </a:rPr>
              <a:t>d</a:t>
            </a:r>
            <a:r>
              <a:rPr sz="2000" spc="-155" dirty="0">
                <a:latin typeface="Verdana"/>
                <a:cs typeface="Verdana"/>
              </a:rPr>
              <a:t>i</a:t>
            </a:r>
            <a:r>
              <a:rPr sz="2000" spc="-254" dirty="0">
                <a:latin typeface="Verdana"/>
                <a:cs typeface="Verdana"/>
              </a:rPr>
              <a:t>r</a:t>
            </a:r>
            <a:r>
              <a:rPr sz="2000" spc="-17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50" dirty="0">
                <a:latin typeface="Verdana"/>
                <a:cs typeface="Verdana"/>
              </a:rPr>
              <a:t>Y</a:t>
            </a:r>
            <a:r>
              <a:rPr sz="2200" spc="-45" dirty="0">
                <a:latin typeface="Verdana"/>
                <a:cs typeface="Verdana"/>
              </a:rPr>
              <a:t>ardım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Masa</a:t>
            </a:r>
            <a:r>
              <a:rPr sz="2200" spc="-229" dirty="0">
                <a:latin typeface="Verdana"/>
                <a:cs typeface="Verdana"/>
              </a:rPr>
              <a:t>sı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U</a:t>
            </a:r>
            <a:r>
              <a:rPr sz="2200" spc="-110" dirty="0">
                <a:latin typeface="Verdana"/>
                <a:cs typeface="Verdana"/>
              </a:rPr>
              <a:t>z</a:t>
            </a:r>
            <a:r>
              <a:rPr sz="2200" spc="-195" dirty="0">
                <a:latin typeface="Verdana"/>
                <a:cs typeface="Verdana"/>
              </a:rPr>
              <a:t>m</a:t>
            </a:r>
            <a:r>
              <a:rPr sz="2200" spc="60" dirty="0">
                <a:latin typeface="Verdana"/>
                <a:cs typeface="Verdana"/>
              </a:rPr>
              <a:t>a</a:t>
            </a:r>
            <a:r>
              <a:rPr sz="2200" spc="65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ı</a:t>
            </a:r>
            <a:endParaRPr sz="2200">
              <a:latin typeface="Verdana"/>
              <a:cs typeface="Verdana"/>
            </a:endParaRPr>
          </a:p>
          <a:p>
            <a:pPr marL="652780" marR="5080" lvl="1" indent="-247015">
              <a:lnSpc>
                <a:spcPct val="80000"/>
              </a:lnSpc>
              <a:spcBef>
                <a:spcPts val="484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60" dirty="0">
                <a:latin typeface="Verdana"/>
                <a:cs typeface="Verdana"/>
              </a:rPr>
              <a:t>Mü</a:t>
            </a:r>
            <a:r>
              <a:rPr sz="2000" spc="-40" dirty="0">
                <a:latin typeface="Verdana"/>
                <a:cs typeface="Verdana"/>
              </a:rPr>
              <a:t>ş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</a:t>
            </a:r>
            <a:r>
              <a:rPr sz="2000" spc="-65" dirty="0">
                <a:latin typeface="Verdana"/>
                <a:cs typeface="Verdana"/>
              </a:rPr>
              <a:t>ilere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70" dirty="0">
                <a:latin typeface="Verdana"/>
                <a:cs typeface="Verdana"/>
              </a:rPr>
              <a:t>zak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75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m</a:t>
            </a:r>
            <a:r>
              <a:rPr sz="2000" spc="110" dirty="0">
                <a:latin typeface="Verdana"/>
                <a:cs typeface="Verdana"/>
              </a:rPr>
              <a:t>ac</a:t>
            </a:r>
            <a:r>
              <a:rPr sz="2000" spc="55" dirty="0">
                <a:latin typeface="Verdana"/>
                <a:cs typeface="Verdana"/>
              </a:rPr>
              <a:t>ı</a:t>
            </a:r>
            <a:r>
              <a:rPr sz="2000" spc="-35" dirty="0">
                <a:latin typeface="Verdana"/>
                <a:cs typeface="Verdana"/>
              </a:rPr>
              <a:t>yla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ku</a:t>
            </a:r>
            <a:r>
              <a:rPr sz="2000" spc="-180" dirty="0">
                <a:latin typeface="Verdana"/>
                <a:cs typeface="Verdana"/>
              </a:rPr>
              <a:t>ru</a:t>
            </a:r>
            <a:r>
              <a:rPr sz="2000" spc="-85" dirty="0">
                <a:latin typeface="Verdana"/>
                <a:cs typeface="Verdana"/>
              </a:rPr>
              <a:t>l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çağrı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m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05" dirty="0">
                <a:latin typeface="Verdana"/>
                <a:cs typeface="Verdana"/>
              </a:rPr>
              <a:t>rk</a:t>
            </a:r>
            <a:r>
              <a:rPr sz="2000" spc="-114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zleri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yar</a:t>
            </a:r>
            <a:r>
              <a:rPr sz="2000" spc="-30" dirty="0">
                <a:latin typeface="Verdana"/>
                <a:cs typeface="Verdana"/>
              </a:rPr>
              <a:t>d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50" dirty="0">
                <a:latin typeface="Verdana"/>
                <a:cs typeface="Verdana"/>
              </a:rPr>
              <a:t>asa</a:t>
            </a:r>
            <a:r>
              <a:rPr sz="2000" spc="-45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ı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bö</a:t>
            </a:r>
            <a:r>
              <a:rPr sz="2000" spc="15" dirty="0">
                <a:latin typeface="Verdana"/>
                <a:cs typeface="Verdana"/>
              </a:rPr>
              <a:t>l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</a:t>
            </a:r>
            <a:r>
              <a:rPr sz="2000" spc="10" dirty="0">
                <a:latin typeface="Verdana"/>
                <a:cs typeface="Verdana"/>
              </a:rPr>
              <a:t>inde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ça</a:t>
            </a:r>
            <a:r>
              <a:rPr sz="2000" spc="55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-50" dirty="0">
                <a:latin typeface="Verdana"/>
                <a:cs typeface="Verdana"/>
              </a:rPr>
              <a:t>şan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135" dirty="0">
                <a:latin typeface="Verdana"/>
                <a:cs typeface="Verdana"/>
              </a:rPr>
              <a:t>zm</a:t>
            </a:r>
            <a:r>
              <a:rPr sz="2000" spc="-10" dirty="0">
                <a:latin typeface="Verdana"/>
                <a:cs typeface="Verdana"/>
              </a:rPr>
              <a:t>an</a:t>
            </a:r>
            <a:r>
              <a:rPr sz="2000" spc="0" dirty="0">
                <a:latin typeface="Verdana"/>
                <a:cs typeface="Verdana"/>
              </a:rPr>
              <a:t>l</a:t>
            </a:r>
            <a:r>
              <a:rPr sz="2000" spc="-45" dirty="0">
                <a:latin typeface="Verdana"/>
                <a:cs typeface="Verdana"/>
              </a:rPr>
              <a:t>ar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ge</a:t>
            </a:r>
            <a:r>
              <a:rPr sz="2000" spc="60" dirty="0">
                <a:latin typeface="Verdana"/>
                <a:cs typeface="Verdana"/>
              </a:rPr>
              <a:t>n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s</a:t>
            </a:r>
            <a:r>
              <a:rPr sz="2000" spc="-80" dirty="0">
                <a:latin typeface="Verdana"/>
                <a:cs typeface="Verdana"/>
              </a:rPr>
              <a:t>e</a:t>
            </a:r>
            <a:r>
              <a:rPr sz="2000" spc="-270" dirty="0">
                <a:latin typeface="Verdana"/>
                <a:cs typeface="Verdana"/>
              </a:rPr>
              <a:t>s</a:t>
            </a:r>
            <a:r>
              <a:rPr sz="2000" spc="-140" dirty="0">
                <a:latin typeface="Verdana"/>
                <a:cs typeface="Verdana"/>
              </a:rPr>
              <a:t>l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ya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145" dirty="0">
                <a:latin typeface="Verdana"/>
                <a:cs typeface="Verdana"/>
              </a:rPr>
              <a:t>da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yazı</a:t>
            </a:r>
            <a:r>
              <a:rPr sz="2000" spc="-50" dirty="0">
                <a:latin typeface="Verdana"/>
                <a:cs typeface="Verdana"/>
              </a:rPr>
              <a:t>l</a:t>
            </a:r>
            <a:r>
              <a:rPr sz="2000" spc="-150" dirty="0">
                <a:latin typeface="Verdana"/>
                <a:cs typeface="Verdana"/>
              </a:rPr>
              <a:t>ı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des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65" dirty="0">
                <a:latin typeface="Verdana"/>
                <a:cs typeface="Verdana"/>
              </a:rPr>
              <a:t>i</a:t>
            </a:r>
            <a:r>
              <a:rPr sz="2000" spc="-80" dirty="0">
                <a:latin typeface="Verdana"/>
                <a:cs typeface="Verdana"/>
              </a:rPr>
              <a:t>rl</a:t>
            </a:r>
            <a:r>
              <a:rPr sz="2000" spc="-130" dirty="0">
                <a:latin typeface="Verdana"/>
                <a:cs typeface="Verdana"/>
              </a:rPr>
              <a:t>e</a:t>
            </a:r>
            <a:r>
              <a:rPr sz="2000" spc="-215" dirty="0">
                <a:latin typeface="Verdana"/>
                <a:cs typeface="Verdana"/>
              </a:rPr>
              <a:t>r.</a:t>
            </a:r>
            <a:endParaRPr sz="2000">
              <a:latin typeface="Verdana"/>
              <a:cs typeface="Verdana"/>
            </a:endParaRPr>
          </a:p>
          <a:p>
            <a:pPr marL="287020" indent="-274320">
              <a:lnSpc>
                <a:spcPts val="263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200" spc="-240" dirty="0">
                <a:latin typeface="Verdana"/>
                <a:cs typeface="Verdana"/>
              </a:rPr>
              <a:t>1</a:t>
            </a:r>
            <a:r>
              <a:rPr sz="2200" spc="-165" dirty="0">
                <a:latin typeface="Verdana"/>
                <a:cs typeface="Verdana"/>
              </a:rPr>
              <a:t>.</a:t>
            </a:r>
            <a:r>
              <a:rPr sz="2200" spc="-95" dirty="0">
                <a:latin typeface="Verdana"/>
                <a:cs typeface="Verdana"/>
              </a:rPr>
              <a:t>/</a:t>
            </a:r>
            <a:r>
              <a:rPr sz="2200" spc="-125" dirty="0">
                <a:latin typeface="Verdana"/>
                <a:cs typeface="Verdana"/>
              </a:rPr>
              <a:t>2</a:t>
            </a:r>
            <a:r>
              <a:rPr sz="2200" spc="-204" dirty="0">
                <a:latin typeface="Verdana"/>
                <a:cs typeface="Verdana"/>
              </a:rPr>
              <a:t>.</a:t>
            </a:r>
            <a:r>
              <a:rPr sz="2200" spc="-30" dirty="0">
                <a:latin typeface="Verdana"/>
                <a:cs typeface="Verdana"/>
              </a:rPr>
              <a:t>/</a:t>
            </a:r>
            <a:r>
              <a:rPr sz="2200" spc="-180" dirty="0">
                <a:latin typeface="Verdana"/>
                <a:cs typeface="Verdana"/>
              </a:rPr>
              <a:t>3</a:t>
            </a:r>
            <a:r>
              <a:rPr sz="2200" spc="-195" dirty="0">
                <a:latin typeface="Verdana"/>
                <a:cs typeface="Verdana"/>
              </a:rPr>
              <a:t>.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35" dirty="0">
                <a:latin typeface="Verdana"/>
                <a:cs typeface="Verdana"/>
              </a:rPr>
              <a:t>Se</a:t>
            </a:r>
            <a:r>
              <a:rPr sz="2200" spc="-105" dirty="0">
                <a:latin typeface="Verdana"/>
                <a:cs typeface="Verdana"/>
              </a:rPr>
              <a:t>v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145" dirty="0">
                <a:latin typeface="Verdana"/>
                <a:cs typeface="Verdana"/>
              </a:rPr>
              <a:t>y</a:t>
            </a:r>
            <a:r>
              <a:rPr sz="2200" spc="114" dirty="0">
                <a:latin typeface="Verdana"/>
                <a:cs typeface="Verdana"/>
              </a:rPr>
              <a:t>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40" dirty="0">
                <a:latin typeface="Verdana"/>
                <a:cs typeface="Verdana"/>
              </a:rPr>
              <a:t>T</a:t>
            </a:r>
            <a:r>
              <a:rPr sz="2200" spc="-45" dirty="0">
                <a:latin typeface="Verdana"/>
                <a:cs typeface="Verdana"/>
              </a:rPr>
              <a:t>ek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200" dirty="0">
                <a:latin typeface="Verdana"/>
                <a:cs typeface="Verdana"/>
              </a:rPr>
              <a:t>k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Des</a:t>
            </a:r>
            <a:r>
              <a:rPr sz="2200" spc="-55" dirty="0">
                <a:latin typeface="Verdana"/>
                <a:cs typeface="Verdana"/>
              </a:rPr>
              <a:t>t</a:t>
            </a:r>
            <a:r>
              <a:rPr sz="2200" spc="-45" dirty="0">
                <a:latin typeface="Verdana"/>
                <a:cs typeface="Verdana"/>
              </a:rPr>
              <a:t>ek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Mühe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29" dirty="0">
                <a:latin typeface="Verdana"/>
                <a:cs typeface="Verdana"/>
              </a:rPr>
              <a:t>si</a:t>
            </a:r>
            <a:endParaRPr sz="2200">
              <a:latin typeface="Verdana"/>
              <a:cs typeface="Verdana"/>
            </a:endParaRPr>
          </a:p>
          <a:p>
            <a:pPr marL="652780" marR="394970" lvl="1" indent="-247015">
              <a:lnSpc>
                <a:spcPct val="80000"/>
              </a:lnSpc>
              <a:spcBef>
                <a:spcPts val="484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653415" algn="l"/>
              </a:tabLst>
            </a:pPr>
            <a:r>
              <a:rPr sz="2000" spc="-175" dirty="0">
                <a:latin typeface="Verdana"/>
                <a:cs typeface="Verdana"/>
              </a:rPr>
              <a:t>Bil</a:t>
            </a:r>
            <a:r>
              <a:rPr sz="2000" spc="-35" dirty="0">
                <a:latin typeface="Verdana"/>
                <a:cs typeface="Verdana"/>
              </a:rPr>
              <a:t>g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60" dirty="0">
                <a:latin typeface="Verdana"/>
                <a:cs typeface="Verdana"/>
              </a:rPr>
              <a:t>sayar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40" dirty="0">
                <a:latin typeface="Verdana"/>
                <a:cs typeface="Verdana"/>
              </a:rPr>
              <a:t>e</a:t>
            </a:r>
            <a:r>
              <a:rPr sz="2000" spc="-100" dirty="0">
                <a:latin typeface="Verdana"/>
                <a:cs typeface="Verdana"/>
              </a:rPr>
              <a:t>ndisl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200" dirty="0">
                <a:latin typeface="Verdana"/>
                <a:cs typeface="Verdana"/>
              </a:rPr>
              <a:t>ri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bil</a:t>
            </a:r>
            <a:r>
              <a:rPr sz="2000" spc="-25" dirty="0">
                <a:latin typeface="Verdana"/>
                <a:cs typeface="Verdana"/>
              </a:rPr>
              <a:t>gi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crü</a:t>
            </a:r>
            <a:r>
              <a:rPr sz="2000" spc="-20" dirty="0">
                <a:latin typeface="Verdana"/>
                <a:cs typeface="Verdana"/>
              </a:rPr>
              <a:t>belerine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bağ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-150" dirty="0">
                <a:latin typeface="Verdana"/>
                <a:cs typeface="Verdana"/>
              </a:rPr>
              <a:t>ı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ola</a:t>
            </a:r>
            <a:r>
              <a:rPr sz="2000" spc="-90" dirty="0">
                <a:latin typeface="Verdana"/>
                <a:cs typeface="Verdana"/>
              </a:rPr>
              <a:t>rak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bu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ü</a:t>
            </a:r>
            <a:r>
              <a:rPr sz="2000" spc="250" dirty="0">
                <a:latin typeface="Verdana"/>
                <a:cs typeface="Verdana"/>
              </a:rPr>
              <a:t>ç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s</a:t>
            </a:r>
            <a:r>
              <a:rPr sz="2000" spc="-80" dirty="0">
                <a:latin typeface="Verdana"/>
                <a:cs typeface="Verdana"/>
              </a:rPr>
              <a:t>e</a:t>
            </a:r>
            <a:r>
              <a:rPr sz="2000" spc="-60" dirty="0">
                <a:latin typeface="Verdana"/>
                <a:cs typeface="Verdana"/>
              </a:rPr>
              <a:t>v</a:t>
            </a:r>
            <a:r>
              <a:rPr sz="2000" spc="-85" dirty="0">
                <a:latin typeface="Verdana"/>
                <a:cs typeface="Verdana"/>
              </a:rPr>
              <a:t>i</a:t>
            </a:r>
            <a:r>
              <a:rPr sz="2000" spc="-190" dirty="0">
                <a:latin typeface="Verdana"/>
                <a:cs typeface="Verdana"/>
              </a:rPr>
              <a:t>y</a:t>
            </a:r>
            <a:r>
              <a:rPr sz="2000" spc="114" dirty="0">
                <a:latin typeface="Verdana"/>
                <a:cs typeface="Verdana"/>
              </a:rPr>
              <a:t>ede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ça</a:t>
            </a:r>
            <a:r>
              <a:rPr sz="2000" spc="60" dirty="0">
                <a:latin typeface="Verdana"/>
                <a:cs typeface="Verdana"/>
              </a:rPr>
              <a:t>l</a:t>
            </a:r>
            <a:r>
              <a:rPr sz="2000" spc="-145" dirty="0">
                <a:latin typeface="Verdana"/>
                <a:cs typeface="Verdana"/>
              </a:rPr>
              <a:t>ı</a:t>
            </a:r>
            <a:r>
              <a:rPr sz="2000" spc="5" dirty="0">
                <a:latin typeface="Verdana"/>
                <a:cs typeface="Verdana"/>
              </a:rPr>
              <a:t>şa</a:t>
            </a:r>
            <a:r>
              <a:rPr sz="2000" spc="10" dirty="0">
                <a:latin typeface="Verdana"/>
                <a:cs typeface="Verdana"/>
              </a:rPr>
              <a:t>b</a:t>
            </a:r>
            <a:r>
              <a:rPr sz="2000" spc="-175" dirty="0">
                <a:latin typeface="Verdana"/>
                <a:cs typeface="Verdana"/>
              </a:rPr>
              <a:t>ilir.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0" dirty="0">
                <a:latin typeface="Verdana"/>
                <a:cs typeface="Verdana"/>
              </a:rPr>
              <a:t>9</a:t>
            </a:r>
            <a:r>
              <a:rPr spc="-440" dirty="0">
                <a:latin typeface="Verdana"/>
                <a:cs typeface="Verdana"/>
              </a:rPr>
              <a:t>-</a:t>
            </a:r>
            <a:r>
              <a:rPr spc="-254" dirty="0">
                <a:latin typeface="Verdana"/>
                <a:cs typeface="Verdana"/>
              </a:rPr>
              <a:t> </a:t>
            </a:r>
            <a:r>
              <a:rPr spc="-204" dirty="0"/>
              <a:t>DİĞ</a:t>
            </a:r>
            <a:r>
              <a:rPr spc="-185" dirty="0"/>
              <a:t>E</a:t>
            </a:r>
            <a:r>
              <a:rPr spc="-320" dirty="0"/>
              <a:t>R</a:t>
            </a:r>
            <a:r>
              <a:rPr spc="-285" dirty="0"/>
              <a:t> </a:t>
            </a:r>
            <a:r>
              <a:rPr spc="95" dirty="0"/>
              <a:t>ÇA</a:t>
            </a:r>
            <a:r>
              <a:rPr spc="85" dirty="0"/>
              <a:t>L</a:t>
            </a:r>
            <a:r>
              <a:rPr spc="-225" dirty="0"/>
              <a:t>IŞMA</a:t>
            </a:r>
            <a:r>
              <a:rPr spc="-270" dirty="0"/>
              <a:t> </a:t>
            </a:r>
            <a:r>
              <a:rPr spc="-65" dirty="0"/>
              <a:t>ALAN</a:t>
            </a:r>
            <a:r>
              <a:rPr spc="-45" dirty="0"/>
              <a:t>L</a:t>
            </a:r>
            <a:r>
              <a:rPr spc="-365" dirty="0"/>
              <a:t>ARI: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14575"/>
            <a:ext cx="6570980" cy="3468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039"/>
              </a:lnSpc>
              <a:buClr>
                <a:srgbClr val="FF6700"/>
              </a:buClr>
              <a:buSzPct val="76470"/>
              <a:buFont typeface="Wingdings"/>
              <a:buChar char=""/>
              <a:tabLst>
                <a:tab pos="287655" algn="l"/>
              </a:tabLst>
            </a:pPr>
            <a:r>
              <a:rPr sz="1700" spc="-40" dirty="0">
                <a:latin typeface="Verdana"/>
                <a:cs typeface="Verdana"/>
              </a:rPr>
              <a:t>E</a:t>
            </a:r>
            <a:r>
              <a:rPr sz="1700" spc="-35" dirty="0">
                <a:latin typeface="Verdana"/>
                <a:cs typeface="Verdana"/>
              </a:rPr>
              <a:t>ğ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dirty="0">
                <a:latin typeface="Verdana"/>
                <a:cs typeface="Verdana"/>
              </a:rPr>
              <a:t>men</a:t>
            </a:r>
            <a:r>
              <a:rPr sz="1700" spc="25" dirty="0">
                <a:latin typeface="Verdana"/>
                <a:cs typeface="Verdana"/>
              </a:rPr>
              <a:t>/</a:t>
            </a:r>
            <a:r>
              <a:rPr sz="1700" spc="55" dirty="0">
                <a:latin typeface="Verdana"/>
                <a:cs typeface="Verdana"/>
              </a:rPr>
              <a:t>A</a:t>
            </a:r>
            <a:r>
              <a:rPr sz="1700" spc="45" dirty="0">
                <a:latin typeface="Verdana"/>
                <a:cs typeface="Verdana"/>
              </a:rPr>
              <a:t>kad</a:t>
            </a:r>
            <a:r>
              <a:rPr sz="1700" spc="25" dirty="0">
                <a:latin typeface="Verdana"/>
                <a:cs typeface="Verdana"/>
              </a:rPr>
              <a:t>e</a:t>
            </a:r>
            <a:r>
              <a:rPr sz="1700" spc="-145" dirty="0">
                <a:latin typeface="Verdana"/>
                <a:cs typeface="Verdana"/>
              </a:rPr>
              <a:t>m</a:t>
            </a:r>
            <a:r>
              <a:rPr sz="1700" spc="-35" dirty="0">
                <a:latin typeface="Verdana"/>
                <a:cs typeface="Verdana"/>
              </a:rPr>
              <a:t>i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Ka</a:t>
            </a:r>
            <a:r>
              <a:rPr sz="1700" spc="-210" dirty="0">
                <a:latin typeface="Verdana"/>
                <a:cs typeface="Verdana"/>
              </a:rPr>
              <a:t>r</a:t>
            </a:r>
            <a:r>
              <a:rPr sz="1700" spc="-130" dirty="0">
                <a:latin typeface="Verdana"/>
                <a:cs typeface="Verdana"/>
              </a:rPr>
              <a:t>i</a:t>
            </a:r>
            <a:r>
              <a:rPr sz="1700" spc="-75" dirty="0">
                <a:latin typeface="Verdana"/>
                <a:cs typeface="Verdana"/>
              </a:rPr>
              <a:t>yer</a:t>
            </a:r>
            <a:endParaRPr sz="1700">
              <a:latin typeface="Verdana"/>
              <a:cs typeface="Verdana"/>
            </a:endParaRPr>
          </a:p>
          <a:p>
            <a:pPr marL="652780" marR="859790" lvl="1" indent="-247015">
              <a:lnSpc>
                <a:spcPts val="1440"/>
              </a:lnSpc>
              <a:spcBef>
                <a:spcPts val="345"/>
              </a:spcBef>
              <a:buClr>
                <a:srgbClr val="93C500"/>
              </a:buClr>
              <a:buSzPct val="73333"/>
              <a:buFont typeface="Wingdings"/>
              <a:buChar char=""/>
              <a:tabLst>
                <a:tab pos="653415" algn="l"/>
              </a:tabLst>
            </a:pPr>
            <a:r>
              <a:rPr sz="1500" spc="-200" dirty="0">
                <a:latin typeface="Verdana"/>
                <a:cs typeface="Verdana"/>
              </a:rPr>
              <a:t>B</a:t>
            </a:r>
            <a:r>
              <a:rPr sz="1500" spc="-7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25" dirty="0">
                <a:latin typeface="Verdana"/>
                <a:cs typeface="Verdana"/>
              </a:rPr>
              <a:t>g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0" dirty="0">
                <a:latin typeface="Verdana"/>
                <a:cs typeface="Verdana"/>
              </a:rPr>
              <a:t>ayar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müh</a:t>
            </a:r>
            <a:r>
              <a:rPr sz="1500" spc="-20" dirty="0">
                <a:latin typeface="Verdana"/>
                <a:cs typeface="Verdana"/>
              </a:rPr>
              <a:t>e</a:t>
            </a:r>
            <a:r>
              <a:rPr sz="1500" spc="-25" dirty="0">
                <a:latin typeface="Verdana"/>
                <a:cs typeface="Verdana"/>
              </a:rPr>
              <a:t>nd</a:t>
            </a:r>
            <a:r>
              <a:rPr sz="1500" spc="0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75" dirty="0">
                <a:latin typeface="Verdana"/>
                <a:cs typeface="Verdana"/>
              </a:rPr>
              <a:t>eri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eğ</a:t>
            </a:r>
            <a:r>
              <a:rPr sz="1500" spc="10" dirty="0">
                <a:latin typeface="Verdana"/>
                <a:cs typeface="Verdana"/>
              </a:rPr>
              <a:t>i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10" dirty="0">
                <a:latin typeface="Verdana"/>
                <a:cs typeface="Verdana"/>
              </a:rPr>
              <a:t>mci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125" dirty="0">
                <a:latin typeface="Verdana"/>
                <a:cs typeface="Verdana"/>
              </a:rPr>
              <a:t>ik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kab</a:t>
            </a:r>
            <a:r>
              <a:rPr sz="1500" spc="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li</a:t>
            </a:r>
            <a:r>
              <a:rPr sz="1500" spc="-30" dirty="0">
                <a:latin typeface="Verdana"/>
                <a:cs typeface="Verdana"/>
              </a:rPr>
              <a:t>yet</a:t>
            </a:r>
            <a:r>
              <a:rPr sz="1500" spc="-85" dirty="0">
                <a:latin typeface="Verdana"/>
                <a:cs typeface="Verdana"/>
              </a:rPr>
              <a:t>leri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-90" dirty="0">
                <a:latin typeface="Verdana"/>
                <a:cs typeface="Verdana"/>
              </a:rPr>
              <a:t>ar</a:t>
            </a:r>
            <a:r>
              <a:rPr sz="1500" spc="-85" dirty="0">
                <a:latin typeface="Verdana"/>
                <a:cs typeface="Verdana"/>
              </a:rPr>
              <a:t>s</a:t>
            </a:r>
            <a:r>
              <a:rPr sz="1500" spc="120" dirty="0">
                <a:latin typeface="Verdana"/>
                <a:cs typeface="Verdana"/>
              </a:rPr>
              <a:t>a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özel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40" dirty="0">
                <a:latin typeface="Verdana"/>
                <a:cs typeface="Verdana"/>
              </a:rPr>
              <a:t>r</a:t>
            </a:r>
            <a:r>
              <a:rPr sz="1500" spc="-185" dirty="0">
                <a:latin typeface="Verdana"/>
                <a:cs typeface="Verdana"/>
              </a:rPr>
              <a:t>k</a:t>
            </a:r>
            <a:r>
              <a:rPr sz="1500" spc="-5" dirty="0">
                <a:latin typeface="Verdana"/>
                <a:cs typeface="Verdana"/>
              </a:rPr>
              <a:t>et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15" dirty="0">
                <a:latin typeface="Verdana"/>
                <a:cs typeface="Verdana"/>
              </a:rPr>
              <a:t>erd</a:t>
            </a:r>
            <a:r>
              <a:rPr sz="1500" spc="5" dirty="0">
                <a:latin typeface="Verdana"/>
                <a:cs typeface="Verdana"/>
              </a:rPr>
              <a:t>e</a:t>
            </a:r>
            <a:r>
              <a:rPr sz="1500" spc="-135" dirty="0">
                <a:latin typeface="Verdana"/>
                <a:cs typeface="Verdana"/>
              </a:rPr>
              <a:t>,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eğ</a:t>
            </a:r>
            <a:r>
              <a:rPr sz="1500" spc="10" dirty="0">
                <a:latin typeface="Verdana"/>
                <a:cs typeface="Verdana"/>
              </a:rPr>
              <a:t>i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merkez</a:t>
            </a:r>
            <a:r>
              <a:rPr sz="1500" spc="-25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er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45" dirty="0">
                <a:latin typeface="Verdana"/>
                <a:cs typeface="Verdana"/>
              </a:rPr>
              <a:t>nde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eğ</a:t>
            </a:r>
            <a:r>
              <a:rPr sz="1500" spc="10" dirty="0">
                <a:latin typeface="Verdana"/>
                <a:cs typeface="Verdana"/>
              </a:rPr>
              <a:t>i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-15" dirty="0">
                <a:latin typeface="Verdana"/>
                <a:cs typeface="Verdana"/>
              </a:rPr>
              <a:t>ereb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150" dirty="0">
                <a:latin typeface="Verdana"/>
                <a:cs typeface="Verdana"/>
              </a:rPr>
              <a:t>ir</a:t>
            </a:r>
            <a:r>
              <a:rPr sz="1500" spc="-90" dirty="0">
                <a:latin typeface="Verdana"/>
                <a:cs typeface="Verdana"/>
              </a:rPr>
              <a:t>ler.</a:t>
            </a:r>
            <a:endParaRPr sz="1500">
              <a:latin typeface="Verdana"/>
              <a:cs typeface="Verdana"/>
            </a:endParaRPr>
          </a:p>
          <a:p>
            <a:pPr marL="652780" lvl="1" indent="-247015">
              <a:lnSpc>
                <a:spcPts val="1620"/>
              </a:lnSpc>
              <a:spcBef>
                <a:spcPts val="10"/>
              </a:spcBef>
              <a:buClr>
                <a:srgbClr val="93C500"/>
              </a:buClr>
              <a:buSzPct val="76666"/>
              <a:buFont typeface="Wingdings"/>
              <a:buChar char=""/>
              <a:tabLst>
                <a:tab pos="653415" algn="l"/>
              </a:tabLst>
            </a:pPr>
            <a:r>
              <a:rPr sz="1500" spc="-25" dirty="0">
                <a:latin typeface="Verdana"/>
                <a:cs typeface="Verdana"/>
              </a:rPr>
              <a:t>Y</a:t>
            </a:r>
            <a:r>
              <a:rPr sz="1500" spc="120" dirty="0">
                <a:latin typeface="Verdana"/>
                <a:cs typeface="Verdana"/>
              </a:rPr>
              <a:t>a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120" dirty="0">
                <a:latin typeface="Verdana"/>
                <a:cs typeface="Verdana"/>
              </a:rPr>
              <a:t>a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50" dirty="0">
                <a:latin typeface="Verdana"/>
                <a:cs typeface="Verdana"/>
              </a:rPr>
              <a:t>akad</a:t>
            </a:r>
            <a:r>
              <a:rPr sz="1500" spc="-40" dirty="0">
                <a:latin typeface="Verdana"/>
                <a:cs typeface="Verdana"/>
              </a:rPr>
              <a:t>em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-135" dirty="0">
                <a:latin typeface="Verdana"/>
                <a:cs typeface="Verdana"/>
              </a:rPr>
              <a:t>k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90" dirty="0">
                <a:latin typeface="Verdana"/>
                <a:cs typeface="Verdana"/>
              </a:rPr>
              <a:t>kar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65" dirty="0">
                <a:latin typeface="Verdana"/>
                <a:cs typeface="Verdana"/>
              </a:rPr>
              <a:t>yer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40" dirty="0">
                <a:latin typeface="Verdana"/>
                <a:cs typeface="Verdana"/>
              </a:rPr>
              <a:t>yapm</a:t>
            </a:r>
            <a:r>
              <a:rPr sz="1500" spc="25" dirty="0">
                <a:latin typeface="Verdana"/>
                <a:cs typeface="Verdana"/>
              </a:rPr>
              <a:t>a</a:t>
            </a:r>
            <a:r>
              <a:rPr sz="1500" spc="-100" dirty="0">
                <a:latin typeface="Verdana"/>
                <a:cs typeface="Verdana"/>
              </a:rPr>
              <a:t>yı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" dirty="0">
                <a:latin typeface="Verdana"/>
                <a:cs typeface="Verdana"/>
              </a:rPr>
              <a:t>erc</a:t>
            </a:r>
            <a:r>
              <a:rPr sz="1500" spc="0" dirty="0">
                <a:latin typeface="Verdana"/>
                <a:cs typeface="Verdana"/>
              </a:rPr>
              <a:t>i</a:t>
            </a:r>
            <a:r>
              <a:rPr sz="1500" spc="-35" dirty="0">
                <a:latin typeface="Verdana"/>
                <a:cs typeface="Verdana"/>
              </a:rPr>
              <a:t>h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25" dirty="0">
                <a:latin typeface="Verdana"/>
                <a:cs typeface="Verdana"/>
              </a:rPr>
              <a:t>edi</a:t>
            </a:r>
            <a:r>
              <a:rPr sz="1500" spc="85" dirty="0">
                <a:latin typeface="Verdana"/>
                <a:cs typeface="Verdana"/>
              </a:rPr>
              <a:t>p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ün</a:t>
            </a:r>
            <a:r>
              <a:rPr sz="1500" spc="-30" dirty="0">
                <a:latin typeface="Verdana"/>
                <a:cs typeface="Verdana"/>
              </a:rPr>
              <a:t>i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-105" dirty="0">
                <a:latin typeface="Verdana"/>
                <a:cs typeface="Verdana"/>
              </a:rPr>
              <a:t>er</a:t>
            </a:r>
            <a:r>
              <a:rPr sz="1500" spc="-10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80" dirty="0"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  <a:p>
            <a:pPr marL="65278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ka</a:t>
            </a:r>
            <a:r>
              <a:rPr sz="1500" spc="-20" dirty="0">
                <a:latin typeface="Verdana"/>
                <a:cs typeface="Verdana"/>
              </a:rPr>
              <a:t>l</a:t>
            </a:r>
            <a:r>
              <a:rPr sz="1500" spc="100" dirty="0">
                <a:latin typeface="Verdana"/>
                <a:cs typeface="Verdana"/>
              </a:rPr>
              <a:t>a</a:t>
            </a:r>
            <a:r>
              <a:rPr sz="1500" spc="95" dirty="0">
                <a:latin typeface="Verdana"/>
                <a:cs typeface="Verdana"/>
              </a:rPr>
              <a:t>b</a:t>
            </a:r>
            <a:r>
              <a:rPr sz="1500" spc="-105" dirty="0">
                <a:latin typeface="Verdana"/>
                <a:cs typeface="Verdana"/>
              </a:rPr>
              <a:t>ili</a:t>
            </a:r>
            <a:r>
              <a:rPr sz="1500" spc="-200" dirty="0">
                <a:latin typeface="Verdana"/>
                <a:cs typeface="Verdana"/>
              </a:rPr>
              <a:t>r</a:t>
            </a:r>
            <a:r>
              <a:rPr sz="1500" spc="-20" dirty="0">
                <a:latin typeface="Verdana"/>
                <a:cs typeface="Verdana"/>
              </a:rPr>
              <a:t>le</a:t>
            </a:r>
            <a:r>
              <a:rPr sz="1500" spc="-160" dirty="0">
                <a:latin typeface="Verdana"/>
                <a:cs typeface="Verdana"/>
              </a:rPr>
              <a:t>r.</a:t>
            </a:r>
            <a:endParaRPr sz="1500">
              <a:latin typeface="Verdana"/>
              <a:cs typeface="Verdana"/>
            </a:endParaRPr>
          </a:p>
          <a:p>
            <a:pPr marL="287020" indent="-274320">
              <a:lnSpc>
                <a:spcPts val="2039"/>
              </a:lnSpc>
              <a:spcBef>
                <a:spcPts val="5"/>
              </a:spcBef>
              <a:buClr>
                <a:srgbClr val="FF6700"/>
              </a:buClr>
              <a:buSzPct val="76470"/>
              <a:buFont typeface="Wingdings"/>
              <a:buChar char=""/>
              <a:tabLst>
                <a:tab pos="287655" algn="l"/>
              </a:tabLst>
            </a:pPr>
            <a:r>
              <a:rPr sz="1700" spc="-40" dirty="0">
                <a:latin typeface="Verdana"/>
                <a:cs typeface="Verdana"/>
              </a:rPr>
              <a:t>D</a:t>
            </a:r>
            <a:r>
              <a:rPr sz="1700" spc="-10" dirty="0">
                <a:latin typeface="Verdana"/>
                <a:cs typeface="Verdana"/>
              </a:rPr>
              <a:t>oküma</a:t>
            </a:r>
            <a:r>
              <a:rPr sz="1700" spc="-5" dirty="0">
                <a:latin typeface="Verdana"/>
                <a:cs typeface="Verdana"/>
              </a:rPr>
              <a:t>n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30" dirty="0">
                <a:latin typeface="Verdana"/>
                <a:cs typeface="Verdana"/>
              </a:rPr>
              <a:t>asyon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45" dirty="0">
                <a:latin typeface="Verdana"/>
                <a:cs typeface="Verdana"/>
              </a:rPr>
              <a:t>U</a:t>
            </a:r>
            <a:r>
              <a:rPr sz="1700" spc="-30" dirty="0">
                <a:latin typeface="Verdana"/>
                <a:cs typeface="Verdana"/>
              </a:rPr>
              <a:t>zman</a:t>
            </a:r>
            <a:r>
              <a:rPr sz="1700" spc="-110" dirty="0">
                <a:latin typeface="Verdana"/>
                <a:cs typeface="Verdana"/>
              </a:rPr>
              <a:t>ı</a:t>
            </a:r>
            <a:r>
              <a:rPr sz="1700" spc="-175" dirty="0">
                <a:latin typeface="Verdana"/>
                <a:cs typeface="Verdana"/>
              </a:rPr>
              <a:t>/T</a:t>
            </a:r>
            <a:r>
              <a:rPr sz="1700" spc="-35" dirty="0">
                <a:latin typeface="Verdana"/>
                <a:cs typeface="Verdana"/>
              </a:rPr>
              <a:t>ek</a:t>
            </a:r>
            <a:r>
              <a:rPr sz="1700" spc="-50" dirty="0">
                <a:latin typeface="Verdana"/>
                <a:cs typeface="Verdana"/>
              </a:rPr>
              <a:t>n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Y</a:t>
            </a:r>
            <a:r>
              <a:rPr sz="1700" spc="-25" dirty="0">
                <a:latin typeface="Verdana"/>
                <a:cs typeface="Verdana"/>
              </a:rPr>
              <a:t>azar</a:t>
            </a:r>
            <a:endParaRPr sz="1700">
              <a:latin typeface="Verdana"/>
              <a:cs typeface="Verdana"/>
            </a:endParaRPr>
          </a:p>
          <a:p>
            <a:pPr marL="652780" marR="58419" lvl="1" indent="-247015">
              <a:lnSpc>
                <a:spcPct val="80000"/>
              </a:lnSpc>
              <a:spcBef>
                <a:spcPts val="355"/>
              </a:spcBef>
              <a:buClr>
                <a:srgbClr val="93C500"/>
              </a:buClr>
              <a:buSzPct val="76666"/>
              <a:buFont typeface="Wingdings"/>
              <a:buChar char=""/>
              <a:tabLst>
                <a:tab pos="653415" algn="l"/>
              </a:tabLst>
            </a:pPr>
            <a:r>
              <a:rPr sz="1500" spc="-25" dirty="0">
                <a:latin typeface="Verdana"/>
                <a:cs typeface="Verdana"/>
              </a:rPr>
              <a:t>Y</a:t>
            </a:r>
            <a:r>
              <a:rPr sz="1500" spc="-60" dirty="0">
                <a:latin typeface="Verdana"/>
                <a:cs typeface="Verdana"/>
              </a:rPr>
              <a:t>az</a:t>
            </a:r>
            <a:r>
              <a:rPr sz="1500" spc="-25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60" dirty="0">
                <a:latin typeface="Verdana"/>
                <a:cs typeface="Verdana"/>
              </a:rPr>
              <a:t>ım/D</a:t>
            </a:r>
            <a:r>
              <a:rPr sz="1500" spc="30" dirty="0">
                <a:latin typeface="Verdana"/>
                <a:cs typeface="Verdana"/>
              </a:rPr>
              <a:t>ona</a:t>
            </a:r>
            <a:r>
              <a:rPr sz="1500" spc="20" dirty="0">
                <a:latin typeface="Verdana"/>
                <a:cs typeface="Verdana"/>
              </a:rPr>
              <a:t>n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14" dirty="0">
                <a:latin typeface="Verdana"/>
                <a:cs typeface="Verdana"/>
              </a:rPr>
              <a:t>ür</a:t>
            </a:r>
            <a:r>
              <a:rPr sz="1500" spc="-80" dirty="0">
                <a:latin typeface="Verdana"/>
                <a:cs typeface="Verdana"/>
              </a:rPr>
              <a:t>ün</a:t>
            </a:r>
            <a:r>
              <a:rPr sz="1500" spc="-30" dirty="0">
                <a:latin typeface="Verdana"/>
                <a:cs typeface="Verdana"/>
              </a:rPr>
              <a:t>l</a:t>
            </a:r>
            <a:r>
              <a:rPr sz="1500" spc="-75" dirty="0">
                <a:latin typeface="Verdana"/>
                <a:cs typeface="Verdana"/>
              </a:rPr>
              <a:t>eri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il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il</a:t>
            </a:r>
            <a:r>
              <a:rPr sz="1500" spc="-25" dirty="0">
                <a:latin typeface="Verdana"/>
                <a:cs typeface="Verdana"/>
              </a:rPr>
              <a:t>g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114" dirty="0">
                <a:latin typeface="Verdana"/>
                <a:cs typeface="Verdana"/>
              </a:rPr>
              <a:t>i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20" dirty="0">
                <a:latin typeface="Verdana"/>
                <a:cs typeface="Verdana"/>
              </a:rPr>
              <a:t>ku</a:t>
            </a:r>
            <a:r>
              <a:rPr sz="1500" spc="-45" dirty="0">
                <a:latin typeface="Verdana"/>
                <a:cs typeface="Verdana"/>
              </a:rPr>
              <a:t>l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40" dirty="0">
                <a:latin typeface="Verdana"/>
                <a:cs typeface="Verdana"/>
              </a:rPr>
              <a:t>an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70" dirty="0">
                <a:latin typeface="Verdana"/>
                <a:cs typeface="Verdana"/>
              </a:rPr>
              <a:t>k</a:t>
            </a:r>
            <a:r>
              <a:rPr sz="1500" spc="-70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30" dirty="0">
                <a:latin typeface="Verdana"/>
                <a:cs typeface="Verdana"/>
              </a:rPr>
              <a:t>a</a:t>
            </a:r>
            <a:r>
              <a:rPr sz="1500" spc="45" dirty="0">
                <a:latin typeface="Verdana"/>
                <a:cs typeface="Verdana"/>
              </a:rPr>
              <a:t>v</a:t>
            </a:r>
            <a:r>
              <a:rPr sz="1500" spc="-90" dirty="0">
                <a:latin typeface="Verdana"/>
                <a:cs typeface="Verdana"/>
              </a:rPr>
              <a:t>uzu,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pro</a:t>
            </a:r>
            <a:r>
              <a:rPr sz="1500" spc="-60" dirty="0">
                <a:latin typeface="Verdana"/>
                <a:cs typeface="Verdana"/>
              </a:rPr>
              <a:t>gr</a:t>
            </a:r>
            <a:r>
              <a:rPr sz="1500" spc="-20" dirty="0">
                <a:latin typeface="Verdana"/>
                <a:cs typeface="Verdana"/>
              </a:rPr>
              <a:t>am</a:t>
            </a:r>
            <a:r>
              <a:rPr sz="1500" spc="-5" dirty="0">
                <a:latin typeface="Verdana"/>
                <a:cs typeface="Verdana"/>
              </a:rPr>
              <a:t>l</a:t>
            </a:r>
            <a:r>
              <a:rPr sz="1500" spc="60" dirty="0">
                <a:latin typeface="Verdana"/>
                <a:cs typeface="Verdana"/>
              </a:rPr>
              <a:t>ama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170" dirty="0">
                <a:latin typeface="Verdana"/>
                <a:cs typeface="Verdana"/>
              </a:rPr>
              <a:t>k</a:t>
            </a:r>
            <a:r>
              <a:rPr sz="1500" spc="-70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30" dirty="0">
                <a:latin typeface="Verdana"/>
                <a:cs typeface="Verdana"/>
              </a:rPr>
              <a:t>a</a:t>
            </a:r>
            <a:r>
              <a:rPr sz="1500" spc="45" dirty="0">
                <a:latin typeface="Verdana"/>
                <a:cs typeface="Verdana"/>
              </a:rPr>
              <a:t>v</a:t>
            </a:r>
            <a:r>
              <a:rPr sz="1500" spc="-75" dirty="0">
                <a:latin typeface="Verdana"/>
                <a:cs typeface="Verdana"/>
              </a:rPr>
              <a:t>uzu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-25" dirty="0">
                <a:latin typeface="Verdana"/>
                <a:cs typeface="Verdana"/>
              </a:rPr>
              <a:t>b.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-35" dirty="0">
                <a:latin typeface="Verdana"/>
                <a:cs typeface="Verdana"/>
              </a:rPr>
              <a:t>ok</a:t>
            </a:r>
            <a:r>
              <a:rPr sz="1500" spc="-5" dirty="0">
                <a:latin typeface="Verdana"/>
                <a:cs typeface="Verdana"/>
              </a:rPr>
              <a:t>üma</a:t>
            </a:r>
            <a:r>
              <a:rPr sz="1500" spc="-15" dirty="0">
                <a:latin typeface="Verdana"/>
                <a:cs typeface="Verdana"/>
              </a:rPr>
              <a:t>n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60" dirty="0">
                <a:latin typeface="Verdana"/>
                <a:cs typeface="Verdana"/>
              </a:rPr>
              <a:t>arı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45" dirty="0">
                <a:latin typeface="Verdana"/>
                <a:cs typeface="Verdana"/>
              </a:rPr>
              <a:t>h</a:t>
            </a:r>
            <a:r>
              <a:rPr sz="1500" spc="35" dirty="0">
                <a:latin typeface="Verdana"/>
                <a:cs typeface="Verdana"/>
              </a:rPr>
              <a:t>a</a:t>
            </a:r>
            <a:r>
              <a:rPr sz="1500" spc="-175" dirty="0">
                <a:latin typeface="Verdana"/>
                <a:cs typeface="Verdana"/>
              </a:rPr>
              <a:t>z</a:t>
            </a:r>
            <a:r>
              <a:rPr sz="1500" spc="-85" dirty="0">
                <a:latin typeface="Verdana"/>
                <a:cs typeface="Verdana"/>
              </a:rPr>
              <a:t>ı</a:t>
            </a:r>
            <a:r>
              <a:rPr sz="1500" spc="-185" dirty="0">
                <a:latin typeface="Verdana"/>
                <a:cs typeface="Verdana"/>
              </a:rPr>
              <a:t>r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35" dirty="0">
                <a:latin typeface="Verdana"/>
                <a:cs typeface="Verdana"/>
              </a:rPr>
              <a:t>ar</a:t>
            </a:r>
            <a:endParaRPr sz="1500">
              <a:latin typeface="Verdana"/>
              <a:cs typeface="Verdana"/>
            </a:endParaRPr>
          </a:p>
          <a:p>
            <a:pPr marL="287020" indent="-274320">
              <a:lnSpc>
                <a:spcPts val="2039"/>
              </a:lnSpc>
              <a:spcBef>
                <a:spcPts val="5"/>
              </a:spcBef>
              <a:buClr>
                <a:srgbClr val="FF6700"/>
              </a:buClr>
              <a:buSzPct val="76470"/>
              <a:buFont typeface="Wingdings"/>
              <a:buChar char=""/>
              <a:tabLst>
                <a:tab pos="287655" algn="l"/>
              </a:tabLst>
            </a:pPr>
            <a:r>
              <a:rPr sz="1700" spc="-170" dirty="0">
                <a:latin typeface="Verdana"/>
                <a:cs typeface="Verdana"/>
              </a:rPr>
              <a:t>E</a:t>
            </a:r>
            <a:r>
              <a:rPr sz="1700" spc="-215" dirty="0">
                <a:latin typeface="Verdana"/>
                <a:cs typeface="Verdana"/>
              </a:rPr>
              <a:t>-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165" dirty="0">
                <a:latin typeface="Verdana"/>
                <a:cs typeface="Verdana"/>
              </a:rPr>
              <a:t>c</a:t>
            </a:r>
            <a:r>
              <a:rPr sz="1700" spc="195" dirty="0">
                <a:latin typeface="Verdana"/>
                <a:cs typeface="Verdana"/>
              </a:rPr>
              <a:t>a</a:t>
            </a:r>
            <a:r>
              <a:rPr sz="1700" spc="-75" dirty="0">
                <a:latin typeface="Verdana"/>
                <a:cs typeface="Verdana"/>
              </a:rPr>
              <a:t>ret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u</a:t>
            </a:r>
            <a:r>
              <a:rPr sz="1700" spc="-30" dirty="0">
                <a:latin typeface="Verdana"/>
                <a:cs typeface="Verdana"/>
              </a:rPr>
              <a:t>zman</a:t>
            </a:r>
            <a:r>
              <a:rPr sz="1700" spc="-125" dirty="0">
                <a:latin typeface="Verdana"/>
                <a:cs typeface="Verdana"/>
              </a:rPr>
              <a:t>ı</a:t>
            </a:r>
            <a:endParaRPr sz="1700">
              <a:latin typeface="Verdana"/>
              <a:cs typeface="Verdana"/>
            </a:endParaRPr>
          </a:p>
          <a:p>
            <a:pPr marL="652780" lvl="1" indent="-247015">
              <a:lnSpc>
                <a:spcPts val="1620"/>
              </a:lnSpc>
              <a:buClr>
                <a:srgbClr val="93C500"/>
              </a:buClr>
              <a:buSzPct val="76666"/>
              <a:buFont typeface="Wingdings"/>
              <a:buChar char=""/>
              <a:tabLst>
                <a:tab pos="653415" algn="l"/>
              </a:tabLst>
            </a:pPr>
            <a:r>
              <a:rPr sz="1500" spc="-200" dirty="0">
                <a:latin typeface="Verdana"/>
                <a:cs typeface="Verdana"/>
              </a:rPr>
              <a:t>B</a:t>
            </a:r>
            <a:r>
              <a:rPr sz="1500" spc="-7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25" dirty="0">
                <a:latin typeface="Verdana"/>
                <a:cs typeface="Verdana"/>
              </a:rPr>
              <a:t>g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0" dirty="0">
                <a:latin typeface="Verdana"/>
                <a:cs typeface="Verdana"/>
              </a:rPr>
              <a:t>ayar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müh</a:t>
            </a:r>
            <a:r>
              <a:rPr sz="1500" spc="-20" dirty="0">
                <a:latin typeface="Verdana"/>
                <a:cs typeface="Verdana"/>
              </a:rPr>
              <a:t>e</a:t>
            </a:r>
            <a:r>
              <a:rPr sz="1500" spc="-25" dirty="0">
                <a:latin typeface="Verdana"/>
                <a:cs typeface="Verdana"/>
              </a:rPr>
              <a:t>nd</a:t>
            </a:r>
            <a:r>
              <a:rPr sz="1500" spc="0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75" dirty="0">
                <a:latin typeface="Verdana"/>
                <a:cs typeface="Verdana"/>
              </a:rPr>
              <a:t>eri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e</a:t>
            </a:r>
            <a:r>
              <a:rPr sz="1500" spc="-180" dirty="0">
                <a:latin typeface="Verdana"/>
                <a:cs typeface="Verdana"/>
              </a:rPr>
              <a:t>-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20" dirty="0">
                <a:latin typeface="Verdana"/>
                <a:cs typeface="Verdana"/>
              </a:rPr>
              <a:t>caret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40" dirty="0">
                <a:latin typeface="Verdana"/>
                <a:cs typeface="Verdana"/>
              </a:rPr>
              <a:t>em</a:t>
            </a:r>
            <a:r>
              <a:rPr sz="1500" spc="-10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er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n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35" dirty="0">
                <a:latin typeface="Verdana"/>
                <a:cs typeface="Verdana"/>
              </a:rPr>
              <a:t>n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20" dirty="0">
                <a:latin typeface="Verdana"/>
                <a:cs typeface="Verdana"/>
              </a:rPr>
              <a:t>h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al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dirty="0">
                <a:latin typeface="Verdana"/>
                <a:cs typeface="Verdana"/>
              </a:rPr>
              <a:t>yapı</a:t>
            </a:r>
            <a:endParaRPr sz="1500">
              <a:latin typeface="Verdana"/>
              <a:cs typeface="Verdana"/>
            </a:endParaRPr>
          </a:p>
          <a:p>
            <a:pPr marL="652780">
              <a:lnSpc>
                <a:spcPts val="1620"/>
              </a:lnSpc>
            </a:pPr>
            <a:r>
              <a:rPr sz="1500" spc="25" dirty="0">
                <a:latin typeface="Verdana"/>
                <a:cs typeface="Verdana"/>
              </a:rPr>
              <a:t>h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90" dirty="0">
                <a:latin typeface="Verdana"/>
                <a:cs typeface="Verdana"/>
              </a:rPr>
              <a:t>d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75" dirty="0">
                <a:latin typeface="Verdana"/>
                <a:cs typeface="Verdana"/>
              </a:rPr>
              <a:t>e</a:t>
            </a:r>
            <a:r>
              <a:rPr sz="1500" spc="-135" dirty="0">
                <a:latin typeface="Verdana"/>
                <a:cs typeface="Verdana"/>
              </a:rPr>
              <a:t>y</a:t>
            </a:r>
            <a:r>
              <a:rPr sz="1500" spc="-60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70" dirty="0">
                <a:latin typeface="Verdana"/>
                <a:cs typeface="Verdana"/>
              </a:rPr>
              <a:t>k</a:t>
            </a:r>
            <a:r>
              <a:rPr sz="1500" spc="-70" dirty="0">
                <a:latin typeface="Verdana"/>
                <a:cs typeface="Verdana"/>
              </a:rPr>
              <a:t>ı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130" dirty="0">
                <a:latin typeface="Verdana"/>
                <a:cs typeface="Verdana"/>
              </a:rPr>
              <a:t>m</a:t>
            </a:r>
            <a:r>
              <a:rPr sz="1500" spc="-35" dirty="0">
                <a:latin typeface="Verdana"/>
                <a:cs typeface="Verdana"/>
              </a:rPr>
              <a:t>l</a:t>
            </a:r>
            <a:r>
              <a:rPr sz="1500" spc="-50" dirty="0">
                <a:latin typeface="Verdana"/>
                <a:cs typeface="Verdana"/>
              </a:rPr>
              <a:t>arı</a:t>
            </a:r>
            <a:r>
              <a:rPr sz="1500" spc="-75" dirty="0">
                <a:latin typeface="Verdana"/>
                <a:cs typeface="Verdana"/>
              </a:rPr>
              <a:t>n</a:t>
            </a:r>
            <a:r>
              <a:rPr sz="1500" spc="80" dirty="0">
                <a:latin typeface="Verdana"/>
                <a:cs typeface="Verdana"/>
              </a:rPr>
              <a:t>d</a:t>
            </a:r>
            <a:r>
              <a:rPr sz="1500" spc="120" dirty="0">
                <a:latin typeface="Verdana"/>
                <a:cs typeface="Verdana"/>
              </a:rPr>
              <a:t>a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rol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al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185" dirty="0">
                <a:latin typeface="Verdana"/>
                <a:cs typeface="Verdana"/>
              </a:rPr>
              <a:t>r</a:t>
            </a:r>
            <a:r>
              <a:rPr sz="1500" spc="-110" dirty="0">
                <a:latin typeface="Verdana"/>
                <a:cs typeface="Verdana"/>
              </a:rPr>
              <a:t>l</a:t>
            </a:r>
            <a:r>
              <a:rPr sz="1500" spc="-65" dirty="0">
                <a:latin typeface="Verdana"/>
                <a:cs typeface="Verdana"/>
              </a:rPr>
              <a:t>ar.</a:t>
            </a:r>
            <a:endParaRPr sz="1500">
              <a:latin typeface="Verdana"/>
              <a:cs typeface="Verdana"/>
            </a:endParaRPr>
          </a:p>
          <a:p>
            <a:pPr marL="287020" indent="-274320">
              <a:lnSpc>
                <a:spcPts val="2039"/>
              </a:lnSpc>
              <a:spcBef>
                <a:spcPts val="5"/>
              </a:spcBef>
              <a:buClr>
                <a:srgbClr val="FF6700"/>
              </a:buClr>
              <a:buSzPct val="76470"/>
              <a:buFont typeface="Wingdings"/>
              <a:buChar char=""/>
              <a:tabLst>
                <a:tab pos="287655" algn="l"/>
              </a:tabLst>
            </a:pPr>
            <a:r>
              <a:rPr sz="1700" spc="-85" dirty="0">
                <a:latin typeface="Verdana"/>
                <a:cs typeface="Verdana"/>
              </a:rPr>
              <a:t>C</a:t>
            </a:r>
            <a:r>
              <a:rPr sz="1700" spc="-20" dirty="0">
                <a:latin typeface="Verdana"/>
                <a:cs typeface="Verdana"/>
              </a:rPr>
              <a:t>I</a:t>
            </a:r>
            <a:r>
              <a:rPr sz="1700" spc="140" dirty="0">
                <a:latin typeface="Verdana"/>
                <a:cs typeface="Verdana"/>
              </a:rPr>
              <a:t>O</a:t>
            </a:r>
            <a:endParaRPr sz="1700">
              <a:latin typeface="Verdana"/>
              <a:cs typeface="Verdana"/>
            </a:endParaRPr>
          </a:p>
          <a:p>
            <a:pPr marL="652780" marR="5080" lvl="1" indent="-247015">
              <a:lnSpc>
                <a:spcPct val="80000"/>
              </a:lnSpc>
              <a:spcBef>
                <a:spcPts val="355"/>
              </a:spcBef>
              <a:buClr>
                <a:srgbClr val="93C500"/>
              </a:buClr>
              <a:buSzPct val="76666"/>
              <a:buFont typeface="Wingdings"/>
              <a:buChar char=""/>
              <a:tabLst>
                <a:tab pos="653415" algn="l"/>
              </a:tabLst>
            </a:pPr>
            <a:r>
              <a:rPr sz="1500" spc="175" dirty="0">
                <a:latin typeface="Verdana"/>
                <a:cs typeface="Verdana"/>
              </a:rPr>
              <a:t>C</a:t>
            </a:r>
            <a:r>
              <a:rPr sz="1500" spc="-265" dirty="0">
                <a:latin typeface="Verdana"/>
                <a:cs typeface="Verdana"/>
              </a:rPr>
              <a:t>I</a:t>
            </a:r>
            <a:r>
              <a:rPr sz="1500" spc="125" dirty="0">
                <a:latin typeface="Verdana"/>
                <a:cs typeface="Verdana"/>
              </a:rPr>
              <a:t>O</a:t>
            </a:r>
            <a:r>
              <a:rPr sz="1500" spc="-170" dirty="0">
                <a:latin typeface="Verdana"/>
                <a:cs typeface="Verdana"/>
              </a:rPr>
              <a:t>(</a:t>
            </a:r>
            <a:r>
              <a:rPr sz="1500" spc="175" dirty="0">
                <a:latin typeface="Verdana"/>
                <a:cs typeface="Verdana"/>
              </a:rPr>
              <a:t>C</a:t>
            </a:r>
            <a:r>
              <a:rPr sz="1500" spc="-105" dirty="0">
                <a:latin typeface="Verdana"/>
                <a:cs typeface="Verdana"/>
              </a:rPr>
              <a:t>h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10" dirty="0">
                <a:latin typeface="Verdana"/>
                <a:cs typeface="Verdana"/>
              </a:rPr>
              <a:t>ef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265" dirty="0">
                <a:latin typeface="Verdana"/>
                <a:cs typeface="Verdana"/>
              </a:rPr>
              <a:t>I</a:t>
            </a:r>
            <a:r>
              <a:rPr sz="1500" spc="-60" dirty="0">
                <a:latin typeface="Verdana"/>
                <a:cs typeface="Verdana"/>
              </a:rPr>
              <a:t>n</a:t>
            </a:r>
            <a:r>
              <a:rPr sz="1500" spc="-45" dirty="0">
                <a:latin typeface="Verdana"/>
                <a:cs typeface="Verdana"/>
              </a:rPr>
              <a:t>f</a:t>
            </a:r>
            <a:r>
              <a:rPr sz="1500" spc="-60" dirty="0">
                <a:latin typeface="Verdana"/>
                <a:cs typeface="Verdana"/>
              </a:rPr>
              <a:t>or</a:t>
            </a:r>
            <a:r>
              <a:rPr sz="1500" spc="-5" dirty="0">
                <a:latin typeface="Verdana"/>
                <a:cs typeface="Verdana"/>
              </a:rPr>
              <a:t>mat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15" dirty="0">
                <a:latin typeface="Verdana"/>
                <a:cs typeface="Verdana"/>
              </a:rPr>
              <a:t>on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125" dirty="0">
                <a:latin typeface="Verdana"/>
                <a:cs typeface="Verdana"/>
              </a:rPr>
              <a:t>O</a:t>
            </a:r>
            <a:r>
              <a:rPr sz="1500" spc="-60" dirty="0">
                <a:latin typeface="Verdana"/>
                <a:cs typeface="Verdana"/>
              </a:rPr>
              <a:t>f</a:t>
            </a:r>
            <a:r>
              <a:rPr sz="1500" spc="-70" dirty="0">
                <a:latin typeface="Verdana"/>
                <a:cs typeface="Verdana"/>
              </a:rPr>
              <a:t>f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25" dirty="0">
                <a:latin typeface="Verdana"/>
                <a:cs typeface="Verdana"/>
              </a:rPr>
              <a:t>cer</a:t>
            </a:r>
            <a:r>
              <a:rPr sz="1500" spc="-130" dirty="0">
                <a:latin typeface="Verdana"/>
                <a:cs typeface="Verdana"/>
              </a:rPr>
              <a:t>) </a:t>
            </a:r>
            <a:r>
              <a:rPr sz="1500" spc="15" dirty="0">
                <a:latin typeface="Verdana"/>
                <a:cs typeface="Verdana"/>
              </a:rPr>
              <a:t>ya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120" dirty="0">
                <a:latin typeface="Verdana"/>
                <a:cs typeface="Verdana"/>
              </a:rPr>
              <a:t>a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165" dirty="0">
                <a:latin typeface="Verdana"/>
                <a:cs typeface="Verdana"/>
              </a:rPr>
              <a:t>Türk</a:t>
            </a:r>
            <a:r>
              <a:rPr sz="1500" spc="20" dirty="0">
                <a:latin typeface="Verdana"/>
                <a:cs typeface="Verdana"/>
              </a:rPr>
              <a:t>çes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35" dirty="0">
                <a:latin typeface="Verdana"/>
                <a:cs typeface="Verdana"/>
              </a:rPr>
              <a:t>y</a:t>
            </a:r>
            <a:r>
              <a:rPr sz="1500" spc="-55" dirty="0">
                <a:latin typeface="Verdana"/>
                <a:cs typeface="Verdana"/>
              </a:rPr>
              <a:t>l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200" dirty="0">
                <a:latin typeface="Verdana"/>
                <a:cs typeface="Verdana"/>
              </a:rPr>
              <a:t>B</a:t>
            </a:r>
            <a:r>
              <a:rPr sz="1500" spc="-7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li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85" dirty="0">
                <a:latin typeface="Verdana"/>
                <a:cs typeface="Verdana"/>
              </a:rPr>
              <a:t>im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14" dirty="0">
                <a:latin typeface="Verdana"/>
                <a:cs typeface="Verdana"/>
              </a:rPr>
              <a:t>D</a:t>
            </a:r>
            <a:r>
              <a:rPr sz="1500" spc="-30" dirty="0">
                <a:latin typeface="Verdana"/>
                <a:cs typeface="Verdana"/>
              </a:rPr>
              <a:t>i</a:t>
            </a:r>
            <a:r>
              <a:rPr sz="1500" spc="-85" dirty="0">
                <a:latin typeface="Verdana"/>
                <a:cs typeface="Verdana"/>
              </a:rPr>
              <a:t>rek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60" dirty="0">
                <a:latin typeface="Verdana"/>
                <a:cs typeface="Verdana"/>
              </a:rPr>
              <a:t>ör</a:t>
            </a:r>
            <a:r>
              <a:rPr sz="1500" spc="-85" dirty="0">
                <a:latin typeface="Verdana"/>
                <a:cs typeface="Verdana"/>
              </a:rPr>
              <a:t>ü,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-120" dirty="0">
                <a:latin typeface="Verdana"/>
                <a:cs typeface="Verdana"/>
              </a:rPr>
              <a:t>üs</a:t>
            </a:r>
            <a:r>
              <a:rPr sz="1500" spc="-85" dirty="0">
                <a:latin typeface="Verdana"/>
                <a:cs typeface="Verdana"/>
              </a:rPr>
              <a:t>t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-40" dirty="0">
                <a:latin typeface="Verdana"/>
                <a:cs typeface="Verdana"/>
              </a:rPr>
              <a:t>üz</a:t>
            </a:r>
            <a:r>
              <a:rPr sz="1500" spc="-45" dirty="0">
                <a:latin typeface="Verdana"/>
                <a:cs typeface="Verdana"/>
              </a:rPr>
              <a:t>e</a:t>
            </a:r>
            <a:r>
              <a:rPr sz="1500" spc="-85" dirty="0">
                <a:latin typeface="Verdana"/>
                <a:cs typeface="Verdana"/>
              </a:rPr>
              <a:t>y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b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190" dirty="0">
                <a:latin typeface="Verdana"/>
                <a:cs typeface="Verdana"/>
              </a:rPr>
              <a:t>r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yönet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35" dirty="0">
                <a:latin typeface="Verdana"/>
                <a:cs typeface="Verdana"/>
              </a:rPr>
              <a:t>ci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poz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dirty="0">
                <a:latin typeface="Verdana"/>
                <a:cs typeface="Verdana"/>
              </a:rPr>
              <a:t>yonud</a:t>
            </a:r>
            <a:r>
              <a:rPr sz="1500" spc="-114" dirty="0">
                <a:latin typeface="Verdana"/>
                <a:cs typeface="Verdana"/>
              </a:rPr>
              <a:t>ur</a:t>
            </a:r>
            <a:r>
              <a:rPr sz="1500" spc="-135" dirty="0">
                <a:latin typeface="Verdana"/>
                <a:cs typeface="Verdana"/>
              </a:rPr>
              <a:t>. </a:t>
            </a:r>
            <a:r>
              <a:rPr sz="1500" spc="175" dirty="0">
                <a:latin typeface="Verdana"/>
                <a:cs typeface="Verdana"/>
              </a:rPr>
              <a:t>C</a:t>
            </a:r>
            <a:r>
              <a:rPr sz="1500" spc="-265" dirty="0">
                <a:latin typeface="Verdana"/>
                <a:cs typeface="Verdana"/>
              </a:rPr>
              <a:t>I</a:t>
            </a:r>
            <a:r>
              <a:rPr sz="1500" spc="125" dirty="0">
                <a:latin typeface="Verdana"/>
                <a:cs typeface="Verdana"/>
              </a:rPr>
              <a:t>O</a:t>
            </a:r>
            <a:r>
              <a:rPr sz="1500" spc="-15" dirty="0">
                <a:latin typeface="Verdana"/>
                <a:cs typeface="Verdana"/>
              </a:rPr>
              <a:t>’lar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40" dirty="0">
                <a:latin typeface="Verdana"/>
                <a:cs typeface="Verdana"/>
              </a:rPr>
              <a:t>r</a:t>
            </a:r>
            <a:r>
              <a:rPr sz="1500" spc="-185" dirty="0">
                <a:latin typeface="Verdana"/>
                <a:cs typeface="Verdana"/>
              </a:rPr>
              <a:t>k</a:t>
            </a:r>
            <a:r>
              <a:rPr sz="1500" spc="-5" dirty="0">
                <a:latin typeface="Verdana"/>
                <a:cs typeface="Verdana"/>
              </a:rPr>
              <a:t>et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65" dirty="0">
                <a:latin typeface="Verdana"/>
                <a:cs typeface="Verdana"/>
              </a:rPr>
              <a:t>erin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b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li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85" dirty="0">
                <a:latin typeface="Verdana"/>
                <a:cs typeface="Verdana"/>
              </a:rPr>
              <a:t>im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45" dirty="0">
                <a:latin typeface="Verdana"/>
                <a:cs typeface="Verdana"/>
              </a:rPr>
              <a:t>zyonu</a:t>
            </a:r>
            <a:r>
              <a:rPr sz="1500" spc="-60" dirty="0">
                <a:latin typeface="Verdana"/>
                <a:cs typeface="Verdana"/>
              </a:rPr>
              <a:t>n</a:t>
            </a:r>
            <a:r>
              <a:rPr sz="1500" spc="-40" dirty="0">
                <a:latin typeface="Verdana"/>
                <a:cs typeface="Verdana"/>
              </a:rPr>
              <a:t>u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20" dirty="0">
                <a:latin typeface="Verdana"/>
                <a:cs typeface="Verdana"/>
              </a:rPr>
              <a:t>be</a:t>
            </a:r>
            <a:r>
              <a:rPr sz="1500" spc="15" dirty="0">
                <a:latin typeface="Verdana"/>
                <a:cs typeface="Verdana"/>
              </a:rPr>
              <a:t>l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85" dirty="0">
                <a:latin typeface="Verdana"/>
                <a:cs typeface="Verdana"/>
              </a:rPr>
              <a:t>r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80" dirty="0">
                <a:latin typeface="Verdana"/>
                <a:cs typeface="Verdana"/>
              </a:rPr>
              <a:t>er,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30" dirty="0">
                <a:latin typeface="Verdana"/>
                <a:cs typeface="Verdana"/>
              </a:rPr>
              <a:t>ekno</a:t>
            </a:r>
            <a:r>
              <a:rPr sz="1500" spc="-10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o</a:t>
            </a:r>
            <a:r>
              <a:rPr sz="1500" spc="-50" dirty="0">
                <a:latin typeface="Verdana"/>
                <a:cs typeface="Verdana"/>
              </a:rPr>
              <a:t>j</a:t>
            </a:r>
            <a:r>
              <a:rPr sz="1500" spc="-114" dirty="0">
                <a:latin typeface="Verdana"/>
                <a:cs typeface="Verdana"/>
              </a:rPr>
              <a:t>i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bü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60" dirty="0">
                <a:latin typeface="Verdana"/>
                <a:cs typeface="Verdana"/>
              </a:rPr>
              <a:t>çe</a:t>
            </a:r>
            <a:r>
              <a:rPr sz="1500" spc="35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er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75" dirty="0">
                <a:latin typeface="Verdana"/>
                <a:cs typeface="Verdana"/>
              </a:rPr>
              <a:t>ni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yönet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160" dirty="0">
                <a:latin typeface="Verdana"/>
                <a:cs typeface="Verdana"/>
              </a:rPr>
              <a:t>r,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95" dirty="0">
                <a:latin typeface="Verdana"/>
                <a:cs typeface="Verdana"/>
              </a:rPr>
              <a:t>s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55" dirty="0">
                <a:latin typeface="Verdana"/>
                <a:cs typeface="Verdana"/>
              </a:rPr>
              <a:t>ra</a:t>
            </a:r>
            <a:r>
              <a:rPr sz="1500" spc="-40" dirty="0">
                <a:latin typeface="Verdana"/>
                <a:cs typeface="Verdana"/>
              </a:rPr>
              <a:t>t</a:t>
            </a:r>
            <a:r>
              <a:rPr sz="1500" spc="-70" dirty="0">
                <a:latin typeface="Verdana"/>
                <a:cs typeface="Verdana"/>
              </a:rPr>
              <a:t>ej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35" dirty="0">
                <a:latin typeface="Verdana"/>
                <a:cs typeface="Verdana"/>
              </a:rPr>
              <a:t>k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30" dirty="0">
                <a:latin typeface="Verdana"/>
                <a:cs typeface="Verdana"/>
              </a:rPr>
              <a:t>ekno</a:t>
            </a:r>
            <a:r>
              <a:rPr sz="1500" spc="-10" dirty="0">
                <a:latin typeface="Verdana"/>
                <a:cs typeface="Verdana"/>
              </a:rPr>
              <a:t>l</a:t>
            </a:r>
            <a:r>
              <a:rPr sz="1500" spc="-90" dirty="0">
                <a:latin typeface="Verdana"/>
                <a:cs typeface="Verdana"/>
              </a:rPr>
              <a:t>o</a:t>
            </a:r>
            <a:r>
              <a:rPr sz="1500" spc="-50" dirty="0">
                <a:latin typeface="Verdana"/>
                <a:cs typeface="Verdana"/>
              </a:rPr>
              <a:t>j</a:t>
            </a:r>
            <a:r>
              <a:rPr sz="1500" spc="-114" dirty="0">
                <a:latin typeface="Verdana"/>
                <a:cs typeface="Verdana"/>
              </a:rPr>
              <a:t>i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yat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185" dirty="0">
                <a:latin typeface="Verdana"/>
                <a:cs typeface="Verdana"/>
              </a:rPr>
              <a:t>r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55" dirty="0">
                <a:latin typeface="Verdana"/>
                <a:cs typeface="Verdana"/>
              </a:rPr>
              <a:t>m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70" dirty="0">
                <a:latin typeface="Verdana"/>
                <a:cs typeface="Verdana"/>
              </a:rPr>
              <a:t>karar</a:t>
            </a:r>
            <a:r>
              <a:rPr sz="1500" spc="-30" dirty="0">
                <a:latin typeface="Verdana"/>
                <a:cs typeface="Verdana"/>
              </a:rPr>
              <a:t>l</a:t>
            </a:r>
            <a:r>
              <a:rPr sz="1500" spc="-70" dirty="0">
                <a:latin typeface="Verdana"/>
                <a:cs typeface="Verdana"/>
              </a:rPr>
              <a:t>ar</a:t>
            </a:r>
            <a:r>
              <a:rPr sz="1500" spc="-30" dirty="0">
                <a:latin typeface="Verdana"/>
                <a:cs typeface="Verdana"/>
              </a:rPr>
              <a:t>ı</a:t>
            </a:r>
            <a:r>
              <a:rPr sz="1500" spc="-75" dirty="0">
                <a:latin typeface="Verdana"/>
                <a:cs typeface="Verdana"/>
              </a:rPr>
              <a:t>nı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-90" dirty="0">
                <a:latin typeface="Verdana"/>
                <a:cs typeface="Verdana"/>
              </a:rPr>
              <a:t>er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190" dirty="0">
                <a:latin typeface="Verdana"/>
                <a:cs typeface="Verdana"/>
              </a:rPr>
              <a:t>r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yap</a:t>
            </a:r>
            <a:r>
              <a:rPr sz="1500" spc="5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40" dirty="0">
                <a:latin typeface="Verdana"/>
                <a:cs typeface="Verdana"/>
              </a:rPr>
              <a:t>an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yat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185" dirty="0">
                <a:latin typeface="Verdana"/>
                <a:cs typeface="Verdana"/>
              </a:rPr>
              <a:t>r</a:t>
            </a:r>
            <a:r>
              <a:rPr sz="1500" spc="-105" dirty="0">
                <a:latin typeface="Verdana"/>
                <a:cs typeface="Verdana"/>
              </a:rPr>
              <a:t>ı</a:t>
            </a:r>
            <a:r>
              <a:rPr sz="1500" spc="-130" dirty="0">
                <a:latin typeface="Verdana"/>
                <a:cs typeface="Verdana"/>
              </a:rPr>
              <a:t>m</a:t>
            </a:r>
            <a:r>
              <a:rPr sz="1500" spc="-30" dirty="0">
                <a:latin typeface="Verdana"/>
                <a:cs typeface="Verdana"/>
              </a:rPr>
              <a:t>l</a:t>
            </a:r>
            <a:r>
              <a:rPr sz="1500" spc="-55" dirty="0">
                <a:latin typeface="Verdana"/>
                <a:cs typeface="Verdana"/>
              </a:rPr>
              <a:t>arın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20" dirty="0">
                <a:latin typeface="Verdana"/>
                <a:cs typeface="Verdana"/>
              </a:rPr>
              <a:t>get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85" dirty="0">
                <a:latin typeface="Verdana"/>
                <a:cs typeface="Verdana"/>
              </a:rPr>
              <a:t>r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90" dirty="0">
                <a:latin typeface="Verdana"/>
                <a:cs typeface="Verdana"/>
              </a:rPr>
              <a:t>ini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ö</a:t>
            </a:r>
            <a:r>
              <a:rPr sz="1500" spc="-5" dirty="0">
                <a:latin typeface="Verdana"/>
                <a:cs typeface="Verdana"/>
              </a:rPr>
              <a:t>l</a:t>
            </a:r>
            <a:r>
              <a:rPr sz="1500" spc="-15" dirty="0">
                <a:latin typeface="Verdana"/>
                <a:cs typeface="Verdana"/>
              </a:rPr>
              <a:t>çer.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16761"/>
            <a:ext cx="558736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25" dirty="0"/>
              <a:t>Bilgisay</a:t>
            </a:r>
            <a:r>
              <a:rPr spc="-145" dirty="0"/>
              <a:t>a</a:t>
            </a:r>
            <a:r>
              <a:rPr spc="-455" dirty="0"/>
              <a:t>r</a:t>
            </a:r>
            <a:r>
              <a:rPr spc="-240" dirty="0"/>
              <a:t> </a:t>
            </a:r>
            <a:r>
              <a:rPr spc="70" dirty="0"/>
              <a:t>Mühen</a:t>
            </a:r>
            <a:r>
              <a:rPr spc="75" dirty="0"/>
              <a:t>d</a:t>
            </a:r>
            <a:r>
              <a:rPr spc="-340" dirty="0"/>
              <a:t>isi</a:t>
            </a:r>
            <a:r>
              <a:rPr spc="-254" dirty="0"/>
              <a:t> </a:t>
            </a:r>
            <a:r>
              <a:rPr spc="80" dirty="0"/>
              <a:t>Ne</a:t>
            </a:r>
            <a:r>
              <a:rPr spc="-270" dirty="0"/>
              <a:t> </a:t>
            </a:r>
            <a:r>
              <a:rPr spc="-595" dirty="0"/>
              <a:t>İş</a:t>
            </a:r>
            <a:r>
              <a:rPr spc="-445" dirty="0"/>
              <a:t> </a:t>
            </a:r>
            <a:r>
              <a:rPr spc="105" dirty="0">
                <a:latin typeface="Verdana"/>
                <a:cs typeface="Verdana"/>
              </a:rPr>
              <a:t>Ya</a:t>
            </a:r>
            <a:r>
              <a:rPr spc="250" dirty="0">
                <a:latin typeface="Verdana"/>
                <a:cs typeface="Verdana"/>
              </a:rPr>
              <a:t>pa</a:t>
            </a:r>
            <a:r>
              <a:rPr spc="-145" dirty="0">
                <a:latin typeface="Verdana"/>
                <a:cs typeface="Verdana"/>
              </a:rPr>
              <a:t>r?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987" y="2324100"/>
            <a:ext cx="6777355" cy="3508375"/>
          </a:xfrm>
          <a:prstGeom prst="rect">
            <a:avLst/>
          </a:prstGeom>
          <a:ln w="9525">
            <a:solidFill>
              <a:srgbClr val="70685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61315" marR="745490" indent="-274955">
              <a:lnSpc>
                <a:spcPts val="1630"/>
              </a:lnSpc>
              <a:spcBef>
                <a:spcPts val="280"/>
              </a:spcBef>
              <a:buClr>
                <a:srgbClr val="FF6700"/>
              </a:buClr>
              <a:buSzPct val="76470"/>
              <a:buFont typeface="Wingdings"/>
              <a:buChar char=""/>
              <a:tabLst>
                <a:tab pos="361315" algn="l"/>
              </a:tabLst>
            </a:pPr>
            <a:r>
              <a:rPr sz="1700" spc="-190" dirty="0">
                <a:latin typeface="Verdana"/>
                <a:cs typeface="Verdana"/>
              </a:rPr>
              <a:t>B</a:t>
            </a:r>
            <a:r>
              <a:rPr sz="1700" spc="-120" dirty="0">
                <a:latin typeface="Verdana"/>
                <a:cs typeface="Verdana"/>
              </a:rPr>
              <a:t>il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240" dirty="0">
                <a:latin typeface="Verdana"/>
                <a:cs typeface="Verdana"/>
              </a:rPr>
              <a:t>s</a:t>
            </a:r>
            <a:r>
              <a:rPr sz="1700" spc="-10" dirty="0">
                <a:latin typeface="Verdana"/>
                <a:cs typeface="Verdana"/>
              </a:rPr>
              <a:t>ayar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145" dirty="0">
                <a:latin typeface="Verdana"/>
                <a:cs typeface="Verdana"/>
              </a:rPr>
              <a:t>M</a:t>
            </a:r>
            <a:r>
              <a:rPr sz="1700" spc="-40" dirty="0">
                <a:latin typeface="Verdana"/>
                <a:cs typeface="Verdana"/>
              </a:rPr>
              <a:t>üh</a:t>
            </a:r>
            <a:r>
              <a:rPr sz="1700" spc="25" dirty="0">
                <a:latin typeface="Verdana"/>
                <a:cs typeface="Verdana"/>
              </a:rPr>
              <a:t>en</a:t>
            </a:r>
            <a:r>
              <a:rPr sz="1700" spc="-15" dirty="0">
                <a:latin typeface="Verdana"/>
                <a:cs typeface="Verdana"/>
              </a:rPr>
              <a:t>d</a:t>
            </a:r>
            <a:r>
              <a:rPr sz="1700" spc="-20" dirty="0">
                <a:latin typeface="Verdana"/>
                <a:cs typeface="Verdana"/>
              </a:rPr>
              <a:t>i</a:t>
            </a:r>
            <a:r>
              <a:rPr sz="1700" spc="-175" dirty="0">
                <a:latin typeface="Verdana"/>
                <a:cs typeface="Verdana"/>
              </a:rPr>
              <a:t>si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65" dirty="0">
                <a:latin typeface="Verdana"/>
                <a:cs typeface="Verdana"/>
              </a:rPr>
              <a:t>k</a:t>
            </a:r>
            <a:r>
              <a:rPr sz="1700" spc="40" dirty="0">
                <a:latin typeface="Verdana"/>
                <a:cs typeface="Verdana"/>
              </a:rPr>
              <a:t>av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5" dirty="0">
                <a:latin typeface="Verdana"/>
                <a:cs typeface="Verdana"/>
              </a:rPr>
              <a:t>amı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10" dirty="0">
                <a:latin typeface="Verdana"/>
                <a:cs typeface="Verdana"/>
              </a:rPr>
              <a:t>tı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70" dirty="0">
                <a:latin typeface="Verdana"/>
                <a:cs typeface="Verdana"/>
              </a:rPr>
              <a:t>da</a:t>
            </a:r>
            <a:r>
              <a:rPr sz="1700" spc="75" dirty="0">
                <a:latin typeface="Verdana"/>
                <a:cs typeface="Verdana"/>
              </a:rPr>
              <a:t>h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25" dirty="0">
                <a:latin typeface="Verdana"/>
                <a:cs typeface="Verdana"/>
              </a:rPr>
              <a:t>en</a:t>
            </a:r>
            <a:r>
              <a:rPr sz="1700" spc="-20" dirty="0">
                <a:latin typeface="Verdana"/>
                <a:cs typeface="Verdana"/>
              </a:rPr>
              <a:t>el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b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0" dirty="0">
                <a:latin typeface="Verdana"/>
                <a:cs typeface="Verdana"/>
              </a:rPr>
              <a:t>l</a:t>
            </a:r>
            <a:r>
              <a:rPr sz="1700" spc="-10" dirty="0">
                <a:latin typeface="Verdana"/>
                <a:cs typeface="Verdana"/>
              </a:rPr>
              <a:t>anı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25" dirty="0">
                <a:latin typeface="Verdana"/>
                <a:cs typeface="Verdana"/>
              </a:rPr>
              <a:t>e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-5" dirty="0">
                <a:latin typeface="Verdana"/>
                <a:cs typeface="Verdana"/>
              </a:rPr>
              <a:t>eme</a:t>
            </a:r>
            <a:r>
              <a:rPr sz="1700" spc="-15" dirty="0">
                <a:latin typeface="Verdana"/>
                <a:cs typeface="Verdana"/>
              </a:rPr>
              <a:t>k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30" dirty="0">
                <a:latin typeface="Verdana"/>
                <a:cs typeface="Verdana"/>
              </a:rPr>
              <a:t>ed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  <a:p>
            <a:pPr marL="361315" marR="437515" indent="-274955">
              <a:lnSpc>
                <a:spcPts val="1630"/>
              </a:lnSpc>
              <a:spcBef>
                <a:spcPts val="409"/>
              </a:spcBef>
              <a:buClr>
                <a:srgbClr val="FF6700"/>
              </a:buClr>
              <a:buSzPct val="76470"/>
              <a:buFont typeface="Wingdings"/>
              <a:buChar char=""/>
              <a:tabLst>
                <a:tab pos="361315" algn="l"/>
              </a:tabLst>
            </a:pPr>
            <a:r>
              <a:rPr sz="1700" spc="-320" dirty="0">
                <a:latin typeface="Verdana"/>
                <a:cs typeface="Verdana"/>
              </a:rPr>
              <a:t>T</a:t>
            </a:r>
            <a:r>
              <a:rPr sz="1700" spc="-35" dirty="0">
                <a:latin typeface="Verdana"/>
                <a:cs typeface="Verdana"/>
              </a:rPr>
              <a:t>ekno</a:t>
            </a:r>
            <a:r>
              <a:rPr sz="1700" spc="-5" dirty="0">
                <a:latin typeface="Verdana"/>
                <a:cs typeface="Verdana"/>
              </a:rPr>
              <a:t>l</a:t>
            </a:r>
            <a:r>
              <a:rPr sz="1700" spc="-70" dirty="0">
                <a:latin typeface="Verdana"/>
                <a:cs typeface="Verdana"/>
              </a:rPr>
              <a:t>oji</a:t>
            </a:r>
            <a:r>
              <a:rPr sz="1700" spc="-105" dirty="0">
                <a:latin typeface="Verdana"/>
                <a:cs typeface="Verdana"/>
              </a:rPr>
              <a:t>n</a:t>
            </a:r>
            <a:r>
              <a:rPr sz="1700" spc="-85" dirty="0">
                <a:latin typeface="Verdana"/>
                <a:cs typeface="Verdana"/>
              </a:rPr>
              <a:t>in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70" dirty="0">
                <a:latin typeface="Verdana"/>
                <a:cs typeface="Verdana"/>
              </a:rPr>
              <a:t>e</a:t>
            </a:r>
            <a:r>
              <a:rPr sz="1700" spc="-120" dirty="0">
                <a:latin typeface="Verdana"/>
                <a:cs typeface="Verdana"/>
              </a:rPr>
              <a:t>li</a:t>
            </a:r>
            <a:r>
              <a:rPr sz="1700" spc="-125" dirty="0">
                <a:latin typeface="Verdana"/>
                <a:cs typeface="Verdana"/>
              </a:rPr>
              <a:t>şmes</a:t>
            </a:r>
            <a:r>
              <a:rPr sz="1700" spc="-65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y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285" dirty="0">
                <a:latin typeface="Verdana"/>
                <a:cs typeface="Verdana"/>
              </a:rPr>
              <a:t> </a:t>
            </a:r>
            <a:r>
              <a:rPr sz="1700" spc="100" dirty="0">
                <a:latin typeface="Verdana"/>
                <a:cs typeface="Verdana"/>
              </a:rPr>
              <a:t>de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fa</a:t>
            </a:r>
            <a:r>
              <a:rPr sz="1700" spc="-40" dirty="0">
                <a:latin typeface="Verdana"/>
                <a:cs typeface="Verdana"/>
              </a:rPr>
              <a:t>r</a:t>
            </a:r>
            <a:r>
              <a:rPr sz="1700" spc="-190" dirty="0">
                <a:latin typeface="Verdana"/>
                <a:cs typeface="Verdana"/>
              </a:rPr>
              <a:t>k</a:t>
            </a:r>
            <a:r>
              <a:rPr sz="1700" spc="-80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14" dirty="0">
                <a:latin typeface="Verdana"/>
                <a:cs typeface="Verdana"/>
              </a:rPr>
              <a:t>u</a:t>
            </a:r>
            <a:r>
              <a:rPr sz="1700" spc="-105" dirty="0">
                <a:latin typeface="Verdana"/>
                <a:cs typeface="Verdana"/>
              </a:rPr>
              <a:t>z</a:t>
            </a:r>
            <a:r>
              <a:rPr sz="1700" spc="15" dirty="0">
                <a:latin typeface="Verdana"/>
                <a:cs typeface="Verdana"/>
              </a:rPr>
              <a:t>man</a:t>
            </a:r>
            <a:r>
              <a:rPr sz="1700" spc="-110" dirty="0">
                <a:latin typeface="Verdana"/>
                <a:cs typeface="Verdana"/>
              </a:rPr>
              <a:t>lı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lanl</a:t>
            </a:r>
            <a:r>
              <a:rPr sz="1700" spc="40" dirty="0">
                <a:latin typeface="Verdana"/>
                <a:cs typeface="Verdana"/>
              </a:rPr>
              <a:t>a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25" dirty="0">
                <a:latin typeface="Verdana"/>
                <a:cs typeface="Verdana"/>
              </a:rPr>
              <a:t>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or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60" dirty="0">
                <a:latin typeface="Verdana"/>
                <a:cs typeface="Verdana"/>
              </a:rPr>
              <a:t>aya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60" dirty="0">
                <a:latin typeface="Verdana"/>
                <a:cs typeface="Verdana"/>
              </a:rPr>
              <a:t>ç</a:t>
            </a:r>
            <a:r>
              <a:rPr sz="1700" spc="50" dirty="0">
                <a:latin typeface="Verdana"/>
                <a:cs typeface="Verdana"/>
              </a:rPr>
              <a:t>ı</a:t>
            </a:r>
            <a:r>
              <a:rPr sz="1700" spc="-140" dirty="0">
                <a:latin typeface="Verdana"/>
                <a:cs typeface="Verdana"/>
              </a:rPr>
              <a:t>kmış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  <a:p>
            <a:pPr marL="361315" indent="-274955">
              <a:lnSpc>
                <a:spcPts val="2039"/>
              </a:lnSpc>
              <a:spcBef>
                <a:spcPts val="15"/>
              </a:spcBef>
              <a:buClr>
                <a:srgbClr val="FF6700"/>
              </a:buClr>
              <a:buSzPct val="76470"/>
              <a:buFont typeface="Wingdings"/>
              <a:buChar char=""/>
              <a:tabLst>
                <a:tab pos="361315" algn="l"/>
              </a:tabLst>
            </a:pPr>
            <a:r>
              <a:rPr sz="1700" spc="70" dirty="0">
                <a:latin typeface="Verdana"/>
                <a:cs typeface="Verdana"/>
              </a:rPr>
              <a:t>Gen</a:t>
            </a:r>
            <a:r>
              <a:rPr sz="1700" spc="-15" dirty="0">
                <a:latin typeface="Verdana"/>
                <a:cs typeface="Verdana"/>
              </a:rPr>
              <a:t>el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</a:t>
            </a:r>
            <a:r>
              <a:rPr sz="1700" dirty="0">
                <a:latin typeface="Verdana"/>
                <a:cs typeface="Verdana"/>
              </a:rPr>
              <a:t>l</a:t>
            </a:r>
            <a:r>
              <a:rPr sz="1700" spc="-80" dirty="0">
                <a:latin typeface="Verdana"/>
                <a:cs typeface="Verdana"/>
              </a:rPr>
              <a:t>arak:</a:t>
            </a:r>
            <a:endParaRPr sz="1700">
              <a:latin typeface="Verdana"/>
              <a:cs typeface="Verdana"/>
            </a:endParaRPr>
          </a:p>
          <a:p>
            <a:pPr marL="937260" lvl="1" indent="-457200">
              <a:lnSpc>
                <a:spcPts val="1800"/>
              </a:lnSpc>
              <a:buClr>
                <a:srgbClr val="93C500"/>
              </a:buClr>
              <a:buSzPct val="76666"/>
              <a:buFont typeface="Verdana"/>
              <a:buAutoNum type="arabicPeriod"/>
              <a:tabLst>
                <a:tab pos="937894" algn="l"/>
              </a:tabLst>
            </a:pPr>
            <a:r>
              <a:rPr sz="1500" spc="-25" dirty="0">
                <a:latin typeface="Verdana"/>
                <a:cs typeface="Verdana"/>
              </a:rPr>
              <a:t>Y</a:t>
            </a:r>
            <a:r>
              <a:rPr sz="1500" spc="-60" dirty="0">
                <a:latin typeface="Verdana"/>
                <a:cs typeface="Verdana"/>
              </a:rPr>
              <a:t>az</a:t>
            </a:r>
            <a:r>
              <a:rPr sz="1500" spc="-25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85" dirty="0">
                <a:latin typeface="Verdana"/>
                <a:cs typeface="Verdana"/>
              </a:rPr>
              <a:t>ım</a:t>
            </a:r>
            <a:endParaRPr sz="1500">
              <a:latin typeface="Verdana"/>
              <a:cs typeface="Verdana"/>
            </a:endParaRPr>
          </a:p>
          <a:p>
            <a:pPr marL="937260" lvl="1" indent="-457200">
              <a:lnSpc>
                <a:spcPct val="100000"/>
              </a:lnSpc>
              <a:buClr>
                <a:srgbClr val="93C500"/>
              </a:buClr>
              <a:buSzPct val="76666"/>
              <a:buFont typeface="Verdana"/>
              <a:buAutoNum type="arabicPeriod"/>
              <a:tabLst>
                <a:tab pos="937894" algn="l"/>
              </a:tabLst>
            </a:pPr>
            <a:r>
              <a:rPr sz="1500" spc="15" dirty="0">
                <a:latin typeface="Verdana"/>
                <a:cs typeface="Verdana"/>
              </a:rPr>
              <a:t>V</a:t>
            </a:r>
            <a:r>
              <a:rPr sz="1500" spc="-75" dirty="0">
                <a:latin typeface="Verdana"/>
                <a:cs typeface="Verdana"/>
              </a:rPr>
              <a:t>eri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110" dirty="0">
                <a:latin typeface="Verdana"/>
                <a:cs typeface="Verdana"/>
              </a:rPr>
              <a:t>ab</a:t>
            </a:r>
            <a:r>
              <a:rPr sz="1500" spc="105" dirty="0">
                <a:latin typeface="Verdana"/>
                <a:cs typeface="Verdana"/>
              </a:rPr>
              <a:t>a</a:t>
            </a:r>
            <a:r>
              <a:rPr sz="1500" spc="-75" dirty="0">
                <a:latin typeface="Verdana"/>
                <a:cs typeface="Verdana"/>
              </a:rPr>
              <a:t>nı</a:t>
            </a:r>
            <a:endParaRPr sz="1500">
              <a:latin typeface="Verdana"/>
              <a:cs typeface="Verdana"/>
            </a:endParaRPr>
          </a:p>
          <a:p>
            <a:pPr marL="937260" lvl="1" indent="-457200">
              <a:lnSpc>
                <a:spcPct val="100000"/>
              </a:lnSpc>
              <a:buClr>
                <a:srgbClr val="93C500"/>
              </a:buClr>
              <a:buSzPct val="76666"/>
              <a:buFont typeface="Verdana"/>
              <a:buAutoNum type="arabicPeriod"/>
              <a:tabLst>
                <a:tab pos="937894" algn="l"/>
              </a:tabLst>
            </a:pPr>
            <a:r>
              <a:rPr sz="1500" spc="-200" dirty="0">
                <a:latin typeface="Verdana"/>
                <a:cs typeface="Verdana"/>
              </a:rPr>
              <a:t>B</a:t>
            </a:r>
            <a:r>
              <a:rPr sz="1500" spc="-7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li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85" dirty="0">
                <a:latin typeface="Verdana"/>
                <a:cs typeface="Verdana"/>
              </a:rPr>
              <a:t>im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gü</a:t>
            </a:r>
            <a:r>
              <a:rPr sz="1500" spc="5" dirty="0">
                <a:latin typeface="Verdana"/>
                <a:cs typeface="Verdana"/>
              </a:rPr>
              <a:t>v</a:t>
            </a:r>
            <a:r>
              <a:rPr sz="1500" spc="20" dirty="0">
                <a:latin typeface="Verdana"/>
                <a:cs typeface="Verdana"/>
              </a:rPr>
              <a:t>e</a:t>
            </a:r>
            <a:r>
              <a:rPr sz="1500" spc="10" dirty="0">
                <a:latin typeface="Verdana"/>
                <a:cs typeface="Verdana"/>
              </a:rPr>
              <a:t>n</a:t>
            </a:r>
            <a:r>
              <a:rPr sz="1500" spc="-105" dirty="0">
                <a:latin typeface="Verdana"/>
                <a:cs typeface="Verdana"/>
              </a:rPr>
              <a:t>li</a:t>
            </a:r>
            <a:r>
              <a:rPr sz="1500" spc="-20" dirty="0">
                <a:latin typeface="Verdana"/>
                <a:cs typeface="Verdana"/>
              </a:rPr>
              <a:t>ği</a:t>
            </a:r>
            <a:endParaRPr sz="1500">
              <a:latin typeface="Verdana"/>
              <a:cs typeface="Verdana"/>
            </a:endParaRPr>
          </a:p>
          <a:p>
            <a:pPr marL="937260" lvl="1" indent="-457200">
              <a:lnSpc>
                <a:spcPct val="100000"/>
              </a:lnSpc>
              <a:buClr>
                <a:srgbClr val="93C500"/>
              </a:buClr>
              <a:buSzPct val="76666"/>
              <a:buFont typeface="Verdana"/>
              <a:buAutoNum type="arabicPeriod"/>
              <a:tabLst>
                <a:tab pos="937894" algn="l"/>
              </a:tabLst>
            </a:pPr>
            <a:r>
              <a:rPr sz="1500" spc="-200" dirty="0">
                <a:latin typeface="Verdana"/>
                <a:cs typeface="Verdana"/>
              </a:rPr>
              <a:t>B</a:t>
            </a:r>
            <a:r>
              <a:rPr sz="1500" spc="-7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25" dirty="0">
                <a:latin typeface="Verdana"/>
                <a:cs typeface="Verdana"/>
              </a:rPr>
              <a:t>g</a:t>
            </a:r>
            <a:r>
              <a:rPr sz="1500" spc="-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0" dirty="0">
                <a:latin typeface="Verdana"/>
                <a:cs typeface="Verdana"/>
              </a:rPr>
              <a:t>ayar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35" dirty="0">
                <a:latin typeface="Verdana"/>
                <a:cs typeface="Verdana"/>
              </a:rPr>
              <a:t>ağ</a:t>
            </a:r>
            <a:r>
              <a:rPr sz="1500" spc="20" dirty="0">
                <a:latin typeface="Verdana"/>
                <a:cs typeface="Verdana"/>
              </a:rPr>
              <a:t>l</a:t>
            </a:r>
            <a:r>
              <a:rPr sz="1500" spc="-60" dirty="0">
                <a:latin typeface="Verdana"/>
                <a:cs typeface="Verdana"/>
              </a:rPr>
              <a:t>arı</a:t>
            </a:r>
            <a:endParaRPr sz="1500">
              <a:latin typeface="Verdana"/>
              <a:cs typeface="Verdana"/>
            </a:endParaRPr>
          </a:p>
          <a:p>
            <a:pPr marL="937260" lvl="1" indent="-457200">
              <a:lnSpc>
                <a:spcPct val="100000"/>
              </a:lnSpc>
              <a:buClr>
                <a:srgbClr val="93C500"/>
              </a:buClr>
              <a:buSzPct val="76666"/>
              <a:buFont typeface="Verdana"/>
              <a:buAutoNum type="arabicPeriod"/>
              <a:tabLst>
                <a:tab pos="937894" algn="l"/>
              </a:tabLst>
            </a:pPr>
            <a:r>
              <a:rPr sz="1500" spc="-5" dirty="0">
                <a:latin typeface="Verdana"/>
                <a:cs typeface="Verdana"/>
              </a:rPr>
              <a:t>Donan</a:t>
            </a:r>
            <a:r>
              <a:rPr sz="1500" dirty="0">
                <a:latin typeface="Verdana"/>
                <a:cs typeface="Verdana"/>
              </a:rPr>
              <a:t>ı</a:t>
            </a:r>
            <a:r>
              <a:rPr sz="1500" spc="-100" dirty="0">
                <a:latin typeface="Verdana"/>
                <a:cs typeface="Verdana"/>
              </a:rPr>
              <a:t>m/E</a:t>
            </a:r>
            <a:r>
              <a:rPr sz="1500" spc="-25" dirty="0">
                <a:latin typeface="Verdana"/>
                <a:cs typeface="Verdana"/>
              </a:rPr>
              <a:t>l</a:t>
            </a:r>
            <a:r>
              <a:rPr sz="1500" spc="-55" dirty="0">
                <a:latin typeface="Verdana"/>
                <a:cs typeface="Verdana"/>
              </a:rPr>
              <a:t>ek</a:t>
            </a:r>
            <a:r>
              <a:rPr sz="1500" spc="-30" dirty="0">
                <a:latin typeface="Verdana"/>
                <a:cs typeface="Verdana"/>
              </a:rPr>
              <a:t>t</a:t>
            </a:r>
            <a:r>
              <a:rPr sz="1500" spc="-60" dirty="0">
                <a:latin typeface="Verdana"/>
                <a:cs typeface="Verdana"/>
              </a:rPr>
              <a:t>ro</a:t>
            </a:r>
            <a:r>
              <a:rPr sz="1500" spc="-95" dirty="0">
                <a:latin typeface="Verdana"/>
                <a:cs typeface="Verdana"/>
              </a:rPr>
              <a:t>nik</a:t>
            </a:r>
            <a:endParaRPr sz="1500">
              <a:latin typeface="Verdana"/>
              <a:cs typeface="Verdana"/>
            </a:endParaRPr>
          </a:p>
          <a:p>
            <a:pPr marL="937260" lvl="1" indent="-457200">
              <a:lnSpc>
                <a:spcPct val="100000"/>
              </a:lnSpc>
              <a:buClr>
                <a:srgbClr val="93C500"/>
              </a:buClr>
              <a:buSzPct val="76666"/>
              <a:buFont typeface="Verdana"/>
              <a:buAutoNum type="arabicPeriod"/>
              <a:tabLst>
                <a:tab pos="937894" algn="l"/>
              </a:tabLst>
            </a:pPr>
            <a:r>
              <a:rPr sz="1500" spc="40" dirty="0">
                <a:latin typeface="Verdana"/>
                <a:cs typeface="Verdana"/>
              </a:rPr>
              <a:t>Web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55" dirty="0">
                <a:latin typeface="Verdana"/>
                <a:cs typeface="Verdana"/>
              </a:rPr>
              <a:t>asar</a:t>
            </a:r>
            <a:r>
              <a:rPr sz="1500" spc="-20" dirty="0">
                <a:latin typeface="Verdana"/>
                <a:cs typeface="Verdana"/>
              </a:rPr>
              <a:t>ı</a:t>
            </a:r>
            <a:r>
              <a:rPr sz="1500" spc="-85" dirty="0">
                <a:latin typeface="Verdana"/>
                <a:cs typeface="Verdana"/>
              </a:rPr>
              <a:t>mı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v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progr</a:t>
            </a:r>
            <a:r>
              <a:rPr sz="1500" spc="25" dirty="0">
                <a:latin typeface="Verdana"/>
                <a:cs typeface="Verdana"/>
              </a:rPr>
              <a:t>a</a:t>
            </a:r>
            <a:r>
              <a:rPr sz="1500" spc="35" dirty="0">
                <a:latin typeface="Verdana"/>
                <a:cs typeface="Verdana"/>
              </a:rPr>
              <a:t>m</a:t>
            </a:r>
            <a:r>
              <a:rPr sz="1500" spc="50" dirty="0">
                <a:latin typeface="Verdana"/>
                <a:cs typeface="Verdana"/>
              </a:rPr>
              <a:t>c</a:t>
            </a:r>
            <a:r>
              <a:rPr sz="1500" spc="35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lı</a:t>
            </a:r>
            <a:r>
              <a:rPr sz="1500" spc="-20" dirty="0">
                <a:latin typeface="Verdana"/>
                <a:cs typeface="Verdana"/>
              </a:rPr>
              <a:t>ğı</a:t>
            </a:r>
            <a:endParaRPr sz="1500">
              <a:latin typeface="Verdana"/>
              <a:cs typeface="Verdana"/>
            </a:endParaRPr>
          </a:p>
          <a:p>
            <a:pPr marL="937260" lvl="1" indent="-457200">
              <a:lnSpc>
                <a:spcPct val="100000"/>
              </a:lnSpc>
              <a:buClr>
                <a:srgbClr val="93C500"/>
              </a:buClr>
              <a:buSzPct val="76666"/>
              <a:buFont typeface="Verdana"/>
              <a:buAutoNum type="arabicPeriod"/>
              <a:tabLst>
                <a:tab pos="937894" algn="l"/>
              </a:tabLst>
            </a:pPr>
            <a:r>
              <a:rPr sz="1500" spc="175" dirty="0">
                <a:latin typeface="Verdana"/>
                <a:cs typeface="Verdana"/>
              </a:rPr>
              <a:t>Ç</a:t>
            </a:r>
            <a:r>
              <a:rPr sz="1500" spc="-35" dirty="0">
                <a:latin typeface="Verdana"/>
                <a:cs typeface="Verdana"/>
              </a:rPr>
              <a:t>ok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40" dirty="0">
                <a:latin typeface="Verdana"/>
                <a:cs typeface="Verdana"/>
              </a:rPr>
              <a:t>u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or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35" dirty="0">
                <a:latin typeface="Verdana"/>
                <a:cs typeface="Verdana"/>
              </a:rPr>
              <a:t>am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70" dirty="0">
                <a:latin typeface="Verdana"/>
                <a:cs typeface="Verdana"/>
              </a:rPr>
              <a:t>(</a:t>
            </a:r>
            <a:r>
              <a:rPr sz="1500" spc="-15" dirty="0">
                <a:latin typeface="Verdana"/>
                <a:cs typeface="Verdana"/>
              </a:rPr>
              <a:t>Mu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30" dirty="0">
                <a:latin typeface="Verdana"/>
                <a:cs typeface="Verdana"/>
              </a:rPr>
              <a:t>medy</a:t>
            </a:r>
            <a:r>
              <a:rPr sz="1500" spc="20" dirty="0">
                <a:latin typeface="Verdana"/>
                <a:cs typeface="Verdana"/>
              </a:rPr>
              <a:t>a</a:t>
            </a:r>
            <a:r>
              <a:rPr sz="1500" spc="-130" dirty="0"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  <a:p>
            <a:pPr marL="937260" lvl="1" indent="-457200">
              <a:lnSpc>
                <a:spcPct val="100000"/>
              </a:lnSpc>
              <a:buClr>
                <a:srgbClr val="93C500"/>
              </a:buClr>
              <a:buSzPct val="73333"/>
              <a:buAutoNum type="arabicPeriod"/>
              <a:tabLst>
                <a:tab pos="937894" algn="l"/>
              </a:tabLst>
            </a:pPr>
            <a:r>
              <a:rPr sz="1500" spc="-105" dirty="0">
                <a:latin typeface="Verdana"/>
                <a:cs typeface="Verdana"/>
              </a:rPr>
              <a:t>T</a:t>
            </a:r>
            <a:r>
              <a:rPr sz="1500" spc="-114" dirty="0">
                <a:latin typeface="Verdana"/>
                <a:cs typeface="Verdana"/>
              </a:rPr>
              <a:t>ekn</a:t>
            </a:r>
            <a:r>
              <a:rPr sz="1500" spc="-45" dirty="0">
                <a:latin typeface="Verdana"/>
                <a:cs typeface="Verdana"/>
              </a:rPr>
              <a:t>i</a:t>
            </a:r>
            <a:r>
              <a:rPr sz="1500" spc="-135" dirty="0">
                <a:latin typeface="Verdana"/>
                <a:cs typeface="Verdana"/>
              </a:rPr>
              <a:t>k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-75" dirty="0">
                <a:latin typeface="Verdana"/>
                <a:cs typeface="Verdana"/>
              </a:rPr>
              <a:t>es</a:t>
            </a:r>
            <a:r>
              <a:rPr sz="1500" spc="-50" dirty="0">
                <a:latin typeface="Verdana"/>
                <a:cs typeface="Verdana"/>
              </a:rPr>
              <a:t>t</a:t>
            </a:r>
            <a:r>
              <a:rPr sz="1500" spc="-30" dirty="0">
                <a:latin typeface="Verdana"/>
                <a:cs typeface="Verdana"/>
              </a:rPr>
              <a:t>ek</a:t>
            </a:r>
            <a:endParaRPr sz="1500">
              <a:latin typeface="Verdana"/>
              <a:cs typeface="Verdana"/>
            </a:endParaRPr>
          </a:p>
          <a:p>
            <a:pPr marL="937260">
              <a:lnSpc>
                <a:spcPct val="100000"/>
              </a:lnSpc>
            </a:pPr>
            <a:r>
              <a:rPr sz="1500" spc="270" dirty="0">
                <a:latin typeface="Verdana"/>
                <a:cs typeface="Verdana"/>
              </a:rPr>
              <a:t>…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25" dirty="0">
                <a:latin typeface="Verdana"/>
                <a:cs typeface="Verdana"/>
              </a:rPr>
              <a:t>1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15" dirty="0">
                <a:latin typeface="Verdana"/>
                <a:cs typeface="Verdana"/>
              </a:rPr>
              <a:t> </a:t>
            </a:r>
            <a:r>
              <a:rPr sz="4000" spc="-335" dirty="0">
                <a:latin typeface="Verdana"/>
                <a:cs typeface="Verdana"/>
              </a:rPr>
              <a:t>YAZILIM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65375"/>
            <a:ext cx="6129655" cy="319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731520" indent="-274320">
              <a:lnSpc>
                <a:spcPct val="80000"/>
              </a:lnSpc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spc="-215" dirty="0">
                <a:latin typeface="Verdana"/>
                <a:cs typeface="Verdana"/>
              </a:rPr>
              <a:t>B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-35" dirty="0">
                <a:latin typeface="Verdana"/>
                <a:cs typeface="Verdana"/>
              </a:rPr>
              <a:t>g</a:t>
            </a:r>
            <a:r>
              <a:rPr sz="1900" spc="-5" dirty="0">
                <a:latin typeface="Verdana"/>
                <a:cs typeface="Verdana"/>
              </a:rPr>
              <a:t>i</a:t>
            </a:r>
            <a:r>
              <a:rPr sz="1900" spc="-70" dirty="0">
                <a:latin typeface="Verdana"/>
                <a:cs typeface="Verdana"/>
              </a:rPr>
              <a:t>sa</a:t>
            </a:r>
            <a:r>
              <a:rPr sz="1900" spc="-85" dirty="0">
                <a:latin typeface="Verdana"/>
                <a:cs typeface="Verdana"/>
              </a:rPr>
              <a:t>y</a:t>
            </a:r>
            <a:r>
              <a:rPr sz="1900" spc="-45" dirty="0">
                <a:latin typeface="Verdana"/>
                <a:cs typeface="Verdana"/>
              </a:rPr>
              <a:t>ar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mühend</a:t>
            </a:r>
            <a:r>
              <a:rPr sz="1900" spc="0" dirty="0">
                <a:latin typeface="Verdana"/>
                <a:cs typeface="Verdana"/>
              </a:rPr>
              <a:t>i</a:t>
            </a:r>
            <a:r>
              <a:rPr sz="1900" spc="-260" dirty="0">
                <a:latin typeface="Verdana"/>
                <a:cs typeface="Verdana"/>
              </a:rPr>
              <a:t>s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235" dirty="0">
                <a:latin typeface="Verdana"/>
                <a:cs typeface="Verdana"/>
              </a:rPr>
              <a:t>r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35" dirty="0">
                <a:latin typeface="Verdana"/>
                <a:cs typeface="Verdana"/>
              </a:rPr>
              <a:t>n</a:t>
            </a:r>
            <a:r>
              <a:rPr sz="1900" spc="-50" dirty="0">
                <a:latin typeface="Verdana"/>
                <a:cs typeface="Verdana"/>
              </a:rPr>
              <a:t>in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105" dirty="0">
                <a:latin typeface="Verdana"/>
                <a:cs typeface="Verdana"/>
              </a:rPr>
              <a:t>e</a:t>
            </a:r>
            <a:r>
              <a:rPr sz="1900" spc="-50" dirty="0">
                <a:latin typeface="Verdana"/>
                <a:cs typeface="Verdana"/>
              </a:rPr>
              <a:t>n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b</a:t>
            </a:r>
            <a:r>
              <a:rPr sz="1900" spc="5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dirty="0">
                <a:latin typeface="Verdana"/>
                <a:cs typeface="Verdana"/>
              </a:rPr>
              <a:t>nen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25" dirty="0">
                <a:latin typeface="Verdana"/>
                <a:cs typeface="Verdana"/>
              </a:rPr>
              <a:t>çal</a:t>
            </a:r>
            <a:r>
              <a:rPr sz="1900" dirty="0">
                <a:latin typeface="Verdana"/>
                <a:cs typeface="Verdana"/>
              </a:rPr>
              <a:t>ı</a:t>
            </a:r>
            <a:r>
              <a:rPr sz="1900" spc="-60" dirty="0">
                <a:latin typeface="Verdana"/>
                <a:cs typeface="Verdana"/>
              </a:rPr>
              <a:t>şma</a:t>
            </a:r>
            <a:r>
              <a:rPr sz="1900" spc="-3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alan</a:t>
            </a:r>
            <a:r>
              <a:rPr sz="1900" spc="-15" dirty="0">
                <a:latin typeface="Verdana"/>
                <a:cs typeface="Verdana"/>
              </a:rPr>
              <a:t>l</a:t>
            </a:r>
            <a:r>
              <a:rPr sz="1900" spc="-55" dirty="0">
                <a:latin typeface="Verdana"/>
                <a:cs typeface="Verdana"/>
              </a:rPr>
              <a:t>a</a:t>
            </a:r>
            <a:r>
              <a:rPr sz="1900" spc="-35" dirty="0">
                <a:latin typeface="Verdana"/>
                <a:cs typeface="Verdana"/>
              </a:rPr>
              <a:t>r</a:t>
            </a:r>
            <a:r>
              <a:rPr sz="1900" spc="-155" dirty="0">
                <a:latin typeface="Verdana"/>
                <a:cs typeface="Verdana"/>
              </a:rPr>
              <a:t>ı</a:t>
            </a:r>
            <a:r>
              <a:rPr sz="1900" spc="40" dirty="0">
                <a:latin typeface="Verdana"/>
                <a:cs typeface="Verdana"/>
              </a:rPr>
              <a:t>ndan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b</a:t>
            </a:r>
            <a:r>
              <a:rPr sz="1900" spc="5" dirty="0">
                <a:latin typeface="Verdana"/>
                <a:cs typeface="Verdana"/>
              </a:rPr>
              <a:t>i</a:t>
            </a:r>
            <a:r>
              <a:rPr sz="1900" spc="-235" dirty="0">
                <a:latin typeface="Verdana"/>
                <a:cs typeface="Verdana"/>
              </a:rPr>
              <a:t>r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200" dirty="0">
                <a:latin typeface="Verdana"/>
                <a:cs typeface="Verdana"/>
              </a:rPr>
              <a:t>si</a:t>
            </a:r>
            <a:r>
              <a:rPr sz="1900" spc="-180" dirty="0">
                <a:latin typeface="Verdana"/>
                <a:cs typeface="Verdana"/>
              </a:rPr>
              <a:t> </a:t>
            </a:r>
            <a:r>
              <a:rPr sz="1900" spc="-120" dirty="0">
                <a:latin typeface="Verdana"/>
                <a:cs typeface="Verdana"/>
              </a:rPr>
              <a:t>y</a:t>
            </a:r>
            <a:r>
              <a:rPr sz="1900" spc="-90" dirty="0">
                <a:latin typeface="Verdana"/>
                <a:cs typeface="Verdana"/>
              </a:rPr>
              <a:t>azı</a:t>
            </a:r>
            <a:r>
              <a:rPr sz="1900" spc="-70" dirty="0">
                <a:latin typeface="Verdana"/>
                <a:cs typeface="Verdana"/>
              </a:rPr>
              <a:t>l</a:t>
            </a:r>
            <a:r>
              <a:rPr sz="1900" spc="-155" dirty="0">
                <a:latin typeface="Verdana"/>
                <a:cs typeface="Verdana"/>
              </a:rPr>
              <a:t>ı</a:t>
            </a:r>
            <a:r>
              <a:rPr sz="1900" spc="-75" dirty="0">
                <a:latin typeface="Verdana"/>
                <a:cs typeface="Verdana"/>
              </a:rPr>
              <a:t>m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sektör</a:t>
            </a:r>
            <a:r>
              <a:rPr sz="1900" spc="-105" dirty="0">
                <a:latin typeface="Verdana"/>
                <a:cs typeface="Verdana"/>
              </a:rPr>
              <a:t>ü</a:t>
            </a:r>
            <a:r>
              <a:rPr sz="1900" spc="-60" dirty="0">
                <a:latin typeface="Verdana"/>
                <a:cs typeface="Verdana"/>
              </a:rPr>
              <a:t>dür</a:t>
            </a:r>
            <a:r>
              <a:rPr sz="1900" spc="-170" dirty="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287020" indent="-274320">
              <a:lnSpc>
                <a:spcPts val="2055"/>
              </a:lnSpc>
              <a:spcBef>
                <a:spcPts val="600"/>
              </a:spcBef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spc="-35" dirty="0">
                <a:latin typeface="Verdana"/>
                <a:cs typeface="Verdana"/>
              </a:rPr>
              <a:t>Y</a:t>
            </a:r>
            <a:r>
              <a:rPr sz="1900" spc="-90" dirty="0">
                <a:latin typeface="Verdana"/>
                <a:cs typeface="Verdana"/>
              </a:rPr>
              <a:t>azı</a:t>
            </a:r>
            <a:r>
              <a:rPr sz="1900" spc="-70" dirty="0">
                <a:latin typeface="Verdana"/>
                <a:cs typeface="Verdana"/>
              </a:rPr>
              <a:t>l</a:t>
            </a:r>
            <a:r>
              <a:rPr sz="1900" spc="-155" dirty="0">
                <a:latin typeface="Verdana"/>
                <a:cs typeface="Verdana"/>
              </a:rPr>
              <a:t>ı</a:t>
            </a:r>
            <a:r>
              <a:rPr sz="1900" spc="-75" dirty="0">
                <a:latin typeface="Verdana"/>
                <a:cs typeface="Verdana"/>
              </a:rPr>
              <a:t>m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gel</a:t>
            </a:r>
            <a:r>
              <a:rPr sz="1900" spc="-5" dirty="0">
                <a:latin typeface="Verdana"/>
                <a:cs typeface="Verdana"/>
              </a:rPr>
              <a:t>i</a:t>
            </a:r>
            <a:r>
              <a:rPr sz="1900" spc="-195" dirty="0">
                <a:latin typeface="Verdana"/>
                <a:cs typeface="Verdana"/>
              </a:rPr>
              <a:t>şt</a:t>
            </a:r>
            <a:r>
              <a:rPr sz="1900" spc="-105" dirty="0">
                <a:latin typeface="Verdana"/>
                <a:cs typeface="Verdana"/>
              </a:rPr>
              <a:t>i</a:t>
            </a:r>
            <a:r>
              <a:rPr sz="1900" spc="-75" dirty="0">
                <a:latin typeface="Verdana"/>
                <a:cs typeface="Verdana"/>
              </a:rPr>
              <a:t>rme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200" dirty="0">
                <a:latin typeface="Verdana"/>
                <a:cs typeface="Verdana"/>
              </a:rPr>
              <a:t>şi</a:t>
            </a:r>
            <a:r>
              <a:rPr sz="1900" spc="-180" dirty="0">
                <a:latin typeface="Verdana"/>
                <a:cs typeface="Verdana"/>
              </a:rPr>
              <a:t> </a:t>
            </a:r>
            <a:r>
              <a:rPr sz="1900" spc="60" dirty="0">
                <a:latin typeface="Verdana"/>
                <a:cs typeface="Verdana"/>
              </a:rPr>
              <a:t>gen</a:t>
            </a:r>
            <a:r>
              <a:rPr sz="1900" spc="65" dirty="0">
                <a:latin typeface="Verdana"/>
                <a:cs typeface="Verdana"/>
              </a:rPr>
              <a:t>e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105" dirty="0">
                <a:latin typeface="Verdana"/>
                <a:cs typeface="Verdana"/>
              </a:rPr>
              <a:t>de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adı</a:t>
            </a:r>
            <a:r>
              <a:rPr sz="1900" spc="10" dirty="0">
                <a:latin typeface="Verdana"/>
                <a:cs typeface="Verdana"/>
              </a:rPr>
              <a:t>n</a:t>
            </a:r>
            <a:r>
              <a:rPr sz="1900" spc="150" dirty="0">
                <a:latin typeface="Verdana"/>
                <a:cs typeface="Verdana"/>
              </a:rPr>
              <a:t>a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50" dirty="0">
                <a:latin typeface="Verdana"/>
                <a:cs typeface="Verdana"/>
              </a:rPr>
              <a:t>“</a:t>
            </a:r>
            <a:r>
              <a:rPr sz="1900" spc="-35" dirty="0">
                <a:solidFill>
                  <a:srgbClr val="C00000"/>
                </a:solidFill>
                <a:latin typeface="Verdana"/>
                <a:cs typeface="Verdana"/>
              </a:rPr>
              <a:t>Y</a:t>
            </a:r>
            <a:r>
              <a:rPr sz="1900" spc="-90" dirty="0">
                <a:solidFill>
                  <a:srgbClr val="C00000"/>
                </a:solidFill>
                <a:latin typeface="Verdana"/>
                <a:cs typeface="Verdana"/>
              </a:rPr>
              <a:t>azı</a:t>
            </a:r>
            <a:r>
              <a:rPr sz="1900" spc="-7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00" spc="-155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1900" spc="-75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1900" spc="-120" dirty="0">
                <a:solidFill>
                  <a:srgbClr val="C00000"/>
                </a:solidFill>
                <a:latin typeface="Verdana"/>
                <a:cs typeface="Verdana"/>
              </a:rPr>
              <a:t> y</a:t>
            </a:r>
            <a:r>
              <a:rPr sz="1900" spc="-5" dirty="0">
                <a:solidFill>
                  <a:srgbClr val="C00000"/>
                </a:solidFill>
                <a:latin typeface="Verdana"/>
                <a:cs typeface="Verdana"/>
              </a:rPr>
              <a:t>aşam</a:t>
            </a:r>
            <a:endParaRPr sz="1900">
              <a:latin typeface="Verdana"/>
              <a:cs typeface="Verdana"/>
            </a:endParaRPr>
          </a:p>
          <a:p>
            <a:pPr marL="287020">
              <a:lnSpc>
                <a:spcPts val="2055"/>
              </a:lnSpc>
            </a:pPr>
            <a:r>
              <a:rPr sz="1900" spc="100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1900" spc="90" dirty="0">
                <a:solidFill>
                  <a:srgbClr val="C00000"/>
                </a:solidFill>
                <a:latin typeface="Verdana"/>
                <a:cs typeface="Verdana"/>
              </a:rPr>
              <a:t>ö</a:t>
            </a:r>
            <a:r>
              <a:rPr sz="1900" spc="20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900" spc="10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sz="1900" spc="-114" dirty="0">
                <a:solidFill>
                  <a:srgbClr val="C00000"/>
                </a:solidFill>
                <a:latin typeface="Verdana"/>
                <a:cs typeface="Verdana"/>
              </a:rPr>
              <a:t>üs</a:t>
            </a:r>
            <a:r>
              <a:rPr sz="1900" spc="-145" dirty="0">
                <a:solidFill>
                  <a:srgbClr val="C00000"/>
                </a:solidFill>
                <a:latin typeface="Verdana"/>
                <a:cs typeface="Verdana"/>
              </a:rPr>
              <a:t>ü</a:t>
            </a:r>
            <a:r>
              <a:rPr sz="1900" spc="45" dirty="0">
                <a:latin typeface="Verdana"/>
                <a:cs typeface="Verdana"/>
              </a:rPr>
              <a:t>”</a:t>
            </a:r>
            <a:r>
              <a:rPr sz="1900" spc="-105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den</a:t>
            </a:r>
            <a:r>
              <a:rPr sz="1900" spc="10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25" dirty="0">
                <a:latin typeface="Verdana"/>
                <a:cs typeface="Verdana"/>
              </a:rPr>
              <a:t>en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114" dirty="0">
                <a:latin typeface="Verdana"/>
                <a:cs typeface="Verdana"/>
              </a:rPr>
              <a:t>b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240" dirty="0">
                <a:latin typeface="Verdana"/>
                <a:cs typeface="Verdana"/>
              </a:rPr>
              <a:t>r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süreç</a:t>
            </a:r>
            <a:r>
              <a:rPr sz="1900" spc="-130" dirty="0">
                <a:latin typeface="Verdana"/>
                <a:cs typeface="Verdana"/>
              </a:rPr>
              <a:t> i</a:t>
            </a:r>
            <a:r>
              <a:rPr sz="1900" spc="35" dirty="0">
                <a:latin typeface="Verdana"/>
                <a:cs typeface="Verdana"/>
              </a:rPr>
              <a:t>çe</a:t>
            </a:r>
            <a:r>
              <a:rPr sz="1900" spc="30" dirty="0">
                <a:latin typeface="Verdana"/>
                <a:cs typeface="Verdana"/>
              </a:rPr>
              <a:t>r</a:t>
            </a:r>
            <a:r>
              <a:rPr sz="1900" spc="-65" dirty="0">
                <a:latin typeface="Verdana"/>
                <a:cs typeface="Verdana"/>
              </a:rPr>
              <a:t>isinde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-120" dirty="0">
                <a:latin typeface="Verdana"/>
                <a:cs typeface="Verdana"/>
              </a:rPr>
              <a:t>y</a:t>
            </a:r>
            <a:r>
              <a:rPr sz="1900" spc="-155" dirty="0">
                <a:latin typeface="Verdana"/>
                <a:cs typeface="Verdana"/>
              </a:rPr>
              <a:t>ürü</a:t>
            </a:r>
            <a:r>
              <a:rPr sz="1900" spc="-114" dirty="0">
                <a:latin typeface="Verdana"/>
                <a:cs typeface="Verdana"/>
              </a:rPr>
              <a:t>r</a:t>
            </a:r>
            <a:r>
              <a:rPr sz="1900" spc="-170" dirty="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F6700"/>
              </a:buClr>
              <a:buSzPct val="73684"/>
              <a:buFont typeface="Wingdings"/>
              <a:buChar char=""/>
              <a:tabLst>
                <a:tab pos="287655" algn="l"/>
              </a:tabLst>
            </a:pPr>
            <a:r>
              <a:rPr sz="1900" spc="-215" dirty="0">
                <a:latin typeface="Verdana"/>
                <a:cs typeface="Verdana"/>
              </a:rPr>
              <a:t>B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-35" dirty="0">
                <a:latin typeface="Verdana"/>
                <a:cs typeface="Verdana"/>
              </a:rPr>
              <a:t>g</a:t>
            </a:r>
            <a:r>
              <a:rPr sz="1900" spc="-5" dirty="0">
                <a:latin typeface="Verdana"/>
                <a:cs typeface="Verdana"/>
              </a:rPr>
              <a:t>i</a:t>
            </a:r>
            <a:r>
              <a:rPr sz="1900" spc="-70" dirty="0">
                <a:latin typeface="Verdana"/>
                <a:cs typeface="Verdana"/>
              </a:rPr>
              <a:t>sa</a:t>
            </a:r>
            <a:r>
              <a:rPr sz="1900" spc="-85" dirty="0">
                <a:latin typeface="Verdana"/>
                <a:cs typeface="Verdana"/>
              </a:rPr>
              <a:t>y</a:t>
            </a:r>
            <a:r>
              <a:rPr sz="1900" spc="-45" dirty="0">
                <a:latin typeface="Verdana"/>
                <a:cs typeface="Verdana"/>
              </a:rPr>
              <a:t>ar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mühend</a:t>
            </a:r>
            <a:r>
              <a:rPr sz="1900" spc="0" dirty="0">
                <a:latin typeface="Verdana"/>
                <a:cs typeface="Verdana"/>
              </a:rPr>
              <a:t>i</a:t>
            </a:r>
            <a:r>
              <a:rPr sz="1900" spc="-260" dirty="0">
                <a:latin typeface="Verdana"/>
                <a:cs typeface="Verdana"/>
              </a:rPr>
              <a:t>s</a:t>
            </a:r>
            <a:r>
              <a:rPr sz="1900" spc="-15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235" dirty="0">
                <a:latin typeface="Verdana"/>
                <a:cs typeface="Verdana"/>
              </a:rPr>
              <a:t>r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340" dirty="0">
                <a:latin typeface="Verdana"/>
                <a:cs typeface="Verdana"/>
              </a:rPr>
              <a:t>;</a:t>
            </a:r>
            <a:endParaRPr sz="19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20" dirty="0">
                <a:latin typeface="Verdana"/>
                <a:cs typeface="Verdana"/>
              </a:rPr>
              <a:t>p</a:t>
            </a:r>
            <a:r>
              <a:rPr sz="1700" spc="5" dirty="0">
                <a:latin typeface="Verdana"/>
                <a:cs typeface="Verdana"/>
              </a:rPr>
              <a:t>l</a:t>
            </a:r>
            <a:r>
              <a:rPr sz="1700" spc="20" dirty="0">
                <a:latin typeface="Verdana"/>
                <a:cs typeface="Verdana"/>
              </a:rPr>
              <a:t>anl</a:t>
            </a:r>
            <a:r>
              <a:rPr sz="1700" spc="40" dirty="0">
                <a:latin typeface="Verdana"/>
                <a:cs typeface="Verdana"/>
              </a:rPr>
              <a:t>a</a:t>
            </a:r>
            <a:r>
              <a:rPr sz="1700" spc="-25" dirty="0">
                <a:latin typeface="Verdana"/>
                <a:cs typeface="Verdana"/>
              </a:rPr>
              <a:t>ma,</a:t>
            </a:r>
            <a:endParaRPr sz="17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45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110" dirty="0">
                <a:latin typeface="Verdana"/>
                <a:cs typeface="Verdana"/>
              </a:rPr>
              <a:t>i</a:t>
            </a:r>
            <a:r>
              <a:rPr sz="1700" spc="-204" dirty="0">
                <a:latin typeface="Verdana"/>
                <a:cs typeface="Verdana"/>
              </a:rPr>
              <a:t>z</a:t>
            </a:r>
            <a:r>
              <a:rPr sz="1700" spc="-150" dirty="0">
                <a:latin typeface="Verdana"/>
                <a:cs typeface="Verdana"/>
              </a:rPr>
              <a:t>,</a:t>
            </a:r>
            <a:endParaRPr sz="17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45" dirty="0">
                <a:latin typeface="Verdana"/>
                <a:cs typeface="Verdana"/>
              </a:rPr>
              <a:t>asa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-110" dirty="0">
                <a:latin typeface="Verdana"/>
                <a:cs typeface="Verdana"/>
              </a:rPr>
              <a:t>ı</a:t>
            </a:r>
            <a:r>
              <a:rPr sz="1700" spc="-105" dirty="0">
                <a:latin typeface="Verdana"/>
                <a:cs typeface="Verdana"/>
              </a:rPr>
              <a:t>m,</a:t>
            </a:r>
            <a:endParaRPr sz="17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15" dirty="0">
                <a:latin typeface="Verdana"/>
                <a:cs typeface="Verdana"/>
              </a:rPr>
              <a:t>ko</a:t>
            </a:r>
            <a:r>
              <a:rPr sz="1700" spc="5" dirty="0">
                <a:latin typeface="Verdana"/>
                <a:cs typeface="Verdana"/>
              </a:rPr>
              <a:t>d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15" dirty="0">
                <a:latin typeface="Verdana"/>
                <a:cs typeface="Verdana"/>
              </a:rPr>
              <a:t>ama,</a:t>
            </a:r>
            <a:endParaRPr sz="17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85" dirty="0">
                <a:latin typeface="Verdana"/>
                <a:cs typeface="Verdana"/>
              </a:rPr>
              <a:t>es</a:t>
            </a:r>
            <a:r>
              <a:rPr sz="1700" spc="-80" dirty="0">
                <a:latin typeface="Verdana"/>
                <a:cs typeface="Verdana"/>
              </a:rPr>
              <a:t>t</a:t>
            </a:r>
            <a:r>
              <a:rPr sz="1700" spc="-50" dirty="0">
                <a:latin typeface="Verdana"/>
                <a:cs typeface="Verdana"/>
              </a:rPr>
              <a:t>/ka</a:t>
            </a:r>
            <a:r>
              <a:rPr sz="1700" spc="-1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yön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95" dirty="0">
                <a:latin typeface="Verdana"/>
                <a:cs typeface="Verdana"/>
              </a:rPr>
              <a:t>mi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90" dirty="0"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  <a:p>
            <a:pPr marL="652780" marR="463550" lvl="1" indent="-247015">
              <a:lnSpc>
                <a:spcPct val="80000"/>
              </a:lnSpc>
              <a:spcBef>
                <a:spcPts val="40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130" dirty="0">
                <a:latin typeface="Verdana"/>
                <a:cs typeface="Verdana"/>
              </a:rPr>
              <a:t>kuru</a:t>
            </a:r>
            <a:r>
              <a:rPr sz="1700" spc="-55" dirty="0">
                <a:latin typeface="Verdana"/>
                <a:cs typeface="Verdana"/>
              </a:rPr>
              <a:t>l</a:t>
            </a:r>
            <a:r>
              <a:rPr sz="1700" spc="-50" dirty="0">
                <a:latin typeface="Verdana"/>
                <a:cs typeface="Verdana"/>
              </a:rPr>
              <a:t>um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5" dirty="0">
                <a:latin typeface="Verdana"/>
                <a:cs typeface="Verdana"/>
              </a:rPr>
              <a:t>bi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aşam</a:t>
            </a:r>
            <a:r>
              <a:rPr sz="1700" spc="30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70" dirty="0">
                <a:latin typeface="Verdana"/>
                <a:cs typeface="Verdana"/>
              </a:rPr>
              <a:t>dan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uşan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30" dirty="0">
                <a:latin typeface="Verdana"/>
                <a:cs typeface="Verdana"/>
              </a:rPr>
              <a:t>bu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sürec</a:t>
            </a:r>
            <a:r>
              <a:rPr sz="1700" spc="-25" dirty="0">
                <a:latin typeface="Verdana"/>
                <a:cs typeface="Verdana"/>
              </a:rPr>
              <a:t>i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-60" dirty="0">
                <a:latin typeface="Verdana"/>
                <a:cs typeface="Verdana"/>
              </a:rPr>
              <a:t>er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45" dirty="0">
                <a:latin typeface="Verdana"/>
                <a:cs typeface="Verdana"/>
              </a:rPr>
              <a:t>a</a:t>
            </a:r>
            <a:r>
              <a:rPr sz="1700" spc="30" dirty="0">
                <a:latin typeface="Verdana"/>
                <a:cs typeface="Verdana"/>
              </a:rPr>
              <a:t>f</a:t>
            </a:r>
            <a:r>
              <a:rPr sz="1700" spc="-110" dirty="0">
                <a:latin typeface="Verdana"/>
                <a:cs typeface="Verdana"/>
              </a:rPr>
              <a:t>ı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125" dirty="0">
                <a:latin typeface="Verdana"/>
                <a:cs typeface="Verdana"/>
              </a:rPr>
              <a:t>da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75" dirty="0">
                <a:latin typeface="Verdana"/>
                <a:cs typeface="Verdana"/>
              </a:rPr>
              <a:t>yer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0" dirty="0">
                <a:latin typeface="Verdana"/>
                <a:cs typeface="Verdana"/>
              </a:rPr>
              <a:t>l</a:t>
            </a:r>
            <a:r>
              <a:rPr sz="1700" spc="120" dirty="0">
                <a:latin typeface="Verdana"/>
                <a:cs typeface="Verdana"/>
              </a:rPr>
              <a:t>a</a:t>
            </a:r>
            <a:r>
              <a:rPr sz="1700" spc="125" dirty="0">
                <a:latin typeface="Verdana"/>
                <a:cs typeface="Verdana"/>
              </a:rPr>
              <a:t>b</a:t>
            </a:r>
            <a:r>
              <a:rPr sz="1700" spc="-130" dirty="0">
                <a:latin typeface="Verdana"/>
                <a:cs typeface="Verdana"/>
              </a:rPr>
              <a:t>ili</a:t>
            </a:r>
            <a:r>
              <a:rPr sz="1700" spc="-220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70" dirty="0">
                <a:latin typeface="Verdana"/>
                <a:cs typeface="Verdana"/>
              </a:rPr>
              <a:t>e</a:t>
            </a:r>
            <a:r>
              <a:rPr sz="1700" spc="-65" dirty="0">
                <a:latin typeface="Verdana"/>
                <a:cs typeface="Verdana"/>
              </a:rPr>
              <a:t>r</a:t>
            </a:r>
            <a:r>
              <a:rPr sz="1700" spc="-15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75" dirty="0"/>
              <a:t>Yazılım</a:t>
            </a:r>
            <a:r>
              <a:rPr sz="4000" spc="-285" dirty="0"/>
              <a:t> 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00" dirty="0">
                <a:latin typeface="Verdana"/>
                <a:cs typeface="Verdana"/>
              </a:rPr>
              <a:t> </a:t>
            </a: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1</a:t>
            </a:r>
            <a:r>
              <a:rPr sz="4000" spc="-345" dirty="0"/>
              <a:t>)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07463"/>
            <a:ext cx="6525259" cy="338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spc="-20" dirty="0">
                <a:solidFill>
                  <a:srgbClr val="C00000"/>
                </a:solidFill>
                <a:latin typeface="Verdana"/>
                <a:cs typeface="Verdana"/>
              </a:rPr>
              <a:t>P</a:t>
            </a:r>
            <a:r>
              <a:rPr sz="1900" spc="-15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00" spc="-15" dirty="0">
                <a:solidFill>
                  <a:srgbClr val="C00000"/>
                </a:solidFill>
                <a:latin typeface="Verdana"/>
                <a:cs typeface="Verdana"/>
              </a:rPr>
              <a:t>an</a:t>
            </a:r>
            <a:r>
              <a:rPr sz="1900" spc="-2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00" spc="85" dirty="0">
                <a:solidFill>
                  <a:srgbClr val="C00000"/>
                </a:solidFill>
                <a:latin typeface="Verdana"/>
                <a:cs typeface="Verdana"/>
              </a:rPr>
              <a:t>am</a:t>
            </a:r>
            <a:r>
              <a:rPr sz="1900" spc="7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900" spc="-20" dirty="0">
                <a:solidFill>
                  <a:srgbClr val="C00000"/>
                </a:solidFill>
                <a:latin typeface="Verdana"/>
                <a:cs typeface="Verdana"/>
              </a:rPr>
              <a:t>/Anal</a:t>
            </a:r>
            <a:r>
              <a:rPr sz="190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900" spc="-195" dirty="0">
                <a:solidFill>
                  <a:srgbClr val="C00000"/>
                </a:solidFill>
                <a:latin typeface="Verdana"/>
                <a:cs typeface="Verdana"/>
              </a:rPr>
              <a:t>z</a:t>
            </a:r>
            <a:r>
              <a:rPr sz="1900" spc="-1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C00000"/>
                </a:solidFill>
                <a:latin typeface="Verdana"/>
                <a:cs typeface="Verdana"/>
              </a:rPr>
              <a:t>Aşama</a:t>
            </a:r>
            <a:r>
              <a:rPr sz="1900" spc="-260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sz="1900" spc="-155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1900" spc="-170" dirty="0">
                <a:solidFill>
                  <a:srgbClr val="C00000"/>
                </a:solidFill>
                <a:latin typeface="Verdana"/>
                <a:cs typeface="Verdana"/>
              </a:rPr>
              <a:t>,</a:t>
            </a:r>
            <a:endParaRPr sz="1900">
              <a:latin typeface="Verdana"/>
              <a:cs typeface="Verdana"/>
            </a:endParaRPr>
          </a:p>
          <a:p>
            <a:pPr marL="652780" lvl="1" indent="-247015">
              <a:lnSpc>
                <a:spcPts val="2035"/>
              </a:lnSpc>
              <a:spcBef>
                <a:spcPts val="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305" dirty="0">
                <a:latin typeface="Verdana"/>
                <a:cs typeface="Verdana"/>
              </a:rPr>
              <a:t>İ</a:t>
            </a:r>
            <a:r>
              <a:rPr sz="1700" spc="-225" dirty="0">
                <a:latin typeface="Verdana"/>
                <a:cs typeface="Verdana"/>
              </a:rPr>
              <a:t>ş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240" dirty="0">
                <a:latin typeface="Verdana"/>
                <a:cs typeface="Verdana"/>
              </a:rPr>
              <a:t>s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125" dirty="0">
                <a:latin typeface="Verdana"/>
                <a:cs typeface="Verdana"/>
              </a:rPr>
              <a:t>i</a:t>
            </a:r>
            <a:endParaRPr sz="1700">
              <a:latin typeface="Verdana"/>
              <a:cs typeface="Verdana"/>
            </a:endParaRPr>
          </a:p>
          <a:p>
            <a:pPr marL="927100" marR="5080" lvl="2" indent="-247015">
              <a:lnSpc>
                <a:spcPct val="80000"/>
              </a:lnSpc>
              <a:spcBef>
                <a:spcPts val="38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-50" dirty="0">
                <a:latin typeface="Verdana"/>
                <a:cs typeface="Verdana"/>
              </a:rPr>
              <a:t>Müş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00" dirty="0">
                <a:latin typeface="Verdana"/>
                <a:cs typeface="Verdana"/>
              </a:rPr>
              <a:t>eri</a:t>
            </a:r>
            <a:r>
              <a:rPr sz="1600" spc="-50" dirty="0">
                <a:latin typeface="Verdana"/>
                <a:cs typeface="Verdana"/>
              </a:rPr>
              <a:t>l</a:t>
            </a:r>
            <a:r>
              <a:rPr sz="1600" spc="-70" dirty="0">
                <a:latin typeface="Verdana"/>
                <a:cs typeface="Verdana"/>
              </a:rPr>
              <a:t>erin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80" dirty="0">
                <a:latin typeface="Verdana"/>
                <a:cs typeface="Verdana"/>
              </a:rPr>
              <a:t>h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160" dirty="0">
                <a:latin typeface="Verdana"/>
                <a:cs typeface="Verdana"/>
              </a:rPr>
              <a:t>ac</a:t>
            </a:r>
            <a:r>
              <a:rPr sz="1600" spc="-105" dirty="0">
                <a:latin typeface="Verdana"/>
                <a:cs typeface="Verdana"/>
              </a:rPr>
              <a:t>ı</a:t>
            </a:r>
            <a:r>
              <a:rPr sz="1600" spc="-80" dirty="0">
                <a:latin typeface="Verdana"/>
                <a:cs typeface="Verdana"/>
              </a:rPr>
              <a:t>nı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spc="0" dirty="0">
                <a:latin typeface="Verdana"/>
                <a:cs typeface="Verdana"/>
              </a:rPr>
              <a:t>l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45" dirty="0">
                <a:latin typeface="Verdana"/>
                <a:cs typeface="Verdana"/>
              </a:rPr>
              <a:t>m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25" dirty="0">
                <a:latin typeface="Verdana"/>
                <a:cs typeface="Verdana"/>
              </a:rPr>
              <a:t>y</a:t>
            </a:r>
            <a:r>
              <a:rPr sz="1600" spc="125" dirty="0">
                <a:latin typeface="Verdana"/>
                <a:cs typeface="Verdana"/>
              </a:rPr>
              <a:t>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-5" dirty="0">
                <a:latin typeface="Verdana"/>
                <a:cs typeface="Verdana"/>
              </a:rPr>
              <a:t>öne</a:t>
            </a:r>
            <a:r>
              <a:rPr sz="1600" spc="10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50" dirty="0">
                <a:latin typeface="Verdana"/>
                <a:cs typeface="Verdana"/>
              </a:rPr>
              <a:t>k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95" dirty="0">
                <a:latin typeface="Verdana"/>
                <a:cs typeface="Verdana"/>
              </a:rPr>
              <a:t>ç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l</a:t>
            </a:r>
            <a:r>
              <a:rPr sz="1600" spc="-105" dirty="0">
                <a:latin typeface="Verdana"/>
                <a:cs typeface="Verdana"/>
              </a:rPr>
              <a:t>ı</a:t>
            </a:r>
            <a:r>
              <a:rPr sz="1600" spc="-100" dirty="0">
                <a:latin typeface="Verdana"/>
                <a:cs typeface="Verdana"/>
              </a:rPr>
              <a:t>ş</a:t>
            </a:r>
            <a:r>
              <a:rPr sz="1600" spc="-175" dirty="0">
                <a:latin typeface="Verdana"/>
                <a:cs typeface="Verdana"/>
              </a:rPr>
              <a:t>m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l</a:t>
            </a:r>
            <a:r>
              <a:rPr sz="1600" spc="114" dirty="0">
                <a:latin typeface="Verdana"/>
                <a:cs typeface="Verdana"/>
              </a:rPr>
              <a:t>a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105" dirty="0">
                <a:latin typeface="Verdana"/>
                <a:cs typeface="Verdana"/>
              </a:rPr>
              <a:t>a</a:t>
            </a:r>
            <a:r>
              <a:rPr sz="1600" spc="114" dirty="0">
                <a:latin typeface="Verdana"/>
                <a:cs typeface="Verdana"/>
              </a:rPr>
              <a:t>p</a:t>
            </a:r>
            <a:r>
              <a:rPr sz="1600" spc="40" dirty="0">
                <a:latin typeface="Verdana"/>
                <a:cs typeface="Verdana"/>
              </a:rPr>
              <a:t>an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p</a:t>
            </a:r>
            <a:r>
              <a:rPr sz="1600" spc="-50" dirty="0">
                <a:latin typeface="Verdana"/>
                <a:cs typeface="Verdana"/>
              </a:rPr>
              <a:t>oz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50" dirty="0">
                <a:latin typeface="Verdana"/>
                <a:cs typeface="Verdana"/>
              </a:rPr>
              <a:t>s</a:t>
            </a:r>
            <a:r>
              <a:rPr sz="1600" spc="-155" dirty="0">
                <a:latin typeface="Verdana"/>
                <a:cs typeface="Verdana"/>
              </a:rPr>
              <a:t>y</a:t>
            </a:r>
            <a:r>
              <a:rPr sz="1600" spc="-45" dirty="0">
                <a:latin typeface="Verdana"/>
                <a:cs typeface="Verdana"/>
              </a:rPr>
              <a:t>ondur.</a:t>
            </a:r>
            <a:endParaRPr sz="1600">
              <a:latin typeface="Verdana"/>
              <a:cs typeface="Verdana"/>
            </a:endParaRPr>
          </a:p>
          <a:p>
            <a:pPr marL="652780" lvl="1" indent="-247015">
              <a:lnSpc>
                <a:spcPts val="2035"/>
              </a:lnSpc>
              <a:spcBef>
                <a:spcPts val="10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315" dirty="0">
                <a:latin typeface="Verdana"/>
                <a:cs typeface="Verdana"/>
              </a:rPr>
              <a:t>S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s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20" dirty="0">
                <a:latin typeface="Verdana"/>
                <a:cs typeface="Verdana"/>
              </a:rPr>
              <a:t>em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-50" dirty="0">
                <a:latin typeface="Verdana"/>
                <a:cs typeface="Verdana"/>
              </a:rPr>
              <a:t>n</a:t>
            </a: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-125" dirty="0">
                <a:latin typeface="Verdana"/>
                <a:cs typeface="Verdana"/>
              </a:rPr>
              <a:t>l</a:t>
            </a:r>
            <a:r>
              <a:rPr sz="1700" spc="-135" dirty="0">
                <a:latin typeface="Verdana"/>
                <a:cs typeface="Verdana"/>
              </a:rPr>
              <a:t>i</a:t>
            </a:r>
            <a:r>
              <a:rPr sz="1700" spc="-185" dirty="0">
                <a:latin typeface="Verdana"/>
                <a:cs typeface="Verdana"/>
              </a:rPr>
              <a:t>s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-125" dirty="0">
                <a:latin typeface="Verdana"/>
                <a:cs typeface="Verdana"/>
              </a:rPr>
              <a:t>i</a:t>
            </a:r>
            <a:endParaRPr sz="1700">
              <a:latin typeface="Verdana"/>
              <a:cs typeface="Verdana"/>
            </a:endParaRPr>
          </a:p>
          <a:p>
            <a:pPr marL="927100" marR="71755" lvl="2" indent="-247015">
              <a:lnSpc>
                <a:spcPts val="1540"/>
              </a:lnSpc>
              <a:spcBef>
                <a:spcPts val="365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-215" dirty="0">
                <a:latin typeface="Verdana"/>
                <a:cs typeface="Verdana"/>
              </a:rPr>
              <a:t>Sis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10" dirty="0">
                <a:latin typeface="Verdana"/>
                <a:cs typeface="Verdana"/>
              </a:rPr>
              <a:t>em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ana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75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g</a:t>
            </a:r>
            <a:r>
              <a:rPr sz="1600" spc="65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nel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15" dirty="0">
                <a:latin typeface="Verdana"/>
                <a:cs typeface="Verdana"/>
              </a:rPr>
              <a:t>ar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-150" dirty="0">
                <a:latin typeface="Verdana"/>
                <a:cs typeface="Verdana"/>
              </a:rPr>
              <a:t>k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70" dirty="0">
                <a:latin typeface="Verdana"/>
                <a:cs typeface="Verdana"/>
              </a:rPr>
              <a:t>se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-55" dirty="0">
                <a:latin typeface="Verdana"/>
                <a:cs typeface="Verdana"/>
              </a:rPr>
              <a:t>üm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b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b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25" dirty="0">
                <a:latin typeface="Verdana"/>
                <a:cs typeface="Verdana"/>
              </a:rPr>
              <a:t>gi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20" dirty="0">
                <a:latin typeface="Verdana"/>
                <a:cs typeface="Verdana"/>
              </a:rPr>
              <a:t>ş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10" dirty="0">
                <a:latin typeface="Verdana"/>
                <a:cs typeface="Verdana"/>
              </a:rPr>
              <a:t>em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-175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emi</a:t>
            </a:r>
            <a:r>
              <a:rPr sz="1600" spc="-80" dirty="0">
                <a:latin typeface="Verdana"/>
                <a:cs typeface="Verdana"/>
              </a:rPr>
              <a:t>ni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s</a:t>
            </a:r>
            <a:r>
              <a:rPr sz="1600" spc="-80" dirty="0">
                <a:latin typeface="Verdana"/>
                <a:cs typeface="Verdana"/>
              </a:rPr>
              <a:t>ar</a:t>
            </a:r>
            <a:r>
              <a:rPr sz="1600" spc="-30" dirty="0">
                <a:latin typeface="Verdana"/>
                <a:cs typeface="Verdana"/>
              </a:rPr>
              <a:t>l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25" dirty="0">
                <a:latin typeface="Verdana"/>
                <a:cs typeface="Verdana"/>
              </a:rPr>
              <a:t>y</a:t>
            </a:r>
            <a:r>
              <a:rPr sz="1600" spc="-105" dirty="0">
                <a:latin typeface="Verdana"/>
                <a:cs typeface="Verdana"/>
              </a:rPr>
              <a:t>ı</a:t>
            </a:r>
            <a:r>
              <a:rPr sz="1600" spc="90" dirty="0">
                <a:latin typeface="Verdana"/>
                <a:cs typeface="Verdana"/>
              </a:rPr>
              <a:t>p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80" dirty="0">
                <a:latin typeface="Verdana"/>
                <a:cs typeface="Verdana"/>
              </a:rPr>
              <a:t>h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160" dirty="0">
                <a:latin typeface="Verdana"/>
                <a:cs typeface="Verdana"/>
              </a:rPr>
              <a:t>ac</a:t>
            </a:r>
            <a:r>
              <a:rPr sz="1600" spc="125" dirty="0">
                <a:latin typeface="Verdana"/>
                <a:cs typeface="Verdana"/>
              </a:rPr>
              <a:t>a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göre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çözüm</a:t>
            </a:r>
            <a:r>
              <a:rPr sz="1600" spc="0" dirty="0">
                <a:latin typeface="Verdana"/>
                <a:cs typeface="Verdana"/>
              </a:rPr>
              <a:t>l</a:t>
            </a:r>
            <a:r>
              <a:rPr sz="1600" spc="-60" dirty="0">
                <a:latin typeface="Verdana"/>
                <a:cs typeface="Verdana"/>
              </a:rPr>
              <a:t>er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öner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85" dirty="0">
                <a:latin typeface="Verdana"/>
                <a:cs typeface="Verdana"/>
              </a:rPr>
              <a:t>k</a:t>
            </a:r>
            <a:r>
              <a:rPr sz="1600" spc="-80" dirty="0">
                <a:latin typeface="Verdana"/>
                <a:cs typeface="Verdana"/>
              </a:rPr>
              <a:t>i</a:t>
            </a:r>
            <a:r>
              <a:rPr sz="1600" spc="-220" dirty="0">
                <a:latin typeface="Verdana"/>
                <a:cs typeface="Verdana"/>
              </a:rPr>
              <a:t>ş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di</a:t>
            </a:r>
            <a:r>
              <a:rPr sz="1600" spc="-175" dirty="0">
                <a:latin typeface="Verdana"/>
                <a:cs typeface="Verdana"/>
              </a:rPr>
              <a:t>r.</a:t>
            </a:r>
            <a:endParaRPr sz="16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10"/>
              </a:spcBef>
              <a:buClr>
                <a:srgbClr val="FF6700"/>
              </a:buClr>
              <a:buSzPct val="73684"/>
              <a:buFont typeface="Wingdings"/>
              <a:buChar char=""/>
              <a:tabLst>
                <a:tab pos="287655" algn="l"/>
              </a:tabLst>
            </a:pPr>
            <a:r>
              <a:rPr sz="1900" spc="-385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900" spc="-55" dirty="0">
                <a:solidFill>
                  <a:srgbClr val="C00000"/>
                </a:solidFill>
                <a:latin typeface="Verdana"/>
                <a:cs typeface="Verdana"/>
              </a:rPr>
              <a:t>asa</a:t>
            </a:r>
            <a:r>
              <a:rPr sz="1900" spc="-35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900" spc="-155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1900" spc="-75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C00000"/>
                </a:solidFill>
                <a:latin typeface="Verdana"/>
                <a:cs typeface="Verdana"/>
              </a:rPr>
              <a:t>Aşama</a:t>
            </a:r>
            <a:r>
              <a:rPr sz="1900" spc="-260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sz="1900" spc="-155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1900" spc="-170" dirty="0">
                <a:solidFill>
                  <a:srgbClr val="C00000"/>
                </a:solidFill>
                <a:latin typeface="Verdana"/>
                <a:cs typeface="Verdana"/>
              </a:rPr>
              <a:t>,</a:t>
            </a:r>
            <a:endParaRPr sz="1900">
              <a:latin typeface="Verdana"/>
              <a:cs typeface="Verdana"/>
            </a:endParaRPr>
          </a:p>
          <a:p>
            <a:pPr marL="652780" lvl="1" indent="-247015">
              <a:lnSpc>
                <a:spcPts val="2039"/>
              </a:lnSpc>
              <a:spcBef>
                <a:spcPts val="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20" dirty="0">
                <a:latin typeface="Verdana"/>
                <a:cs typeface="Verdana"/>
              </a:rPr>
              <a:t>Y</a:t>
            </a:r>
            <a:r>
              <a:rPr sz="1700" spc="-55" dirty="0">
                <a:latin typeface="Verdana"/>
                <a:cs typeface="Verdana"/>
              </a:rPr>
              <a:t>azı</a:t>
            </a:r>
            <a:r>
              <a:rPr sz="1700" spc="-125" dirty="0">
                <a:latin typeface="Verdana"/>
                <a:cs typeface="Verdana"/>
              </a:rPr>
              <a:t>l</a:t>
            </a:r>
            <a:r>
              <a:rPr sz="1700" spc="-140" dirty="0">
                <a:latin typeface="Verdana"/>
                <a:cs typeface="Verdana"/>
              </a:rPr>
              <a:t>ı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320" dirty="0">
                <a:latin typeface="Verdana"/>
                <a:cs typeface="Verdana"/>
              </a:rPr>
              <a:t>T</a:t>
            </a:r>
            <a:r>
              <a:rPr sz="1700" spc="-45" dirty="0">
                <a:latin typeface="Verdana"/>
                <a:cs typeface="Verdana"/>
              </a:rPr>
              <a:t>asa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-110" dirty="0">
                <a:latin typeface="Verdana"/>
                <a:cs typeface="Verdana"/>
              </a:rPr>
              <a:t>ı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45" dirty="0">
                <a:latin typeface="Verdana"/>
                <a:cs typeface="Verdana"/>
              </a:rPr>
              <a:t>U</a:t>
            </a:r>
            <a:r>
              <a:rPr sz="1700" spc="-30" dirty="0">
                <a:latin typeface="Verdana"/>
                <a:cs typeface="Verdana"/>
              </a:rPr>
              <a:t>zman</a:t>
            </a:r>
            <a:r>
              <a:rPr sz="1700" spc="-125" dirty="0">
                <a:latin typeface="Verdana"/>
                <a:cs typeface="Verdana"/>
              </a:rPr>
              <a:t>ı</a:t>
            </a:r>
            <a:endParaRPr sz="1700">
              <a:latin typeface="Verdana"/>
              <a:cs typeface="Verdana"/>
            </a:endParaRPr>
          </a:p>
          <a:p>
            <a:pPr marL="927100" lvl="2" indent="-247015">
              <a:lnSpc>
                <a:spcPts val="1725"/>
              </a:lnSpc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-55" dirty="0">
                <a:latin typeface="Verdana"/>
                <a:cs typeface="Verdana"/>
              </a:rPr>
              <a:t>Yaz</a:t>
            </a:r>
            <a:r>
              <a:rPr sz="1600" spc="-20" dirty="0">
                <a:latin typeface="Verdana"/>
                <a:cs typeface="Verdana"/>
              </a:rPr>
              <a:t>ı</a:t>
            </a:r>
            <a:r>
              <a:rPr sz="1600" spc="-110" dirty="0">
                <a:latin typeface="Verdana"/>
                <a:cs typeface="Verdana"/>
              </a:rPr>
              <a:t>lı</a:t>
            </a:r>
            <a:r>
              <a:rPr sz="1600" spc="-140" dirty="0">
                <a:latin typeface="Verdana"/>
                <a:cs typeface="Verdana"/>
              </a:rPr>
              <a:t>m</a:t>
            </a:r>
            <a:r>
              <a:rPr sz="1600" spc="-35" dirty="0">
                <a:latin typeface="Verdana"/>
                <a:cs typeface="Verdana"/>
              </a:rPr>
              <a:t>ı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l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110" dirty="0">
                <a:latin typeface="Verdana"/>
                <a:cs typeface="Verdana"/>
              </a:rPr>
              <a:t>ap</a:t>
            </a:r>
            <a:r>
              <a:rPr sz="1600" spc="-120" dirty="0">
                <a:latin typeface="Verdana"/>
                <a:cs typeface="Verdana"/>
              </a:rPr>
              <a:t>ı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b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eş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40" dirty="0">
                <a:latin typeface="Verdana"/>
                <a:cs typeface="Verdana"/>
              </a:rPr>
              <a:t>l</a:t>
            </a:r>
            <a:r>
              <a:rPr sz="1600" spc="-70" dirty="0">
                <a:latin typeface="Verdana"/>
                <a:cs typeface="Verdana"/>
              </a:rPr>
              <a:t>e</a:t>
            </a:r>
            <a:r>
              <a:rPr sz="1600" spc="-6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i </a:t>
            </a:r>
            <a:r>
              <a:rPr sz="1600" spc="-10" dirty="0">
                <a:latin typeface="Verdana"/>
                <a:cs typeface="Verdana"/>
              </a:rPr>
              <a:t>dahil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50" dirty="0">
                <a:latin typeface="Verdana"/>
                <a:cs typeface="Verdana"/>
              </a:rPr>
              <a:t>üm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-60" dirty="0">
                <a:latin typeface="Verdana"/>
                <a:cs typeface="Verdana"/>
              </a:rPr>
              <a:t>az</a:t>
            </a:r>
            <a:r>
              <a:rPr sz="1600" spc="-25" dirty="0">
                <a:latin typeface="Verdana"/>
                <a:cs typeface="Verdana"/>
              </a:rPr>
              <a:t>ı</a:t>
            </a:r>
            <a:r>
              <a:rPr sz="1600" spc="-110" dirty="0">
                <a:latin typeface="Verdana"/>
                <a:cs typeface="Verdana"/>
              </a:rPr>
              <a:t>lı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110" dirty="0">
                <a:latin typeface="Verdana"/>
                <a:cs typeface="Verdana"/>
              </a:rPr>
              <a:t>ap</a:t>
            </a:r>
            <a:r>
              <a:rPr sz="1600" spc="-110" dirty="0">
                <a:latin typeface="Verdana"/>
                <a:cs typeface="Verdana"/>
              </a:rPr>
              <a:t>ı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100" dirty="0">
                <a:latin typeface="Verdana"/>
                <a:cs typeface="Verdana"/>
              </a:rPr>
              <a:t>ı</a:t>
            </a:r>
            <a:r>
              <a:rPr sz="1600" spc="-80" dirty="0">
                <a:latin typeface="Verdana"/>
                <a:cs typeface="Verdana"/>
              </a:rPr>
              <a:t>nı</a:t>
            </a:r>
            <a:endParaRPr sz="1600">
              <a:latin typeface="Verdana"/>
              <a:cs typeface="Verdana"/>
            </a:endParaRPr>
          </a:p>
          <a:p>
            <a:pPr marR="3054350" algn="ctr">
              <a:lnSpc>
                <a:spcPts val="1730"/>
              </a:lnSpc>
            </a:pPr>
            <a:r>
              <a:rPr sz="1600" spc="90" dirty="0">
                <a:latin typeface="Verdana"/>
                <a:cs typeface="Verdana"/>
              </a:rPr>
              <a:t>p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spc="0" dirty="0">
                <a:latin typeface="Verdana"/>
                <a:cs typeface="Verdana"/>
              </a:rPr>
              <a:t>l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25" dirty="0">
                <a:latin typeface="Verdana"/>
                <a:cs typeface="Verdana"/>
              </a:rPr>
              <a:t>y</a:t>
            </a:r>
            <a:r>
              <a:rPr sz="1600" spc="40" dirty="0">
                <a:latin typeface="Verdana"/>
                <a:cs typeface="Verdana"/>
              </a:rPr>
              <a:t>an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185" dirty="0">
                <a:latin typeface="Verdana"/>
                <a:cs typeface="Verdana"/>
              </a:rPr>
              <a:t>k</a:t>
            </a:r>
            <a:r>
              <a:rPr sz="1600" spc="-80" dirty="0">
                <a:latin typeface="Verdana"/>
                <a:cs typeface="Verdana"/>
              </a:rPr>
              <a:t>i</a:t>
            </a:r>
            <a:r>
              <a:rPr sz="1600" spc="-220" dirty="0">
                <a:latin typeface="Verdana"/>
                <a:cs typeface="Verdana"/>
              </a:rPr>
              <a:t>ş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di</a:t>
            </a:r>
            <a:r>
              <a:rPr sz="1600" spc="-175" dirty="0">
                <a:latin typeface="Verdana"/>
                <a:cs typeface="Verdana"/>
              </a:rPr>
              <a:t>r.</a:t>
            </a:r>
            <a:endParaRPr sz="1600">
              <a:latin typeface="Verdana"/>
              <a:cs typeface="Verdana"/>
            </a:endParaRPr>
          </a:p>
          <a:p>
            <a:pPr marL="652780" lvl="1" indent="-247015">
              <a:lnSpc>
                <a:spcPts val="2035"/>
              </a:lnSpc>
              <a:spcBef>
                <a:spcPts val="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20" dirty="0">
                <a:latin typeface="Verdana"/>
                <a:cs typeface="Verdana"/>
              </a:rPr>
              <a:t>Y</a:t>
            </a:r>
            <a:r>
              <a:rPr sz="1700" spc="-55" dirty="0">
                <a:latin typeface="Verdana"/>
                <a:cs typeface="Verdana"/>
              </a:rPr>
              <a:t>azı</a:t>
            </a:r>
            <a:r>
              <a:rPr sz="1700" spc="-125" dirty="0">
                <a:latin typeface="Verdana"/>
                <a:cs typeface="Verdana"/>
              </a:rPr>
              <a:t>l</a:t>
            </a:r>
            <a:r>
              <a:rPr sz="1700" spc="-140" dirty="0">
                <a:latin typeface="Verdana"/>
                <a:cs typeface="Verdana"/>
              </a:rPr>
              <a:t>ı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145" dirty="0">
                <a:latin typeface="Verdana"/>
                <a:cs typeface="Verdana"/>
              </a:rPr>
              <a:t>M</a:t>
            </a:r>
            <a:r>
              <a:rPr sz="1700" spc="95" dirty="0">
                <a:latin typeface="Verdana"/>
                <a:cs typeface="Verdana"/>
              </a:rPr>
              <a:t>od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-120" dirty="0">
                <a:latin typeface="Verdana"/>
                <a:cs typeface="Verdana"/>
              </a:rPr>
              <a:t>ll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15" dirty="0">
                <a:latin typeface="Verdana"/>
                <a:cs typeface="Verdana"/>
              </a:rPr>
              <a:t>me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45" dirty="0">
                <a:latin typeface="Verdana"/>
                <a:cs typeface="Verdana"/>
              </a:rPr>
              <a:t>U</a:t>
            </a:r>
            <a:r>
              <a:rPr sz="1700" spc="-30" dirty="0">
                <a:latin typeface="Verdana"/>
                <a:cs typeface="Verdana"/>
              </a:rPr>
              <a:t>zman</a:t>
            </a:r>
            <a:r>
              <a:rPr sz="1700" spc="-125" dirty="0">
                <a:latin typeface="Verdana"/>
                <a:cs typeface="Verdana"/>
              </a:rPr>
              <a:t>ı</a:t>
            </a:r>
            <a:endParaRPr sz="1700">
              <a:latin typeface="Verdana"/>
              <a:cs typeface="Verdana"/>
            </a:endParaRPr>
          </a:p>
          <a:p>
            <a:pPr marL="927100" marR="765175" lvl="2" indent="-247015">
              <a:lnSpc>
                <a:spcPct val="80000"/>
              </a:lnSpc>
              <a:spcBef>
                <a:spcPts val="38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600" spc="-155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ML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deni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20" dirty="0">
                <a:latin typeface="Verdana"/>
                <a:cs typeface="Verdana"/>
              </a:rPr>
              <a:t>en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35" dirty="0">
                <a:latin typeface="Verdana"/>
                <a:cs typeface="Verdana"/>
              </a:rPr>
              <a:t>ode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35" dirty="0">
                <a:latin typeface="Verdana"/>
                <a:cs typeface="Verdana"/>
              </a:rPr>
              <a:t>eme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v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10" dirty="0">
                <a:latin typeface="Verdana"/>
                <a:cs typeface="Verdana"/>
              </a:rPr>
              <a:t>agram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çi</a:t>
            </a:r>
            <a:r>
              <a:rPr sz="1600" spc="-175" dirty="0">
                <a:latin typeface="Verdana"/>
                <a:cs typeface="Verdana"/>
              </a:rPr>
              <a:t>z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di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80" dirty="0">
                <a:latin typeface="Verdana"/>
                <a:cs typeface="Verdana"/>
              </a:rPr>
              <a:t>ni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ku</a:t>
            </a:r>
            <a:r>
              <a:rPr sz="1600" spc="-45" dirty="0">
                <a:latin typeface="Verdana"/>
                <a:cs typeface="Verdana"/>
              </a:rPr>
              <a:t>l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70" dirty="0">
                <a:latin typeface="Verdana"/>
                <a:cs typeface="Verdana"/>
              </a:rPr>
              <a:t>ana</a:t>
            </a:r>
            <a:r>
              <a:rPr sz="1600" spc="-75" dirty="0">
                <a:latin typeface="Verdana"/>
                <a:cs typeface="Verdana"/>
              </a:rPr>
              <a:t>rak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-65" dirty="0">
                <a:latin typeface="Verdana"/>
                <a:cs typeface="Verdana"/>
              </a:rPr>
              <a:t>az</a:t>
            </a:r>
            <a:r>
              <a:rPr sz="1600" spc="-20" dirty="0">
                <a:latin typeface="Verdana"/>
                <a:cs typeface="Verdana"/>
              </a:rPr>
              <a:t>ı</a:t>
            </a:r>
            <a:r>
              <a:rPr sz="1600" spc="-105" dirty="0">
                <a:latin typeface="Verdana"/>
                <a:cs typeface="Verdana"/>
              </a:rPr>
              <a:t>lı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-120" dirty="0">
                <a:latin typeface="Verdana"/>
                <a:cs typeface="Verdana"/>
              </a:rPr>
              <a:t>ı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20" dirty="0">
                <a:latin typeface="Verdana"/>
                <a:cs typeface="Verdana"/>
              </a:rPr>
              <a:t>ş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ey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20" dirty="0">
                <a:latin typeface="Verdana"/>
                <a:cs typeface="Verdana"/>
              </a:rPr>
              <a:t>ş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-80" dirty="0">
                <a:latin typeface="Verdana"/>
                <a:cs typeface="Verdana"/>
              </a:rPr>
              <a:t>ni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spc="0" dirty="0">
                <a:latin typeface="Verdana"/>
                <a:cs typeface="Verdana"/>
              </a:rPr>
              <a:t>ı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75" dirty="0">
                <a:latin typeface="Verdana"/>
                <a:cs typeface="Verdana"/>
              </a:rPr>
              <a:t>ar.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75" dirty="0"/>
              <a:t>Yazılım</a:t>
            </a:r>
            <a:r>
              <a:rPr sz="4000" spc="-285" dirty="0"/>
              <a:t> 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00" dirty="0">
                <a:latin typeface="Verdana"/>
                <a:cs typeface="Verdana"/>
              </a:rPr>
              <a:t> </a:t>
            </a: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2</a:t>
            </a:r>
            <a:r>
              <a:rPr sz="4000" spc="-345" dirty="0"/>
              <a:t>)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14575"/>
            <a:ext cx="6547484" cy="3402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039"/>
              </a:lnSpc>
              <a:buClr>
                <a:srgbClr val="FF6700"/>
              </a:buClr>
              <a:buSzPct val="76470"/>
              <a:buFont typeface="Wingdings"/>
              <a:buChar char=""/>
              <a:tabLst>
                <a:tab pos="287655" algn="l"/>
              </a:tabLst>
            </a:pPr>
            <a:r>
              <a:rPr sz="1700" spc="55" dirty="0">
                <a:solidFill>
                  <a:srgbClr val="C00000"/>
                </a:solidFill>
                <a:latin typeface="Verdana"/>
                <a:cs typeface="Verdana"/>
              </a:rPr>
              <a:t>Ge</a:t>
            </a:r>
            <a:r>
              <a:rPr sz="1700" spc="3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700" spc="-12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700" spc="-185" dirty="0">
                <a:solidFill>
                  <a:srgbClr val="C00000"/>
                </a:solidFill>
                <a:latin typeface="Verdana"/>
                <a:cs typeface="Verdana"/>
              </a:rPr>
              <a:t>ş</a:t>
            </a:r>
            <a:r>
              <a:rPr sz="1700" spc="-16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700" spc="-60" dirty="0">
                <a:solidFill>
                  <a:srgbClr val="C00000"/>
                </a:solidFill>
                <a:latin typeface="Verdana"/>
                <a:cs typeface="Verdana"/>
              </a:rPr>
              <a:t>rme</a:t>
            </a:r>
            <a:r>
              <a:rPr sz="1700" spc="-1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spc="125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700" spc="-65" dirty="0">
                <a:solidFill>
                  <a:srgbClr val="C00000"/>
                </a:solidFill>
                <a:latin typeface="Verdana"/>
                <a:cs typeface="Verdana"/>
              </a:rPr>
              <a:t>şamas</a:t>
            </a:r>
            <a:r>
              <a:rPr sz="1700" spc="-25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1700" spc="-150" dirty="0">
                <a:solidFill>
                  <a:srgbClr val="C00000"/>
                </a:solidFill>
                <a:latin typeface="Verdana"/>
                <a:cs typeface="Verdana"/>
              </a:rPr>
              <a:t>,</a:t>
            </a:r>
            <a:endParaRPr sz="1700">
              <a:latin typeface="Verdana"/>
              <a:cs typeface="Verdana"/>
            </a:endParaRPr>
          </a:p>
          <a:p>
            <a:pPr marL="652780" lvl="1" indent="-247015">
              <a:lnSpc>
                <a:spcPts val="1800"/>
              </a:lnSpc>
              <a:buClr>
                <a:srgbClr val="93C500"/>
              </a:buClr>
              <a:buSzPct val="73333"/>
              <a:buFont typeface="Wingdings"/>
              <a:buChar char=""/>
              <a:tabLst>
                <a:tab pos="653415" algn="l"/>
              </a:tabLst>
            </a:pPr>
            <a:r>
              <a:rPr sz="1500" spc="-105" dirty="0">
                <a:latin typeface="Verdana"/>
                <a:cs typeface="Verdana"/>
              </a:rPr>
              <a:t>Pr</a:t>
            </a:r>
            <a:r>
              <a:rPr sz="1500" spc="-20" dirty="0">
                <a:latin typeface="Verdana"/>
                <a:cs typeface="Verdana"/>
              </a:rPr>
              <a:t>og</a:t>
            </a:r>
            <a:r>
              <a:rPr sz="1500" spc="-10" dirty="0">
                <a:latin typeface="Verdana"/>
                <a:cs typeface="Verdana"/>
              </a:rPr>
              <a:t>r</a:t>
            </a:r>
            <a:r>
              <a:rPr sz="1500" spc="35" dirty="0">
                <a:latin typeface="Verdana"/>
                <a:cs typeface="Verdana"/>
              </a:rPr>
              <a:t>amcı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/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45" dirty="0">
                <a:latin typeface="Verdana"/>
                <a:cs typeface="Verdana"/>
              </a:rPr>
              <a:t>Ge</a:t>
            </a:r>
            <a:r>
              <a:rPr sz="1500" spc="20" dirty="0">
                <a:latin typeface="Verdana"/>
                <a:cs typeface="Verdana"/>
              </a:rPr>
              <a:t>l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-80" dirty="0">
                <a:latin typeface="Verdana"/>
                <a:cs typeface="Verdana"/>
              </a:rPr>
              <a:t>t</a:t>
            </a:r>
            <a:r>
              <a:rPr sz="1500" spc="-105" dirty="0">
                <a:latin typeface="Verdana"/>
                <a:cs typeface="Verdana"/>
              </a:rPr>
              <a:t>i</a:t>
            </a:r>
            <a:r>
              <a:rPr sz="1500" spc="-150" dirty="0">
                <a:latin typeface="Verdana"/>
                <a:cs typeface="Verdana"/>
              </a:rPr>
              <a:t>ri</a:t>
            </a:r>
            <a:r>
              <a:rPr sz="1500" spc="35" dirty="0">
                <a:latin typeface="Verdana"/>
                <a:cs typeface="Verdana"/>
              </a:rPr>
              <a:t>ci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/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Y</a:t>
            </a:r>
            <a:r>
              <a:rPr sz="1500" spc="-60" dirty="0">
                <a:latin typeface="Verdana"/>
                <a:cs typeface="Verdana"/>
              </a:rPr>
              <a:t>az</a:t>
            </a:r>
            <a:r>
              <a:rPr sz="1500" spc="-25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85" dirty="0">
                <a:latin typeface="Verdana"/>
                <a:cs typeface="Verdana"/>
              </a:rPr>
              <a:t>ım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Uzma</a:t>
            </a:r>
            <a:r>
              <a:rPr sz="1500" spc="-55" dirty="0">
                <a:latin typeface="Verdana"/>
                <a:cs typeface="Verdana"/>
              </a:rPr>
              <a:t>n</a:t>
            </a:r>
            <a:r>
              <a:rPr sz="1500" spc="-114" dirty="0">
                <a:latin typeface="Verdana"/>
                <a:cs typeface="Verdana"/>
              </a:rPr>
              <a:t>ı</a:t>
            </a:r>
            <a:endParaRPr sz="1500">
              <a:latin typeface="Verdana"/>
              <a:cs typeface="Verdana"/>
            </a:endParaRPr>
          </a:p>
          <a:p>
            <a:pPr marL="927100" marR="238125" lvl="2" indent="-247015">
              <a:lnSpc>
                <a:spcPts val="1340"/>
              </a:lnSpc>
              <a:spcBef>
                <a:spcPts val="33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400" spc="-114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gram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2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m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-55" dirty="0">
                <a:latin typeface="Verdana"/>
                <a:cs typeface="Verdana"/>
              </a:rPr>
              <a:t>eri</a:t>
            </a:r>
            <a:r>
              <a:rPr sz="1400" spc="-95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25" dirty="0">
                <a:latin typeface="Verdana"/>
                <a:cs typeface="Verdana"/>
              </a:rPr>
              <a:t>ekno</a:t>
            </a:r>
            <a:r>
              <a:rPr sz="1400" spc="-10" dirty="0">
                <a:latin typeface="Verdana"/>
                <a:cs typeface="Verdana"/>
              </a:rPr>
              <a:t>l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210" dirty="0">
                <a:latin typeface="Verdana"/>
                <a:cs typeface="Verdana"/>
              </a:rPr>
              <a:t>j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-55" dirty="0">
                <a:latin typeface="Verdana"/>
                <a:cs typeface="Verdana"/>
              </a:rPr>
              <a:t>eri</a:t>
            </a:r>
            <a:r>
              <a:rPr sz="1400" spc="-95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k</a:t>
            </a:r>
            <a:r>
              <a:rPr sz="1400" spc="-95" dirty="0">
                <a:latin typeface="Verdana"/>
                <a:cs typeface="Verdana"/>
              </a:rPr>
              <a:t>u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5" dirty="0">
                <a:latin typeface="Verdana"/>
                <a:cs typeface="Verdana"/>
              </a:rPr>
              <a:t>ana</a:t>
            </a:r>
            <a:r>
              <a:rPr sz="140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ak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ü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-35" dirty="0">
                <a:latin typeface="Verdana"/>
                <a:cs typeface="Verdana"/>
              </a:rPr>
              <a:t>ün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ge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90" dirty="0">
                <a:latin typeface="Verdana"/>
                <a:cs typeface="Verdana"/>
              </a:rPr>
              <a:t>ş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ren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k</a:t>
            </a:r>
            <a:r>
              <a:rPr sz="1400" spc="-55" dirty="0">
                <a:latin typeface="Verdana"/>
                <a:cs typeface="Verdana"/>
              </a:rPr>
              <a:t>i</a:t>
            </a:r>
            <a:r>
              <a:rPr sz="1400" spc="-204" dirty="0">
                <a:latin typeface="Verdana"/>
                <a:cs typeface="Verdana"/>
              </a:rPr>
              <a:t>ş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50" dirty="0">
                <a:latin typeface="Verdana"/>
                <a:cs typeface="Verdana"/>
              </a:rPr>
              <a:t>r.</a:t>
            </a:r>
            <a:endParaRPr sz="1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10"/>
              </a:spcBef>
              <a:buClr>
                <a:srgbClr val="93C500"/>
              </a:buClr>
              <a:buSzPct val="73333"/>
              <a:buFont typeface="Wingdings"/>
              <a:buChar char=""/>
              <a:tabLst>
                <a:tab pos="653415" algn="l"/>
              </a:tabLst>
            </a:pPr>
            <a:r>
              <a:rPr sz="1500" spc="-30" dirty="0">
                <a:latin typeface="Verdana"/>
                <a:cs typeface="Verdana"/>
              </a:rPr>
              <a:t>Y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25" dirty="0">
                <a:latin typeface="Verdana"/>
                <a:cs typeface="Verdana"/>
              </a:rPr>
              <a:t>z</a:t>
            </a:r>
            <a:r>
              <a:rPr sz="1500" spc="-105" dirty="0">
                <a:latin typeface="Verdana"/>
                <a:cs typeface="Verdana"/>
              </a:rPr>
              <a:t>ıl</a:t>
            </a:r>
            <a:r>
              <a:rPr sz="1500" spc="-85" dirty="0">
                <a:latin typeface="Verdana"/>
                <a:cs typeface="Verdana"/>
              </a:rPr>
              <a:t>ım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30" dirty="0">
                <a:latin typeface="Verdana"/>
                <a:cs typeface="Verdana"/>
              </a:rPr>
              <a:t>Müh</a:t>
            </a:r>
            <a:r>
              <a:rPr sz="1500" spc="15" dirty="0">
                <a:latin typeface="Verdana"/>
                <a:cs typeface="Verdana"/>
              </a:rPr>
              <a:t>e</a:t>
            </a:r>
            <a:r>
              <a:rPr sz="1500" spc="-20" dirty="0">
                <a:latin typeface="Verdana"/>
                <a:cs typeface="Verdana"/>
              </a:rPr>
              <a:t>nd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14" dirty="0">
                <a:latin typeface="Verdana"/>
                <a:cs typeface="Verdana"/>
              </a:rPr>
              <a:t>i</a:t>
            </a:r>
            <a:endParaRPr sz="1500">
              <a:latin typeface="Verdana"/>
              <a:cs typeface="Verdana"/>
            </a:endParaRPr>
          </a:p>
          <a:p>
            <a:pPr marL="927100" marR="5080" lvl="2" indent="-247015">
              <a:lnSpc>
                <a:spcPts val="1340"/>
              </a:lnSpc>
              <a:spcBef>
                <a:spcPts val="33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400" spc="-185" dirty="0">
                <a:latin typeface="Verdana"/>
                <a:cs typeface="Verdana"/>
              </a:rPr>
              <a:t>B</a:t>
            </a:r>
            <a:r>
              <a:rPr sz="1400" spc="-60" dirty="0">
                <a:latin typeface="Verdana"/>
                <a:cs typeface="Verdana"/>
              </a:rPr>
              <a:t>i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ya</a:t>
            </a:r>
            <a:r>
              <a:rPr sz="1400" spc="-160" dirty="0">
                <a:latin typeface="Verdana"/>
                <a:cs typeface="Verdana"/>
              </a:rPr>
              <a:t>z</a:t>
            </a:r>
            <a:r>
              <a:rPr sz="1400" spc="-65" dirty="0">
                <a:latin typeface="Verdana"/>
                <a:cs typeface="Verdana"/>
              </a:rPr>
              <a:t>ı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ı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35" dirty="0">
                <a:latin typeface="Verdana"/>
                <a:cs typeface="Verdana"/>
              </a:rPr>
              <a:t>ü</a:t>
            </a:r>
            <a:r>
              <a:rPr sz="1400" spc="-4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204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ya</a:t>
            </a:r>
            <a:r>
              <a:rPr sz="1400" spc="-160" dirty="0">
                <a:latin typeface="Verdana"/>
                <a:cs typeface="Verdana"/>
              </a:rPr>
              <a:t>z</a:t>
            </a:r>
            <a:r>
              <a:rPr sz="1400" spc="-65" dirty="0">
                <a:latin typeface="Verdana"/>
                <a:cs typeface="Verdana"/>
              </a:rPr>
              <a:t>ı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ı</a:t>
            </a:r>
            <a:r>
              <a:rPr sz="1400" spc="-60" dirty="0">
                <a:latin typeface="Verdana"/>
                <a:cs typeface="Verdana"/>
              </a:rPr>
              <a:t>m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60" dirty="0">
                <a:latin typeface="Verdana"/>
                <a:cs typeface="Verdana"/>
              </a:rPr>
              <a:t>g</a:t>
            </a:r>
            <a:r>
              <a:rPr sz="1400" spc="-110" dirty="0">
                <a:latin typeface="Verdana"/>
                <a:cs typeface="Verdana"/>
              </a:rPr>
              <a:t>il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üm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aşama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35" dirty="0">
                <a:latin typeface="Verdana"/>
                <a:cs typeface="Verdana"/>
              </a:rPr>
              <a:t>arda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bu</a:t>
            </a:r>
            <a:r>
              <a:rPr sz="1400" spc="0" dirty="0">
                <a:latin typeface="Verdana"/>
                <a:cs typeface="Verdana"/>
              </a:rPr>
              <a:t>l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55" dirty="0">
                <a:latin typeface="Verdana"/>
                <a:cs typeface="Verdana"/>
              </a:rPr>
              <a:t>n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90" dirty="0">
                <a:latin typeface="Verdana"/>
                <a:cs typeface="Verdana"/>
              </a:rPr>
              <a:t>b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135" dirty="0">
                <a:latin typeface="Verdana"/>
                <a:cs typeface="Verdana"/>
              </a:rPr>
              <a:t>e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-25" dirty="0">
                <a:latin typeface="Verdana"/>
                <a:cs typeface="Verdana"/>
              </a:rPr>
              <a:t>ek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ö</a:t>
            </a:r>
            <a:r>
              <a:rPr sz="1400" spc="-70" dirty="0">
                <a:latin typeface="Verdana"/>
                <a:cs typeface="Verdana"/>
              </a:rPr>
              <a:t>ze</a:t>
            </a:r>
            <a:r>
              <a:rPr sz="1400" spc="-30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135" dirty="0">
                <a:latin typeface="Verdana"/>
                <a:cs typeface="Verdana"/>
              </a:rPr>
              <a:t>k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ah</a:t>
            </a:r>
            <a:r>
              <a:rPr sz="1400" spc="0" dirty="0">
                <a:latin typeface="Verdana"/>
                <a:cs typeface="Verdana"/>
              </a:rPr>
              <a:t>i</a:t>
            </a:r>
            <a:r>
              <a:rPr sz="1400" spc="85" dirty="0">
                <a:latin typeface="Verdana"/>
                <a:cs typeface="Verdana"/>
              </a:rPr>
              <a:t>p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k</a:t>
            </a:r>
            <a:r>
              <a:rPr sz="1400" spc="-55" dirty="0">
                <a:latin typeface="Verdana"/>
                <a:cs typeface="Verdana"/>
              </a:rPr>
              <a:t>i</a:t>
            </a:r>
            <a:r>
              <a:rPr sz="1400" spc="-204" dirty="0">
                <a:latin typeface="Verdana"/>
                <a:cs typeface="Verdana"/>
              </a:rPr>
              <a:t>ş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50" dirty="0">
                <a:latin typeface="Verdana"/>
                <a:cs typeface="Verdana"/>
              </a:rPr>
              <a:t>r.</a:t>
            </a:r>
            <a:endParaRPr sz="1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6666"/>
              <a:buFont typeface="Wingdings"/>
              <a:buChar char=""/>
              <a:tabLst>
                <a:tab pos="653415" algn="l"/>
              </a:tabLst>
            </a:pPr>
            <a:r>
              <a:rPr sz="1500" spc="-25" dirty="0">
                <a:latin typeface="Verdana"/>
                <a:cs typeface="Verdana"/>
              </a:rPr>
              <a:t>Y</a:t>
            </a:r>
            <a:r>
              <a:rPr sz="1500" spc="-60" dirty="0">
                <a:latin typeface="Verdana"/>
                <a:cs typeface="Verdana"/>
              </a:rPr>
              <a:t>az</a:t>
            </a:r>
            <a:r>
              <a:rPr sz="1500" spc="-25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85" dirty="0">
                <a:latin typeface="Verdana"/>
                <a:cs typeface="Verdana"/>
              </a:rPr>
              <a:t>ım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</a:t>
            </a:r>
            <a:r>
              <a:rPr sz="1500" spc="15" dirty="0">
                <a:latin typeface="Verdana"/>
                <a:cs typeface="Verdana"/>
              </a:rPr>
              <a:t>i</a:t>
            </a:r>
            <a:r>
              <a:rPr sz="1500" spc="-60" dirty="0">
                <a:latin typeface="Verdana"/>
                <a:cs typeface="Verdana"/>
              </a:rPr>
              <a:t>marı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/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Y</a:t>
            </a:r>
            <a:r>
              <a:rPr sz="1500" spc="-60" dirty="0">
                <a:latin typeface="Verdana"/>
                <a:cs typeface="Verdana"/>
              </a:rPr>
              <a:t>az</a:t>
            </a:r>
            <a:r>
              <a:rPr sz="1500" spc="-25" dirty="0">
                <a:latin typeface="Verdana"/>
                <a:cs typeface="Verdana"/>
              </a:rPr>
              <a:t>ı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-85" dirty="0">
                <a:latin typeface="Verdana"/>
                <a:cs typeface="Verdana"/>
              </a:rPr>
              <a:t>ım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Dan</a:t>
            </a:r>
            <a:r>
              <a:rPr sz="1500" spc="-5" dirty="0">
                <a:latin typeface="Verdana"/>
                <a:cs typeface="Verdana"/>
              </a:rPr>
              <a:t>ı</a:t>
            </a:r>
            <a:r>
              <a:rPr sz="1500" spc="-200" dirty="0">
                <a:latin typeface="Verdana"/>
                <a:cs typeface="Verdana"/>
              </a:rPr>
              <a:t>ş</a:t>
            </a:r>
            <a:r>
              <a:rPr sz="1500" spc="10" dirty="0">
                <a:latin typeface="Verdana"/>
                <a:cs typeface="Verdana"/>
              </a:rPr>
              <a:t>ma</a:t>
            </a:r>
            <a:r>
              <a:rPr sz="1500" dirty="0">
                <a:latin typeface="Verdana"/>
                <a:cs typeface="Verdana"/>
              </a:rPr>
              <a:t>n</a:t>
            </a:r>
            <a:r>
              <a:rPr sz="1500" spc="-114" dirty="0">
                <a:latin typeface="Verdana"/>
                <a:cs typeface="Verdana"/>
              </a:rPr>
              <a:t>ı</a:t>
            </a:r>
            <a:endParaRPr sz="1500">
              <a:latin typeface="Verdana"/>
              <a:cs typeface="Verdana"/>
            </a:endParaRPr>
          </a:p>
          <a:p>
            <a:pPr marL="927100" marR="130175" lvl="2" indent="-247015">
              <a:lnSpc>
                <a:spcPct val="80000"/>
              </a:lnSpc>
              <a:spcBef>
                <a:spcPts val="34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400" spc="-114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jede</a:t>
            </a:r>
            <a:r>
              <a:rPr sz="1400" spc="-110" dirty="0">
                <a:latin typeface="Verdana"/>
                <a:cs typeface="Verdana"/>
              </a:rPr>
              <a:t> ku</a:t>
            </a:r>
            <a:r>
              <a:rPr sz="1400" spc="-45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40" dirty="0">
                <a:latin typeface="Verdana"/>
                <a:cs typeface="Verdana"/>
              </a:rPr>
              <a:t>a</a:t>
            </a:r>
            <a:r>
              <a:rPr sz="1400" spc="25" dirty="0">
                <a:latin typeface="Verdana"/>
                <a:cs typeface="Verdana"/>
              </a:rPr>
              <a:t>n</a:t>
            </a:r>
            <a:r>
              <a:rPr sz="1400" spc="-100" dirty="0">
                <a:latin typeface="Verdana"/>
                <a:cs typeface="Verdana"/>
              </a:rPr>
              <a:t>ı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155" dirty="0">
                <a:latin typeface="Verdana"/>
                <a:cs typeface="Verdana"/>
              </a:rPr>
              <a:t>a</a:t>
            </a:r>
            <a:r>
              <a:rPr sz="1400" spc="125" dirty="0">
                <a:latin typeface="Verdana"/>
                <a:cs typeface="Verdana"/>
              </a:rPr>
              <a:t>c</a:t>
            </a:r>
            <a:r>
              <a:rPr sz="1400" spc="-5" dirty="0">
                <a:latin typeface="Verdana"/>
                <a:cs typeface="Verdana"/>
              </a:rPr>
              <a:t>ak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ekn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210" dirty="0">
                <a:latin typeface="Verdana"/>
                <a:cs typeface="Verdana"/>
              </a:rPr>
              <a:t>j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-70" dirty="0">
                <a:latin typeface="Verdana"/>
                <a:cs typeface="Verdana"/>
              </a:rPr>
              <a:t>eri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10" dirty="0">
                <a:latin typeface="Verdana"/>
                <a:cs typeface="Verdana"/>
              </a:rPr>
              <a:t>eçer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-75" dirty="0">
                <a:latin typeface="Verdana"/>
                <a:cs typeface="Verdana"/>
              </a:rPr>
              <a:t>er,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</a:t>
            </a:r>
            <a:r>
              <a:rPr sz="1400" spc="-60" dirty="0">
                <a:latin typeface="Verdana"/>
                <a:cs typeface="Verdana"/>
              </a:rPr>
              <a:t>je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do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210" dirty="0">
                <a:latin typeface="Verdana"/>
                <a:cs typeface="Verdana"/>
              </a:rPr>
              <a:t>j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204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ü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60" dirty="0">
                <a:latin typeface="Verdana"/>
                <a:cs typeface="Verdana"/>
              </a:rPr>
              <a:t>eç</a:t>
            </a:r>
            <a:r>
              <a:rPr sz="1400" spc="5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65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30" dirty="0">
                <a:latin typeface="Verdana"/>
                <a:cs typeface="Verdana"/>
              </a:rPr>
              <a:t>a</a:t>
            </a:r>
            <a:r>
              <a:rPr sz="1400" spc="40" dirty="0">
                <a:latin typeface="Verdana"/>
                <a:cs typeface="Verdana"/>
              </a:rPr>
              <a:t>v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iy</a:t>
            </a:r>
            <a:r>
              <a:rPr sz="1400" spc="60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5" dirty="0">
                <a:latin typeface="Verdana"/>
                <a:cs typeface="Verdana"/>
              </a:rPr>
              <a:t>er</a:t>
            </a:r>
            <a:r>
              <a:rPr sz="1400" spc="-15" dirty="0">
                <a:latin typeface="Verdana"/>
                <a:cs typeface="Verdana"/>
              </a:rPr>
              <a:t>d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bu</a:t>
            </a:r>
            <a:r>
              <a:rPr sz="1400" spc="0" dirty="0">
                <a:latin typeface="Verdana"/>
                <a:cs typeface="Verdana"/>
              </a:rPr>
              <a:t>l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u</a:t>
            </a:r>
            <a:r>
              <a:rPr sz="1400" spc="-105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ar,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uyg</a:t>
            </a:r>
            <a:r>
              <a:rPr sz="1400" spc="-70" dirty="0">
                <a:latin typeface="Verdana"/>
                <a:cs typeface="Verdana"/>
              </a:rPr>
              <a:t>ul</a:t>
            </a:r>
            <a:r>
              <a:rPr sz="1400" spc="2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m</a:t>
            </a:r>
            <a:r>
              <a:rPr sz="1400" spc="40" dirty="0">
                <a:latin typeface="Verdana"/>
                <a:cs typeface="Verdana"/>
              </a:rPr>
              <a:t>a</a:t>
            </a:r>
            <a:r>
              <a:rPr sz="1400" spc="25" dirty="0">
                <a:latin typeface="Verdana"/>
                <a:cs typeface="Verdana"/>
              </a:rPr>
              <a:t>n</a:t>
            </a:r>
            <a:r>
              <a:rPr sz="1400" spc="-100" dirty="0">
                <a:latin typeface="Verdana"/>
                <a:cs typeface="Verdana"/>
              </a:rPr>
              <a:t>ı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genel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asar</a:t>
            </a:r>
            <a:r>
              <a:rPr sz="1400" spc="-90" dirty="0">
                <a:latin typeface="Verdana"/>
                <a:cs typeface="Verdana"/>
              </a:rPr>
              <a:t>ı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ya</a:t>
            </a:r>
            <a:r>
              <a:rPr sz="1400" spc="-15" dirty="0">
                <a:latin typeface="Verdana"/>
                <a:cs typeface="Verdana"/>
              </a:rPr>
              <a:t>p</a:t>
            </a:r>
            <a:r>
              <a:rPr sz="1400" spc="0" dirty="0">
                <a:latin typeface="Verdana"/>
                <a:cs typeface="Verdana"/>
              </a:rPr>
              <a:t>ı</a:t>
            </a:r>
            <a:r>
              <a:rPr sz="1400" spc="-204" dirty="0">
                <a:latin typeface="Verdana"/>
                <a:cs typeface="Verdana"/>
              </a:rPr>
              <a:t>s</a:t>
            </a:r>
            <a:r>
              <a:rPr sz="1400" spc="-110" dirty="0">
                <a:latin typeface="Verdana"/>
                <a:cs typeface="Verdana"/>
              </a:rPr>
              <a:t>ı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ı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120" dirty="0">
                <a:latin typeface="Verdana"/>
                <a:cs typeface="Verdana"/>
              </a:rPr>
              <a:t>u</a:t>
            </a:r>
            <a:r>
              <a:rPr sz="1400" spc="-110" dirty="0">
                <a:latin typeface="Verdana"/>
                <a:cs typeface="Verdana"/>
              </a:rPr>
              <a:t>ş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25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-105" dirty="0">
                <a:latin typeface="Verdana"/>
                <a:cs typeface="Verdana"/>
              </a:rPr>
              <a:t>ur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k</a:t>
            </a:r>
            <a:r>
              <a:rPr sz="1400" spc="-25" dirty="0">
                <a:latin typeface="Verdana"/>
                <a:cs typeface="Verdana"/>
              </a:rPr>
              <a:t>o</a:t>
            </a:r>
            <a:r>
              <a:rPr sz="1400" spc="-85" dirty="0">
                <a:latin typeface="Verdana"/>
                <a:cs typeface="Verdana"/>
              </a:rPr>
              <a:t>r</a:t>
            </a:r>
            <a:r>
              <a:rPr sz="1400" spc="-130" dirty="0">
                <a:latin typeface="Verdana"/>
                <a:cs typeface="Verdana"/>
              </a:rPr>
              <a:t>u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ar,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</a:t>
            </a:r>
            <a:r>
              <a:rPr sz="1400" spc="-65" dirty="0">
                <a:latin typeface="Verdana"/>
                <a:cs typeface="Verdana"/>
              </a:rPr>
              <a:t>jeni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doğ</a:t>
            </a:r>
            <a:r>
              <a:rPr sz="1400" spc="-105" dirty="0">
                <a:latin typeface="Verdana"/>
                <a:cs typeface="Verdana"/>
              </a:rPr>
              <a:t>ru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an</a:t>
            </a:r>
            <a:r>
              <a:rPr sz="1400" spc="0" dirty="0">
                <a:latin typeface="Verdana"/>
                <a:cs typeface="Verdana"/>
              </a:rPr>
              <a:t>ı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an</a:t>
            </a:r>
            <a:r>
              <a:rPr sz="1400" spc="5" dirty="0">
                <a:latin typeface="Verdana"/>
                <a:cs typeface="Verdana"/>
              </a:rPr>
              <a:t>m</a:t>
            </a:r>
            <a:r>
              <a:rPr sz="1400" spc="-40" dirty="0">
                <a:latin typeface="Verdana"/>
                <a:cs typeface="Verdana"/>
              </a:rPr>
              <a:t>a</a:t>
            </a:r>
            <a:r>
              <a:rPr sz="1400" spc="-55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ı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ı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35" dirty="0">
                <a:latin typeface="Verdana"/>
                <a:cs typeface="Verdana"/>
              </a:rPr>
              <a:t>ağ</a:t>
            </a:r>
            <a:r>
              <a:rPr sz="1400" spc="25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arlar,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85">
                <a:latin typeface="Verdana"/>
                <a:cs typeface="Verdana"/>
              </a:rPr>
              <a:t>t</a:t>
            </a:r>
            <a:r>
              <a:rPr sz="1400" spc="-35">
                <a:latin typeface="Verdana"/>
                <a:cs typeface="Verdana"/>
              </a:rPr>
              <a:t>a</a:t>
            </a:r>
            <a:r>
              <a:rPr sz="1400" spc="-40">
                <a:latin typeface="Verdana"/>
                <a:cs typeface="Verdana"/>
              </a:rPr>
              <a:t>s</a:t>
            </a:r>
            <a:r>
              <a:rPr sz="1400" spc="-65">
                <a:latin typeface="Verdana"/>
                <a:cs typeface="Verdana"/>
              </a:rPr>
              <a:t>ar</a:t>
            </a:r>
            <a:r>
              <a:rPr sz="1400" spc="-25">
                <a:latin typeface="Verdana"/>
                <a:cs typeface="Verdana"/>
              </a:rPr>
              <a:t>ı</a:t>
            </a:r>
            <a:r>
              <a:rPr sz="1400" spc="-114">
                <a:latin typeface="Verdana"/>
                <a:cs typeface="Verdana"/>
              </a:rPr>
              <a:t>m</a:t>
            </a:r>
            <a:r>
              <a:rPr sz="1400" spc="-30">
                <a:latin typeface="Verdana"/>
                <a:cs typeface="Verdana"/>
              </a:rPr>
              <a:t>ın</a:t>
            </a:r>
            <a:r>
              <a:rPr sz="1400" spc="-150">
                <a:latin typeface="Verdana"/>
                <a:cs typeface="Verdana"/>
              </a:rPr>
              <a:t> </a:t>
            </a:r>
            <a:r>
              <a:rPr sz="1400" spc="5" smtClean="0">
                <a:latin typeface="Verdana"/>
                <a:cs typeface="Verdana"/>
              </a:rPr>
              <a:t>d</a:t>
            </a:r>
            <a:r>
              <a:rPr lang="tr-TR" sz="1400" spc="5" smtClean="0">
                <a:latin typeface="Verdana"/>
                <a:cs typeface="Verdana"/>
              </a:rPr>
              <a:t>o</a:t>
            </a:r>
            <a:r>
              <a:rPr sz="1400" spc="5" smtClean="0">
                <a:latin typeface="Verdana"/>
                <a:cs typeface="Verdana"/>
              </a:rPr>
              <a:t>küma</a:t>
            </a:r>
            <a:r>
              <a:rPr sz="1400" spc="-5" smtClean="0">
                <a:latin typeface="Verdana"/>
                <a:cs typeface="Verdana"/>
              </a:rPr>
              <a:t>n</a:t>
            </a:r>
            <a:r>
              <a:rPr sz="1400" spc="-85" smtClean="0">
                <a:latin typeface="Verdana"/>
                <a:cs typeface="Verdana"/>
              </a:rPr>
              <a:t>t</a:t>
            </a:r>
            <a:r>
              <a:rPr sz="1400" spc="75" smtClean="0">
                <a:latin typeface="Verdana"/>
                <a:cs typeface="Verdana"/>
              </a:rPr>
              <a:t>e</a:t>
            </a:r>
            <a:r>
              <a:rPr sz="1400" spc="-125" smtClean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75" dirty="0">
                <a:latin typeface="Verdana"/>
                <a:cs typeface="Verdana"/>
              </a:rPr>
              <a:t>d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mes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1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ko</a:t>
            </a:r>
            <a:r>
              <a:rPr sz="1400" spc="15" dirty="0">
                <a:latin typeface="Verdana"/>
                <a:cs typeface="Verdana"/>
              </a:rPr>
              <a:t>dlam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55" dirty="0">
                <a:latin typeface="Verdana"/>
                <a:cs typeface="Verdana"/>
              </a:rPr>
              <a:t>an</a:t>
            </a:r>
            <a:r>
              <a:rPr sz="1400" spc="45" dirty="0">
                <a:latin typeface="Verdana"/>
                <a:cs typeface="Verdana"/>
              </a:rPr>
              <a:t>d</a:t>
            </a:r>
            <a:r>
              <a:rPr sz="1400" spc="-50" dirty="0">
                <a:latin typeface="Verdana"/>
                <a:cs typeface="Verdana"/>
              </a:rPr>
              <a:t>art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65" dirty="0">
                <a:latin typeface="Verdana"/>
                <a:cs typeface="Verdana"/>
              </a:rPr>
              <a:t>ar</a:t>
            </a:r>
            <a:r>
              <a:rPr sz="1400" spc="-20" dirty="0">
                <a:latin typeface="Verdana"/>
                <a:cs typeface="Verdana"/>
              </a:rPr>
              <a:t>ı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0" dirty="0">
                <a:latin typeface="Verdana"/>
                <a:cs typeface="Verdana"/>
              </a:rPr>
              <a:t>ı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be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40" dirty="0">
                <a:latin typeface="Verdana"/>
                <a:cs typeface="Verdana"/>
              </a:rPr>
              <a:t>rl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uğraş</a:t>
            </a:r>
            <a:r>
              <a:rPr sz="1400" spc="-90" dirty="0">
                <a:latin typeface="Verdana"/>
                <a:cs typeface="Verdana"/>
              </a:rPr>
              <a:t>ı</a:t>
            </a:r>
            <a:r>
              <a:rPr sz="1400" spc="-140" dirty="0">
                <a:latin typeface="Verdana"/>
                <a:cs typeface="Verdana"/>
              </a:rPr>
              <a:t>rl</a:t>
            </a:r>
            <a:r>
              <a:rPr sz="1400" spc="-60" dirty="0">
                <a:latin typeface="Verdana"/>
                <a:cs typeface="Verdana"/>
              </a:rPr>
              <a:t>ar.</a:t>
            </a:r>
            <a:endParaRPr sz="1400">
              <a:latin typeface="Verdana"/>
              <a:cs typeface="Verdana"/>
            </a:endParaRPr>
          </a:p>
          <a:p>
            <a:pPr marL="652780" lvl="1" indent="-247015">
              <a:lnSpc>
                <a:spcPts val="1795"/>
              </a:lnSpc>
              <a:buClr>
                <a:srgbClr val="93C500"/>
              </a:buClr>
              <a:buSzPct val="73333"/>
              <a:buFont typeface="Wingdings"/>
              <a:buChar char=""/>
              <a:tabLst>
                <a:tab pos="653415" algn="l"/>
              </a:tabLst>
            </a:pPr>
            <a:r>
              <a:rPr sz="1500" spc="-160" dirty="0">
                <a:latin typeface="Verdana"/>
                <a:cs typeface="Verdana"/>
              </a:rPr>
              <a:t>Ek</a:t>
            </a:r>
            <a:r>
              <a:rPr sz="1500" spc="-65" dirty="0">
                <a:latin typeface="Verdana"/>
                <a:cs typeface="Verdana"/>
              </a:rPr>
              <a:t>i</a:t>
            </a:r>
            <a:r>
              <a:rPr sz="1500" spc="85" dirty="0">
                <a:latin typeface="Verdana"/>
                <a:cs typeface="Verdana"/>
              </a:rPr>
              <a:t>p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70" dirty="0">
                <a:latin typeface="Verdana"/>
                <a:cs typeface="Verdana"/>
              </a:rPr>
              <a:t>L</a:t>
            </a:r>
            <a:r>
              <a:rPr sz="1500" spc="-75" dirty="0">
                <a:latin typeface="Verdana"/>
                <a:cs typeface="Verdana"/>
              </a:rPr>
              <a:t>i</a:t>
            </a:r>
            <a:r>
              <a:rPr sz="1500" spc="95" dirty="0">
                <a:latin typeface="Verdana"/>
                <a:cs typeface="Verdana"/>
              </a:rPr>
              <a:t>d</a:t>
            </a:r>
            <a:r>
              <a:rPr sz="1500" spc="-75" dirty="0">
                <a:latin typeface="Verdana"/>
                <a:cs typeface="Verdana"/>
              </a:rPr>
              <a:t>eri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/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Pr</a:t>
            </a:r>
            <a:r>
              <a:rPr sz="1500" spc="-90" dirty="0">
                <a:latin typeface="Verdana"/>
                <a:cs typeface="Verdana"/>
              </a:rPr>
              <a:t>o</a:t>
            </a:r>
            <a:r>
              <a:rPr sz="1500" spc="-50" dirty="0">
                <a:latin typeface="Verdana"/>
                <a:cs typeface="Verdana"/>
              </a:rPr>
              <a:t>j</a:t>
            </a:r>
            <a:r>
              <a:rPr sz="1500" spc="80" dirty="0">
                <a:latin typeface="Verdana"/>
                <a:cs typeface="Verdana"/>
              </a:rPr>
              <a:t>e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Y</a:t>
            </a:r>
            <a:r>
              <a:rPr sz="1500" spc="-20" dirty="0">
                <a:latin typeface="Verdana"/>
                <a:cs typeface="Verdana"/>
              </a:rPr>
              <a:t>önet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50" dirty="0">
                <a:latin typeface="Verdana"/>
                <a:cs typeface="Verdana"/>
              </a:rPr>
              <a:t>c</a:t>
            </a:r>
            <a:r>
              <a:rPr sz="1500" spc="35" dirty="0">
                <a:latin typeface="Verdana"/>
                <a:cs typeface="Verdana"/>
              </a:rPr>
              <a:t>i</a:t>
            </a:r>
            <a:r>
              <a:rPr sz="1500" spc="-200" dirty="0">
                <a:latin typeface="Verdana"/>
                <a:cs typeface="Verdana"/>
              </a:rPr>
              <a:t>s</a:t>
            </a:r>
            <a:r>
              <a:rPr sz="1500" spc="-114" dirty="0">
                <a:latin typeface="Verdana"/>
                <a:cs typeface="Verdana"/>
              </a:rPr>
              <a:t>i</a:t>
            </a:r>
            <a:endParaRPr sz="1500">
              <a:latin typeface="Verdana"/>
              <a:cs typeface="Verdana"/>
            </a:endParaRPr>
          </a:p>
          <a:p>
            <a:pPr marL="927100" marR="354330" lvl="2" indent="-247015">
              <a:lnSpc>
                <a:spcPct val="80000"/>
              </a:lnSpc>
              <a:spcBef>
                <a:spcPts val="340"/>
              </a:spcBef>
              <a:buClr>
                <a:srgbClr val="93C500"/>
              </a:buClr>
              <a:buSzPct val="75000"/>
              <a:buFont typeface="Wingdings"/>
              <a:buChar char=""/>
              <a:tabLst>
                <a:tab pos="927735" algn="l"/>
              </a:tabLst>
            </a:pPr>
            <a:r>
              <a:rPr sz="1400" spc="-114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je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L</a:t>
            </a:r>
            <a:r>
              <a:rPr sz="1400" spc="-65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r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/</a:t>
            </a:r>
            <a:r>
              <a:rPr sz="1400" spc="-35" dirty="0">
                <a:latin typeface="Verdana"/>
                <a:cs typeface="Verdana"/>
              </a:rPr>
              <a:t>Y</a:t>
            </a:r>
            <a:r>
              <a:rPr sz="1400" spc="55" dirty="0">
                <a:latin typeface="Verdana"/>
                <a:cs typeface="Verdana"/>
              </a:rPr>
              <a:t>ö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65" dirty="0">
                <a:latin typeface="Verdana"/>
                <a:cs typeface="Verdana"/>
              </a:rPr>
              <a:t>c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204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ya</a:t>
            </a:r>
            <a:r>
              <a:rPr sz="1400" spc="-160" dirty="0">
                <a:latin typeface="Verdana"/>
                <a:cs typeface="Verdana"/>
              </a:rPr>
              <a:t>z</a:t>
            </a:r>
            <a:r>
              <a:rPr sz="1400" spc="-65" dirty="0">
                <a:latin typeface="Verdana"/>
                <a:cs typeface="Verdana"/>
              </a:rPr>
              <a:t>ı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ı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ek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b</a:t>
            </a:r>
            <a:r>
              <a:rPr sz="1400" spc="0" dirty="0">
                <a:latin typeface="Verdana"/>
                <a:cs typeface="Verdana"/>
              </a:rPr>
              <a:t>i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arada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70" dirty="0">
                <a:latin typeface="Verdana"/>
                <a:cs typeface="Verdana"/>
              </a:rPr>
              <a:t>u</a:t>
            </a:r>
            <a:r>
              <a:rPr sz="1400" spc="-55" dirty="0">
                <a:latin typeface="Verdana"/>
                <a:cs typeface="Verdana"/>
              </a:rPr>
              <a:t>t</a:t>
            </a:r>
            <a:r>
              <a:rPr sz="1400" spc="40" dirty="0">
                <a:latin typeface="Verdana"/>
                <a:cs typeface="Verdana"/>
              </a:rPr>
              <a:t>an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za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40" dirty="0">
                <a:latin typeface="Verdana"/>
                <a:cs typeface="Verdana"/>
              </a:rPr>
              <a:t>an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ç</a:t>
            </a:r>
            <a:r>
              <a:rPr sz="1400" spc="45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z</a:t>
            </a:r>
            <a:r>
              <a:rPr sz="1400" spc="-4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60" dirty="0">
                <a:latin typeface="Verdana"/>
                <a:cs typeface="Verdana"/>
              </a:rPr>
              <a:t>ge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65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uyu</a:t>
            </a:r>
            <a:r>
              <a:rPr sz="1400" spc="-20" dirty="0">
                <a:latin typeface="Verdana"/>
                <a:cs typeface="Verdana"/>
              </a:rPr>
              <a:t>l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40" dirty="0">
                <a:latin typeface="Verdana"/>
                <a:cs typeface="Verdana"/>
              </a:rPr>
              <a:t>a</a:t>
            </a:r>
            <a:r>
              <a:rPr sz="1400" spc="-55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ı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165" dirty="0">
                <a:latin typeface="Verdana"/>
                <a:cs typeface="Verdana"/>
              </a:rPr>
              <a:t>ç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gerek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i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50" dirty="0">
                <a:latin typeface="Verdana"/>
                <a:cs typeface="Verdana"/>
              </a:rPr>
              <a:t>vas</a:t>
            </a:r>
            <a:r>
              <a:rPr sz="1400" spc="-60" dirty="0">
                <a:latin typeface="Verdana"/>
                <a:cs typeface="Verdana"/>
              </a:rPr>
              <a:t>y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nu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35" dirty="0">
                <a:latin typeface="Verdana"/>
                <a:cs typeface="Verdana"/>
              </a:rPr>
              <a:t>ağ</a:t>
            </a:r>
            <a:r>
              <a:rPr sz="1400" spc="30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ay</a:t>
            </a:r>
            <a:r>
              <a:rPr sz="1400" spc="40" dirty="0">
                <a:latin typeface="Verdana"/>
                <a:cs typeface="Verdana"/>
              </a:rPr>
              <a:t>an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y</a:t>
            </a:r>
            <a:r>
              <a:rPr sz="1400" dirty="0">
                <a:latin typeface="Verdana"/>
                <a:cs typeface="Verdana"/>
              </a:rPr>
              <a:t>ö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165" dirty="0">
                <a:latin typeface="Verdana"/>
                <a:cs typeface="Verdana"/>
              </a:rPr>
              <a:t>c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50" dirty="0">
                <a:latin typeface="Verdana"/>
                <a:cs typeface="Verdana"/>
              </a:rPr>
              <a:t>r.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75" dirty="0"/>
              <a:t>Yazılım</a:t>
            </a:r>
            <a:r>
              <a:rPr sz="4000" spc="-285" dirty="0"/>
              <a:t> </a:t>
            </a:r>
            <a:r>
              <a:rPr sz="4000" spc="-490" dirty="0">
                <a:latin typeface="Verdana"/>
                <a:cs typeface="Verdana"/>
              </a:rPr>
              <a:t>-</a:t>
            </a:r>
            <a:r>
              <a:rPr sz="4000" spc="-300" dirty="0">
                <a:latin typeface="Verdana"/>
                <a:cs typeface="Verdana"/>
              </a:rPr>
              <a:t> </a:t>
            </a: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3</a:t>
            </a:r>
            <a:r>
              <a:rPr sz="4000" spc="-345" dirty="0"/>
              <a:t>)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64867"/>
            <a:ext cx="6587490" cy="321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8415" indent="-274320">
              <a:lnSpc>
                <a:spcPct val="8000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000" spc="-135" dirty="0">
                <a:solidFill>
                  <a:srgbClr val="C00000"/>
                </a:solidFill>
                <a:latin typeface="Verdana"/>
                <a:cs typeface="Verdana"/>
              </a:rPr>
              <a:t>Te</a:t>
            </a:r>
            <a:r>
              <a:rPr sz="2000" spc="-215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2000" spc="-120" dirty="0">
                <a:solidFill>
                  <a:srgbClr val="C00000"/>
                </a:solidFill>
                <a:latin typeface="Verdana"/>
                <a:cs typeface="Verdana"/>
              </a:rPr>
              <a:t>/K</a:t>
            </a:r>
            <a:r>
              <a:rPr sz="2000" spc="155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2000" spc="-14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000" spc="-17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te</a:t>
            </a:r>
            <a:r>
              <a:rPr sz="2000" spc="-1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19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sz="2000" spc="-45" dirty="0">
                <a:solidFill>
                  <a:srgbClr val="C00000"/>
                </a:solidFill>
                <a:latin typeface="Verdana"/>
                <a:cs typeface="Verdana"/>
              </a:rPr>
              <a:t>ü</a:t>
            </a:r>
            <a:r>
              <a:rPr sz="2000" spc="-6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2000" spc="114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2000" spc="105" dirty="0">
                <a:solidFill>
                  <a:srgbClr val="C00000"/>
                </a:solidFill>
                <a:latin typeface="Verdana"/>
                <a:cs typeface="Verdana"/>
              </a:rPr>
              <a:t>nce</a:t>
            </a:r>
            <a:r>
              <a:rPr sz="2000" spc="-18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Verdana"/>
                <a:cs typeface="Verdana"/>
              </a:rPr>
              <a:t>Aşam</a:t>
            </a:r>
            <a:r>
              <a:rPr sz="2000" spc="-100" dirty="0">
                <a:solidFill>
                  <a:srgbClr val="C00000"/>
                </a:solidFill>
                <a:latin typeface="Verdana"/>
                <a:cs typeface="Verdana"/>
              </a:rPr>
              <a:t>as</a:t>
            </a:r>
            <a:r>
              <a:rPr sz="2000" spc="-40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2000" spc="-175" dirty="0">
                <a:solidFill>
                  <a:srgbClr val="C00000"/>
                </a:solidFill>
                <a:latin typeface="Verdana"/>
                <a:cs typeface="Verdana"/>
              </a:rPr>
              <a:t>,</a:t>
            </a:r>
            <a:r>
              <a:rPr sz="2000" spc="-20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C00000"/>
                </a:solidFill>
                <a:latin typeface="Verdana"/>
                <a:cs typeface="Verdana"/>
              </a:rPr>
              <a:t>yazı</a:t>
            </a:r>
            <a:r>
              <a:rPr sz="2000" spc="-4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000" spc="-145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2000" spc="-70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2000" spc="-18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C00000"/>
                </a:solidFill>
                <a:latin typeface="Verdana"/>
                <a:cs typeface="Verdana"/>
              </a:rPr>
              <a:t>proj</a:t>
            </a:r>
            <a:r>
              <a:rPr sz="2000" spc="-4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C00000"/>
                </a:solidFill>
                <a:latin typeface="Verdana"/>
                <a:cs typeface="Verdana"/>
              </a:rPr>
              <a:t>sinin</a:t>
            </a:r>
            <a:r>
              <a:rPr sz="2000" spc="-1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C00000"/>
                </a:solidFill>
                <a:latin typeface="Verdana"/>
                <a:cs typeface="Verdana"/>
              </a:rPr>
              <a:t>andart</a:t>
            </a:r>
            <a:r>
              <a:rPr sz="2000" spc="-80" dirty="0">
                <a:solidFill>
                  <a:srgbClr val="C00000"/>
                </a:solidFill>
                <a:latin typeface="Verdana"/>
                <a:cs typeface="Verdana"/>
              </a:rPr>
              <a:t>la</a:t>
            </a:r>
            <a:r>
              <a:rPr sz="2000" spc="-9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2000" spc="165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2000" spc="-2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y</a:t>
            </a:r>
            <a:r>
              <a:rPr sz="2000" spc="-1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sz="2000" spc="-4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2000" spc="-13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2000" spc="-5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000" spc="-4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ğu</a:t>
            </a:r>
            <a:r>
              <a:rPr sz="2000" spc="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2000" spc="-50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2000" spc="-1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2000" spc="110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2000" spc="-1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C00000"/>
                </a:solidFill>
                <a:latin typeface="Verdana"/>
                <a:cs typeface="Verdana"/>
              </a:rPr>
              <a:t>ih</a:t>
            </a:r>
            <a:r>
              <a:rPr sz="2000" spc="-85" dirty="0">
                <a:solidFill>
                  <a:srgbClr val="C00000"/>
                </a:solidFill>
                <a:latin typeface="Verdana"/>
                <a:cs typeface="Verdana"/>
              </a:rPr>
              <a:t>ti</a:t>
            </a:r>
            <a:r>
              <a:rPr sz="2000" spc="-190" dirty="0">
                <a:solidFill>
                  <a:srgbClr val="C00000"/>
                </a:solidFill>
                <a:latin typeface="Verdana"/>
                <a:cs typeface="Verdana"/>
              </a:rPr>
              <a:t>y</a:t>
            </a:r>
            <a:r>
              <a:rPr sz="2000" spc="110" dirty="0">
                <a:solidFill>
                  <a:srgbClr val="C00000"/>
                </a:solidFill>
                <a:latin typeface="Verdana"/>
                <a:cs typeface="Verdana"/>
              </a:rPr>
              <a:t>aç</a:t>
            </a:r>
            <a:r>
              <a:rPr sz="2000" spc="5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000" spc="-80" dirty="0">
                <a:solidFill>
                  <a:srgbClr val="C00000"/>
                </a:solidFill>
                <a:latin typeface="Verdana"/>
                <a:cs typeface="Verdana"/>
              </a:rPr>
              <a:t>arı</a:t>
            </a:r>
            <a:r>
              <a:rPr sz="2000" spc="-1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ka</a:t>
            </a:r>
            <a:r>
              <a:rPr sz="2000" spc="-225" dirty="0">
                <a:solidFill>
                  <a:srgbClr val="C00000"/>
                </a:solidFill>
                <a:latin typeface="Verdana"/>
                <a:cs typeface="Verdana"/>
              </a:rPr>
              <a:t>rşı</a:t>
            </a:r>
            <a:r>
              <a:rPr sz="2000" spc="-14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000" spc="155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C00000"/>
                </a:solidFill>
                <a:latin typeface="Verdana"/>
                <a:cs typeface="Verdana"/>
              </a:rPr>
              <a:t>dığ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2000" spc="-100" dirty="0">
                <a:solidFill>
                  <a:srgbClr val="C00000"/>
                </a:solidFill>
                <a:latin typeface="Verdana"/>
                <a:cs typeface="Verdana"/>
              </a:rPr>
              <a:t>nı</a:t>
            </a:r>
            <a:r>
              <a:rPr sz="2000" spc="-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C00000"/>
                </a:solidFill>
                <a:latin typeface="Verdana"/>
                <a:cs typeface="Verdana"/>
              </a:rPr>
              <a:t>de</a:t>
            </a:r>
            <a:r>
              <a:rPr sz="2000" spc="70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2000" spc="114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2000" spc="-10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2000" spc="-14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y</a:t>
            </a:r>
            <a:r>
              <a:rPr sz="2000" spc="114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2000" spc="-4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C00000"/>
                </a:solidFill>
                <a:latin typeface="Verdana"/>
                <a:cs typeface="Verdana"/>
              </a:rPr>
              <a:t>ça</a:t>
            </a:r>
            <a:r>
              <a:rPr sz="2000" spc="5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000" spc="-145" dirty="0">
                <a:solidFill>
                  <a:srgbClr val="C00000"/>
                </a:solidFill>
                <a:latin typeface="Verdana"/>
                <a:cs typeface="Verdana"/>
              </a:rPr>
              <a:t>ı</a:t>
            </a:r>
            <a:r>
              <a:rPr sz="2000" spc="-120" dirty="0">
                <a:solidFill>
                  <a:srgbClr val="C00000"/>
                </a:solidFill>
                <a:latin typeface="Verdana"/>
                <a:cs typeface="Verdana"/>
              </a:rPr>
              <a:t>ş</a:t>
            </a:r>
            <a:r>
              <a:rPr sz="2000" spc="-215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C00000"/>
                </a:solidFill>
                <a:latin typeface="Verdana"/>
                <a:cs typeface="Verdana"/>
              </a:rPr>
              <a:t>alar</a:t>
            </a:r>
            <a:r>
              <a:rPr sz="2000" spc="-1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C00000"/>
                </a:solidFill>
                <a:latin typeface="Verdana"/>
                <a:cs typeface="Verdana"/>
              </a:rPr>
              <a:t>de</a:t>
            </a:r>
            <a:r>
              <a:rPr sz="2000" spc="85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2000" spc="114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2000" spc="-175" dirty="0">
                <a:solidFill>
                  <a:srgbClr val="C00000"/>
                </a:solidFill>
                <a:latin typeface="Verdana"/>
                <a:cs typeface="Verdana"/>
              </a:rPr>
              <a:t>k</a:t>
            </a:r>
            <a:r>
              <a:rPr sz="2000" spc="-11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2000" spc="-16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2000" spc="-254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2000" spc="-175" dirty="0">
                <a:solidFill>
                  <a:srgbClr val="C0000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6315"/>
              <a:buFont typeface="Wingdings"/>
              <a:buChar char=""/>
              <a:tabLst>
                <a:tab pos="653415" algn="l"/>
              </a:tabLst>
            </a:pPr>
            <a:r>
              <a:rPr sz="1900" spc="-35" dirty="0">
                <a:latin typeface="Verdana"/>
                <a:cs typeface="Verdana"/>
              </a:rPr>
              <a:t>Y</a:t>
            </a:r>
            <a:r>
              <a:rPr sz="1900" spc="-90" dirty="0">
                <a:latin typeface="Verdana"/>
                <a:cs typeface="Verdana"/>
              </a:rPr>
              <a:t>azı</a:t>
            </a:r>
            <a:r>
              <a:rPr sz="1900" spc="-70" dirty="0">
                <a:latin typeface="Verdana"/>
                <a:cs typeface="Verdana"/>
              </a:rPr>
              <a:t>l</a:t>
            </a:r>
            <a:r>
              <a:rPr sz="1900" spc="-155" dirty="0">
                <a:latin typeface="Verdana"/>
                <a:cs typeface="Verdana"/>
              </a:rPr>
              <a:t>ı</a:t>
            </a:r>
            <a:r>
              <a:rPr sz="1900" spc="-75" dirty="0">
                <a:latin typeface="Verdana"/>
                <a:cs typeface="Verdana"/>
              </a:rPr>
              <a:t>m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80" dirty="0">
                <a:latin typeface="Verdana"/>
                <a:cs typeface="Verdana"/>
              </a:rPr>
              <a:t>Ka</a:t>
            </a:r>
            <a:r>
              <a:rPr sz="1900" spc="-45" dirty="0">
                <a:latin typeface="Verdana"/>
                <a:cs typeface="Verdana"/>
              </a:rPr>
              <a:t>l</a:t>
            </a:r>
            <a:r>
              <a:rPr sz="1900" spc="-130" dirty="0">
                <a:latin typeface="Verdana"/>
                <a:cs typeface="Verdana"/>
              </a:rPr>
              <a:t>i</a:t>
            </a:r>
            <a:r>
              <a:rPr sz="1900" spc="-5" dirty="0">
                <a:latin typeface="Verdana"/>
                <a:cs typeface="Verdana"/>
              </a:rPr>
              <a:t>te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65" dirty="0">
                <a:latin typeface="Verdana"/>
                <a:cs typeface="Verdana"/>
              </a:rPr>
              <a:t>U</a:t>
            </a:r>
            <a:r>
              <a:rPr sz="1900" spc="-60" dirty="0">
                <a:latin typeface="Verdana"/>
                <a:cs typeface="Verdana"/>
              </a:rPr>
              <a:t>zmanı</a:t>
            </a:r>
            <a:endParaRPr sz="1900">
              <a:latin typeface="Verdana"/>
              <a:cs typeface="Verdana"/>
            </a:endParaRPr>
          </a:p>
          <a:p>
            <a:pPr marL="927100" marR="413384" lvl="2" indent="-247015" algn="just">
              <a:lnSpc>
                <a:spcPct val="80000"/>
              </a:lnSpc>
              <a:spcBef>
                <a:spcPts val="41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927735" algn="l"/>
              </a:tabLst>
            </a:pPr>
            <a:r>
              <a:rPr sz="1700" spc="-305" dirty="0">
                <a:latin typeface="Verdana"/>
                <a:cs typeface="Verdana"/>
              </a:rPr>
              <a:t>İ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90" dirty="0">
                <a:latin typeface="Verdana"/>
                <a:cs typeface="Verdana"/>
              </a:rPr>
              <a:t>ya</a:t>
            </a:r>
            <a:r>
              <a:rPr sz="1700" spc="70" dirty="0">
                <a:latin typeface="Verdana"/>
                <a:cs typeface="Verdana"/>
              </a:rPr>
              <a:t>ç</a:t>
            </a:r>
            <a:r>
              <a:rPr sz="1700" spc="-70" dirty="0">
                <a:latin typeface="Verdana"/>
                <a:cs typeface="Verdana"/>
              </a:rPr>
              <a:t>la</a:t>
            </a:r>
            <a:r>
              <a:rPr sz="1700" spc="-80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25" dirty="0">
                <a:latin typeface="Verdana"/>
                <a:cs typeface="Verdana"/>
              </a:rPr>
              <a:t>e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240" dirty="0">
                <a:latin typeface="Verdana"/>
                <a:cs typeface="Verdana"/>
              </a:rPr>
              <a:t>ş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55" dirty="0">
                <a:latin typeface="Verdana"/>
                <a:cs typeface="Verdana"/>
              </a:rPr>
              <a:t>ril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135" dirty="0">
                <a:latin typeface="Verdana"/>
                <a:cs typeface="Verdana"/>
              </a:rPr>
              <a:t>ç</a:t>
            </a:r>
            <a:r>
              <a:rPr sz="1700" spc="165" dirty="0">
                <a:latin typeface="Verdana"/>
                <a:cs typeface="Verdana"/>
              </a:rPr>
              <a:t>ö</a:t>
            </a:r>
            <a:r>
              <a:rPr sz="1700" spc="-95" dirty="0">
                <a:latin typeface="Verdana"/>
                <a:cs typeface="Verdana"/>
              </a:rPr>
              <a:t>z</a:t>
            </a:r>
            <a:r>
              <a:rPr sz="1700" spc="-125" dirty="0">
                <a:latin typeface="Verdana"/>
                <a:cs typeface="Verdana"/>
              </a:rPr>
              <a:t>ü</a:t>
            </a:r>
            <a:r>
              <a:rPr sz="1700" spc="-45" dirty="0">
                <a:latin typeface="Verdana"/>
                <a:cs typeface="Verdana"/>
              </a:rPr>
              <a:t>mün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do</a:t>
            </a:r>
            <a:r>
              <a:rPr sz="1700" spc="95" dirty="0">
                <a:latin typeface="Verdana"/>
                <a:cs typeface="Verdana"/>
              </a:rPr>
              <a:t>ğ</a:t>
            </a:r>
            <a:r>
              <a:rPr sz="1700" spc="-130" dirty="0">
                <a:latin typeface="Verdana"/>
                <a:cs typeface="Verdana"/>
              </a:rPr>
              <a:t>ru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bel</a:t>
            </a:r>
            <a:r>
              <a:rPr sz="1700" spc="-135" dirty="0">
                <a:latin typeface="Verdana"/>
                <a:cs typeface="Verdana"/>
              </a:rPr>
              <a:t>i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25" dirty="0">
                <a:latin typeface="Verdana"/>
                <a:cs typeface="Verdana"/>
              </a:rPr>
              <a:t>e</a:t>
            </a:r>
            <a:r>
              <a:rPr sz="1700" spc="15" dirty="0">
                <a:latin typeface="Verdana"/>
                <a:cs typeface="Verdana"/>
              </a:rPr>
              <a:t>n</a:t>
            </a:r>
            <a:r>
              <a:rPr sz="1700" spc="-15" dirty="0">
                <a:latin typeface="Verdana"/>
                <a:cs typeface="Verdana"/>
              </a:rPr>
              <a:t>ip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bel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5" dirty="0">
                <a:latin typeface="Verdana"/>
                <a:cs typeface="Verdana"/>
              </a:rPr>
              <a:t>med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spc="90" dirty="0">
                <a:latin typeface="Verdana"/>
                <a:cs typeface="Verdana"/>
              </a:rPr>
              <a:t>ğ</a:t>
            </a:r>
            <a:r>
              <a:rPr sz="1700" spc="-50" dirty="0">
                <a:latin typeface="Verdana"/>
                <a:cs typeface="Verdana"/>
              </a:rPr>
              <a:t>i</a:t>
            </a:r>
            <a:r>
              <a:rPr sz="1700" spc="-130" dirty="0">
                <a:latin typeface="Verdana"/>
                <a:cs typeface="Verdana"/>
              </a:rPr>
              <a:t>n</a:t>
            </a:r>
            <a:r>
              <a:rPr sz="1700" spc="-140" dirty="0">
                <a:latin typeface="Verdana"/>
                <a:cs typeface="Verdana"/>
              </a:rPr>
              <a:t>i,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75" dirty="0">
                <a:latin typeface="Verdana"/>
                <a:cs typeface="Verdana"/>
              </a:rPr>
              <a:t>yaz</a:t>
            </a:r>
            <a:r>
              <a:rPr sz="1700" spc="-20" dirty="0">
                <a:latin typeface="Verdana"/>
                <a:cs typeface="Verdana"/>
              </a:rPr>
              <a:t>ı</a:t>
            </a:r>
            <a:r>
              <a:rPr sz="1700" spc="-120" dirty="0">
                <a:latin typeface="Verdana"/>
                <a:cs typeface="Verdana"/>
              </a:rPr>
              <a:t>lı</a:t>
            </a:r>
            <a:r>
              <a:rPr sz="1700" spc="-145" dirty="0">
                <a:latin typeface="Verdana"/>
                <a:cs typeface="Verdana"/>
              </a:rPr>
              <a:t>m</a:t>
            </a:r>
            <a:r>
              <a:rPr sz="1700" spc="-35" dirty="0">
                <a:latin typeface="Verdana"/>
                <a:cs typeface="Verdana"/>
              </a:rPr>
              <a:t>ı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100" dirty="0">
                <a:latin typeface="Verdana"/>
                <a:cs typeface="Verdana"/>
              </a:rPr>
              <a:t>b</a:t>
            </a:r>
            <a:r>
              <a:rPr sz="1700" spc="85" dirty="0">
                <a:latin typeface="Verdana"/>
                <a:cs typeface="Verdana"/>
              </a:rPr>
              <a:t>e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135" dirty="0">
                <a:latin typeface="Verdana"/>
                <a:cs typeface="Verdana"/>
              </a:rPr>
              <a:t>i</a:t>
            </a:r>
            <a:r>
              <a:rPr sz="1700" spc="-225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85" dirty="0">
                <a:latin typeface="Verdana"/>
                <a:cs typeface="Verdana"/>
              </a:rPr>
              <a:t>s</a:t>
            </a:r>
            <a:r>
              <a:rPr sz="1700" spc="-160" dirty="0">
                <a:latin typeface="Verdana"/>
                <a:cs typeface="Verdana"/>
              </a:rPr>
              <a:t>t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5" dirty="0">
                <a:latin typeface="Verdana"/>
                <a:cs typeface="Verdana"/>
              </a:rPr>
              <a:t>dar</a:t>
            </a:r>
            <a:r>
              <a:rPr sz="1700" spc="-25" dirty="0">
                <a:latin typeface="Verdana"/>
                <a:cs typeface="Verdana"/>
              </a:rPr>
              <a:t>t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90" dirty="0">
                <a:latin typeface="Verdana"/>
                <a:cs typeface="Verdana"/>
              </a:rPr>
              <a:t>d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30" dirty="0">
                <a:latin typeface="Verdana"/>
                <a:cs typeface="Verdana"/>
              </a:rPr>
              <a:t>up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20" dirty="0">
                <a:latin typeface="Verdana"/>
                <a:cs typeface="Verdana"/>
              </a:rPr>
              <a:t>mad</a:t>
            </a:r>
            <a:r>
              <a:rPr sz="1700" spc="10" dirty="0">
                <a:latin typeface="Verdana"/>
                <a:cs typeface="Verdana"/>
              </a:rPr>
              <a:t>ı</a:t>
            </a:r>
            <a:r>
              <a:rPr sz="1700" spc="-50" dirty="0">
                <a:latin typeface="Verdana"/>
                <a:cs typeface="Verdana"/>
              </a:rPr>
              <a:t>ğını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35" dirty="0">
                <a:latin typeface="Verdana"/>
                <a:cs typeface="Verdana"/>
              </a:rPr>
              <a:t>dene</a:t>
            </a:r>
            <a:r>
              <a:rPr sz="1700" spc="5" dirty="0">
                <a:latin typeface="Verdana"/>
                <a:cs typeface="Verdana"/>
              </a:rPr>
              <a:t>t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10" dirty="0">
                <a:latin typeface="Verdana"/>
                <a:cs typeface="Verdana"/>
              </a:rPr>
              <a:t>eyen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75" dirty="0">
                <a:latin typeface="Verdana"/>
                <a:cs typeface="Verdana"/>
              </a:rPr>
              <a:t>kiş</a:t>
            </a:r>
            <a:r>
              <a:rPr sz="1700" spc="-100" dirty="0">
                <a:latin typeface="Verdana"/>
                <a:cs typeface="Verdana"/>
              </a:rPr>
              <a:t>i</a:t>
            </a:r>
            <a:r>
              <a:rPr sz="1700" spc="-15" dirty="0">
                <a:latin typeface="Verdana"/>
                <a:cs typeface="Verdana"/>
              </a:rPr>
              <a:t>d</a:t>
            </a:r>
            <a:r>
              <a:rPr sz="1700" spc="-5" dirty="0">
                <a:latin typeface="Verdana"/>
                <a:cs typeface="Verdana"/>
              </a:rPr>
              <a:t>i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  <a:p>
            <a:pPr marL="652780" lvl="1" indent="-247015">
              <a:lnSpc>
                <a:spcPts val="2270"/>
              </a:lnSpc>
              <a:buClr>
                <a:srgbClr val="93C500"/>
              </a:buClr>
              <a:buSzPct val="76315"/>
              <a:buFont typeface="Wingdings"/>
              <a:buChar char=""/>
              <a:tabLst>
                <a:tab pos="653415" algn="l"/>
              </a:tabLst>
            </a:pPr>
            <a:r>
              <a:rPr sz="1900" spc="-385" dirty="0">
                <a:latin typeface="Verdana"/>
                <a:cs typeface="Verdana"/>
              </a:rPr>
              <a:t>T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80" dirty="0">
                <a:latin typeface="Verdana"/>
                <a:cs typeface="Verdana"/>
              </a:rPr>
              <a:t>st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U</a:t>
            </a:r>
            <a:r>
              <a:rPr sz="1900" spc="-70" dirty="0">
                <a:latin typeface="Verdana"/>
                <a:cs typeface="Verdana"/>
              </a:rPr>
              <a:t>zman</a:t>
            </a:r>
            <a:r>
              <a:rPr sz="1900" spc="-40" dirty="0">
                <a:latin typeface="Verdana"/>
                <a:cs typeface="Verdana"/>
              </a:rPr>
              <a:t>ı</a:t>
            </a:r>
            <a:r>
              <a:rPr sz="1900" spc="-30" dirty="0">
                <a:latin typeface="Verdana"/>
                <a:cs typeface="Verdana"/>
              </a:rPr>
              <a:t>/</a:t>
            </a:r>
            <a:r>
              <a:rPr sz="1900" spc="-135" dirty="0">
                <a:latin typeface="Verdana"/>
                <a:cs typeface="Verdana"/>
              </a:rPr>
              <a:t>T</a:t>
            </a:r>
            <a:r>
              <a:rPr sz="1900" spc="-120" dirty="0">
                <a:latin typeface="Verdana"/>
                <a:cs typeface="Verdana"/>
              </a:rPr>
              <a:t>e</a:t>
            </a:r>
            <a:r>
              <a:rPr sz="1900" spc="-180" dirty="0">
                <a:latin typeface="Verdana"/>
                <a:cs typeface="Verdana"/>
              </a:rPr>
              <a:t>st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Mühend</a:t>
            </a:r>
            <a:r>
              <a:rPr sz="1900" spc="15" dirty="0">
                <a:latin typeface="Verdana"/>
                <a:cs typeface="Verdana"/>
              </a:rPr>
              <a:t>i</a:t>
            </a:r>
            <a:r>
              <a:rPr sz="1900" spc="-200" dirty="0">
                <a:latin typeface="Verdana"/>
                <a:cs typeface="Verdana"/>
              </a:rPr>
              <a:t>si</a:t>
            </a:r>
            <a:endParaRPr sz="1900">
              <a:latin typeface="Verdana"/>
              <a:cs typeface="Verdana"/>
            </a:endParaRPr>
          </a:p>
          <a:p>
            <a:pPr marL="927100" lvl="2" indent="-247015">
              <a:lnSpc>
                <a:spcPts val="1839"/>
              </a:lnSpc>
              <a:spcBef>
                <a:spcPts val="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927735" algn="l"/>
              </a:tabLst>
            </a:pPr>
            <a:r>
              <a:rPr sz="1700" spc="-20" dirty="0">
                <a:latin typeface="Verdana"/>
                <a:cs typeface="Verdana"/>
              </a:rPr>
              <a:t>Y</a:t>
            </a:r>
            <a:r>
              <a:rPr sz="1700" spc="-55" dirty="0">
                <a:latin typeface="Verdana"/>
                <a:cs typeface="Verdana"/>
              </a:rPr>
              <a:t>azı</a:t>
            </a:r>
            <a:r>
              <a:rPr sz="1700" spc="-125" dirty="0">
                <a:latin typeface="Verdana"/>
                <a:cs typeface="Verdana"/>
              </a:rPr>
              <a:t>l</a:t>
            </a:r>
            <a:r>
              <a:rPr sz="1700" spc="-140" dirty="0">
                <a:latin typeface="Verdana"/>
                <a:cs typeface="Verdana"/>
              </a:rPr>
              <a:t>ı</a:t>
            </a:r>
            <a:r>
              <a:rPr sz="1700" spc="-60" dirty="0">
                <a:latin typeface="Verdana"/>
                <a:cs typeface="Verdana"/>
              </a:rPr>
              <a:t>m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30" dirty="0">
                <a:latin typeface="Verdana"/>
                <a:cs typeface="Verdana"/>
              </a:rPr>
              <a:t>a</a:t>
            </a:r>
            <a:r>
              <a:rPr sz="1700" dirty="0">
                <a:latin typeface="Verdana"/>
                <a:cs typeface="Verdana"/>
              </a:rPr>
              <a:t>t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85" dirty="0">
                <a:latin typeface="Verdana"/>
                <a:cs typeface="Verdana"/>
              </a:rPr>
              <a:t>nı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14" dirty="0">
                <a:latin typeface="Verdana"/>
                <a:cs typeface="Verdana"/>
              </a:rPr>
              <a:t>t</a:t>
            </a:r>
            <a:r>
              <a:rPr sz="1700" spc="-45" dirty="0">
                <a:latin typeface="Verdana"/>
                <a:cs typeface="Verdana"/>
              </a:rPr>
              <a:t>esp</a:t>
            </a:r>
            <a:r>
              <a:rPr sz="1700" spc="-20" dirty="0">
                <a:latin typeface="Verdana"/>
                <a:cs typeface="Verdana"/>
              </a:rPr>
              <a:t>i</a:t>
            </a:r>
            <a:r>
              <a:rPr sz="1700" spc="-95" dirty="0">
                <a:latin typeface="Verdana"/>
                <a:cs typeface="Verdana"/>
              </a:rPr>
              <a:t>t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-40" dirty="0">
                <a:latin typeface="Verdana"/>
                <a:cs typeface="Verdana"/>
              </a:rPr>
              <a:t>me,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30" dirty="0">
                <a:latin typeface="Verdana"/>
                <a:cs typeface="Verdana"/>
              </a:rPr>
              <a:t>a</a:t>
            </a:r>
            <a:r>
              <a:rPr sz="1700" dirty="0">
                <a:latin typeface="Verdana"/>
                <a:cs typeface="Verdana"/>
              </a:rPr>
              <a:t>t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sebep</a:t>
            </a:r>
            <a:r>
              <a:rPr sz="1700" spc="20" dirty="0">
                <a:latin typeface="Verdana"/>
                <a:cs typeface="Verdana"/>
              </a:rPr>
              <a:t>l</a:t>
            </a:r>
            <a:r>
              <a:rPr sz="1700" spc="-85" dirty="0">
                <a:latin typeface="Verdana"/>
                <a:cs typeface="Verdana"/>
              </a:rPr>
              <a:t>eri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ve</a:t>
            </a:r>
            <a:endParaRPr sz="1700">
              <a:latin typeface="Verdana"/>
              <a:cs typeface="Verdana"/>
            </a:endParaRPr>
          </a:p>
          <a:p>
            <a:pPr marL="927100">
              <a:lnSpc>
                <a:spcPts val="1835"/>
              </a:lnSpc>
            </a:pPr>
            <a:r>
              <a:rPr sz="1700" spc="-25" dirty="0">
                <a:latin typeface="Verdana"/>
                <a:cs typeface="Verdana"/>
              </a:rPr>
              <a:t>sonuç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25" dirty="0">
                <a:latin typeface="Verdana"/>
                <a:cs typeface="Verdana"/>
              </a:rPr>
              <a:t>ı </a:t>
            </a:r>
            <a:r>
              <a:rPr sz="1700" spc="-140" dirty="0">
                <a:latin typeface="Verdana"/>
                <a:cs typeface="Verdana"/>
              </a:rPr>
              <a:t>i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95" dirty="0">
                <a:latin typeface="Verdana"/>
                <a:cs typeface="Verdana"/>
              </a:rPr>
              <a:t>e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-135" dirty="0">
                <a:latin typeface="Verdana"/>
                <a:cs typeface="Verdana"/>
              </a:rPr>
              <a:t>i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s</a:t>
            </a:r>
            <a:r>
              <a:rPr sz="1700" spc="-155" dirty="0">
                <a:latin typeface="Verdana"/>
                <a:cs typeface="Verdana"/>
              </a:rPr>
              <a:t>ü</a:t>
            </a:r>
            <a:r>
              <a:rPr sz="1700" spc="-10" dirty="0">
                <a:latin typeface="Verdana"/>
                <a:cs typeface="Verdana"/>
              </a:rPr>
              <a:t>reci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y</a:t>
            </a:r>
            <a:r>
              <a:rPr sz="1700" spc="20" dirty="0">
                <a:latin typeface="Verdana"/>
                <a:cs typeface="Verdana"/>
              </a:rPr>
              <a:t>ö</a:t>
            </a:r>
            <a:r>
              <a:rPr sz="1700" spc="30" dirty="0">
                <a:latin typeface="Verdana"/>
                <a:cs typeface="Verdana"/>
              </a:rPr>
              <a:t>n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20" dirty="0">
                <a:latin typeface="Verdana"/>
                <a:cs typeface="Verdana"/>
              </a:rPr>
              <a:t>me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29" dirty="0">
                <a:latin typeface="Verdana"/>
                <a:cs typeface="Verdana"/>
              </a:rPr>
              <a:t>ş</a:t>
            </a:r>
            <a:r>
              <a:rPr sz="1700" spc="-105" dirty="0">
                <a:latin typeface="Verdana"/>
                <a:cs typeface="Verdana"/>
              </a:rPr>
              <a:t>l</a:t>
            </a:r>
            <a:r>
              <a:rPr sz="1700" spc="-95" dirty="0">
                <a:latin typeface="Verdana"/>
                <a:cs typeface="Verdana"/>
              </a:rPr>
              <a:t>er</a:t>
            </a:r>
            <a:r>
              <a:rPr sz="1700" spc="-65" dirty="0">
                <a:latin typeface="Verdana"/>
                <a:cs typeface="Verdana"/>
              </a:rPr>
              <a:t>i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y</a:t>
            </a:r>
            <a:r>
              <a:rPr sz="1700" spc="-80" dirty="0">
                <a:latin typeface="Verdana"/>
                <a:cs typeface="Verdana"/>
              </a:rPr>
              <a:t>ü</a:t>
            </a:r>
            <a:r>
              <a:rPr sz="1700" spc="-125" dirty="0">
                <a:latin typeface="Verdana"/>
                <a:cs typeface="Verdana"/>
              </a:rPr>
              <a:t>rü</a:t>
            </a:r>
            <a:r>
              <a:rPr sz="1700" spc="-114" dirty="0">
                <a:latin typeface="Verdana"/>
                <a:cs typeface="Verdana"/>
              </a:rPr>
              <a:t>t</a:t>
            </a:r>
            <a:r>
              <a:rPr sz="1700" spc="-135" dirty="0">
                <a:latin typeface="Verdana"/>
                <a:cs typeface="Verdana"/>
              </a:rPr>
              <a:t>ür.</a:t>
            </a:r>
            <a:endParaRPr sz="1700">
              <a:latin typeface="Verdana"/>
              <a:cs typeface="Verdana"/>
            </a:endParaRPr>
          </a:p>
          <a:p>
            <a:pPr marL="652780" lvl="1" indent="-247015">
              <a:lnSpc>
                <a:spcPts val="2275"/>
              </a:lnSpc>
              <a:buClr>
                <a:srgbClr val="93C500"/>
              </a:buClr>
              <a:buSzPct val="73684"/>
              <a:buFont typeface="Wingdings"/>
              <a:buChar char=""/>
              <a:tabLst>
                <a:tab pos="653415" algn="l"/>
              </a:tabLst>
            </a:pPr>
            <a:r>
              <a:rPr sz="1900" spc="-385" dirty="0">
                <a:latin typeface="Verdana"/>
                <a:cs typeface="Verdana"/>
              </a:rPr>
              <a:t>T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80" dirty="0">
                <a:latin typeface="Verdana"/>
                <a:cs typeface="Verdana"/>
              </a:rPr>
              <a:t>st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Y</a:t>
            </a:r>
            <a:r>
              <a:rPr sz="1900" spc="-25" dirty="0">
                <a:latin typeface="Verdana"/>
                <a:cs typeface="Verdana"/>
              </a:rPr>
              <a:t>önet</a:t>
            </a:r>
            <a:r>
              <a:rPr sz="1900" spc="0" dirty="0">
                <a:latin typeface="Verdana"/>
                <a:cs typeface="Verdana"/>
              </a:rPr>
              <a:t>i</a:t>
            </a:r>
            <a:r>
              <a:rPr sz="1900" spc="60" dirty="0">
                <a:latin typeface="Verdana"/>
                <a:cs typeface="Verdana"/>
              </a:rPr>
              <a:t>c</a:t>
            </a:r>
            <a:r>
              <a:rPr sz="1900" spc="45" dirty="0">
                <a:latin typeface="Verdana"/>
                <a:cs typeface="Verdana"/>
              </a:rPr>
              <a:t>i</a:t>
            </a:r>
            <a:r>
              <a:rPr sz="1900" spc="-200" dirty="0">
                <a:latin typeface="Verdana"/>
                <a:cs typeface="Verdana"/>
              </a:rPr>
              <a:t>si</a:t>
            </a:r>
            <a:endParaRPr sz="1900">
              <a:latin typeface="Verdana"/>
              <a:cs typeface="Verdana"/>
            </a:endParaRPr>
          </a:p>
          <a:p>
            <a:pPr marL="927100" marR="5080" lvl="2" indent="-247015">
              <a:lnSpc>
                <a:spcPct val="80000"/>
              </a:lnSpc>
              <a:spcBef>
                <a:spcPts val="41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927735" algn="l"/>
              </a:tabLst>
            </a:pPr>
            <a:r>
              <a:rPr sz="1700" spc="-20" dirty="0">
                <a:latin typeface="Verdana"/>
                <a:cs typeface="Verdana"/>
              </a:rPr>
              <a:t>Y</a:t>
            </a:r>
            <a:r>
              <a:rPr sz="1700" spc="-55" dirty="0">
                <a:latin typeface="Verdana"/>
                <a:cs typeface="Verdana"/>
              </a:rPr>
              <a:t>azı</a:t>
            </a:r>
            <a:r>
              <a:rPr sz="1700" spc="-125" dirty="0">
                <a:latin typeface="Verdana"/>
                <a:cs typeface="Verdana"/>
              </a:rPr>
              <a:t>l</a:t>
            </a:r>
            <a:r>
              <a:rPr sz="1700" spc="-140" dirty="0">
                <a:latin typeface="Verdana"/>
                <a:cs typeface="Verdana"/>
              </a:rPr>
              <a:t>ı</a:t>
            </a:r>
            <a:r>
              <a:rPr sz="1700" spc="-75" dirty="0">
                <a:latin typeface="Verdana"/>
                <a:cs typeface="Verdana"/>
              </a:rPr>
              <a:t>m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85" dirty="0">
                <a:latin typeface="Verdana"/>
                <a:cs typeface="Verdana"/>
              </a:rPr>
              <a:t>es</a:t>
            </a:r>
            <a:r>
              <a:rPr sz="1700" spc="-80" dirty="0">
                <a:latin typeface="Verdana"/>
                <a:cs typeface="Verdana"/>
              </a:rPr>
              <a:t>t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70" dirty="0">
                <a:latin typeface="Verdana"/>
                <a:cs typeface="Verdana"/>
              </a:rPr>
              <a:t>eç</a:t>
            </a:r>
            <a:r>
              <a:rPr sz="1700" spc="40" dirty="0">
                <a:latin typeface="Verdana"/>
                <a:cs typeface="Verdana"/>
              </a:rPr>
              <a:t>i</a:t>
            </a:r>
            <a:r>
              <a:rPr sz="1700" spc="100" dirty="0">
                <a:latin typeface="Verdana"/>
                <a:cs typeface="Verdana"/>
              </a:rPr>
              <a:t>p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65" dirty="0">
                <a:latin typeface="Verdana"/>
                <a:cs typeface="Verdana"/>
              </a:rPr>
              <a:t>eçemed</a:t>
            </a:r>
            <a:r>
              <a:rPr sz="1700" spc="30" dirty="0">
                <a:latin typeface="Verdana"/>
                <a:cs typeface="Verdana"/>
              </a:rPr>
              <a:t>i</a:t>
            </a:r>
            <a:r>
              <a:rPr sz="1700" spc="90" dirty="0">
                <a:latin typeface="Verdana"/>
                <a:cs typeface="Verdana"/>
              </a:rPr>
              <a:t>ğ</a:t>
            </a:r>
            <a:r>
              <a:rPr sz="1700" spc="-140" dirty="0">
                <a:latin typeface="Verdana"/>
                <a:cs typeface="Verdana"/>
              </a:rPr>
              <a:t>i,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165" dirty="0">
                <a:latin typeface="Verdana"/>
                <a:cs typeface="Verdana"/>
              </a:rPr>
              <a:t>k</a:t>
            </a:r>
            <a:r>
              <a:rPr sz="1700" spc="120" dirty="0">
                <a:latin typeface="Verdana"/>
                <a:cs typeface="Verdana"/>
              </a:rPr>
              <a:t>a</a:t>
            </a:r>
            <a:r>
              <a:rPr sz="1700" spc="125" dirty="0">
                <a:latin typeface="Verdana"/>
                <a:cs typeface="Verdana"/>
              </a:rPr>
              <a:t>b</a:t>
            </a:r>
            <a:r>
              <a:rPr sz="1700" spc="-85" dirty="0">
                <a:latin typeface="Verdana"/>
                <a:cs typeface="Verdana"/>
              </a:rPr>
              <a:t>ul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edi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10" dirty="0">
                <a:latin typeface="Verdana"/>
                <a:cs typeface="Verdana"/>
              </a:rPr>
              <a:t>meye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-65" dirty="0">
                <a:latin typeface="Verdana"/>
                <a:cs typeface="Verdana"/>
              </a:rPr>
              <a:t>az</a:t>
            </a:r>
            <a:r>
              <a:rPr sz="1700" spc="-15" dirty="0">
                <a:latin typeface="Verdana"/>
                <a:cs typeface="Verdana"/>
              </a:rPr>
              <a:t>ı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8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30" dirty="0">
                <a:latin typeface="Verdana"/>
                <a:cs typeface="Verdana"/>
              </a:rPr>
              <a:t>up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</a:t>
            </a:r>
            <a:r>
              <a:rPr sz="1700" spc="0" dirty="0">
                <a:latin typeface="Verdana"/>
                <a:cs typeface="Verdana"/>
              </a:rPr>
              <a:t>l</a:t>
            </a:r>
            <a:r>
              <a:rPr sz="1700" spc="20" dirty="0">
                <a:latin typeface="Verdana"/>
                <a:cs typeface="Verdana"/>
              </a:rPr>
              <a:t>mad</a:t>
            </a:r>
            <a:r>
              <a:rPr sz="1700" spc="10" dirty="0">
                <a:latin typeface="Verdana"/>
                <a:cs typeface="Verdana"/>
              </a:rPr>
              <a:t>ı</a:t>
            </a:r>
            <a:r>
              <a:rPr sz="1700" spc="-20" dirty="0">
                <a:latin typeface="Verdana"/>
                <a:cs typeface="Verdana"/>
              </a:rPr>
              <a:t>ğı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kara</a:t>
            </a:r>
            <a:r>
              <a:rPr sz="1700" spc="-45" dirty="0">
                <a:latin typeface="Verdana"/>
                <a:cs typeface="Verdana"/>
              </a:rPr>
              <a:t>r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45" dirty="0">
                <a:latin typeface="Verdana"/>
                <a:cs typeface="Verdana"/>
              </a:rPr>
              <a:t>a</a:t>
            </a:r>
            <a:r>
              <a:rPr sz="1700" spc="-40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85" dirty="0">
                <a:latin typeface="Verdana"/>
                <a:cs typeface="Verdana"/>
              </a:rPr>
              <a:t>nı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-100" dirty="0">
                <a:latin typeface="Verdana"/>
                <a:cs typeface="Verdana"/>
              </a:rPr>
              <a:t>er</a:t>
            </a:r>
            <a:r>
              <a:rPr sz="1700" spc="-50" dirty="0">
                <a:latin typeface="Verdana"/>
                <a:cs typeface="Verdana"/>
              </a:rPr>
              <a:t>i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16761"/>
            <a:ext cx="484949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300" dirty="0">
                <a:latin typeface="Verdana"/>
                <a:cs typeface="Verdana"/>
              </a:rPr>
              <a:t>2</a:t>
            </a:r>
            <a:r>
              <a:rPr spc="-440" dirty="0">
                <a:latin typeface="Verdana"/>
                <a:cs typeface="Verdana"/>
              </a:rPr>
              <a:t>-</a:t>
            </a:r>
            <a:r>
              <a:rPr spc="-254" dirty="0">
                <a:latin typeface="Verdana"/>
                <a:cs typeface="Verdana"/>
              </a:rPr>
              <a:t> </a:t>
            </a:r>
            <a:r>
              <a:rPr spc="-150" dirty="0"/>
              <a:t>V</a:t>
            </a:r>
            <a:r>
              <a:rPr spc="-130" dirty="0"/>
              <a:t>E</a:t>
            </a:r>
            <a:r>
              <a:rPr spc="-509" dirty="0"/>
              <a:t>Rİ</a:t>
            </a:r>
            <a:r>
              <a:rPr spc="-270" dirty="0"/>
              <a:t> </a:t>
            </a:r>
            <a:r>
              <a:rPr spc="-145" dirty="0"/>
              <a:t>VE</a:t>
            </a:r>
            <a:r>
              <a:rPr spc="-285" dirty="0"/>
              <a:t> </a:t>
            </a:r>
            <a:r>
              <a:rPr spc="-150" dirty="0"/>
              <a:t>V</a:t>
            </a:r>
            <a:r>
              <a:rPr spc="-130" dirty="0"/>
              <a:t>E</a:t>
            </a:r>
            <a:r>
              <a:rPr spc="-360" dirty="0"/>
              <a:t>RİT</a:t>
            </a:r>
            <a:r>
              <a:rPr spc="-420" dirty="0"/>
              <a:t>A</a:t>
            </a:r>
            <a:r>
              <a:rPr spc="-235" dirty="0"/>
              <a:t>BANI</a:t>
            </a:r>
            <a:r>
              <a:rPr spc="-130" dirty="0"/>
              <a:t> </a:t>
            </a:r>
            <a:r>
              <a:rPr spc="90" dirty="0"/>
              <a:t>Y</a:t>
            </a:r>
            <a:r>
              <a:rPr spc="125" dirty="0"/>
              <a:t>Ö</a:t>
            </a:r>
            <a:r>
              <a:rPr spc="-370" dirty="0"/>
              <a:t>NE</a:t>
            </a:r>
            <a:r>
              <a:rPr spc="-325" dirty="0"/>
              <a:t>T</a:t>
            </a:r>
            <a:r>
              <a:rPr spc="-380" dirty="0"/>
              <a:t>İMİ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69439"/>
            <a:ext cx="6617970" cy="311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39065" indent="-274320">
              <a:lnSpc>
                <a:spcPts val="2590"/>
              </a:lnSpc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484" dirty="0">
                <a:latin typeface="Verdana"/>
                <a:cs typeface="Verdana"/>
              </a:rPr>
              <a:t>İ</a:t>
            </a:r>
            <a:r>
              <a:rPr sz="2400" spc="-320" dirty="0">
                <a:latin typeface="Verdana"/>
                <a:cs typeface="Verdana"/>
              </a:rPr>
              <a:t>ş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ha</a:t>
            </a:r>
            <a:r>
              <a:rPr sz="2400" spc="-30" dirty="0">
                <a:latin typeface="Verdana"/>
                <a:cs typeface="Verdana"/>
              </a:rPr>
              <a:t>ya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ında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lgisa</a:t>
            </a:r>
            <a:r>
              <a:rPr sz="2400" spc="-90" dirty="0">
                <a:latin typeface="Verdana"/>
                <a:cs typeface="Verdana"/>
              </a:rPr>
              <a:t>ya</a:t>
            </a:r>
            <a:r>
              <a:rPr sz="2400" spc="-75" dirty="0">
                <a:latin typeface="Verdana"/>
                <a:cs typeface="Verdana"/>
              </a:rPr>
              <a:t>r</a:t>
            </a:r>
            <a:r>
              <a:rPr sz="2400" spc="5" dirty="0">
                <a:latin typeface="Verdana"/>
                <a:cs typeface="Verdana"/>
              </a:rPr>
              <a:t>la</a:t>
            </a:r>
            <a:r>
              <a:rPr sz="2400" spc="-145" dirty="0">
                <a:latin typeface="Verdana"/>
                <a:cs typeface="Verdana"/>
              </a:rPr>
              <a:t>ş</a:t>
            </a:r>
            <a:r>
              <a:rPr sz="2400" spc="-26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an</a:t>
            </a:r>
            <a:r>
              <a:rPr sz="2400" spc="-25" dirty="0">
                <a:latin typeface="Verdana"/>
                <a:cs typeface="Verdana"/>
              </a:rPr>
              <a:t>ı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rtm</a:t>
            </a:r>
            <a:r>
              <a:rPr sz="2400" spc="-7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sıyla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çok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m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210" dirty="0">
                <a:latin typeface="Verdana"/>
                <a:cs typeface="Verdana"/>
              </a:rPr>
              <a:t>k</a:t>
            </a:r>
            <a:r>
              <a:rPr sz="2400" spc="-155" dirty="0">
                <a:latin typeface="Verdana"/>
                <a:cs typeface="Verdana"/>
              </a:rPr>
              <a:t>t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rda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-120" dirty="0">
                <a:latin typeface="Verdana"/>
                <a:cs typeface="Verdana"/>
              </a:rPr>
              <a:t>eri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depol</a:t>
            </a:r>
            <a:r>
              <a:rPr sz="2400" spc="105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80" dirty="0">
                <a:latin typeface="Verdana"/>
                <a:cs typeface="Verdana"/>
              </a:rPr>
              <a:t>m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30" dirty="0">
                <a:latin typeface="Verdana"/>
                <a:cs typeface="Verdana"/>
              </a:rPr>
              <a:t>ya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ba</a:t>
            </a:r>
            <a:r>
              <a:rPr sz="2400" spc="10" dirty="0">
                <a:latin typeface="Verdana"/>
                <a:cs typeface="Verdana"/>
              </a:rPr>
              <a:t>ş</a:t>
            </a:r>
            <a:r>
              <a:rPr sz="2400" spc="5" dirty="0">
                <a:latin typeface="Verdana"/>
                <a:cs typeface="Verdana"/>
              </a:rPr>
              <a:t>la</a:t>
            </a:r>
            <a:r>
              <a:rPr sz="2400" spc="-135" dirty="0">
                <a:latin typeface="Verdana"/>
                <a:cs typeface="Verdana"/>
              </a:rPr>
              <a:t>mı</a:t>
            </a:r>
            <a:r>
              <a:rPr sz="2400" spc="-235" dirty="0">
                <a:latin typeface="Verdana"/>
                <a:cs typeface="Verdana"/>
              </a:rPr>
              <a:t>ştır</a:t>
            </a:r>
            <a:r>
              <a:rPr sz="2400" spc="-225" dirty="0">
                <a:latin typeface="Verdana"/>
                <a:cs typeface="Verdana"/>
              </a:rPr>
              <a:t>.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287020" marR="36195" indent="-274320">
              <a:lnSpc>
                <a:spcPts val="2590"/>
              </a:lnSpc>
              <a:spcBef>
                <a:spcPts val="580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140" dirty="0">
                <a:latin typeface="Verdana"/>
                <a:cs typeface="Verdana"/>
              </a:rPr>
              <a:t>Artık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0" dirty="0">
                <a:latin typeface="Verdana"/>
                <a:cs typeface="Verdana"/>
              </a:rPr>
              <a:t>lgile</a:t>
            </a:r>
            <a:r>
              <a:rPr sz="2400" spc="-12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kayd</a:t>
            </a:r>
            <a:r>
              <a:rPr sz="2400" spc="-25" dirty="0">
                <a:latin typeface="Verdana"/>
                <a:cs typeface="Verdana"/>
              </a:rPr>
              <a:t>et</a:t>
            </a:r>
            <a:r>
              <a:rPr sz="2400" spc="-40" dirty="0">
                <a:latin typeface="Verdana"/>
                <a:cs typeface="Verdana"/>
              </a:rPr>
              <a:t>m</a:t>
            </a:r>
            <a:r>
              <a:rPr sz="2400" spc="-30" dirty="0">
                <a:latin typeface="Verdana"/>
                <a:cs typeface="Verdana"/>
              </a:rPr>
              <a:t>ekten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90" dirty="0">
                <a:latin typeface="Verdana"/>
                <a:cs typeface="Verdana"/>
              </a:rPr>
              <a:t>ç</a:t>
            </a:r>
            <a:r>
              <a:rPr sz="2400" spc="-55" dirty="0">
                <a:latin typeface="Verdana"/>
                <a:cs typeface="Verdana"/>
              </a:rPr>
              <a:t>ok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bu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-140" dirty="0">
                <a:latin typeface="Verdana"/>
                <a:cs typeface="Verdana"/>
              </a:rPr>
              <a:t>er</a:t>
            </a:r>
            <a:r>
              <a:rPr sz="2400" spc="-70" dirty="0">
                <a:latin typeface="Verdana"/>
                <a:cs typeface="Verdana"/>
              </a:rPr>
              <a:t>i</a:t>
            </a:r>
            <a:r>
              <a:rPr sz="2400" spc="-120" dirty="0">
                <a:latin typeface="Verdana"/>
                <a:cs typeface="Verdana"/>
              </a:rPr>
              <a:t>le</a:t>
            </a:r>
            <a:r>
              <a:rPr sz="2400" spc="-135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70" dirty="0">
                <a:latin typeface="Verdana"/>
                <a:cs typeface="Verdana"/>
              </a:rPr>
              <a:t>na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240" dirty="0">
                <a:latin typeface="Verdana"/>
                <a:cs typeface="Verdana"/>
              </a:rPr>
              <a:t>z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edi</a:t>
            </a:r>
            <a:r>
              <a:rPr sz="2400" spc="-135" dirty="0">
                <a:latin typeface="Verdana"/>
                <a:cs typeface="Verdana"/>
              </a:rPr>
              <a:t>lm</a:t>
            </a:r>
            <a:r>
              <a:rPr sz="2400" spc="-125" dirty="0">
                <a:latin typeface="Verdana"/>
                <a:cs typeface="Verdana"/>
              </a:rPr>
              <a:t>esi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25" dirty="0">
                <a:latin typeface="Verdana"/>
                <a:cs typeface="Verdana"/>
              </a:rPr>
              <a:t>şle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80" dirty="0">
                <a:latin typeface="Verdana"/>
                <a:cs typeface="Verdana"/>
              </a:rPr>
              <a:t>m</a:t>
            </a:r>
            <a:r>
              <a:rPr sz="2400" spc="-125" dirty="0">
                <a:latin typeface="Verdana"/>
                <a:cs typeface="Verdana"/>
              </a:rPr>
              <a:t>esi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öne</a:t>
            </a:r>
            <a:r>
              <a:rPr sz="2400" spc="-85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kaz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80" dirty="0">
                <a:latin typeface="Verdana"/>
                <a:cs typeface="Verdana"/>
              </a:rPr>
              <a:t>m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30" dirty="0">
                <a:latin typeface="Verdana"/>
                <a:cs typeface="Verdana"/>
              </a:rPr>
              <a:t>ya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ba</a:t>
            </a:r>
            <a:r>
              <a:rPr sz="2400" spc="10" dirty="0">
                <a:latin typeface="Verdana"/>
                <a:cs typeface="Verdana"/>
              </a:rPr>
              <a:t>ş</a:t>
            </a:r>
            <a:r>
              <a:rPr sz="2400" spc="5" dirty="0">
                <a:latin typeface="Verdana"/>
                <a:cs typeface="Verdana"/>
              </a:rPr>
              <a:t>la</a:t>
            </a:r>
            <a:r>
              <a:rPr sz="2400" spc="-135" dirty="0">
                <a:latin typeface="Verdana"/>
                <a:cs typeface="Verdana"/>
              </a:rPr>
              <a:t>mı</a:t>
            </a:r>
            <a:r>
              <a:rPr sz="2400" spc="-229" dirty="0">
                <a:latin typeface="Verdana"/>
                <a:cs typeface="Verdana"/>
              </a:rPr>
              <a:t>ştır.</a:t>
            </a:r>
            <a:endParaRPr sz="2400">
              <a:latin typeface="Verdana"/>
              <a:cs typeface="Verdana"/>
            </a:endParaRPr>
          </a:p>
          <a:p>
            <a:pPr marL="287020" marR="5080" indent="-274320">
              <a:lnSpc>
                <a:spcPct val="90100"/>
              </a:lnSpc>
              <a:spcBef>
                <a:spcPts val="535"/>
              </a:spcBef>
              <a:buClr>
                <a:srgbClr val="FF6700"/>
              </a:buClr>
              <a:buSzPct val="75000"/>
              <a:buFont typeface="Wingdings"/>
              <a:buChar char=""/>
              <a:tabLst>
                <a:tab pos="287655" algn="l"/>
              </a:tabLst>
            </a:pPr>
            <a:r>
              <a:rPr sz="2400" spc="-320" dirty="0">
                <a:latin typeface="Verdana"/>
                <a:cs typeface="Verdana"/>
              </a:rPr>
              <a:t>B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lgisayar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m</a:t>
            </a:r>
            <a:r>
              <a:rPr sz="2400" spc="-50" dirty="0">
                <a:latin typeface="Verdana"/>
                <a:cs typeface="Verdana"/>
              </a:rPr>
              <a:t>ü</a:t>
            </a:r>
            <a:r>
              <a:rPr sz="2400" spc="40" dirty="0">
                <a:latin typeface="Verdana"/>
                <a:cs typeface="Verdana"/>
              </a:rPr>
              <a:t>hen</a:t>
            </a:r>
            <a:r>
              <a:rPr sz="2400" spc="45" dirty="0">
                <a:latin typeface="Verdana"/>
                <a:cs typeface="Verdana"/>
              </a:rPr>
              <a:t>d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25" dirty="0">
                <a:latin typeface="Verdana"/>
                <a:cs typeface="Verdana"/>
              </a:rPr>
              <a:t>sle</a:t>
            </a:r>
            <a:r>
              <a:rPr sz="2400" spc="-320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-140" dirty="0">
                <a:latin typeface="Verdana"/>
                <a:cs typeface="Verdana"/>
              </a:rPr>
              <a:t>er</a:t>
            </a:r>
            <a:r>
              <a:rPr sz="2400" spc="-70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l</a:t>
            </a:r>
            <a:r>
              <a:rPr sz="2400" spc="-140" dirty="0">
                <a:latin typeface="Verdana"/>
                <a:cs typeface="Verdana"/>
              </a:rPr>
              <a:t>er</a:t>
            </a:r>
            <a:r>
              <a:rPr sz="2400" spc="-70" dirty="0">
                <a:latin typeface="Verdana"/>
                <a:cs typeface="Verdana"/>
              </a:rPr>
              <a:t>i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285" dirty="0">
                <a:latin typeface="Verdana"/>
                <a:cs typeface="Verdana"/>
              </a:rPr>
              <a:t>ç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70" dirty="0">
                <a:latin typeface="Verdana"/>
                <a:cs typeface="Verdana"/>
              </a:rPr>
              <a:t>nde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</a:t>
            </a:r>
            <a:r>
              <a:rPr sz="2400" spc="-114" dirty="0">
                <a:latin typeface="Verdana"/>
                <a:cs typeface="Verdana"/>
              </a:rPr>
              <a:t>u</a:t>
            </a:r>
            <a:r>
              <a:rPr sz="2400" spc="-75" dirty="0">
                <a:latin typeface="Verdana"/>
                <a:cs typeface="Verdana"/>
              </a:rPr>
              <a:t>t</a:t>
            </a:r>
            <a:r>
              <a:rPr sz="2400" spc="-114" dirty="0">
                <a:latin typeface="Verdana"/>
                <a:cs typeface="Verdana"/>
              </a:rPr>
              <a:t>u</a:t>
            </a:r>
            <a:r>
              <a:rPr sz="2400" spc="-30" dirty="0">
                <a:latin typeface="Verdana"/>
                <a:cs typeface="Verdana"/>
              </a:rPr>
              <a:t>ld</a:t>
            </a:r>
            <a:r>
              <a:rPr sz="2400" spc="-35" dirty="0">
                <a:latin typeface="Verdana"/>
                <a:cs typeface="Verdana"/>
              </a:rPr>
              <a:t>u</a:t>
            </a:r>
            <a:r>
              <a:rPr sz="2400" spc="-140" dirty="0">
                <a:latin typeface="Verdana"/>
                <a:cs typeface="Verdana"/>
              </a:rPr>
              <a:t>kları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</a:t>
            </a:r>
            <a:r>
              <a:rPr sz="2400" spc="-140" dirty="0">
                <a:latin typeface="Verdana"/>
                <a:cs typeface="Verdana"/>
              </a:rPr>
              <a:t>er</a:t>
            </a:r>
            <a:r>
              <a:rPr sz="2400" spc="-7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tabanlarını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yöne</a:t>
            </a:r>
            <a:r>
              <a:rPr sz="2400" spc="-185" dirty="0">
                <a:latin typeface="Verdana"/>
                <a:cs typeface="Verdana"/>
              </a:rPr>
              <a:t>t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mi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14" dirty="0">
                <a:latin typeface="Verdana"/>
                <a:cs typeface="Verdana"/>
              </a:rPr>
              <a:t>lgi</a:t>
            </a:r>
            <a:r>
              <a:rPr sz="2400" spc="-100" dirty="0">
                <a:latin typeface="Verdana"/>
                <a:cs typeface="Verdana"/>
              </a:rPr>
              <a:t>l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çok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poz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14" dirty="0">
                <a:latin typeface="Verdana"/>
                <a:cs typeface="Verdana"/>
              </a:rPr>
              <a:t>syo</a:t>
            </a:r>
            <a:r>
              <a:rPr sz="2400" spc="95" dirty="0">
                <a:latin typeface="Verdana"/>
                <a:cs typeface="Verdana"/>
              </a:rPr>
              <a:t>nda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yer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35" dirty="0">
                <a:latin typeface="Verdana"/>
                <a:cs typeface="Verdana"/>
              </a:rPr>
              <a:t>lm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kta</a:t>
            </a:r>
            <a:r>
              <a:rPr sz="2400" spc="-65" dirty="0">
                <a:latin typeface="Verdana"/>
                <a:cs typeface="Verdana"/>
              </a:rPr>
              <a:t>dırla</a:t>
            </a:r>
            <a:r>
              <a:rPr sz="2400" spc="-260" dirty="0">
                <a:latin typeface="Verdana"/>
                <a:cs typeface="Verdana"/>
              </a:rPr>
              <a:t>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60" dirty="0"/>
              <a:t>İş</a:t>
            </a:r>
            <a:r>
              <a:rPr sz="4000" spc="-305" dirty="0"/>
              <a:t> </a:t>
            </a:r>
            <a:r>
              <a:rPr sz="4000" spc="-760" dirty="0"/>
              <a:t>T</a:t>
            </a:r>
            <a:r>
              <a:rPr sz="4000" spc="-125" dirty="0"/>
              <a:t>anımları</a:t>
            </a:r>
            <a:r>
              <a:rPr sz="4000" spc="-275" dirty="0"/>
              <a:t> </a:t>
            </a:r>
            <a:r>
              <a:rPr sz="4000" spc="-280" dirty="0"/>
              <a:t>(</a:t>
            </a:r>
            <a:r>
              <a:rPr sz="4000" spc="-390" dirty="0"/>
              <a:t>1</a:t>
            </a:r>
            <a:r>
              <a:rPr sz="4000" spc="-34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2987" y="2324100"/>
            <a:ext cx="6776974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7" y="2324100"/>
            <a:ext cx="6777355" cy="3508375"/>
          </a:xfrm>
          <a:custGeom>
            <a:avLst/>
            <a:gdLst/>
            <a:ahLst/>
            <a:cxnLst/>
            <a:rect l="l" t="t" r="r" b="b"/>
            <a:pathLst>
              <a:path w="6777355" h="3508375">
                <a:moveTo>
                  <a:pt x="0" y="3508375"/>
                </a:moveTo>
                <a:lnTo>
                  <a:pt x="6776974" y="3508375"/>
                </a:lnTo>
                <a:lnTo>
                  <a:pt x="6776974" y="0"/>
                </a:lnTo>
                <a:lnTo>
                  <a:pt x="0" y="0"/>
                </a:lnTo>
                <a:lnTo>
                  <a:pt x="0" y="3508375"/>
                </a:lnTo>
                <a:close/>
              </a:path>
            </a:pathLst>
          </a:custGeom>
          <a:ln w="9525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765" y="2307463"/>
            <a:ext cx="6471920" cy="290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spc="20" dirty="0">
                <a:latin typeface="Verdana"/>
                <a:cs typeface="Verdana"/>
              </a:rPr>
              <a:t>V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95" dirty="0">
                <a:latin typeface="Verdana"/>
                <a:cs typeface="Verdana"/>
              </a:rPr>
              <a:t>ri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Y</a:t>
            </a:r>
            <a:r>
              <a:rPr sz="1900" spc="-25" dirty="0">
                <a:latin typeface="Verdana"/>
                <a:cs typeface="Verdana"/>
              </a:rPr>
              <a:t>önet</a:t>
            </a:r>
            <a:r>
              <a:rPr sz="1900" spc="0" dirty="0">
                <a:latin typeface="Verdana"/>
                <a:cs typeface="Verdana"/>
              </a:rPr>
              <a:t>i</a:t>
            </a:r>
            <a:r>
              <a:rPr sz="1900" spc="60" dirty="0">
                <a:latin typeface="Verdana"/>
                <a:cs typeface="Verdana"/>
              </a:rPr>
              <a:t>c</a:t>
            </a:r>
            <a:r>
              <a:rPr sz="1900" spc="45" dirty="0">
                <a:latin typeface="Verdana"/>
                <a:cs typeface="Verdana"/>
              </a:rPr>
              <a:t>i</a:t>
            </a:r>
            <a:r>
              <a:rPr sz="1900" spc="-200" dirty="0">
                <a:latin typeface="Verdana"/>
                <a:cs typeface="Verdana"/>
              </a:rPr>
              <a:t>si</a:t>
            </a:r>
            <a:endParaRPr sz="1900">
              <a:latin typeface="Verdana"/>
              <a:cs typeface="Verdana"/>
            </a:endParaRPr>
          </a:p>
          <a:p>
            <a:pPr marL="652780" marR="125095" lvl="1" indent="-247015" algn="just">
              <a:lnSpc>
                <a:spcPct val="80000"/>
              </a:lnSpc>
              <a:spcBef>
                <a:spcPts val="41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35" dirty="0">
                <a:latin typeface="Verdana"/>
                <a:cs typeface="Verdana"/>
              </a:rPr>
              <a:t>V</a:t>
            </a:r>
            <a:r>
              <a:rPr sz="1700" spc="-85" dirty="0">
                <a:latin typeface="Verdana"/>
                <a:cs typeface="Verdana"/>
              </a:rPr>
              <a:t>eri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yön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60" dirty="0">
                <a:latin typeface="Verdana"/>
                <a:cs typeface="Verdana"/>
              </a:rPr>
              <a:t>c</a:t>
            </a:r>
            <a:r>
              <a:rPr sz="1700" spc="40" dirty="0">
                <a:latin typeface="Verdana"/>
                <a:cs typeface="Verdana"/>
              </a:rPr>
              <a:t>i</a:t>
            </a:r>
            <a:r>
              <a:rPr sz="1700" spc="-175" dirty="0">
                <a:latin typeface="Verdana"/>
                <a:cs typeface="Verdana"/>
              </a:rPr>
              <a:t>si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-95" dirty="0">
                <a:latin typeface="Verdana"/>
                <a:cs typeface="Verdana"/>
              </a:rPr>
              <a:t>eriyi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65" dirty="0">
                <a:latin typeface="Verdana"/>
                <a:cs typeface="Verdana"/>
              </a:rPr>
              <a:t>k</a:t>
            </a:r>
            <a:r>
              <a:rPr sz="1700" spc="-85" dirty="0">
                <a:latin typeface="Verdana"/>
                <a:cs typeface="Verdana"/>
              </a:rPr>
              <a:t>ul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125" dirty="0">
                <a:latin typeface="Verdana"/>
                <a:cs typeface="Verdana"/>
              </a:rPr>
              <a:t>a</a:t>
            </a:r>
            <a:r>
              <a:rPr sz="1700" spc="15" dirty="0">
                <a:latin typeface="Verdana"/>
                <a:cs typeface="Verdana"/>
              </a:rPr>
              <a:t>nı</a:t>
            </a:r>
            <a:r>
              <a:rPr sz="1700" spc="10" dirty="0">
                <a:latin typeface="Verdana"/>
                <a:cs typeface="Verdana"/>
              </a:rPr>
              <a:t>c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70" dirty="0">
                <a:latin typeface="Verdana"/>
                <a:cs typeface="Verdana"/>
              </a:rPr>
              <a:t>lar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45" dirty="0">
                <a:latin typeface="Verdana"/>
                <a:cs typeface="Verdana"/>
              </a:rPr>
              <a:t>a</a:t>
            </a:r>
            <a:r>
              <a:rPr sz="1700" spc="30" dirty="0">
                <a:latin typeface="Verdana"/>
                <a:cs typeface="Verdana"/>
              </a:rPr>
              <a:t>f</a:t>
            </a:r>
            <a:r>
              <a:rPr sz="1700" spc="-110" dirty="0">
                <a:latin typeface="Verdana"/>
                <a:cs typeface="Verdana"/>
              </a:rPr>
              <a:t>ı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70" dirty="0">
                <a:latin typeface="Verdana"/>
                <a:cs typeface="Verdana"/>
              </a:rPr>
              <a:t>dan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130" dirty="0">
                <a:latin typeface="Verdana"/>
                <a:cs typeface="Verdana"/>
              </a:rPr>
              <a:t>ku</a:t>
            </a:r>
            <a:r>
              <a:rPr sz="1700" spc="-5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5" dirty="0">
                <a:latin typeface="Verdana"/>
                <a:cs typeface="Verdana"/>
              </a:rPr>
              <a:t>anılmaya 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-65" dirty="0">
                <a:latin typeface="Verdana"/>
                <a:cs typeface="Verdana"/>
              </a:rPr>
              <a:t>az</a:t>
            </a:r>
            <a:r>
              <a:rPr sz="1700" spc="-15" dirty="0">
                <a:latin typeface="Verdana"/>
                <a:cs typeface="Verdana"/>
              </a:rPr>
              <a:t>ı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h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210" dirty="0">
                <a:latin typeface="Verdana"/>
                <a:cs typeface="Verdana"/>
              </a:rPr>
              <a:t>r</a:t>
            </a:r>
            <a:r>
              <a:rPr sz="1700" spc="-130" dirty="0">
                <a:latin typeface="Verdana"/>
                <a:cs typeface="Verdana"/>
              </a:rPr>
              <a:t>i</a:t>
            </a:r>
            <a:r>
              <a:rPr sz="1700" spc="-180" dirty="0">
                <a:latin typeface="Verdana"/>
                <a:cs typeface="Verdana"/>
              </a:rPr>
              <a:t>r.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90" dirty="0">
                <a:latin typeface="Verdana"/>
                <a:cs typeface="Verdana"/>
              </a:rPr>
              <a:t>Bu</a:t>
            </a:r>
            <a:r>
              <a:rPr sz="1700" spc="-85" dirty="0">
                <a:latin typeface="Verdana"/>
                <a:cs typeface="Verdana"/>
              </a:rPr>
              <a:t>n</a:t>
            </a:r>
            <a:r>
              <a:rPr sz="1700" spc="-40" dirty="0">
                <a:latin typeface="Verdana"/>
                <a:cs typeface="Verdana"/>
              </a:rPr>
              <a:t>un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30" dirty="0">
                <a:latin typeface="Verdana"/>
                <a:cs typeface="Verdana"/>
              </a:rPr>
              <a:t>i</a:t>
            </a:r>
            <a:r>
              <a:rPr sz="1700" spc="65" dirty="0">
                <a:latin typeface="Verdana"/>
                <a:cs typeface="Verdana"/>
              </a:rPr>
              <a:t>ç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70" dirty="0">
                <a:latin typeface="Verdana"/>
                <a:cs typeface="Verdana"/>
              </a:rPr>
              <a:t>da</a:t>
            </a:r>
            <a:r>
              <a:rPr sz="1700" spc="75" dirty="0">
                <a:latin typeface="Verdana"/>
                <a:cs typeface="Verdana"/>
              </a:rPr>
              <a:t>h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135" dirty="0">
                <a:latin typeface="Verdana"/>
                <a:cs typeface="Verdana"/>
              </a:rPr>
              <a:t>ç</a:t>
            </a:r>
            <a:r>
              <a:rPr sz="1700" spc="165" dirty="0">
                <a:latin typeface="Verdana"/>
                <a:cs typeface="Verdana"/>
              </a:rPr>
              <a:t>o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70" dirty="0">
                <a:latin typeface="Verdana"/>
                <a:cs typeface="Verdana"/>
              </a:rPr>
              <a:t>z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-40" dirty="0">
                <a:latin typeface="Verdana"/>
                <a:cs typeface="Verdana"/>
              </a:rPr>
              <a:t>me,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-85" dirty="0">
                <a:latin typeface="Verdana"/>
                <a:cs typeface="Verdana"/>
              </a:rPr>
              <a:t>eri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90" dirty="0">
                <a:latin typeface="Verdana"/>
                <a:cs typeface="Verdana"/>
              </a:rPr>
              <a:t>o</a:t>
            </a:r>
            <a:r>
              <a:rPr sz="1700" spc="95" dirty="0">
                <a:latin typeface="Verdana"/>
                <a:cs typeface="Verdana"/>
              </a:rPr>
              <a:t>p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75" dirty="0">
                <a:latin typeface="Verdana"/>
                <a:cs typeface="Verdana"/>
              </a:rPr>
              <a:t>ama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d</a:t>
            </a:r>
            <a:r>
              <a:rPr sz="1700" spc="-5" dirty="0">
                <a:latin typeface="Verdana"/>
                <a:cs typeface="Verdana"/>
              </a:rPr>
              <a:t>i</a:t>
            </a:r>
            <a:r>
              <a:rPr sz="1700" spc="-40" dirty="0">
                <a:latin typeface="Verdana"/>
                <a:cs typeface="Verdana"/>
              </a:rPr>
              <a:t>zayn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aşam</a:t>
            </a:r>
            <a:r>
              <a:rPr sz="1700" spc="30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90" dirty="0">
                <a:latin typeface="Verdana"/>
                <a:cs typeface="Verdana"/>
              </a:rPr>
              <a:t>d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75" dirty="0">
                <a:latin typeface="Verdana"/>
                <a:cs typeface="Verdana"/>
              </a:rPr>
              <a:t>yer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  <a:p>
            <a:pPr marL="287020" indent="-274320">
              <a:lnSpc>
                <a:spcPts val="2275"/>
              </a:lnSpc>
              <a:buClr>
                <a:srgbClr val="FF6700"/>
              </a:buClr>
              <a:buSzPct val="76315"/>
              <a:buFont typeface="Wingdings"/>
              <a:buChar char=""/>
              <a:tabLst>
                <a:tab pos="287655" algn="l"/>
              </a:tabLst>
            </a:pPr>
            <a:r>
              <a:rPr sz="1900" spc="20" dirty="0">
                <a:latin typeface="Verdana"/>
                <a:cs typeface="Verdana"/>
              </a:rPr>
              <a:t>V</a:t>
            </a:r>
            <a:r>
              <a:rPr sz="1900" spc="-85" dirty="0">
                <a:latin typeface="Verdana"/>
                <a:cs typeface="Verdana"/>
              </a:rPr>
              <a:t>e</a:t>
            </a:r>
            <a:r>
              <a:rPr sz="1900" spc="-55" dirty="0">
                <a:latin typeface="Verdana"/>
                <a:cs typeface="Verdana"/>
              </a:rPr>
              <a:t>r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Ana</a:t>
            </a:r>
            <a:r>
              <a:rPr sz="1900" spc="-5" dirty="0">
                <a:latin typeface="Verdana"/>
                <a:cs typeface="Verdana"/>
              </a:rPr>
              <a:t>l</a:t>
            </a:r>
            <a:r>
              <a:rPr sz="1900" spc="-135" dirty="0">
                <a:latin typeface="Verdana"/>
                <a:cs typeface="Verdana"/>
              </a:rPr>
              <a:t>i</a:t>
            </a:r>
            <a:r>
              <a:rPr sz="1900" spc="-175" dirty="0">
                <a:latin typeface="Verdana"/>
                <a:cs typeface="Verdana"/>
              </a:rPr>
              <a:t>sti</a:t>
            </a:r>
            <a:endParaRPr sz="1900">
              <a:latin typeface="Verdana"/>
              <a:cs typeface="Verdana"/>
            </a:endParaRPr>
          </a:p>
          <a:p>
            <a:pPr marL="652780" marR="369570" lvl="1" indent="-247015">
              <a:lnSpc>
                <a:spcPts val="1630"/>
              </a:lnSpc>
              <a:spcBef>
                <a:spcPts val="405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35" dirty="0">
                <a:latin typeface="Verdana"/>
                <a:cs typeface="Verdana"/>
              </a:rPr>
              <a:t>V</a:t>
            </a:r>
            <a:r>
              <a:rPr sz="1700" spc="-85" dirty="0">
                <a:latin typeface="Verdana"/>
                <a:cs typeface="Verdana"/>
              </a:rPr>
              <a:t>eri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65" dirty="0">
                <a:latin typeface="Verdana"/>
                <a:cs typeface="Verdana"/>
              </a:rPr>
              <a:t>am</a:t>
            </a:r>
            <a:r>
              <a:rPr sz="1700" spc="55" dirty="0">
                <a:latin typeface="Verdana"/>
                <a:cs typeface="Verdana"/>
              </a:rPr>
              <a:t>b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25" dirty="0">
                <a:latin typeface="Verdana"/>
                <a:cs typeface="Verdana"/>
              </a:rPr>
              <a:t>ı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14" dirty="0">
                <a:latin typeface="Verdana"/>
                <a:cs typeface="Verdana"/>
              </a:rPr>
              <a:t>ü</a:t>
            </a:r>
            <a:r>
              <a:rPr sz="1700" spc="-105" dirty="0">
                <a:latin typeface="Verdana"/>
                <a:cs typeface="Verdana"/>
              </a:rPr>
              <a:t>z</a:t>
            </a:r>
            <a:r>
              <a:rPr sz="1700" spc="-100" dirty="0">
                <a:latin typeface="Verdana"/>
                <a:cs typeface="Verdana"/>
              </a:rPr>
              <a:t>er</a:t>
            </a:r>
            <a:r>
              <a:rPr sz="1700" spc="-50" dirty="0">
                <a:latin typeface="Verdana"/>
                <a:cs typeface="Verdana"/>
              </a:rPr>
              <a:t>i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100" dirty="0">
                <a:latin typeface="Verdana"/>
                <a:cs typeface="Verdana"/>
              </a:rPr>
              <a:t>de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135" dirty="0">
                <a:latin typeface="Verdana"/>
                <a:cs typeface="Verdana"/>
              </a:rPr>
              <a:t>ç</a:t>
            </a:r>
            <a:r>
              <a:rPr sz="1700" spc="165" dirty="0">
                <a:latin typeface="Verdana"/>
                <a:cs typeface="Verdana"/>
              </a:rPr>
              <a:t>o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45" dirty="0">
                <a:latin typeface="Verdana"/>
                <a:cs typeface="Verdana"/>
              </a:rPr>
              <a:t>m</a:t>
            </a:r>
            <a:r>
              <a:rPr sz="1700" spc="-35" dirty="0">
                <a:latin typeface="Verdana"/>
                <a:cs typeface="Verdana"/>
              </a:rPr>
              <a:t>i</a:t>
            </a:r>
            <a:r>
              <a:rPr sz="1700" spc="-150" dirty="0">
                <a:latin typeface="Verdana"/>
                <a:cs typeface="Verdana"/>
              </a:rPr>
              <a:t>k</a:t>
            </a:r>
            <a:r>
              <a:rPr sz="1700" spc="-120" dirty="0">
                <a:latin typeface="Verdana"/>
                <a:cs typeface="Verdana"/>
              </a:rPr>
              <a:t>t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125" dirty="0">
                <a:latin typeface="Verdana"/>
                <a:cs typeface="Verdana"/>
              </a:rPr>
              <a:t>da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-85" dirty="0">
                <a:latin typeface="Verdana"/>
                <a:cs typeface="Verdana"/>
              </a:rPr>
              <a:t>eri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114" dirty="0">
                <a:latin typeface="Verdana"/>
                <a:cs typeface="Verdana"/>
              </a:rPr>
              <a:t>ü</a:t>
            </a:r>
            <a:r>
              <a:rPr sz="1700" spc="-105" dirty="0">
                <a:latin typeface="Verdana"/>
                <a:cs typeface="Verdana"/>
              </a:rPr>
              <a:t>z</a:t>
            </a:r>
            <a:r>
              <a:rPr sz="1700" spc="-100" dirty="0">
                <a:latin typeface="Verdana"/>
                <a:cs typeface="Verdana"/>
              </a:rPr>
              <a:t>er</a:t>
            </a:r>
            <a:r>
              <a:rPr sz="1700" spc="-50" dirty="0">
                <a:latin typeface="Verdana"/>
                <a:cs typeface="Verdana"/>
              </a:rPr>
              <a:t>i</a:t>
            </a:r>
            <a:r>
              <a:rPr sz="1700" spc="-35" dirty="0">
                <a:latin typeface="Verdana"/>
                <a:cs typeface="Verdana"/>
              </a:rPr>
              <a:t>n</a:t>
            </a:r>
            <a:r>
              <a:rPr sz="1700" spc="100" dirty="0">
                <a:latin typeface="Verdana"/>
                <a:cs typeface="Verdana"/>
              </a:rPr>
              <a:t>de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135" dirty="0">
                <a:latin typeface="Verdana"/>
                <a:cs typeface="Verdana"/>
              </a:rPr>
              <a:t>ç</a:t>
            </a:r>
            <a:r>
              <a:rPr sz="1700" spc="165" dirty="0">
                <a:latin typeface="Verdana"/>
                <a:cs typeface="Verdana"/>
              </a:rPr>
              <a:t>o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80" dirty="0">
                <a:latin typeface="Verdana"/>
                <a:cs typeface="Verdana"/>
              </a:rPr>
              <a:t>karmaş</a:t>
            </a:r>
            <a:r>
              <a:rPr sz="1700" spc="-15" dirty="0">
                <a:latin typeface="Verdana"/>
                <a:cs typeface="Verdana"/>
              </a:rPr>
              <a:t>ı</a:t>
            </a:r>
            <a:r>
              <a:rPr sz="1700" spc="-155" dirty="0">
                <a:latin typeface="Verdana"/>
                <a:cs typeface="Verdana"/>
              </a:rPr>
              <a:t>k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sor</a:t>
            </a:r>
            <a:r>
              <a:rPr sz="1700" spc="-70" dirty="0">
                <a:latin typeface="Verdana"/>
                <a:cs typeface="Verdana"/>
              </a:rPr>
              <a:t>g</a:t>
            </a:r>
            <a:r>
              <a:rPr sz="1700" spc="-120" dirty="0">
                <a:latin typeface="Verdana"/>
                <a:cs typeface="Verdana"/>
              </a:rPr>
              <a:t>u</a:t>
            </a:r>
            <a:r>
              <a:rPr sz="1700" spc="-35" dirty="0">
                <a:latin typeface="Verdana"/>
                <a:cs typeface="Verdana"/>
              </a:rPr>
              <a:t>l</a:t>
            </a:r>
            <a:r>
              <a:rPr sz="1700" spc="75" dirty="0">
                <a:latin typeface="Verdana"/>
                <a:cs typeface="Verdana"/>
              </a:rPr>
              <a:t>ama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90" dirty="0">
                <a:latin typeface="Verdana"/>
                <a:cs typeface="Verdana"/>
              </a:rPr>
              <a:t>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1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90" dirty="0">
                <a:latin typeface="Verdana"/>
                <a:cs typeface="Verdana"/>
              </a:rPr>
              <a:t>z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85" dirty="0">
                <a:latin typeface="Verdana"/>
                <a:cs typeface="Verdana"/>
              </a:rPr>
              <a:t>eri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90" dirty="0">
                <a:latin typeface="Verdana"/>
                <a:cs typeface="Verdana"/>
              </a:rPr>
              <a:t>g</a:t>
            </a:r>
            <a:r>
              <a:rPr sz="1700" spc="30" dirty="0">
                <a:latin typeface="Verdana"/>
                <a:cs typeface="Verdana"/>
              </a:rPr>
              <a:t>er</a:t>
            </a:r>
            <a:r>
              <a:rPr sz="1700" spc="20" dirty="0">
                <a:latin typeface="Verdana"/>
                <a:cs typeface="Verdana"/>
              </a:rPr>
              <a:t>ç</a:t>
            </a:r>
            <a:r>
              <a:rPr sz="1700" spc="-30" dirty="0">
                <a:latin typeface="Verdana"/>
                <a:cs typeface="Verdana"/>
              </a:rPr>
              <a:t>e</a:t>
            </a:r>
            <a:r>
              <a:rPr sz="1700" spc="-50" dirty="0">
                <a:latin typeface="Verdana"/>
                <a:cs typeface="Verdana"/>
              </a:rPr>
              <a:t>k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-85" dirty="0">
                <a:latin typeface="Verdana"/>
                <a:cs typeface="Verdana"/>
              </a:rPr>
              <a:t>eş</a:t>
            </a:r>
            <a:r>
              <a:rPr sz="1700" spc="-80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50" dirty="0">
                <a:latin typeface="Verdana"/>
                <a:cs typeface="Verdana"/>
              </a:rPr>
              <a:t>r</a:t>
            </a:r>
            <a:r>
              <a:rPr sz="1700" spc="-85" dirty="0">
                <a:latin typeface="Verdana"/>
                <a:cs typeface="Verdana"/>
              </a:rPr>
              <a:t>e</a:t>
            </a:r>
            <a:r>
              <a:rPr sz="1700" spc="-90" dirty="0">
                <a:latin typeface="Verdana"/>
                <a:cs typeface="Verdana"/>
              </a:rPr>
              <a:t>rek</a:t>
            </a:r>
            <a:r>
              <a:rPr sz="1700" spc="-60" dirty="0">
                <a:latin typeface="Verdana"/>
                <a:cs typeface="Verdana"/>
              </a:rPr>
              <a:t> son</a:t>
            </a:r>
            <a:r>
              <a:rPr sz="1700" spc="20" dirty="0">
                <a:latin typeface="Verdana"/>
                <a:cs typeface="Verdana"/>
              </a:rPr>
              <a:t>uç</a:t>
            </a:r>
            <a:r>
              <a:rPr sz="1700" spc="25" dirty="0">
                <a:latin typeface="Verdana"/>
                <a:cs typeface="Verdana"/>
              </a:rPr>
              <a:t>l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70" dirty="0">
                <a:latin typeface="Verdana"/>
                <a:cs typeface="Verdana"/>
              </a:rPr>
              <a:t>üre</a:t>
            </a:r>
            <a:r>
              <a:rPr sz="1700" spc="-65" dirty="0">
                <a:latin typeface="Verdana"/>
                <a:cs typeface="Verdana"/>
              </a:rPr>
              <a:t>t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80" dirty="0">
                <a:latin typeface="Verdana"/>
                <a:cs typeface="Verdana"/>
              </a:rPr>
              <a:t>r.</a:t>
            </a:r>
            <a:endParaRPr sz="17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F6700"/>
              </a:buClr>
              <a:buSzPct val="73684"/>
              <a:buFont typeface="Wingdings"/>
              <a:buChar char=""/>
              <a:tabLst>
                <a:tab pos="287655" algn="l"/>
              </a:tabLst>
            </a:pPr>
            <a:r>
              <a:rPr sz="1900" spc="20" dirty="0">
                <a:latin typeface="Verdana"/>
                <a:cs typeface="Verdana"/>
              </a:rPr>
              <a:t>V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-195" dirty="0">
                <a:latin typeface="Verdana"/>
                <a:cs typeface="Verdana"/>
              </a:rPr>
              <a:t>ri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25" dirty="0">
                <a:latin typeface="Verdana"/>
                <a:cs typeface="Verdana"/>
              </a:rPr>
              <a:t>Model</a:t>
            </a:r>
            <a:r>
              <a:rPr sz="1900" spc="-5" dirty="0">
                <a:latin typeface="Verdana"/>
                <a:cs typeface="Verdana"/>
              </a:rPr>
              <a:t>l</a:t>
            </a:r>
            <a:r>
              <a:rPr sz="1900" spc="100" dirty="0">
                <a:latin typeface="Verdana"/>
                <a:cs typeface="Verdana"/>
              </a:rPr>
              <a:t>e</a:t>
            </a:r>
            <a:r>
              <a:rPr sz="1900" spc="10" dirty="0">
                <a:latin typeface="Verdana"/>
                <a:cs typeface="Verdana"/>
              </a:rPr>
              <a:t>me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U</a:t>
            </a:r>
            <a:r>
              <a:rPr sz="1900" spc="-40" dirty="0">
                <a:latin typeface="Verdana"/>
                <a:cs typeface="Verdana"/>
              </a:rPr>
              <a:t>zma</a:t>
            </a:r>
            <a:r>
              <a:rPr sz="1900" spc="-35" dirty="0">
                <a:latin typeface="Verdana"/>
                <a:cs typeface="Verdana"/>
              </a:rPr>
              <a:t>n</a:t>
            </a:r>
            <a:r>
              <a:rPr sz="1900" spc="-145" dirty="0">
                <a:latin typeface="Verdana"/>
                <a:cs typeface="Verdana"/>
              </a:rPr>
              <a:t>ı</a:t>
            </a:r>
            <a:endParaRPr sz="1900">
              <a:latin typeface="Verdana"/>
              <a:cs typeface="Verdana"/>
            </a:endParaRPr>
          </a:p>
          <a:p>
            <a:pPr marL="652780" marR="5080" lvl="1" indent="-247015">
              <a:lnSpc>
                <a:spcPct val="80000"/>
              </a:lnSpc>
              <a:spcBef>
                <a:spcPts val="420"/>
              </a:spcBef>
              <a:buClr>
                <a:srgbClr val="93C500"/>
              </a:buClr>
              <a:buSzPct val="76470"/>
              <a:buFont typeface="Wingdings"/>
              <a:buChar char=""/>
              <a:tabLst>
                <a:tab pos="653415" algn="l"/>
              </a:tabLst>
            </a:pPr>
            <a:r>
              <a:rPr sz="1700" spc="-55" dirty="0">
                <a:latin typeface="Verdana"/>
                <a:cs typeface="Verdana"/>
              </a:rPr>
              <a:t>Veri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60" dirty="0">
                <a:latin typeface="Verdana"/>
                <a:cs typeface="Verdana"/>
              </a:rPr>
              <a:t>mod</a:t>
            </a:r>
            <a:r>
              <a:rPr sz="1700" spc="40" dirty="0">
                <a:latin typeface="Verdana"/>
                <a:cs typeface="Verdana"/>
              </a:rPr>
              <a:t>e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45" dirty="0">
                <a:latin typeface="Verdana"/>
                <a:cs typeface="Verdana"/>
              </a:rPr>
              <a:t>eme</a:t>
            </a:r>
            <a:r>
              <a:rPr sz="1700" spc="-180" dirty="0">
                <a:latin typeface="Verdana"/>
                <a:cs typeface="Verdana"/>
              </a:rPr>
              <a:t> </a:t>
            </a:r>
            <a:r>
              <a:rPr sz="1700" spc="-114" dirty="0">
                <a:latin typeface="Verdana"/>
                <a:cs typeface="Verdana"/>
              </a:rPr>
              <a:t>u</a:t>
            </a:r>
            <a:r>
              <a:rPr sz="1700" spc="-105" dirty="0">
                <a:latin typeface="Verdana"/>
                <a:cs typeface="Verdana"/>
              </a:rPr>
              <a:t>z</a:t>
            </a:r>
            <a:r>
              <a:rPr sz="1700" spc="-25" dirty="0">
                <a:latin typeface="Verdana"/>
                <a:cs typeface="Verdana"/>
              </a:rPr>
              <a:t>man</a:t>
            </a:r>
            <a:r>
              <a:rPr sz="1700" spc="5" dirty="0">
                <a:latin typeface="Verdana"/>
                <a:cs typeface="Verdana"/>
              </a:rPr>
              <a:t>ı</a:t>
            </a:r>
            <a:r>
              <a:rPr sz="1700" spc="-300" dirty="0">
                <a:latin typeface="Verdana"/>
                <a:cs typeface="Verdana"/>
              </a:rPr>
              <a:t>;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</a:t>
            </a:r>
            <a:r>
              <a:rPr sz="1700" spc="-5" dirty="0">
                <a:latin typeface="Verdana"/>
                <a:cs typeface="Verdana"/>
              </a:rPr>
              <a:t>i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dirty="0">
                <a:latin typeface="Verdana"/>
                <a:cs typeface="Verdana"/>
              </a:rPr>
              <a:t>ara</a:t>
            </a:r>
            <a:r>
              <a:rPr sz="1700" spc="5" dirty="0">
                <a:latin typeface="Verdana"/>
                <a:cs typeface="Verdana"/>
              </a:rPr>
              <a:t>f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60" dirty="0">
                <a:latin typeface="Verdana"/>
                <a:cs typeface="Verdana"/>
              </a:rPr>
              <a:t>n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-95" dirty="0">
                <a:latin typeface="Verdana"/>
                <a:cs typeface="Verdana"/>
              </a:rPr>
              <a:t>er</a:t>
            </a:r>
            <a:r>
              <a:rPr sz="1700" spc="-65" dirty="0">
                <a:latin typeface="Verdana"/>
                <a:cs typeface="Verdana"/>
              </a:rPr>
              <a:t>i</a:t>
            </a:r>
            <a:r>
              <a:rPr sz="1700" spc="-120" dirty="0">
                <a:latin typeface="Verdana"/>
                <a:cs typeface="Verdana"/>
              </a:rPr>
              <a:t>l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-125" dirty="0">
                <a:latin typeface="Verdana"/>
                <a:cs typeface="Verdana"/>
              </a:rPr>
              <a:t>rin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95" dirty="0">
                <a:latin typeface="Verdana"/>
                <a:cs typeface="Verdana"/>
              </a:rPr>
              <a:t>şe</a:t>
            </a:r>
            <a:r>
              <a:rPr sz="1700" spc="-114" dirty="0">
                <a:latin typeface="Verdana"/>
                <a:cs typeface="Verdana"/>
              </a:rPr>
              <a:t>k</a:t>
            </a:r>
            <a:r>
              <a:rPr sz="1700" spc="-120" dirty="0">
                <a:latin typeface="Verdana"/>
                <a:cs typeface="Verdana"/>
              </a:rPr>
              <a:t>i</a:t>
            </a:r>
            <a:r>
              <a:rPr sz="1700" spc="-125" dirty="0">
                <a:latin typeface="Verdana"/>
                <a:cs typeface="Verdana"/>
              </a:rPr>
              <a:t>l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95" dirty="0">
                <a:latin typeface="Verdana"/>
                <a:cs typeface="Verdana"/>
              </a:rPr>
              <a:t>e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me</a:t>
            </a:r>
            <a:r>
              <a:rPr sz="1700" spc="-30" dirty="0">
                <a:latin typeface="Verdana"/>
                <a:cs typeface="Verdana"/>
              </a:rPr>
              <a:t>t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-40" dirty="0">
                <a:latin typeface="Verdana"/>
                <a:cs typeface="Verdana"/>
              </a:rPr>
              <a:t>n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o</a:t>
            </a:r>
            <a:r>
              <a:rPr sz="1700" dirty="0">
                <a:latin typeface="Verdana"/>
                <a:cs typeface="Verdana"/>
              </a:rPr>
              <a:t>l</a:t>
            </a:r>
            <a:r>
              <a:rPr sz="1700" spc="-50" dirty="0">
                <a:latin typeface="Verdana"/>
                <a:cs typeface="Verdana"/>
              </a:rPr>
              <a:t>a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-10" dirty="0">
                <a:latin typeface="Verdana"/>
                <a:cs typeface="Verdana"/>
              </a:rPr>
              <a:t>a</a:t>
            </a:r>
            <a:r>
              <a:rPr sz="1700" spc="-5" dirty="0">
                <a:latin typeface="Verdana"/>
                <a:cs typeface="Verdana"/>
              </a:rPr>
              <a:t>k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25" dirty="0">
                <a:latin typeface="Verdana"/>
                <a:cs typeface="Verdana"/>
              </a:rPr>
              <a:t>i</a:t>
            </a:r>
            <a:r>
              <a:rPr sz="1700" spc="25" dirty="0">
                <a:latin typeface="Verdana"/>
                <a:cs typeface="Verdana"/>
              </a:rPr>
              <a:t>f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95" dirty="0">
                <a:latin typeface="Verdana"/>
                <a:cs typeface="Verdana"/>
              </a:rPr>
              <a:t>de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65" dirty="0">
                <a:latin typeface="Verdana"/>
                <a:cs typeface="Verdana"/>
              </a:rPr>
              <a:t>eden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model</a:t>
            </a:r>
            <a:r>
              <a:rPr sz="1700" spc="-125" dirty="0">
                <a:latin typeface="Verdana"/>
                <a:cs typeface="Verdana"/>
              </a:rPr>
              <a:t>l</a:t>
            </a:r>
            <a:r>
              <a:rPr sz="1700" spc="75" dirty="0">
                <a:latin typeface="Verdana"/>
                <a:cs typeface="Verdana"/>
              </a:rPr>
              <a:t>e</a:t>
            </a:r>
            <a:r>
              <a:rPr sz="1700" spc="-170" dirty="0">
                <a:latin typeface="Verdana"/>
                <a:cs typeface="Verdana"/>
              </a:rPr>
              <a:t>ri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70" dirty="0">
                <a:latin typeface="Verdana"/>
                <a:cs typeface="Verdana"/>
              </a:rPr>
              <a:t>kurarke</a:t>
            </a:r>
            <a:r>
              <a:rPr sz="1700" spc="-85" dirty="0">
                <a:latin typeface="Verdana"/>
                <a:cs typeface="Verdana"/>
              </a:rPr>
              <a:t>n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b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spc="-215" dirty="0">
                <a:latin typeface="Verdana"/>
                <a:cs typeface="Verdana"/>
              </a:rPr>
              <a:t>r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50" dirty="0">
                <a:latin typeface="Verdana"/>
                <a:cs typeface="Verdana"/>
              </a:rPr>
              <a:t>a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40" dirty="0">
                <a:latin typeface="Verdana"/>
                <a:cs typeface="Verdana"/>
              </a:rPr>
              <a:t>a</a:t>
            </a:r>
            <a:r>
              <a:rPr sz="1700" spc="30" dirty="0">
                <a:latin typeface="Verdana"/>
                <a:cs typeface="Verdana"/>
              </a:rPr>
              <a:t>f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45" dirty="0">
                <a:latin typeface="Verdana"/>
                <a:cs typeface="Verdana"/>
              </a:rPr>
              <a:t>an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125" dirty="0">
                <a:latin typeface="Verdana"/>
                <a:cs typeface="Verdana"/>
              </a:rPr>
              <a:t>da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85" dirty="0">
                <a:latin typeface="Verdana"/>
                <a:cs typeface="Verdana"/>
              </a:rPr>
              <a:t>g</a:t>
            </a:r>
            <a:r>
              <a:rPr sz="1700" spc="-20" dirty="0">
                <a:latin typeface="Verdana"/>
                <a:cs typeface="Verdana"/>
              </a:rPr>
              <a:t>ereken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v</a:t>
            </a:r>
            <a:r>
              <a:rPr sz="1700" spc="-90" dirty="0">
                <a:latin typeface="Verdana"/>
                <a:cs typeface="Verdana"/>
              </a:rPr>
              <a:t>eri</a:t>
            </a:r>
            <a:r>
              <a:rPr sz="1700" spc="-100" dirty="0">
                <a:latin typeface="Verdana"/>
                <a:cs typeface="Verdana"/>
              </a:rPr>
              <a:t>t</a:t>
            </a:r>
            <a:r>
              <a:rPr sz="1700" spc="120" dirty="0">
                <a:latin typeface="Verdana"/>
                <a:cs typeface="Verdana"/>
              </a:rPr>
              <a:t>a</a:t>
            </a:r>
            <a:r>
              <a:rPr sz="1700" spc="125" dirty="0">
                <a:latin typeface="Verdana"/>
                <a:cs typeface="Verdana"/>
              </a:rPr>
              <a:t>b</a:t>
            </a:r>
            <a:r>
              <a:rPr sz="1700" spc="50" dirty="0">
                <a:latin typeface="Verdana"/>
                <a:cs typeface="Verdana"/>
              </a:rPr>
              <a:t>a</a:t>
            </a:r>
            <a:r>
              <a:rPr sz="1700" spc="55" dirty="0">
                <a:latin typeface="Verdana"/>
                <a:cs typeface="Verdana"/>
              </a:rPr>
              <a:t>n</a:t>
            </a:r>
            <a:r>
              <a:rPr sz="1700" spc="-125" dirty="0">
                <a:latin typeface="Verdana"/>
                <a:cs typeface="Verdana"/>
              </a:rPr>
              <a:t>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120" dirty="0">
                <a:latin typeface="Verdana"/>
                <a:cs typeface="Verdana"/>
              </a:rPr>
              <a:t>a</a:t>
            </a:r>
            <a:r>
              <a:rPr sz="1700" spc="125" dirty="0">
                <a:latin typeface="Verdana"/>
                <a:cs typeface="Verdana"/>
              </a:rPr>
              <a:t>b</a:t>
            </a:r>
            <a:r>
              <a:rPr sz="1700" spc="-110" dirty="0">
                <a:latin typeface="Verdana"/>
                <a:cs typeface="Verdana"/>
              </a:rPr>
              <a:t>l</a:t>
            </a:r>
            <a:r>
              <a:rPr sz="1700" spc="80" dirty="0">
                <a:latin typeface="Verdana"/>
                <a:cs typeface="Verdana"/>
              </a:rPr>
              <a:t>o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45" dirty="0">
                <a:latin typeface="Verdana"/>
                <a:cs typeface="Verdana"/>
              </a:rPr>
              <a:t>asa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-110" dirty="0">
                <a:latin typeface="Verdana"/>
                <a:cs typeface="Verdana"/>
              </a:rPr>
              <a:t>ı</a:t>
            </a:r>
            <a:r>
              <a:rPr sz="1700" spc="-145" dirty="0">
                <a:latin typeface="Verdana"/>
                <a:cs typeface="Verdana"/>
              </a:rPr>
              <a:t>m</a:t>
            </a:r>
            <a:r>
              <a:rPr sz="1700" spc="-25" dirty="0">
                <a:latin typeface="Verdana"/>
                <a:cs typeface="Verdana"/>
              </a:rPr>
              <a:t>l</a:t>
            </a:r>
            <a:r>
              <a:rPr sz="1700" spc="-45" dirty="0">
                <a:latin typeface="Verdana"/>
                <a:cs typeface="Verdana"/>
              </a:rPr>
              <a:t>a</a:t>
            </a:r>
            <a:r>
              <a:rPr sz="1700" spc="-40" dirty="0">
                <a:latin typeface="Verdana"/>
                <a:cs typeface="Verdana"/>
              </a:rPr>
              <a:t>r</a:t>
            </a:r>
            <a:r>
              <a:rPr sz="1700" spc="-120" dirty="0">
                <a:latin typeface="Verdana"/>
                <a:cs typeface="Verdana"/>
              </a:rPr>
              <a:t>ı</a:t>
            </a:r>
            <a:r>
              <a:rPr sz="1700" spc="-85" dirty="0">
                <a:latin typeface="Verdana"/>
                <a:cs typeface="Verdana"/>
              </a:rPr>
              <a:t>nı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yap</a:t>
            </a:r>
            <a:r>
              <a:rPr sz="1700" spc="-40" dirty="0">
                <a:latin typeface="Verdana"/>
                <a:cs typeface="Verdana"/>
              </a:rPr>
              <a:t>ar</a:t>
            </a:r>
            <a:r>
              <a:rPr sz="1700" spc="-15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1530</Words>
  <Application>Microsoft Office PowerPoint</Application>
  <PresentationFormat>On-screen Show (4:3)</PresentationFormat>
  <Paragraphs>185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Bilgisayar Mühendisliği Nedir?</vt:lpstr>
      <vt:lpstr>Bilgisayar Mühendisi Ne İş Yapar?</vt:lpstr>
      <vt:lpstr>1- YAZILIM</vt:lpstr>
      <vt:lpstr>Yazılım - İş Tanımları (1)</vt:lpstr>
      <vt:lpstr>Yazılım - İş Tanımları (2)</vt:lpstr>
      <vt:lpstr>Yazılım - İş Tanımları (3)</vt:lpstr>
      <vt:lpstr>2- VERİ VE VERİTABANI YÖNETİMİ</vt:lpstr>
      <vt:lpstr>İş Tanımları (1)</vt:lpstr>
      <vt:lpstr>İş Tanımları (2)</vt:lpstr>
      <vt:lpstr>İş Tanımları (3)</vt:lpstr>
      <vt:lpstr>3- BİLİŞİM GÜVENLİĞİ</vt:lpstr>
      <vt:lpstr>İş Tanımları (1)</vt:lpstr>
      <vt:lpstr>4- AĞ YÖNETİMİ</vt:lpstr>
      <vt:lpstr>İş Tanımları (1)</vt:lpstr>
      <vt:lpstr>İş Tanımları (2)</vt:lpstr>
      <vt:lpstr>5- DONANIM VE ELEKTRONİK</vt:lpstr>
      <vt:lpstr>İş Tanımları (1)</vt:lpstr>
      <vt:lpstr>İş Tanımları (2)</vt:lpstr>
      <vt:lpstr>6- WEB / INTERNET</vt:lpstr>
      <vt:lpstr>İş Tanımları (1)</vt:lpstr>
      <vt:lpstr>İş Tanımları (2)</vt:lpstr>
      <vt:lpstr>7- Çoklu Ortam</vt:lpstr>
      <vt:lpstr>İş Tanımları (1)</vt:lpstr>
      <vt:lpstr>8- TEKNİK DESTEK</vt:lpstr>
      <vt:lpstr>İş Tanımları (1)</vt:lpstr>
      <vt:lpstr>9- DİĞER ÇALIŞMA ALANLARI: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BİLGİSAYAR MÜHENDİSLİĞİNE GİRİŞ I</dc:title>
  <dc:creator>Andaç ŞAHİN MESUT</dc:creator>
  <cp:lastModifiedBy>Homeuser</cp:lastModifiedBy>
  <cp:revision>2</cp:revision>
  <dcterms:created xsi:type="dcterms:W3CDTF">2015-09-21T19:00:07Z</dcterms:created>
  <dcterms:modified xsi:type="dcterms:W3CDTF">2015-10-05T14:54:36Z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2015-09-21T00:00:00Z</vt:filetime>
  </property>
</Properties>
</file>