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1045717"/>
            <a:ext cx="8255000" cy="76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439801"/>
            <a:ext cx="8255000" cy="141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10334"/>
            <a:ext cx="8072119" cy="404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91981" y="6551729"/>
            <a:ext cx="22161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tr.wikipedia.org/w/index.php?title=Cobol&amp;amp;action=edit&amp;amp;redlink=1" TargetMode="External"/><Relationship Id="rId13" Type="http://schemas.openxmlformats.org/officeDocument/2006/relationships/hyperlink" Target="http://tr.wikipedia.org/wiki/Delphi" TargetMode="External"/><Relationship Id="rId3" Type="http://schemas.openxmlformats.org/officeDocument/2006/relationships/hyperlink" Target="http://tr.wikipedia.org/wiki/Pascal" TargetMode="External"/><Relationship Id="rId7" Type="http://schemas.openxmlformats.org/officeDocument/2006/relationships/hyperlink" Target="http://tr.wikipedia.org/wiki/Java" TargetMode="External"/><Relationship Id="rId12" Type="http://schemas.openxmlformats.org/officeDocument/2006/relationships/hyperlink" Target="http://tr.wikipedia.org/wiki/Fortran" TargetMode="External"/><Relationship Id="rId2" Type="http://schemas.openxmlformats.org/officeDocument/2006/relationships/hyperlink" Target="http://tr.wikipedia.org/wiki/Bilgisay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r.wikipedia.org/wiki/C++" TargetMode="External"/><Relationship Id="rId11" Type="http://schemas.openxmlformats.org/officeDocument/2006/relationships/hyperlink" Target="http://tr.wikipedia.org/wiki/Ada" TargetMode="External"/><Relationship Id="rId5" Type="http://schemas.openxmlformats.org/officeDocument/2006/relationships/hyperlink" Target="http://tr.wikipedia.org/wiki/C" TargetMode="External"/><Relationship Id="rId10" Type="http://schemas.openxmlformats.org/officeDocument/2006/relationships/hyperlink" Target="http://tr.wikipedia.org/wiki/Python" TargetMode="External"/><Relationship Id="rId4" Type="http://schemas.openxmlformats.org/officeDocument/2006/relationships/hyperlink" Target="http://tr.wikipedia.org/wiki/Basic" TargetMode="External"/><Relationship Id="rId9" Type="http://schemas.openxmlformats.org/officeDocument/2006/relationships/hyperlink" Target="http://tr.wikipedia.org/wiki/Per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tr.wikipedia.org/wiki/%C4%B0%C5%9Flemci" TargetMode="External"/><Relationship Id="rId2" Type="http://schemas.openxmlformats.org/officeDocument/2006/relationships/hyperlink" Target="http://tr.wikipedia.org/wiki/Assembly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tr.wikipedia.org/wiki/Makine_dili" TargetMode="External"/><Relationship Id="rId2" Type="http://schemas.openxmlformats.org/officeDocument/2006/relationships/hyperlink" Target="http://tr.wikipedia.org/wiki/Kaynak_ko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.wikipedia.org/wiki/Yaz%C4%B1l%C4%B1m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3872" y="2119883"/>
            <a:ext cx="6966204" cy="1562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72430" algn="l"/>
              </a:tabLst>
            </a:pPr>
            <a:r>
              <a:rPr sz="4500" dirty="0"/>
              <a:t>P</a:t>
            </a:r>
            <a:r>
              <a:rPr sz="4500" spc="-70" dirty="0"/>
              <a:t>r</a:t>
            </a:r>
            <a:r>
              <a:rPr sz="4500" dirty="0"/>
              <a:t>og</a:t>
            </a:r>
            <a:r>
              <a:rPr sz="4500" spc="-90" dirty="0"/>
              <a:t>r</a:t>
            </a:r>
            <a:r>
              <a:rPr sz="4500" dirty="0"/>
              <a:t>amla</a:t>
            </a:r>
            <a:r>
              <a:rPr sz="4500" spc="5" dirty="0"/>
              <a:t>m</a:t>
            </a:r>
            <a:r>
              <a:rPr sz="4500" dirty="0"/>
              <a:t>a</a:t>
            </a:r>
            <a:r>
              <a:rPr sz="4500" spc="-30" dirty="0"/>
              <a:t> </a:t>
            </a:r>
            <a:r>
              <a:rPr sz="4500" dirty="0"/>
              <a:t>Dillerinin	</a:t>
            </a:r>
            <a:r>
              <a:rPr sz="4500" spc="-345" dirty="0"/>
              <a:t>T</a:t>
            </a:r>
            <a:r>
              <a:rPr sz="4500" dirty="0"/>
              <a:t>arihçe</a:t>
            </a:r>
            <a:r>
              <a:rPr sz="4500" spc="10" dirty="0"/>
              <a:t>s</a:t>
            </a:r>
            <a:r>
              <a:rPr sz="4500" dirty="0"/>
              <a:t>i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4500" dirty="0"/>
              <a:t>1980’ler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40040" cy="3725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145288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-35" dirty="0">
                <a:latin typeface="Constantia"/>
                <a:cs typeface="Constantia"/>
              </a:rPr>
              <a:t>7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jarne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ou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ru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lme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başlanan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C++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19</a:t>
            </a:r>
            <a:r>
              <a:rPr sz="2600" spc="-55" dirty="0">
                <a:latin typeface="Constantia"/>
                <a:cs typeface="Constantia"/>
              </a:rPr>
              <a:t>8</a:t>
            </a:r>
            <a:r>
              <a:rPr sz="2600" dirty="0">
                <a:latin typeface="Constantia"/>
                <a:cs typeface="Constantia"/>
              </a:rPr>
              <a:t>3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 tamamlanmıştı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23558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986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Bert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</a:t>
            </a:r>
            <a:r>
              <a:rPr sz="2600" spc="-1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ilen Ei</a:t>
            </a:r>
            <a:r>
              <a:rPr sz="2600" spc="-10" dirty="0">
                <a:latin typeface="Constantia"/>
                <a:cs typeface="Constantia"/>
              </a:rPr>
              <a:t>f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el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dil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 C</a:t>
            </a:r>
            <a:r>
              <a:rPr sz="2600" dirty="0">
                <a:latin typeface="Constantia"/>
                <a:cs typeface="Constantia"/>
              </a:rPr>
              <a:t>++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gibi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nesne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e-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elik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 </a:t>
            </a:r>
            <a:r>
              <a:rPr sz="2600" spc="-5" dirty="0">
                <a:latin typeface="Constantia"/>
                <a:cs typeface="Constantia"/>
              </a:rPr>
              <a:t>dild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-15" dirty="0">
                <a:latin typeface="Constantia"/>
                <a:cs typeface="Constantia"/>
              </a:rPr>
              <a:t>8</a:t>
            </a:r>
            <a:r>
              <a:rPr sz="2600" dirty="0">
                <a:latin typeface="Constantia"/>
                <a:cs typeface="Constantia"/>
              </a:rPr>
              <a:t>7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5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ar</a:t>
            </a:r>
            <a:r>
              <a:rPr sz="2600" spc="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7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7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, metin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işleme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örüntü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tanıma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40" dirty="0">
                <a:latin typeface="Constantia"/>
                <a:cs typeface="Constantia"/>
              </a:rPr>
              <a:t>ö</a:t>
            </a:r>
            <a:r>
              <a:rPr sz="2600" dirty="0">
                <a:latin typeface="Constantia"/>
                <a:cs typeface="Constantia"/>
              </a:rPr>
              <a:t>z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usu olduğunda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kullanılab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ek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güçlü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dille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den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rid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72430" algn="l"/>
              </a:tabLst>
            </a:pPr>
            <a:r>
              <a:rPr sz="4500" dirty="0"/>
              <a:t>P</a:t>
            </a:r>
            <a:r>
              <a:rPr sz="4500" spc="-70" dirty="0"/>
              <a:t>r</a:t>
            </a:r>
            <a:r>
              <a:rPr sz="4500" dirty="0"/>
              <a:t>og</a:t>
            </a:r>
            <a:r>
              <a:rPr sz="4500" spc="-90" dirty="0"/>
              <a:t>r</a:t>
            </a:r>
            <a:r>
              <a:rPr sz="4500" dirty="0"/>
              <a:t>amla</a:t>
            </a:r>
            <a:r>
              <a:rPr sz="4500" spc="5" dirty="0"/>
              <a:t>m</a:t>
            </a:r>
            <a:r>
              <a:rPr sz="4500" dirty="0"/>
              <a:t>a</a:t>
            </a:r>
            <a:r>
              <a:rPr sz="4500" spc="-30" dirty="0"/>
              <a:t> </a:t>
            </a:r>
            <a:r>
              <a:rPr sz="4500" dirty="0"/>
              <a:t>Dillerinin	</a:t>
            </a:r>
            <a:r>
              <a:rPr sz="4500" spc="-345" dirty="0"/>
              <a:t>T</a:t>
            </a:r>
            <a:r>
              <a:rPr sz="4500" dirty="0"/>
              <a:t>arihçe</a:t>
            </a:r>
            <a:r>
              <a:rPr sz="4500" spc="10" dirty="0"/>
              <a:t>s</a:t>
            </a:r>
            <a:r>
              <a:rPr sz="4500" dirty="0"/>
              <a:t>i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4500" dirty="0"/>
              <a:t>1990’lar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27670" cy="412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5" dirty="0">
                <a:latin typeface="Constantia"/>
                <a:cs typeface="Constantia"/>
              </a:rPr>
              <a:t>W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nd</a:t>
            </a:r>
            <a:r>
              <a:rPr sz="2600" spc="-6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ws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tabanlı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</a:t>
            </a:r>
            <a:r>
              <a:rPr sz="2600" spc="-1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meyi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</a:t>
            </a:r>
            <a:r>
              <a:rPr sz="2600" spc="-35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an Visual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1.0,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os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19</a:t>
            </a:r>
            <a:r>
              <a:rPr sz="2600" spc="15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1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 p</a:t>
            </a:r>
            <a:r>
              <a:rPr sz="2600" spc="-4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sür</a:t>
            </a:r>
            <a:r>
              <a:rPr sz="2600" spc="10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ldü.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10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8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dar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5</a:t>
            </a:r>
            <a:r>
              <a:rPr sz="2600" spc="-10" dirty="0">
                <a:latin typeface="Constantia"/>
                <a:cs typeface="Constantia"/>
              </a:rPr>
              <a:t> f</a:t>
            </a:r>
            <a:r>
              <a:rPr sz="2600" dirty="0">
                <a:latin typeface="Constantia"/>
                <a:cs typeface="Constantia"/>
              </a:rPr>
              <a:t>aklı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sür</a:t>
            </a:r>
            <a:r>
              <a:rPr sz="2600" spc="10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daha 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</a:t>
            </a:r>
            <a:r>
              <a:rPr sz="2600" spc="-1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il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i).</a:t>
            </a:r>
            <a:endParaRPr sz="2600">
              <a:latin typeface="Constantia"/>
              <a:cs typeface="Constantia"/>
            </a:endParaRPr>
          </a:p>
          <a:p>
            <a:pPr marL="287020" marR="266065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J</a:t>
            </a:r>
            <a:r>
              <a:rPr sz="2600" spc="-65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, S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os</a:t>
            </a:r>
            <a:r>
              <a:rPr sz="2600" spc="-3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mü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slerin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J</a:t>
            </a:r>
            <a:r>
              <a:rPr sz="2600" dirty="0">
                <a:latin typeface="Constantia"/>
                <a:cs typeface="Constantia"/>
              </a:rPr>
              <a:t>ames Gosl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ng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ldi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995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ilk sür</a:t>
            </a:r>
            <a:r>
              <a:rPr sz="2600" spc="10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mü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(1.0)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nla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dı.</a:t>
            </a:r>
            <a:endParaRPr sz="2600">
              <a:latin typeface="Constantia"/>
              <a:cs typeface="Constantia"/>
            </a:endParaRPr>
          </a:p>
          <a:p>
            <a:pPr marL="287020" marR="42735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amik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eb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yf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lar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atılması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lan </a:t>
            </a:r>
            <a:r>
              <a:rPr sz="2600" spc="-5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HP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spc="-7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erson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ome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e)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dil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Rasm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3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dorf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995</a:t>
            </a:r>
            <a:r>
              <a:rPr sz="2600" spc="-90" dirty="0">
                <a:latin typeface="Constantia"/>
                <a:cs typeface="Constantia"/>
              </a:rPr>
              <a:t>’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atıldı.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72430" algn="l"/>
              </a:tabLst>
            </a:pPr>
            <a:r>
              <a:rPr sz="4500" dirty="0"/>
              <a:t>P</a:t>
            </a:r>
            <a:r>
              <a:rPr sz="4500" spc="-70" dirty="0"/>
              <a:t>r</a:t>
            </a:r>
            <a:r>
              <a:rPr sz="4500" dirty="0"/>
              <a:t>og</a:t>
            </a:r>
            <a:r>
              <a:rPr sz="4500" spc="-90" dirty="0"/>
              <a:t>r</a:t>
            </a:r>
            <a:r>
              <a:rPr sz="4500" dirty="0"/>
              <a:t>amla</a:t>
            </a:r>
            <a:r>
              <a:rPr sz="4500" spc="5" dirty="0"/>
              <a:t>m</a:t>
            </a:r>
            <a:r>
              <a:rPr sz="4500" dirty="0"/>
              <a:t>a</a:t>
            </a:r>
            <a:r>
              <a:rPr sz="4500" spc="-30" dirty="0"/>
              <a:t> </a:t>
            </a:r>
            <a:r>
              <a:rPr sz="4500" dirty="0"/>
              <a:t>Dillerinin	</a:t>
            </a:r>
            <a:r>
              <a:rPr sz="4500" spc="-345" dirty="0"/>
              <a:t>T</a:t>
            </a:r>
            <a:r>
              <a:rPr sz="4500" dirty="0"/>
              <a:t>arihçe</a:t>
            </a:r>
            <a:r>
              <a:rPr sz="4500" spc="10" dirty="0"/>
              <a:t>s</a:t>
            </a:r>
            <a:r>
              <a:rPr sz="4500" dirty="0"/>
              <a:t>i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4500" dirty="0"/>
              <a:t>2000’ler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666355" cy="399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220345" indent="-274320" algn="just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2000’li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lla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8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eb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8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aba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lı 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ek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laşmı</a:t>
            </a:r>
            <a:r>
              <a:rPr sz="2600" spc="-30" dirty="0">
                <a:latin typeface="Constantia"/>
                <a:cs typeface="Constantia"/>
              </a:rPr>
              <a:t>ş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3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JSP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HP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dilleri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ekli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 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enile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mişti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çatısı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altı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çal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şan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#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(C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Shar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),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</a:t>
            </a:r>
            <a:r>
              <a:rPr sz="2600" spc="-5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 AS</a:t>
            </a:r>
            <a:r>
              <a:rPr sz="2600" spc="-3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dilleri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2001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Mic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os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ft 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sür</a:t>
            </a:r>
            <a:r>
              <a:rPr sz="2600" spc="10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üş</a:t>
            </a:r>
            <a:r>
              <a:rPr sz="2600" spc="-1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652780" marR="194310" indent="-247650" algn="just">
              <a:lnSpc>
                <a:spcPct val="100000"/>
              </a:lnSpc>
              <a:spcBef>
                <a:spcPts val="585"/>
              </a:spcBef>
            </a:pPr>
            <a:r>
              <a:rPr sz="2050" spc="-10" dirty="0">
                <a:solidFill>
                  <a:srgbClr val="0E6EC5"/>
                </a:solidFill>
                <a:latin typeface="Arial"/>
                <a:cs typeface="Arial"/>
              </a:rPr>
              <a:t>–</a:t>
            </a:r>
            <a:r>
              <a:rPr sz="2050" spc="240" dirty="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Constantia"/>
                <a:cs typeface="Constantia"/>
              </a:rPr>
              <a:t>.NET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çatısı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(.NET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F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ame</a:t>
            </a:r>
            <a:r>
              <a:rPr sz="2400" spc="-70" dirty="0">
                <a:latin typeface="Constantia"/>
                <a:cs typeface="Constantia"/>
              </a:rPr>
              <a:t>w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),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Mic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osoft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afından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eliş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ilen,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açık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İ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ernet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ol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eri</a:t>
            </a:r>
            <a:r>
              <a:rPr sz="2400" spc="-60" dirty="0">
                <a:latin typeface="Constantia"/>
                <a:cs typeface="Constantia"/>
              </a:rPr>
              <a:t> 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standartları ü</a:t>
            </a:r>
            <a:r>
              <a:rPr sz="2400" spc="-10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erine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kur</a:t>
            </a:r>
            <a:r>
              <a:rPr sz="2400" spc="5" dirty="0">
                <a:latin typeface="Constantia"/>
                <a:cs typeface="Constantia"/>
              </a:rPr>
              <a:t>u</a:t>
            </a:r>
            <a:r>
              <a:rPr sz="2400" dirty="0">
                <a:latin typeface="Constantia"/>
                <a:cs typeface="Constantia"/>
              </a:rPr>
              <a:t>lmuş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omp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"</a:t>
            </a:r>
            <a:r>
              <a:rPr sz="2400" spc="-20" dirty="0">
                <a:latin typeface="Constantia"/>
                <a:cs typeface="Constantia"/>
              </a:rPr>
              <a:t>u</a:t>
            </a:r>
            <a:r>
              <a:rPr sz="2400" spc="-5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gulama"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eliş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me </a:t>
            </a:r>
            <a:r>
              <a:rPr sz="2400" spc="-5" dirty="0">
                <a:latin typeface="Constantia"/>
                <a:cs typeface="Constantia"/>
              </a:rPr>
              <a:t>plat</a:t>
            </a:r>
            <a:r>
              <a:rPr sz="2400" spc="-2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ormud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spc="-22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TR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97190" cy="364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60" dirty="0">
                <a:latin typeface="Constantia"/>
                <a:cs typeface="Constantia"/>
              </a:rPr>
              <a:t>F</a:t>
            </a:r>
            <a:r>
              <a:rPr sz="2600" spc="5" dirty="0">
                <a:latin typeface="Constantia"/>
                <a:cs typeface="Constantia"/>
              </a:rPr>
              <a:t>O</a:t>
            </a:r>
            <a:r>
              <a:rPr sz="2600" spc="-7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TRA</a:t>
            </a:r>
            <a:r>
              <a:rPr sz="2600" spc="-9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IBM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IBM</a:t>
            </a:r>
            <a:r>
              <a:rPr sz="2600" spc="-25" dirty="0">
                <a:latin typeface="Constantia"/>
                <a:cs typeface="Constantia"/>
              </a:rPr>
              <a:t> 7</a:t>
            </a:r>
            <a:r>
              <a:rPr sz="2600" spc="-30" dirty="0">
                <a:latin typeface="Constantia"/>
                <a:cs typeface="Constantia"/>
              </a:rPr>
              <a:t>0</a:t>
            </a:r>
            <a:r>
              <a:rPr sz="2600" dirty="0">
                <a:latin typeface="Constantia"/>
                <a:cs typeface="Constantia"/>
              </a:rPr>
              <a:t>4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bil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6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arı ü</a:t>
            </a:r>
            <a:r>
              <a:rPr sz="2600" spc="-2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mü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slik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gulamaları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 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amlamak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amac</a:t>
            </a:r>
            <a:r>
              <a:rPr sz="2600" spc="-35" dirty="0">
                <a:latin typeface="Constantia"/>
                <a:cs typeface="Constantia"/>
              </a:rPr>
              <a:t>ı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-15" dirty="0">
                <a:latin typeface="Constantia"/>
                <a:cs typeface="Constantia"/>
              </a:rPr>
              <a:t>5</a:t>
            </a:r>
            <a:r>
              <a:rPr sz="2600" dirty="0">
                <a:latin typeface="Constantia"/>
                <a:cs typeface="Constantia"/>
              </a:rPr>
              <a:t>0’li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lla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lme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 başla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mı</a:t>
            </a:r>
            <a:r>
              <a:rPr sz="2600" spc="-35" dirty="0">
                <a:latin typeface="Constantia"/>
                <a:cs typeface="Constantia"/>
              </a:rPr>
              <a:t>ş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960’la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fa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klı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lama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arı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</a:t>
            </a:r>
            <a:r>
              <a:rPr sz="2600" spc="-1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ilme</a:t>
            </a:r>
            <a:r>
              <a:rPr sz="2600" spc="-7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 de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etmiştir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spc="-8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ort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I:</a:t>
            </a:r>
            <a:r>
              <a:rPr sz="2600" spc="-15" dirty="0">
                <a:latin typeface="Constantia"/>
                <a:cs typeface="Constantia"/>
              </a:rPr>
              <a:t> 1</a:t>
            </a:r>
            <a:r>
              <a:rPr sz="2600" spc="-5" dirty="0">
                <a:latin typeface="Constantia"/>
                <a:cs typeface="Constantia"/>
              </a:rPr>
              <a:t>9</a:t>
            </a:r>
            <a:r>
              <a:rPr sz="2600" spc="-10" dirty="0">
                <a:latin typeface="Constantia"/>
                <a:cs typeface="Constantia"/>
              </a:rPr>
              <a:t>5</a:t>
            </a:r>
            <a:r>
              <a:rPr sz="2600" spc="-5" dirty="0">
                <a:latin typeface="Constantia"/>
                <a:cs typeface="Constantia"/>
              </a:rPr>
              <a:t>7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ort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II: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spc="-5" dirty="0">
                <a:latin typeface="Constantia"/>
                <a:cs typeface="Constantia"/>
              </a:rPr>
              <a:t>9</a:t>
            </a:r>
            <a:r>
              <a:rPr sz="2600" spc="-10" dirty="0">
                <a:latin typeface="Constantia"/>
                <a:cs typeface="Constantia"/>
              </a:rPr>
              <a:t>5</a:t>
            </a:r>
            <a:r>
              <a:rPr sz="2600" dirty="0">
                <a:latin typeface="Constantia"/>
                <a:cs typeface="Constantia"/>
              </a:rPr>
              <a:t>8, </a:t>
            </a:r>
            <a:r>
              <a:rPr sz="2600" spc="-8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ort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3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: </a:t>
            </a: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spc="-5" dirty="0">
                <a:latin typeface="Constantia"/>
                <a:cs typeface="Constantia"/>
              </a:rPr>
              <a:t>9</a:t>
            </a:r>
            <a:r>
              <a:rPr sz="2600" spc="-35" dirty="0">
                <a:latin typeface="Constantia"/>
                <a:cs typeface="Constantia"/>
              </a:rPr>
              <a:t>6</a:t>
            </a:r>
            <a:r>
              <a:rPr sz="2600" spc="-5" dirty="0">
                <a:latin typeface="Constantia"/>
                <a:cs typeface="Constantia"/>
              </a:rPr>
              <a:t>2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ort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6</a:t>
            </a:r>
            <a:r>
              <a:rPr sz="2600" spc="-15" dirty="0">
                <a:latin typeface="Constantia"/>
                <a:cs typeface="Constantia"/>
              </a:rPr>
              <a:t>6</a:t>
            </a:r>
            <a:r>
              <a:rPr sz="2600" dirty="0">
                <a:latin typeface="Constantia"/>
                <a:cs typeface="Constantia"/>
              </a:rPr>
              <a:t>: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966, …)</a:t>
            </a:r>
            <a:endParaRPr sz="2600">
              <a:latin typeface="Constantia"/>
              <a:cs typeface="Constantia"/>
            </a:endParaRPr>
          </a:p>
          <a:p>
            <a:pPr marL="287020" marR="4267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Sade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9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, G</a:t>
            </a:r>
            <a:r>
              <a:rPr sz="2600" spc="-35" dirty="0">
                <a:latin typeface="Constantia"/>
                <a:cs typeface="Constantia"/>
              </a:rPr>
              <a:t>O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spc="-15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DO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adeleri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5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asit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 olduğu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ascal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gibi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dilleri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ldik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son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mı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azalm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ştı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F</a:t>
            </a:r>
            <a:r>
              <a:rPr dirty="0"/>
              <a:t>O</a:t>
            </a:r>
            <a:r>
              <a:rPr spc="-55" dirty="0"/>
              <a:t>R</a:t>
            </a:r>
            <a:r>
              <a:rPr dirty="0"/>
              <a:t>TR</a:t>
            </a:r>
            <a:r>
              <a:rPr spc="-15" dirty="0"/>
              <a:t>A</a:t>
            </a:r>
            <a:r>
              <a:rPr dirty="0"/>
              <a:t>N</a:t>
            </a:r>
            <a:r>
              <a:rPr spc="-360" dirty="0"/>
              <a:t>’</a:t>
            </a:r>
            <a:r>
              <a:rPr dirty="0"/>
              <a:t>da </a:t>
            </a:r>
            <a:r>
              <a:rPr spc="5" dirty="0"/>
              <a:t>M</a:t>
            </a:r>
            <a:r>
              <a:rPr spc="-15" dirty="0"/>
              <a:t>e</a:t>
            </a:r>
            <a:r>
              <a:rPr dirty="0"/>
              <a:t>rhaba</a:t>
            </a:r>
            <a:r>
              <a:rPr spc="-30" dirty="0"/>
              <a:t> </a:t>
            </a:r>
            <a:r>
              <a:rPr dirty="0"/>
              <a:t>Dü</a:t>
            </a:r>
            <a:r>
              <a:rPr spc="-95" dirty="0"/>
              <a:t>n</a:t>
            </a:r>
            <a:r>
              <a:rPr spc="-70" dirty="0"/>
              <a:t>y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69884" cy="297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45" dirty="0">
                <a:latin typeface="Constantia"/>
                <a:cs typeface="Constantia"/>
              </a:rPr>
              <a:t>ö</a:t>
            </a:r>
            <a:r>
              <a:rPr sz="2600" spc="-2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im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nek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mde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 "</a:t>
            </a:r>
            <a:r>
              <a:rPr sz="2600" spc="-5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haba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Dü</a:t>
            </a:r>
            <a:r>
              <a:rPr sz="2600" spc="-40" dirty="0">
                <a:latin typeface="Constantia"/>
                <a:cs typeface="Constantia"/>
              </a:rPr>
              <a:t>n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a"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amı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ös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Aşağ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ort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 ile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lmış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"</a:t>
            </a:r>
            <a:r>
              <a:rPr sz="2600" spc="-4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haba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Dü</a:t>
            </a:r>
            <a:r>
              <a:rPr sz="2600" spc="-40" dirty="0">
                <a:latin typeface="Constantia"/>
                <a:cs typeface="Constantia"/>
              </a:rPr>
              <a:t>n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a"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amı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erilm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ştir: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3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spc="-60" dirty="0">
                <a:solidFill>
                  <a:srgbClr val="006FC0"/>
                </a:solidFill>
                <a:latin typeface="Constantia"/>
                <a:cs typeface="Constantia"/>
              </a:rPr>
              <a:t>P</a:t>
            </a:r>
            <a:r>
              <a:rPr sz="2400" spc="-80" dirty="0">
                <a:solidFill>
                  <a:srgbClr val="006FC0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006FC0"/>
                </a:solidFill>
                <a:latin typeface="Constantia"/>
                <a:cs typeface="Constantia"/>
              </a:rPr>
              <a:t>OGRA</a:t>
            </a:r>
            <a:r>
              <a:rPr sz="2400" dirty="0">
                <a:solidFill>
                  <a:srgbClr val="006FC0"/>
                </a:solidFill>
                <a:latin typeface="Constantia"/>
                <a:cs typeface="Constantia"/>
              </a:rPr>
              <a:t>M</a:t>
            </a:r>
            <a:r>
              <a:rPr sz="2400" spc="5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nstantia"/>
                <a:cs typeface="Constantia"/>
              </a:rPr>
              <a:t>HE</a:t>
            </a:r>
            <a:r>
              <a:rPr sz="2400" spc="-15" dirty="0">
                <a:solidFill>
                  <a:srgbClr val="006FC0"/>
                </a:solidFill>
                <a:latin typeface="Constantia"/>
                <a:cs typeface="Constantia"/>
              </a:rPr>
              <a:t>L</a:t>
            </a:r>
            <a:r>
              <a:rPr sz="2400" spc="-35" dirty="0">
                <a:solidFill>
                  <a:srgbClr val="006FC0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006FC0"/>
                </a:solidFill>
                <a:latin typeface="Constantia"/>
                <a:cs typeface="Constantia"/>
              </a:rPr>
              <a:t>O</a:t>
            </a:r>
            <a:endParaRPr sz="2400">
              <a:latin typeface="Constantia"/>
              <a:cs typeface="Constantia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spc="-60" dirty="0">
                <a:solidFill>
                  <a:srgbClr val="006FC0"/>
                </a:solidFill>
                <a:latin typeface="Constantia"/>
                <a:cs typeface="Constantia"/>
              </a:rPr>
              <a:t>P</a:t>
            </a:r>
            <a:r>
              <a:rPr sz="2400" spc="-5" dirty="0">
                <a:solidFill>
                  <a:srgbClr val="006FC0"/>
                </a:solidFill>
                <a:latin typeface="Constantia"/>
                <a:cs typeface="Constantia"/>
              </a:rPr>
              <a:t>RIN</a:t>
            </a:r>
            <a:r>
              <a:rPr sz="2400" spc="35" dirty="0">
                <a:solidFill>
                  <a:srgbClr val="006FC0"/>
                </a:solidFill>
                <a:latin typeface="Constantia"/>
                <a:cs typeface="Constantia"/>
              </a:rPr>
              <a:t>T</a:t>
            </a:r>
            <a:r>
              <a:rPr sz="2400" spc="-5" dirty="0">
                <a:solidFill>
                  <a:srgbClr val="006FC0"/>
                </a:solidFill>
                <a:latin typeface="Constantia"/>
                <a:cs typeface="Constantia"/>
              </a:rPr>
              <a:t>*</a:t>
            </a:r>
            <a:r>
              <a:rPr sz="2400" dirty="0">
                <a:solidFill>
                  <a:srgbClr val="006FC0"/>
                </a:solidFill>
                <a:latin typeface="Constantia"/>
                <a:cs typeface="Constantia"/>
              </a:rPr>
              <a:t>, </a:t>
            </a:r>
            <a:r>
              <a:rPr sz="2400" spc="-5" dirty="0">
                <a:solidFill>
                  <a:srgbClr val="006FC0"/>
                </a:solidFill>
                <a:latin typeface="Constantia"/>
                <a:cs typeface="Constantia"/>
              </a:rPr>
              <a:t>'</a:t>
            </a:r>
            <a:r>
              <a:rPr sz="2400" spc="-50" dirty="0">
                <a:solidFill>
                  <a:srgbClr val="006FC0"/>
                </a:solidFill>
                <a:latin typeface="Constantia"/>
                <a:cs typeface="Constantia"/>
              </a:rPr>
              <a:t>H</a:t>
            </a:r>
            <a:r>
              <a:rPr sz="2400" spc="-5" dirty="0">
                <a:solidFill>
                  <a:srgbClr val="006FC0"/>
                </a:solidFill>
                <a:latin typeface="Constantia"/>
                <a:cs typeface="Constantia"/>
              </a:rPr>
              <a:t>ello</a:t>
            </a:r>
            <a:r>
              <a:rPr sz="2400" spc="-90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2400" spc="-175" dirty="0">
                <a:solidFill>
                  <a:srgbClr val="006FC0"/>
                </a:solidFill>
                <a:latin typeface="Constantia"/>
                <a:cs typeface="Constantia"/>
              </a:rPr>
              <a:t>W</a:t>
            </a:r>
            <a:r>
              <a:rPr sz="2400" spc="-5" dirty="0">
                <a:solidFill>
                  <a:srgbClr val="006FC0"/>
                </a:solidFill>
                <a:latin typeface="Constantia"/>
                <a:cs typeface="Constantia"/>
              </a:rPr>
              <a:t>o</a:t>
            </a:r>
            <a:r>
              <a:rPr sz="2400" spc="-30" dirty="0">
                <a:solidFill>
                  <a:srgbClr val="006FC0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06FC0"/>
                </a:solidFill>
                <a:latin typeface="Constantia"/>
                <a:cs typeface="Constantia"/>
              </a:rPr>
              <a:t>ld!'</a:t>
            </a:r>
            <a:endParaRPr sz="2400">
              <a:latin typeface="Constantia"/>
              <a:cs typeface="Constantia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6FC0"/>
                </a:solidFill>
                <a:latin typeface="Constantia"/>
                <a:cs typeface="Constantia"/>
              </a:rPr>
              <a:t>END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OBOL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706359" cy="332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446405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sal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işleml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ekleştir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lmesi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taj sa</a:t>
            </a:r>
            <a:r>
              <a:rPr sz="2600" spc="-3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7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TRAN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dili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iş</a:t>
            </a:r>
            <a:r>
              <a:rPr sz="2600" spc="-10" dirty="0">
                <a:latin typeface="Constantia"/>
                <a:cs typeface="Constantia"/>
              </a:rPr>
              <a:t>/</a:t>
            </a:r>
            <a:r>
              <a:rPr sz="2600" dirty="0">
                <a:latin typeface="Constantia"/>
                <a:cs typeface="Constantia"/>
              </a:rPr>
              <a:t>çık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ş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(I/O) 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şlerin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 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değild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ş/ç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ş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işlemler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u</a:t>
            </a:r>
            <a:r>
              <a:rPr sz="2600" spc="-4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ça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emli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uğu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tica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i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gulamalar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</a:t>
            </a:r>
            <a:r>
              <a:rPr sz="2600" spc="-15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59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9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10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dili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lmişti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9271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sal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metin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rü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eriler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diz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tlar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gibi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grupları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ga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3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edilmesi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</a:t>
            </a:r>
            <a:r>
              <a:rPr sz="2600" spc="-3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lamıştı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ASIC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709534" cy="293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B</a:t>
            </a:r>
            <a:r>
              <a:rPr sz="2600" spc="-5" dirty="0">
                <a:latin typeface="Constantia"/>
                <a:cs typeface="Constantia"/>
              </a:rPr>
              <a:t>ASI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spc="-5" dirty="0">
                <a:latin typeface="Constantia"/>
                <a:cs typeface="Constantia"/>
              </a:rPr>
              <a:t>Begi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ner's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All-</a:t>
            </a:r>
            <a:r>
              <a:rPr sz="2600" dirty="0">
                <a:latin typeface="Constantia"/>
                <a:cs typeface="Constantia"/>
              </a:rPr>
              <a:t>pur</a:t>
            </a:r>
            <a:r>
              <a:rPr sz="2600" spc="-2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ose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ymb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lic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Instruction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600" spc="-4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od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öğ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enmesi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azması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u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nedenle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enellikle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bilg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lgisi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5" dirty="0">
                <a:latin typeface="Constantia"/>
                <a:cs typeface="Constantia"/>
              </a:rPr>
              <a:t>ğ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etmek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lla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ıl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68707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os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şi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eti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Q</a:t>
            </a:r>
            <a:r>
              <a:rPr sz="2600" spc="-30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ASIC (</a:t>
            </a:r>
            <a:r>
              <a:rPr sz="2600" spc="-5" dirty="0">
                <a:latin typeface="Constantia"/>
                <a:cs typeface="Constantia"/>
              </a:rPr>
              <a:t>Q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ickBasic</a:t>
            </a:r>
            <a:r>
              <a:rPr sz="2600" dirty="0">
                <a:latin typeface="Constantia"/>
                <a:cs typeface="Constantia"/>
              </a:rPr>
              <a:t>),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S-DOS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işletim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emin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belli sür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mler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çası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sunul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u</a:t>
            </a:r>
            <a:r>
              <a:rPr sz="2600" spc="-20" dirty="0">
                <a:latin typeface="Constantia"/>
                <a:cs typeface="Constantia"/>
              </a:rPr>
              <a:t>ş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ur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Örn</a:t>
            </a:r>
            <a:r>
              <a:rPr spc="-20" dirty="0"/>
              <a:t>e</a:t>
            </a:r>
            <a:r>
              <a:rPr dirty="0"/>
              <a:t>k bir</a:t>
            </a:r>
            <a:r>
              <a:rPr spc="-35" dirty="0"/>
              <a:t> </a:t>
            </a:r>
            <a:r>
              <a:rPr dirty="0"/>
              <a:t>Q</a:t>
            </a:r>
            <a:r>
              <a:rPr spc="-45" dirty="0"/>
              <a:t>B</a:t>
            </a:r>
            <a:r>
              <a:rPr dirty="0"/>
              <a:t>ASIC</a:t>
            </a:r>
            <a:r>
              <a:rPr spc="-20" dirty="0"/>
              <a:t> </a:t>
            </a:r>
            <a:r>
              <a:rPr dirty="0"/>
              <a:t>p</a:t>
            </a:r>
            <a:r>
              <a:rPr spc="-95" dirty="0"/>
              <a:t>r</a:t>
            </a:r>
            <a:r>
              <a:rPr dirty="0"/>
              <a:t>og</a:t>
            </a:r>
            <a:r>
              <a:rPr spc="-125" dirty="0"/>
              <a:t>r</a:t>
            </a:r>
            <a:r>
              <a:rPr dirty="0"/>
              <a:t>amı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4924425" cy="277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'Belirtilen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İki 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4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yı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29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lar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CLS</a:t>
            </a:r>
            <a:endParaRPr sz="2600">
              <a:latin typeface="Constantia"/>
              <a:cs typeface="Constantia"/>
            </a:endParaRPr>
          </a:p>
          <a:p>
            <a:pPr marL="12700" marR="5080">
              <a:lnSpc>
                <a:spcPct val="120000"/>
              </a:lnSpc>
            </a:pP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5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UT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"</a:t>
            </a:r>
            <a:r>
              <a:rPr sz="2600" spc="10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ir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nci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3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yı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iz:";A% IN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UT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"</a:t>
            </a:r>
            <a:r>
              <a:rPr sz="2600" spc="5" dirty="0">
                <a:latin typeface="Constantia"/>
                <a:cs typeface="Constantia"/>
              </a:rPr>
              <a:t>İ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nci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4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yı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z:";</a:t>
            </a:r>
            <a:r>
              <a:rPr sz="2600" spc="5" dirty="0">
                <a:latin typeface="Constantia"/>
                <a:cs typeface="Constantia"/>
              </a:rPr>
              <a:t>B%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RI</a:t>
            </a:r>
            <a:r>
              <a:rPr sz="2600" spc="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%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 </a:t>
            </a:r>
            <a:r>
              <a:rPr sz="2600" spc="-5" dirty="0">
                <a:latin typeface="Constantia"/>
                <a:cs typeface="Constantia"/>
              </a:rPr>
              <a:t>B%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END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30" dirty="0"/>
              <a:t>Y</a:t>
            </a:r>
            <a:r>
              <a:rPr dirty="0"/>
              <a:t>apısal </a:t>
            </a:r>
            <a:r>
              <a:rPr spc="-20" dirty="0"/>
              <a:t>P</a:t>
            </a:r>
            <a:r>
              <a:rPr spc="-95" dirty="0"/>
              <a:t>r</a:t>
            </a:r>
            <a:r>
              <a:rPr dirty="0"/>
              <a:t>og</a:t>
            </a:r>
            <a:r>
              <a:rPr spc="-125" dirty="0"/>
              <a:t>r</a:t>
            </a:r>
            <a:r>
              <a:rPr dirty="0"/>
              <a:t>amlama N</a:t>
            </a:r>
            <a:r>
              <a:rPr spc="-20" dirty="0"/>
              <a:t>e</a:t>
            </a:r>
            <a:r>
              <a:rPr dirty="0"/>
              <a:t>dir?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46084" cy="324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960’lı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llar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unda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çı</a:t>
            </a:r>
            <a:r>
              <a:rPr sz="2600" spc="-1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ıs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l 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dirty="0">
                <a:latin typeface="Constantia"/>
                <a:cs typeface="Constantia"/>
              </a:rPr>
              <a:t>str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ct</a:t>
            </a:r>
            <a:r>
              <a:rPr sz="2600" spc="-15" dirty="0">
                <a:latin typeface="Constantia"/>
                <a:cs typeface="Constantia"/>
              </a:rPr>
              <a:t>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ammi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3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) k</a:t>
            </a:r>
            <a:r>
              <a:rPr sz="2600" spc="-6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v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amı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ile uz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karmaş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amlar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n, blo</a:t>
            </a:r>
            <a:r>
              <a:rPr sz="2600" spc="-1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daha </a:t>
            </a: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6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mde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lab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lmesi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mümkün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olm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ktad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30607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18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ısal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amlamada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amın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eli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satırı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 gitme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O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adesi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llan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lma</a:t>
            </a:r>
            <a:r>
              <a:rPr sz="2600" spc="-1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ası, </a:t>
            </a:r>
            <a:r>
              <a:rPr sz="2600" b="1" spc="-65" dirty="0">
                <a:latin typeface="Constantia"/>
                <a:cs typeface="Constantia"/>
              </a:rPr>
              <a:t>y</a:t>
            </a:r>
            <a:r>
              <a:rPr sz="2600" b="1" dirty="0">
                <a:latin typeface="Constantia"/>
                <a:cs typeface="Constantia"/>
              </a:rPr>
              <a:t>o</a:t>
            </a:r>
            <a:r>
              <a:rPr sz="2600" b="1" spc="-40" dirty="0">
                <a:latin typeface="Constantia"/>
                <a:cs typeface="Constantia"/>
              </a:rPr>
              <a:t>r</a:t>
            </a:r>
            <a:r>
              <a:rPr sz="2600" b="1" spc="-5" dirty="0">
                <a:latin typeface="Constantia"/>
                <a:cs typeface="Constantia"/>
              </a:rPr>
              <a:t>damsa</a:t>
            </a:r>
            <a:r>
              <a:rPr sz="2600" b="1" dirty="0">
                <a:latin typeface="Constantia"/>
                <a:cs typeface="Constantia"/>
              </a:rPr>
              <a:t>l</a:t>
            </a:r>
            <a:r>
              <a:rPr sz="2600" b="1" spc="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osedü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el)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cih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edilmesi esastı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A</a:t>
            </a:r>
            <a:r>
              <a:rPr spc="-13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GOL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861934" cy="3725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1141095" indent="-274320" algn="just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ABD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Alm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nsa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lar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ev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ensel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 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dili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üs</a:t>
            </a:r>
            <a:r>
              <a:rPr sz="2600" spc="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ünde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lik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çalışmal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rı sonucunda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-15" dirty="0">
                <a:latin typeface="Constantia"/>
                <a:cs typeface="Constantia"/>
              </a:rPr>
              <a:t>5</a:t>
            </a:r>
            <a:r>
              <a:rPr sz="2600" dirty="0">
                <a:latin typeface="Constantia"/>
                <a:cs typeface="Constantia"/>
              </a:rPr>
              <a:t>8</a:t>
            </a:r>
            <a:r>
              <a:rPr sz="2600" spc="-165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ort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çıkm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ştı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i="1" spc="-45" dirty="0">
                <a:latin typeface="Constantia"/>
                <a:cs typeface="Constantia"/>
              </a:rPr>
              <a:t>J</a:t>
            </a:r>
            <a:r>
              <a:rPr sz="2600" i="1" spc="-5" dirty="0">
                <a:latin typeface="Constantia"/>
                <a:cs typeface="Constantia"/>
              </a:rPr>
              <a:t>oh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B</a:t>
            </a:r>
            <a:r>
              <a:rPr sz="2600" i="1" spc="-15" dirty="0">
                <a:latin typeface="Constantia"/>
                <a:cs typeface="Constantia"/>
              </a:rPr>
              <a:t>a</a:t>
            </a:r>
            <a:r>
              <a:rPr sz="2600" i="1" spc="-40" dirty="0">
                <a:latin typeface="Constantia"/>
                <a:cs typeface="Constantia"/>
              </a:rPr>
              <a:t>c</a:t>
            </a:r>
            <a:r>
              <a:rPr sz="2600" i="1" dirty="0">
                <a:latin typeface="Constantia"/>
                <a:cs typeface="Constantia"/>
              </a:rPr>
              <a:t>kus</a:t>
            </a:r>
            <a:r>
              <a:rPr sz="2600" i="1" spc="-5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spc="-70" dirty="0">
                <a:latin typeface="Constantia"/>
                <a:cs typeface="Constantia"/>
              </a:rPr>
              <a:t>P</a:t>
            </a:r>
            <a:r>
              <a:rPr sz="2600" i="1" spc="-5" dirty="0">
                <a:latin typeface="Constantia"/>
                <a:cs typeface="Constantia"/>
              </a:rPr>
              <a:t>e</a:t>
            </a:r>
            <a:r>
              <a:rPr sz="2600" i="1" spc="-55" dirty="0">
                <a:latin typeface="Constantia"/>
                <a:cs typeface="Constantia"/>
              </a:rPr>
              <a:t>t</a:t>
            </a:r>
            <a:r>
              <a:rPr sz="2600" i="1" spc="-5" dirty="0">
                <a:latin typeface="Constantia"/>
                <a:cs typeface="Constantia"/>
              </a:rPr>
              <a:t>e</a:t>
            </a:r>
            <a:r>
              <a:rPr sz="2600" i="1" dirty="0">
                <a:latin typeface="Constantia"/>
                <a:cs typeface="Constantia"/>
              </a:rPr>
              <a:t>r</a:t>
            </a:r>
            <a:r>
              <a:rPr sz="2600" i="1" spc="-25" dirty="0">
                <a:latin typeface="Constantia"/>
                <a:cs typeface="Constantia"/>
              </a:rPr>
              <a:t> </a:t>
            </a:r>
            <a:r>
              <a:rPr sz="2600" i="1" spc="-35" dirty="0">
                <a:latin typeface="Constantia"/>
                <a:cs typeface="Constantia"/>
              </a:rPr>
              <a:t>N</a:t>
            </a:r>
            <a:r>
              <a:rPr sz="2600" i="1" dirty="0">
                <a:latin typeface="Constantia"/>
                <a:cs typeface="Constantia"/>
              </a:rPr>
              <a:t>aur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atıl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BNF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spc="-5" dirty="0">
                <a:latin typeface="Constantia"/>
                <a:cs typeface="Constantia"/>
              </a:rPr>
              <a:t>Back</a:t>
            </a:r>
            <a:r>
              <a:rPr sz="2600" spc="5" dirty="0">
                <a:latin typeface="Constantia"/>
                <a:cs typeface="Constantia"/>
              </a:rPr>
              <a:t>us</a:t>
            </a:r>
            <a:r>
              <a:rPr sz="2600" dirty="0">
                <a:latin typeface="Constantia"/>
                <a:cs typeface="Constantia"/>
              </a:rPr>
              <a:t>-</a:t>
            </a:r>
            <a:r>
              <a:rPr sz="2600" spc="-4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aur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orm)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ormal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dilb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lgis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 sahip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lk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dild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2222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GOL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luğu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neden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gın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 kullanılmam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ş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olsa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da;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BC</a:t>
            </a:r>
            <a:r>
              <a:rPr sz="2600" spc="-5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Simula,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ascal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 </a:t>
            </a:r>
            <a:r>
              <a:rPr sz="2600" spc="-5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L/I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gibi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ok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cü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olmuşt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</a:t>
            </a:r>
            <a:r>
              <a:rPr spc="-10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og</a:t>
            </a:r>
            <a:r>
              <a:rPr spc="-11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amlama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Dil</a:t>
            </a:r>
            <a:r>
              <a:rPr dirty="0">
                <a:latin typeface="Calibri"/>
                <a:cs typeface="Calibri"/>
              </a:rPr>
              <a:t>i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edi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67980" cy="412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107314" indent="-272415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li,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hesa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lama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arı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mak 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n,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edilen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yi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saklamak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5" dirty="0">
                <a:latin typeface="Constantia"/>
                <a:cs typeface="Constantia"/>
              </a:rPr>
              <a:t>/</a:t>
            </a:r>
            <a:r>
              <a:rPr sz="2600" dirty="0">
                <a:latin typeface="Constantia"/>
                <a:cs typeface="Constantia"/>
              </a:rPr>
              <a:t>çıktı 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gıtlar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derme/alma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gibi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işlemleri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mak 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lla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2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132080" indent="-272415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Doğ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dille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olduğu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gibi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diller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nde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 beli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alı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(sentaks)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dı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50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dilleri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ile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sade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lgis</a:t>
            </a:r>
            <a:r>
              <a:rPr sz="2600" spc="-6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lar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2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de çalışan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gulamalar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değil,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şlemcisi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belleği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lunan di</a:t>
            </a:r>
            <a:r>
              <a:rPr sz="2600" spc="-7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elekt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ik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cihazl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çalışan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gulamalar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da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8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ASCAL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6721"/>
            <a:ext cx="7694930" cy="4119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ts val="259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190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ASCAL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og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ama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dili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pek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ç</a:t>
            </a:r>
            <a:r>
              <a:rPr sz="2400" dirty="0">
                <a:latin typeface="Constantia"/>
                <a:cs typeface="Constantia"/>
              </a:rPr>
              <a:t>ok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öğ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10" dirty="0">
                <a:latin typeface="Constantia"/>
                <a:cs typeface="Constantia"/>
              </a:rPr>
              <a:t>c</a:t>
            </a:r>
            <a:r>
              <a:rPr sz="2400" spc="-20" dirty="0">
                <a:latin typeface="Constantia"/>
                <a:cs typeface="Constantia"/>
              </a:rPr>
              <a:t>i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bilgis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ar 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amlam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yı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öğ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ç</a:t>
            </a:r>
            <a:r>
              <a:rPr sz="2400" dirty="0">
                <a:latin typeface="Constantia"/>
                <a:cs typeface="Constantia"/>
              </a:rPr>
              <a:t>eşitli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ers</a:t>
            </a:r>
            <a:r>
              <a:rPr sz="2400" spc="-20" dirty="0">
                <a:latin typeface="Constantia"/>
                <a:cs typeface="Constantia"/>
              </a:rPr>
              <a:t>i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ları bugün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hala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5" dirty="0">
                <a:latin typeface="Constantia"/>
                <a:cs typeface="Constantia"/>
              </a:rPr>
              <a:t>ı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ola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ak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kulla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ılm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</a:t>
            </a:r>
            <a:r>
              <a:rPr sz="2400" spc="-2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am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eden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ö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emli </a:t>
            </a:r>
            <a:r>
              <a:rPr sz="2400" spc="-5" dirty="0">
                <a:latin typeface="Constantia"/>
                <a:cs typeface="Constantia"/>
              </a:rPr>
              <a:t>p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og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amlama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diller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di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327660" indent="-274320">
              <a:lnSpc>
                <a:spcPts val="259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Bilgis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</a:t>
            </a:r>
            <a:r>
              <a:rPr sz="2400" spc="-5" dirty="0">
                <a:latin typeface="Constantia"/>
                <a:cs typeface="Constantia"/>
              </a:rPr>
              <a:t>ilimcis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Niklaus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Wirth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1</a:t>
            </a:r>
            <a:r>
              <a:rPr sz="2400" dirty="0">
                <a:latin typeface="Constantia"/>
                <a:cs typeface="Constantia"/>
              </a:rPr>
              <a:t>9</a:t>
            </a:r>
            <a:r>
              <a:rPr sz="2400" spc="-25" dirty="0">
                <a:latin typeface="Constantia"/>
                <a:cs typeface="Constantia"/>
              </a:rPr>
              <a:t>7</a:t>
            </a:r>
            <a:r>
              <a:rPr sz="2400" dirty="0">
                <a:latin typeface="Constantia"/>
                <a:cs typeface="Constantia"/>
              </a:rPr>
              <a:t>0'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apısal 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amlam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yı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leyiciler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için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daha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ol</a:t>
            </a:r>
            <a:r>
              <a:rPr sz="2400" spc="-5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işlenir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hale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eti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ebilmek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amac</a:t>
            </a:r>
            <a:r>
              <a:rPr sz="2400" spc="-25" dirty="0">
                <a:latin typeface="Constantia"/>
                <a:cs typeface="Constantia"/>
              </a:rPr>
              <a:t>ı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la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8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ASCAL'ı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eliş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mişti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dını ma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emat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4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çi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düşünür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aise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ascal'dan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almışt</a:t>
            </a:r>
            <a:r>
              <a:rPr sz="2400" spc="5" dirty="0">
                <a:latin typeface="Constantia"/>
                <a:cs typeface="Constantia"/>
              </a:rPr>
              <a:t>ı</a:t>
            </a:r>
            <a:r>
              <a:rPr sz="2400" spc="-21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62230" indent="-274320">
              <a:lnSpc>
                <a:spcPts val="259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Wirth,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90" dirty="0">
                <a:latin typeface="Constantia"/>
                <a:cs typeface="Constantia"/>
              </a:rPr>
              <a:t>P</a:t>
            </a:r>
            <a:r>
              <a:rPr sz="2400" spc="-5" dirty="0">
                <a:latin typeface="Constantia"/>
                <a:cs typeface="Constantia"/>
              </a:rPr>
              <a:t>ASCA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5" dirty="0">
                <a:latin typeface="Constantia"/>
                <a:cs typeface="Constantia"/>
              </a:rPr>
              <a:t>'da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</a:t>
            </a:r>
            <a:r>
              <a:rPr sz="2400" spc="-1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şka</a:t>
            </a:r>
            <a:r>
              <a:rPr sz="2400" spc="-55" dirty="0">
                <a:latin typeface="Constantia"/>
                <a:cs typeface="Constantia"/>
              </a:rPr>
              <a:t> M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ul</a:t>
            </a:r>
            <a:r>
              <a:rPr sz="2400" dirty="0">
                <a:latin typeface="Constantia"/>
                <a:cs typeface="Constantia"/>
              </a:rPr>
              <a:t>a-2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Obe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on 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amlama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dillerini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eliş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mişti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Bu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diller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ascal'a ben</a:t>
            </a:r>
            <a:r>
              <a:rPr sz="2400" spc="-20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ler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yrıca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esne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ö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elik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amlam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yı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da </a:t>
            </a:r>
            <a:r>
              <a:rPr sz="2400" spc="-5" dirty="0">
                <a:latin typeface="Constantia"/>
                <a:cs typeface="Constantia"/>
              </a:rPr>
              <a:t>des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ekle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le</a:t>
            </a:r>
            <a:r>
              <a:rPr sz="2400" spc="-21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045717"/>
            <a:ext cx="36449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C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896109"/>
            <a:ext cx="7684134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59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125" dirty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sz="2400" spc="-5" dirty="0">
                <a:solidFill>
                  <a:srgbClr val="000000"/>
                </a:solidFill>
                <a:latin typeface="Constantia"/>
                <a:cs typeface="Constantia"/>
              </a:rPr>
              <a:t>T&amp;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T</a:t>
            </a:r>
            <a:r>
              <a:rPr sz="2400" spc="-5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onstantia"/>
                <a:cs typeface="Constantia"/>
              </a:rPr>
              <a:t>Be</a:t>
            </a:r>
            <a:r>
              <a:rPr sz="2400" spc="-10" dirty="0">
                <a:solidFill>
                  <a:srgbClr val="000000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l</a:t>
            </a:r>
            <a:r>
              <a:rPr sz="2400" spc="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la</a:t>
            </a:r>
            <a:r>
              <a:rPr sz="2400" spc="-10" dirty="0">
                <a:solidFill>
                  <a:srgbClr val="000000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o</a:t>
            </a:r>
            <a:r>
              <a:rPr sz="2400" spc="-40" dirty="0">
                <a:solidFill>
                  <a:srgbClr val="000000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at</a:t>
            </a:r>
            <a:r>
              <a:rPr sz="2400" spc="-20" dirty="0">
                <a:solidFill>
                  <a:srgbClr val="000000"/>
                </a:solidFill>
                <a:latin typeface="Constantia"/>
                <a:cs typeface="Constantia"/>
              </a:rPr>
              <a:t>uv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sz="2400" spc="-25" dirty="0">
                <a:solidFill>
                  <a:srgbClr val="000000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ların</a:t>
            </a:r>
            <a:r>
              <a:rPr sz="2400" spc="-10" dirty="0">
                <a:solidFill>
                  <a:srgbClr val="000000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a,</a:t>
            </a:r>
            <a:r>
              <a:rPr sz="2400" spc="-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spc="-50" dirty="0">
                <a:solidFill>
                  <a:srgbClr val="000000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en</a:t>
            </a:r>
            <a:r>
              <a:rPr sz="2400" spc="-8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onstantia"/>
                <a:cs typeface="Constantia"/>
              </a:rPr>
              <a:t>Thomp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son</a:t>
            </a:r>
            <a:r>
              <a:rPr sz="2400" spc="-1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spc="-55" dirty="0">
                <a:solidFill>
                  <a:srgbClr val="000000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De</a:t>
            </a:r>
            <a:r>
              <a:rPr sz="2400" spc="-15" dirty="0">
                <a:solidFill>
                  <a:srgbClr val="000000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nis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259838"/>
            <a:ext cx="8026400" cy="373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357505">
              <a:lnSpc>
                <a:spcPts val="2300"/>
              </a:lnSpc>
            </a:pPr>
            <a:r>
              <a:rPr sz="2400" spc="-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5" dirty="0">
                <a:latin typeface="Constantia"/>
                <a:cs typeface="Constantia"/>
              </a:rPr>
              <a:t> Ri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chi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afından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UNIX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İ</a:t>
            </a:r>
            <a:r>
              <a:rPr sz="2400" dirty="0">
                <a:latin typeface="Constantia"/>
                <a:cs typeface="Constantia"/>
              </a:rPr>
              <a:t>şlet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m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Sis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emi</a:t>
            </a:r>
            <a:r>
              <a:rPr sz="2400" spc="5" dirty="0">
                <a:latin typeface="Constantia"/>
                <a:cs typeface="Constantia"/>
              </a:rPr>
              <a:t>'</a:t>
            </a:r>
            <a:r>
              <a:rPr sz="2400" dirty="0">
                <a:latin typeface="Constantia"/>
                <a:cs typeface="Constantia"/>
              </a:rPr>
              <a:t>ni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eliş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ebilmek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amac</a:t>
            </a:r>
            <a:r>
              <a:rPr sz="2400" spc="-25" dirty="0">
                <a:latin typeface="Constantia"/>
                <a:cs typeface="Constantia"/>
              </a:rPr>
              <a:t>ı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la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dilin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tü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etilmiş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apısal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bir </a:t>
            </a:r>
            <a:r>
              <a:rPr sz="2400" spc="-5" dirty="0">
                <a:latin typeface="Constantia"/>
                <a:cs typeface="Constantia"/>
              </a:rPr>
              <a:t>p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og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amlama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dilidi</a:t>
            </a:r>
            <a:r>
              <a:rPr sz="2400" spc="-204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35560" indent="-274320">
              <a:lnSpc>
                <a:spcPct val="80000"/>
              </a:lnSpc>
              <a:spcBef>
                <a:spcPts val="59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Gelişti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ilme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hi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1</a:t>
            </a:r>
            <a:r>
              <a:rPr sz="2400" dirty="0">
                <a:latin typeface="Constantia"/>
                <a:cs typeface="Constantia"/>
              </a:rPr>
              <a:t>972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</a:t>
            </a:r>
            <a:r>
              <a:rPr sz="2400" spc="-1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asına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ağmen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gın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aşm</a:t>
            </a:r>
            <a:r>
              <a:rPr sz="2400" spc="-1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sı </a:t>
            </a:r>
            <a:r>
              <a:rPr sz="2400" spc="-5" dirty="0">
                <a:latin typeface="Constantia"/>
                <a:cs typeface="Constantia"/>
              </a:rPr>
              <a:t>Bria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20" dirty="0">
                <a:latin typeface="Constantia"/>
                <a:cs typeface="Constantia"/>
              </a:rPr>
              <a:t>W</a:t>
            </a:r>
            <a:r>
              <a:rPr sz="2400" spc="-5" dirty="0">
                <a:latin typeface="Constantia"/>
                <a:cs typeface="Constantia"/>
              </a:rPr>
              <a:t>. </a:t>
            </a:r>
            <a:r>
              <a:rPr sz="2400" spc="-5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erni</a:t>
            </a:r>
            <a:r>
              <a:rPr sz="2400" spc="-20" dirty="0">
                <a:latin typeface="Constantia"/>
                <a:cs typeface="Constantia"/>
              </a:rPr>
              <a:t>g</a:t>
            </a:r>
            <a:r>
              <a:rPr sz="2400" spc="-5" dirty="0">
                <a:latin typeface="Constantia"/>
                <a:cs typeface="Constantia"/>
              </a:rPr>
              <a:t>han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nis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. </a:t>
            </a:r>
            <a:r>
              <a:rPr sz="2400" spc="-5" dirty="0">
                <a:latin typeface="Constantia"/>
                <a:cs typeface="Constantia"/>
              </a:rPr>
              <a:t>Ri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chi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afından 1</a:t>
            </a:r>
            <a:r>
              <a:rPr sz="2400" spc="-10" dirty="0">
                <a:latin typeface="Constantia"/>
                <a:cs typeface="Constantia"/>
              </a:rPr>
              <a:t>9</a:t>
            </a:r>
            <a:r>
              <a:rPr sz="2400" spc="-20" dirty="0">
                <a:latin typeface="Constantia"/>
                <a:cs typeface="Constantia"/>
              </a:rPr>
              <a:t>7</a:t>
            </a:r>
            <a:r>
              <a:rPr sz="2400" dirty="0">
                <a:latin typeface="Constantia"/>
                <a:cs typeface="Constantia"/>
              </a:rPr>
              <a:t>8</a:t>
            </a:r>
            <a:r>
              <a:rPr sz="2400" spc="-155" dirty="0">
                <a:latin typeface="Constantia"/>
                <a:cs typeface="Constantia"/>
              </a:rPr>
              <a:t>’</a:t>
            </a:r>
            <a:r>
              <a:rPr sz="2400" dirty="0">
                <a:latin typeface="Constantia"/>
                <a:cs typeface="Constantia"/>
              </a:rPr>
              <a:t>de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yımla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"C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amlama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Dili"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abın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 ol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uştu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89535" indent="-274320">
              <a:lnSpc>
                <a:spcPts val="2310"/>
              </a:lnSpc>
              <a:spcBef>
                <a:spcPts val="55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25" dirty="0">
                <a:latin typeface="Constantia"/>
                <a:cs typeface="Constantia"/>
              </a:rPr>
              <a:t>İ</a:t>
            </a:r>
            <a:r>
              <a:rPr sz="2400" dirty="0">
                <a:latin typeface="Constantia"/>
                <a:cs typeface="Constantia"/>
              </a:rPr>
              <a:t>şlet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sis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emler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ömülü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sis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emle</a:t>
            </a:r>
            <a:r>
              <a:rPr sz="2400" spc="-19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sürücü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azılımı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hız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tü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lü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işlemde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kulla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ılan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dildi</a:t>
            </a:r>
            <a:r>
              <a:rPr sz="2400" spc="-21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ts val="23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20" dirty="0">
                <a:latin typeface="Constantia"/>
                <a:cs typeface="Constantia"/>
              </a:rPr>
              <a:t>7</a:t>
            </a:r>
            <a:r>
              <a:rPr sz="2400" dirty="0">
                <a:latin typeface="Constantia"/>
                <a:cs typeface="Constantia"/>
              </a:rPr>
              <a:t>0’li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80</a:t>
            </a:r>
            <a:r>
              <a:rPr sz="2400" spc="-10" dirty="0">
                <a:latin typeface="Constantia"/>
                <a:cs typeface="Constantia"/>
              </a:rPr>
              <a:t>’</a:t>
            </a:r>
            <a:r>
              <a:rPr sz="2400" dirty="0">
                <a:latin typeface="Constantia"/>
                <a:cs typeface="Constantia"/>
              </a:rPr>
              <a:t>li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yılla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da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-55" dirty="0">
                <a:latin typeface="Constantia"/>
                <a:cs typeface="Constantia"/>
              </a:rPr>
              <a:t>ç</a:t>
            </a:r>
            <a:r>
              <a:rPr sz="2400" dirty="0">
                <a:latin typeface="Constantia"/>
                <a:cs typeface="Constantia"/>
              </a:rPr>
              <a:t>ok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fa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klı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u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laması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eliş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ildik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en so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a, 1</a:t>
            </a:r>
            <a:r>
              <a:rPr sz="2400" spc="-10" dirty="0">
                <a:latin typeface="Constantia"/>
                <a:cs typeface="Constantia"/>
              </a:rPr>
              <a:t>9</a:t>
            </a:r>
            <a:r>
              <a:rPr sz="2400" dirty="0">
                <a:latin typeface="Constantia"/>
                <a:cs typeface="Constantia"/>
              </a:rPr>
              <a:t>89</a:t>
            </a:r>
            <a:r>
              <a:rPr sz="2400" spc="-160" dirty="0">
                <a:latin typeface="Constantia"/>
                <a:cs typeface="Constantia"/>
              </a:rPr>
              <a:t>’</a:t>
            </a:r>
            <a:r>
              <a:rPr sz="2400" dirty="0">
                <a:latin typeface="Constantia"/>
                <a:cs typeface="Constantia"/>
              </a:rPr>
              <a:t>da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ANSI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afından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standart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dili tanımlanmıştır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(ANSI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C).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 </a:t>
            </a:r>
            <a:r>
              <a:rPr spc="5" dirty="0">
                <a:latin typeface="Calibri"/>
                <a:cs typeface="Calibri"/>
              </a:rPr>
              <a:t>&amp;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 </a:t>
            </a:r>
            <a:r>
              <a:rPr spc="-20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48930" cy="420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367665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  <a:tab pos="2884805" algn="l"/>
              </a:tabLst>
            </a:pP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ascal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leri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akl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şık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zam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da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lmişle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dir	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alar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emli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ben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likler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dı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Oriji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ascal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il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C'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isi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ıs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ikr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ni</a:t>
            </a:r>
            <a:r>
              <a:rPr sz="2600" spc="-65" dirty="0">
                <a:latin typeface="Constantia"/>
                <a:cs typeface="Constantia"/>
              </a:rPr>
              <a:t> 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ekleşti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küç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osedü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el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dille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di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İkisi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amik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ellek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rma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işa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çi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(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işleme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mümkün</a:t>
            </a:r>
            <a:r>
              <a:rPr sz="2600" spc="-1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2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123190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Anc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k,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bu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iki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dışar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dan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ldı</a:t>
            </a:r>
            <a:r>
              <a:rPr sz="2600" spc="-1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klı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örünü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(C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amları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enelde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ascal 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amlar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kısadır</a:t>
            </a:r>
            <a:r>
              <a:rPr sz="2600" spc="-10" dirty="0">
                <a:latin typeface="Constantia"/>
                <a:cs typeface="Constantia"/>
              </a:rPr>
              <a:t>)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 </a:t>
            </a:r>
            <a:r>
              <a:rPr spc="5" dirty="0">
                <a:latin typeface="Calibri"/>
                <a:cs typeface="Calibri"/>
              </a:rPr>
              <a:t>&amp;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 </a:t>
            </a:r>
            <a:r>
              <a:rPr spc="-20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1641"/>
            <a:ext cx="8010525" cy="408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17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art</a:t>
            </a:r>
            <a:r>
              <a:rPr sz="2400" spc="5" dirty="0">
                <a:latin typeface="Constantia"/>
                <a:cs typeface="Constantia"/>
              </a:rPr>
              <a:t>ı</a:t>
            </a:r>
            <a:r>
              <a:rPr sz="2400" dirty="0">
                <a:latin typeface="Constantia"/>
                <a:cs typeface="Constantia"/>
              </a:rPr>
              <a:t>şma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atan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fa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klılıkla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bir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tanesi;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45"/>
              </a:spcBef>
              <a:buClr>
                <a:srgbClr val="0E6EC5"/>
              </a:buClr>
              <a:buSzPct val="84090"/>
              <a:buFont typeface="Arial"/>
              <a:buChar char="–"/>
              <a:tabLst>
                <a:tab pos="653415" algn="l"/>
              </a:tabLst>
            </a:pPr>
            <a:r>
              <a:rPr sz="2200" spc="-35" dirty="0">
                <a:latin typeface="Constantia"/>
                <a:cs typeface="Constantia"/>
              </a:rPr>
              <a:t>P</a:t>
            </a:r>
            <a:r>
              <a:rPr sz="2200" spc="-5" dirty="0">
                <a:latin typeface="Constantia"/>
                <a:cs typeface="Constantia"/>
              </a:rPr>
              <a:t>asca</a:t>
            </a:r>
            <a:r>
              <a:rPr sz="2200" spc="-40" dirty="0">
                <a:latin typeface="Constantia"/>
                <a:cs typeface="Constantia"/>
              </a:rPr>
              <a:t>l</a:t>
            </a:r>
            <a:r>
              <a:rPr sz="2200" spc="-90" dirty="0">
                <a:latin typeface="Constantia"/>
                <a:cs typeface="Constantia"/>
              </a:rPr>
              <a:t>‘</a:t>
            </a:r>
            <a:r>
              <a:rPr sz="2200" spc="-5" dirty="0">
                <a:latin typeface="Constantia"/>
                <a:cs typeface="Constantia"/>
              </a:rPr>
              <a:t>da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ata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için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:= , karşılaştır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için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 kul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ılı</a:t>
            </a:r>
            <a:r>
              <a:rPr sz="2200" spc="-20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Arial"/>
              <a:buChar char="–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C'd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ata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için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, karşılaşt</a:t>
            </a:r>
            <a:r>
              <a:rPr sz="2200" dirty="0">
                <a:latin typeface="Constantia"/>
                <a:cs typeface="Constantia"/>
              </a:rPr>
              <a:t>ı</a:t>
            </a:r>
            <a:r>
              <a:rPr sz="2200" spc="-5" dirty="0">
                <a:latin typeface="Constantia"/>
                <a:cs typeface="Constantia"/>
              </a:rPr>
              <a:t>rma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için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== kul</a:t>
            </a:r>
            <a:r>
              <a:rPr sz="2200" spc="-20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ılı</a:t>
            </a:r>
            <a:r>
              <a:rPr sz="2200" spc="-20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652780" marR="107950" lvl="1" indent="-247015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Arial"/>
              <a:buChar char="–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C'ni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tasarımcı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arı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ata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işleminin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karşı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aştırma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işleminden daha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sık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kul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ıldığı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ı,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dol</a:t>
            </a:r>
            <a:r>
              <a:rPr sz="2200" spc="-55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yıs</a:t>
            </a:r>
            <a:r>
              <a:rPr sz="2200" spc="-25" dirty="0">
                <a:latin typeface="Constantia"/>
                <a:cs typeface="Constantia"/>
              </a:rPr>
              <a:t>ı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la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kısa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olan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işa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ata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a işlemi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için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kul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ılması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ek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iği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i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-55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vunu</a:t>
            </a:r>
            <a:r>
              <a:rPr sz="2200" spc="-3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la</a:t>
            </a:r>
            <a:r>
              <a:rPr sz="2200" spc="-204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652780" marR="915669" lvl="1" indent="-247015" algn="just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Arial"/>
              <a:buChar char="–"/>
              <a:tabLst>
                <a:tab pos="653415" algn="l"/>
              </a:tabLst>
            </a:pPr>
            <a:r>
              <a:rPr sz="2200" spc="-40" dirty="0">
                <a:latin typeface="Constantia"/>
                <a:cs typeface="Constantia"/>
              </a:rPr>
              <a:t>P</a:t>
            </a:r>
            <a:r>
              <a:rPr sz="2200" spc="-5" dirty="0">
                <a:latin typeface="Constantia"/>
                <a:cs typeface="Constantia"/>
              </a:rPr>
              <a:t>asca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'ın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-55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vunuc</a:t>
            </a:r>
            <a:r>
              <a:rPr sz="2200" spc="-15" dirty="0">
                <a:latin typeface="Constantia"/>
                <a:cs typeface="Constantia"/>
              </a:rPr>
              <a:t>u</a:t>
            </a:r>
            <a:r>
              <a:rPr sz="2200" spc="-5" dirty="0">
                <a:latin typeface="Constantia"/>
                <a:cs typeface="Constantia"/>
              </a:rPr>
              <a:t>ları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ise,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lış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ıkla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ata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55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apma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ın </a:t>
            </a:r>
            <a:r>
              <a:rPr sz="2200" spc="-35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anlış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ıkla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karşı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aştırma</a:t>
            </a:r>
            <a:r>
              <a:rPr sz="2200" spc="-150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apmaktan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ç</a:t>
            </a:r>
            <a:r>
              <a:rPr sz="2200" spc="-5" dirty="0">
                <a:latin typeface="Constantia"/>
                <a:cs typeface="Constantia"/>
              </a:rPr>
              <a:t>ok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daha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ehli</a:t>
            </a:r>
            <a:r>
              <a:rPr sz="2200" spc="-60" dirty="0">
                <a:latin typeface="Constantia"/>
                <a:cs typeface="Constantia"/>
              </a:rPr>
              <a:t>k</a:t>
            </a:r>
            <a:r>
              <a:rPr sz="2200" spc="-5" dirty="0">
                <a:latin typeface="Constantia"/>
                <a:cs typeface="Constantia"/>
              </a:rPr>
              <a:t>eli olduğunu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-55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vunu</a:t>
            </a:r>
            <a:r>
              <a:rPr sz="2200" spc="-3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la</a:t>
            </a:r>
            <a:r>
              <a:rPr sz="2200" spc="-204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Arial"/>
              <a:buChar char="–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Bu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-55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vunm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50" dirty="0">
                <a:latin typeface="Constantia"/>
                <a:cs typeface="Constantia"/>
              </a:rPr>
              <a:t>ğ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17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C'd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olduğu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gibi,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bir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desi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içinde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ata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a 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apılabil</a:t>
            </a:r>
            <a:r>
              <a:rPr sz="2200" spc="-35" dirty="0">
                <a:latin typeface="Constantia"/>
                <a:cs typeface="Constantia"/>
              </a:rPr>
              <a:t>i</a:t>
            </a:r>
            <a:r>
              <a:rPr sz="2200" spc="-55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orsa,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k</a:t>
            </a:r>
            <a:r>
              <a:rPr sz="2200" spc="-5" dirty="0">
                <a:latin typeface="Constantia"/>
                <a:cs typeface="Constantia"/>
              </a:rPr>
              <a:t>esi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likle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doğrudu</a:t>
            </a:r>
            <a:r>
              <a:rPr sz="2200" spc="-20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 </a:t>
            </a:r>
            <a:r>
              <a:rPr spc="5" dirty="0">
                <a:latin typeface="Calibri"/>
                <a:cs typeface="Calibri"/>
              </a:rPr>
              <a:t>&amp;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 </a:t>
            </a:r>
            <a:r>
              <a:rPr spc="-20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1641"/>
            <a:ext cx="7860030" cy="419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321945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3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asca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azın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kısmi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</a:t>
            </a:r>
            <a:r>
              <a:rPr sz="2400" spc="-1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ak,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eğ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tim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dili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</a:t>
            </a:r>
            <a:r>
              <a:rPr sz="2400" spc="-1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ak tasa</a:t>
            </a:r>
            <a:r>
              <a:rPr sz="2400" spc="-1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lan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ış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ı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ışlıkla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ol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açabile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ek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40" dirty="0">
                <a:latin typeface="Constantia"/>
                <a:cs typeface="Constantia"/>
              </a:rPr>
              <a:t>ö</a:t>
            </a:r>
            <a:r>
              <a:rPr sz="2400" spc="-15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dizimi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apılarından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kaçınılmı</a:t>
            </a:r>
            <a:r>
              <a:rPr sz="2400" spc="-25" dirty="0">
                <a:latin typeface="Constantia"/>
                <a:cs typeface="Constantia"/>
              </a:rPr>
              <a:t>ş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40" dirty="0">
                <a:latin typeface="Constantia"/>
                <a:cs typeface="Constantia"/>
              </a:rPr>
              <a:t>ö</a:t>
            </a:r>
            <a:r>
              <a:rPr sz="2400" spc="-15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diziminin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aşılması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ol</a:t>
            </a:r>
            <a:r>
              <a:rPr sz="2400" spc="-5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 ol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asına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dikkat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edilmişti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321945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C'ni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tasa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ımcıları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dili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amların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kısa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ası için tasa</a:t>
            </a:r>
            <a:r>
              <a:rPr sz="2400" spc="-1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lamışla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dı</a:t>
            </a:r>
            <a:r>
              <a:rPr sz="2400" spc="-21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u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ik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</a:t>
            </a:r>
            <a:r>
              <a:rPr sz="2400" dirty="0">
                <a:latin typeface="Constantia"/>
                <a:cs typeface="Constantia"/>
              </a:rPr>
              <a:t>l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asında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ki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başka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fa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k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da, </a:t>
            </a:r>
            <a:r>
              <a:rPr sz="2400" spc="-30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ascal'ın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"</a:t>
            </a:r>
            <a:r>
              <a:rPr sz="2400" i="1" spc="-5" dirty="0">
                <a:latin typeface="Constantia"/>
                <a:cs typeface="Constantia"/>
              </a:rPr>
              <a:t>st</a:t>
            </a:r>
            <a:r>
              <a:rPr sz="2400" i="1" spc="-35" dirty="0">
                <a:latin typeface="Constantia"/>
                <a:cs typeface="Constantia"/>
              </a:rPr>
              <a:t>r</a:t>
            </a:r>
            <a:r>
              <a:rPr sz="2400" i="1" spc="-5" dirty="0">
                <a:latin typeface="Constantia"/>
                <a:cs typeface="Constantia"/>
              </a:rPr>
              <a:t>o</a:t>
            </a:r>
            <a:r>
              <a:rPr sz="2400" i="1" spc="5" dirty="0">
                <a:latin typeface="Constantia"/>
                <a:cs typeface="Constantia"/>
              </a:rPr>
              <a:t>n</a:t>
            </a:r>
            <a:r>
              <a:rPr sz="2400" i="1" spc="-10" dirty="0">
                <a:latin typeface="Constantia"/>
                <a:cs typeface="Constantia"/>
              </a:rPr>
              <a:t>g</a:t>
            </a:r>
            <a:r>
              <a:rPr sz="2400" i="1" spc="-5" dirty="0">
                <a:latin typeface="Constantia"/>
                <a:cs typeface="Constantia"/>
              </a:rPr>
              <a:t>ly t</a:t>
            </a:r>
            <a:r>
              <a:rPr sz="2400" i="1" spc="-15" dirty="0">
                <a:latin typeface="Constantia"/>
                <a:cs typeface="Constantia"/>
              </a:rPr>
              <a:t>y</a:t>
            </a:r>
            <a:r>
              <a:rPr sz="2400" i="1" dirty="0">
                <a:latin typeface="Constantia"/>
                <a:cs typeface="Constantia"/>
              </a:rPr>
              <a:t>p</a:t>
            </a:r>
            <a:r>
              <a:rPr sz="2400" i="1" spc="-15" dirty="0">
                <a:latin typeface="Constantia"/>
                <a:cs typeface="Constantia"/>
              </a:rPr>
              <a:t>e</a:t>
            </a:r>
            <a:r>
              <a:rPr sz="2400" i="1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"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</a:t>
            </a:r>
            <a:r>
              <a:rPr sz="2400" spc="-1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asıdı</a:t>
            </a:r>
            <a:r>
              <a:rPr sz="2400" spc="-21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7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i, </a:t>
            </a:r>
            <a:r>
              <a:rPr sz="2400" spc="-10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ir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değiş</a:t>
            </a:r>
            <a:r>
              <a:rPr sz="2400" spc="-5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kul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ılma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ö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 beli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li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bir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pe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sahip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ak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ü</a:t>
            </a:r>
            <a:r>
              <a:rPr sz="2400" spc="-10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tanımlanma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ıdı</a:t>
            </a:r>
            <a:r>
              <a:rPr sz="2400" spc="-18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faklı 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ple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den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iki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değiş</a:t>
            </a:r>
            <a:r>
              <a:rPr sz="2400" spc="-5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bi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ler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atanamazla</a:t>
            </a:r>
            <a:r>
              <a:rPr sz="2400" spc="-22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 </a:t>
            </a:r>
            <a:r>
              <a:rPr sz="2400" spc="-10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u sını</a:t>
            </a:r>
            <a:r>
              <a:rPr sz="2400" spc="-1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lama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pek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ç</a:t>
            </a:r>
            <a:r>
              <a:rPr sz="2400" dirty="0">
                <a:latin typeface="Constantia"/>
                <a:cs typeface="Constantia"/>
              </a:rPr>
              <a:t>ok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amlama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ış</a:t>
            </a:r>
            <a:r>
              <a:rPr sz="2400" spc="5" dirty="0">
                <a:latin typeface="Constantia"/>
                <a:cs typeface="Constantia"/>
              </a:rPr>
              <a:t>ı</a:t>
            </a:r>
            <a:r>
              <a:rPr sz="2400" dirty="0">
                <a:latin typeface="Constantia"/>
                <a:cs typeface="Constantia"/>
              </a:rPr>
              <a:t>nı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ö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le</a:t>
            </a:r>
            <a:r>
              <a:rPr sz="2400" spc="-21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 </a:t>
            </a:r>
            <a:r>
              <a:rPr spc="5" dirty="0">
                <a:latin typeface="Calibri"/>
                <a:cs typeface="Calibri"/>
              </a:rPr>
              <a:t>&amp;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 </a:t>
            </a:r>
            <a:r>
              <a:rPr spc="-20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4)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835265" cy="293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C'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ers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ascal'</a:t>
            </a:r>
            <a:r>
              <a:rPr sz="2600" spc="-1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ks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mlam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k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mü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kü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dü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50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Orijinal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ascal'da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çaları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yrı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yrı de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lenem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zle</a:t>
            </a:r>
            <a:r>
              <a:rPr sz="2600" spc="-21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leme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5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yutu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nme</a:t>
            </a:r>
            <a:r>
              <a:rPr sz="2600" spc="-7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en diz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llanmak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ün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değild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Anc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bu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sın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lamala</a:t>
            </a:r>
            <a:r>
              <a:rPr sz="2600" spc="-2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ascal'ın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bazı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ers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lar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kald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lmışt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85" dirty="0"/>
              <a:t>P</a:t>
            </a:r>
            <a:r>
              <a:rPr dirty="0"/>
              <a:t>ASCAL</a:t>
            </a:r>
            <a:r>
              <a:rPr spc="-30" dirty="0"/>
              <a:t> </a:t>
            </a:r>
            <a:r>
              <a:rPr spc="-55" dirty="0"/>
              <a:t>v</a:t>
            </a:r>
            <a:r>
              <a:rPr dirty="0"/>
              <a:t>e </a:t>
            </a:r>
            <a:r>
              <a:rPr spc="204" dirty="0"/>
              <a:t>C</a:t>
            </a:r>
            <a:r>
              <a:rPr spc="-355" dirty="0"/>
              <a:t>’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Merhaba</a:t>
            </a:r>
            <a:r>
              <a:rPr spc="-25" dirty="0"/>
              <a:t> </a:t>
            </a:r>
            <a:r>
              <a:rPr dirty="0"/>
              <a:t>Dü</a:t>
            </a:r>
            <a:r>
              <a:rPr spc="-95" dirty="0"/>
              <a:t>n</a:t>
            </a:r>
            <a:r>
              <a:rPr spc="-70" dirty="0"/>
              <a:t>y</a:t>
            </a:r>
            <a:r>
              <a:rPr dirty="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179387" y="2349500"/>
            <a:ext cx="4215130" cy="2686050"/>
          </a:xfrm>
          <a:custGeom>
            <a:avLst/>
            <a:gdLst/>
            <a:ahLst/>
            <a:cxnLst/>
            <a:rect l="l" t="t" r="r" b="b"/>
            <a:pathLst>
              <a:path w="4215130" h="2686050">
                <a:moveTo>
                  <a:pt x="0" y="2686050"/>
                </a:moveTo>
                <a:lnTo>
                  <a:pt x="4214749" y="2686050"/>
                </a:lnTo>
                <a:lnTo>
                  <a:pt x="4214749" y="0"/>
                </a:lnTo>
                <a:lnTo>
                  <a:pt x="0" y="0"/>
                </a:lnTo>
                <a:lnTo>
                  <a:pt x="0" y="2686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9387" y="2349500"/>
            <a:ext cx="4215130" cy="2686050"/>
          </a:xfrm>
          <a:prstGeom prst="rect">
            <a:avLst/>
          </a:prstGeom>
          <a:solidFill>
            <a:srgbClr val="FFFFFF"/>
          </a:solidFill>
          <a:ln w="25400">
            <a:solidFill>
              <a:srgbClr val="0E6EC5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ello</a:t>
            </a:r>
            <a:r>
              <a:rPr sz="2600" spc="-19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ld;</a:t>
            </a:r>
            <a:endParaRPr sz="2600">
              <a:latin typeface="Constantia"/>
              <a:cs typeface="Constantia"/>
            </a:endParaRPr>
          </a:p>
          <a:p>
            <a:pPr marL="78740">
              <a:lnSpc>
                <a:spcPct val="100000"/>
              </a:lnSpc>
            </a:pP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cr</a:t>
            </a:r>
            <a:r>
              <a:rPr sz="2600" dirty="0">
                <a:latin typeface="Constantia"/>
                <a:cs typeface="Constantia"/>
              </a:rPr>
              <a:t>t;</a:t>
            </a:r>
            <a:endParaRPr sz="2600">
              <a:latin typeface="Constantia"/>
              <a:cs typeface="Constantia"/>
            </a:endParaRPr>
          </a:p>
          <a:p>
            <a:pPr marL="78740">
              <a:lnSpc>
                <a:spcPct val="100000"/>
              </a:lnSpc>
            </a:pPr>
            <a:r>
              <a:rPr sz="2600" spc="-5" dirty="0">
                <a:latin typeface="Constantia"/>
                <a:cs typeface="Constantia"/>
              </a:rPr>
              <a:t>begin</a:t>
            </a:r>
            <a:endParaRPr sz="2600">
              <a:latin typeface="Constantia"/>
              <a:cs typeface="Constantia"/>
            </a:endParaRPr>
          </a:p>
          <a:p>
            <a:pPr marL="23558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wri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el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('</a:t>
            </a:r>
            <a:r>
              <a:rPr sz="2600" spc="-5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haba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Dü</a:t>
            </a: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a');</a:t>
            </a:r>
            <a:endParaRPr sz="2600">
              <a:latin typeface="Constantia"/>
              <a:cs typeface="Constantia"/>
            </a:endParaRPr>
          </a:p>
          <a:p>
            <a:pPr marL="238760">
              <a:lnSpc>
                <a:spcPct val="100000"/>
              </a:lnSpc>
            </a:pP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eadl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;</a:t>
            </a:r>
            <a:endParaRPr sz="2600">
              <a:latin typeface="Constantia"/>
              <a:cs typeface="Constantia"/>
            </a:endParaRPr>
          </a:p>
          <a:p>
            <a:pPr marL="7874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3501" y="2349500"/>
            <a:ext cx="4286250" cy="2686050"/>
          </a:xfrm>
          <a:custGeom>
            <a:avLst/>
            <a:gdLst/>
            <a:ahLst/>
            <a:cxnLst/>
            <a:rect l="l" t="t" r="r" b="b"/>
            <a:pathLst>
              <a:path w="4286250" h="2686050">
                <a:moveTo>
                  <a:pt x="0" y="2686050"/>
                </a:moveTo>
                <a:lnTo>
                  <a:pt x="4286250" y="2686050"/>
                </a:lnTo>
                <a:lnTo>
                  <a:pt x="4286250" y="0"/>
                </a:lnTo>
                <a:lnTo>
                  <a:pt x="0" y="0"/>
                </a:lnTo>
                <a:lnTo>
                  <a:pt x="0" y="2686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43501" y="2349500"/>
            <a:ext cx="4286250" cy="2686050"/>
          </a:xfrm>
          <a:prstGeom prst="rect">
            <a:avLst/>
          </a:prstGeom>
          <a:solidFill>
            <a:srgbClr val="FFFFFF"/>
          </a:solidFill>
          <a:ln w="25400">
            <a:solidFill>
              <a:srgbClr val="0E6EC5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80"/>
              </a:spcBef>
            </a:pPr>
            <a:r>
              <a:rPr sz="2800" dirty="0">
                <a:latin typeface="Constantia"/>
                <a:cs typeface="Constantia"/>
              </a:rPr>
              <a:t>#</a:t>
            </a:r>
            <a:r>
              <a:rPr sz="2800" spc="-10" dirty="0">
                <a:latin typeface="Constantia"/>
                <a:cs typeface="Constantia"/>
              </a:rPr>
              <a:t>in</a:t>
            </a:r>
            <a:r>
              <a:rPr sz="280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lude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&lt;</a:t>
            </a:r>
            <a:r>
              <a:rPr sz="2800" spc="-5" dirty="0">
                <a:latin typeface="Constantia"/>
                <a:cs typeface="Constantia"/>
              </a:rPr>
              <a:t>s</a:t>
            </a:r>
            <a:r>
              <a:rPr sz="2800" spc="-50" dirty="0">
                <a:latin typeface="Constantia"/>
                <a:cs typeface="Constantia"/>
              </a:rPr>
              <a:t>t</a:t>
            </a:r>
            <a:r>
              <a:rPr sz="2800" spc="-10" dirty="0">
                <a:latin typeface="Constantia"/>
                <a:cs typeface="Constantia"/>
              </a:rPr>
              <a:t>di</a:t>
            </a:r>
            <a:r>
              <a:rPr sz="2800" spc="-100" dirty="0">
                <a:latin typeface="Constantia"/>
                <a:cs typeface="Constantia"/>
              </a:rPr>
              <a:t>o</a:t>
            </a:r>
            <a:r>
              <a:rPr sz="2800" spc="-5" dirty="0">
                <a:latin typeface="Constantia"/>
                <a:cs typeface="Constantia"/>
              </a:rPr>
              <a:t>.h&gt;</a:t>
            </a:r>
            <a:endParaRPr sz="2800">
              <a:latin typeface="Constantia"/>
              <a:cs typeface="Constantia"/>
            </a:endParaRPr>
          </a:p>
          <a:p>
            <a:pPr marL="422275" marR="1332865" indent="-342900">
              <a:lnSpc>
                <a:spcPct val="100000"/>
              </a:lnSpc>
            </a:pPr>
            <a:r>
              <a:rPr sz="2800" spc="-5" dirty="0">
                <a:latin typeface="Constantia"/>
                <a:cs typeface="Constantia"/>
              </a:rPr>
              <a:t>main() { p</a:t>
            </a:r>
            <a:r>
              <a:rPr sz="2800" spc="-15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Constantia"/>
                <a:cs typeface="Constantia"/>
              </a:rPr>
              <a:t>int</a:t>
            </a:r>
            <a:r>
              <a:rPr sz="2800" spc="-5" dirty="0">
                <a:latin typeface="Constantia"/>
                <a:cs typeface="Constantia"/>
              </a:rPr>
              <a:t>f("</a:t>
            </a:r>
            <a:r>
              <a:rPr sz="2800" spc="-65" dirty="0">
                <a:latin typeface="Constantia"/>
                <a:cs typeface="Constantia"/>
              </a:rPr>
              <a:t>M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3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haba Dü</a:t>
            </a:r>
            <a:r>
              <a:rPr sz="2800" spc="-35" dirty="0">
                <a:latin typeface="Constantia"/>
                <a:cs typeface="Constantia"/>
              </a:rPr>
              <a:t>ny</a:t>
            </a:r>
            <a:r>
              <a:rPr sz="2800" spc="-5" dirty="0">
                <a:latin typeface="Constantia"/>
                <a:cs typeface="Constantia"/>
              </a:rPr>
              <a:t>a"); </a:t>
            </a:r>
            <a:r>
              <a:rPr sz="2800" spc="-85" dirty="0">
                <a:latin typeface="Constantia"/>
                <a:cs typeface="Constantia"/>
              </a:rPr>
              <a:t>g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45" dirty="0">
                <a:latin typeface="Constantia"/>
                <a:cs typeface="Constantia"/>
              </a:rPr>
              <a:t>t</a:t>
            </a:r>
            <a:r>
              <a:rPr sz="2800" spc="-10" dirty="0">
                <a:latin typeface="Constantia"/>
                <a:cs typeface="Constantia"/>
              </a:rPr>
              <a:t>cha</a:t>
            </a:r>
            <a:r>
              <a:rPr sz="2800" spc="-5" dirty="0">
                <a:latin typeface="Constantia"/>
                <a:cs typeface="Constantia"/>
              </a:rPr>
              <a:t>r();</a:t>
            </a:r>
            <a:endParaRPr sz="2800">
              <a:latin typeface="Constantia"/>
              <a:cs typeface="Constantia"/>
            </a:endParaRPr>
          </a:p>
          <a:p>
            <a:pPr marL="79375">
              <a:lnSpc>
                <a:spcPct val="100000"/>
              </a:lnSpc>
            </a:pPr>
            <a:r>
              <a:rPr sz="2800" spc="-5" dirty="0">
                <a:latin typeface="Constantia"/>
                <a:cs typeface="Constantia"/>
              </a:rPr>
              <a:t>}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</a:t>
            </a:r>
            <a:r>
              <a:rPr spc="-15" dirty="0"/>
              <a:t>e</a:t>
            </a:r>
            <a:r>
              <a:rPr dirty="0"/>
              <a:t>sn</a:t>
            </a:r>
            <a:r>
              <a:rPr spc="-45" dirty="0"/>
              <a:t>e</a:t>
            </a:r>
            <a:r>
              <a:rPr spc="-60" dirty="0"/>
              <a:t>y</a:t>
            </a:r>
            <a:r>
              <a:rPr dirty="0"/>
              <a:t>e</a:t>
            </a:r>
            <a:r>
              <a:rPr spc="-25" dirty="0"/>
              <a:t> </a:t>
            </a:r>
            <a:r>
              <a:rPr spc="-380" dirty="0"/>
              <a:t>Y</a:t>
            </a:r>
            <a:r>
              <a:rPr dirty="0"/>
              <a:t>önelik</a:t>
            </a:r>
            <a:r>
              <a:rPr spc="-20" dirty="0"/>
              <a:t> </a:t>
            </a:r>
            <a:r>
              <a:rPr dirty="0"/>
              <a:t>P</a:t>
            </a:r>
            <a:r>
              <a:rPr spc="-105" dirty="0"/>
              <a:t>r</a:t>
            </a:r>
            <a:r>
              <a:rPr dirty="0"/>
              <a:t>og</a:t>
            </a:r>
            <a:r>
              <a:rPr spc="-125" dirty="0"/>
              <a:t>r</a:t>
            </a:r>
            <a:r>
              <a:rPr dirty="0"/>
              <a:t>amlama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35595" cy="412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30861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NYP'n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altı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atan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; her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ar 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etkileşim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5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eris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nde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mler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 nesneler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kümesinden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oluşt</a:t>
            </a:r>
            <a:r>
              <a:rPr sz="2600" spc="-1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ğu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ars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mıd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Bu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nes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eler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biri,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endi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şle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ebil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7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esneler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çi</a:t>
            </a:r>
            <a:r>
              <a:rPr sz="2600" spc="-1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lü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alış</a:t>
            </a:r>
            <a:r>
              <a:rPr sz="2600" spc="-6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eriş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nde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ulunabil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2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2705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P'dan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aklaş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mda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damsal 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amlama),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sade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omut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diz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si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işlev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spc="-3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ks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) kümesi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örülmek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045717"/>
            <a:ext cx="8033384" cy="427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4607A"/>
                </a:solidFill>
                <a:latin typeface="Calibri"/>
                <a:cs typeface="Calibri"/>
              </a:rPr>
              <a:t>C</a:t>
            </a:r>
            <a:r>
              <a:rPr sz="5000" spc="25" dirty="0">
                <a:solidFill>
                  <a:srgbClr val="04607A"/>
                </a:solidFill>
                <a:latin typeface="Calibri"/>
                <a:cs typeface="Calibri"/>
              </a:rPr>
              <a:t>+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+</a:t>
            </a:r>
            <a:endParaRPr sz="5000">
              <a:latin typeface="Calibri"/>
              <a:cs typeface="Calibri"/>
            </a:endParaRPr>
          </a:p>
          <a:p>
            <a:pPr marL="376555" marR="254635" indent="-272415">
              <a:lnSpc>
                <a:spcPct val="100000"/>
              </a:lnSpc>
              <a:spcBef>
                <a:spcPts val="120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377190" algn="l"/>
              </a:tabLst>
            </a:pPr>
            <a:r>
              <a:rPr sz="2600" dirty="0">
                <a:latin typeface="Constantia"/>
                <a:cs typeface="Constantia"/>
              </a:rPr>
              <a:t>Simula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i ile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çı</a:t>
            </a:r>
            <a:r>
              <a:rPr sz="2600" spc="-1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nesne</a:t>
            </a:r>
            <a:r>
              <a:rPr sz="2600" spc="-7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elik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akl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şım B</a:t>
            </a:r>
            <a:r>
              <a:rPr sz="2600" spc="5" dirty="0">
                <a:latin typeface="Constantia"/>
                <a:cs typeface="Constantia"/>
              </a:rPr>
              <a:t>j</a:t>
            </a:r>
            <a:r>
              <a:rPr sz="2600" dirty="0">
                <a:latin typeface="Constantia"/>
                <a:cs typeface="Constantia"/>
              </a:rPr>
              <a:t>arne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oustr</a:t>
            </a:r>
            <a:r>
              <a:rPr sz="2600" spc="-1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lanm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ş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 ort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C++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çıkm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ştır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-50" dirty="0">
                <a:latin typeface="Constantia"/>
                <a:cs typeface="Constantia"/>
              </a:rPr>
              <a:t>8</a:t>
            </a:r>
            <a:r>
              <a:rPr sz="2600" dirty="0">
                <a:latin typeface="Constantia"/>
                <a:cs typeface="Constantia"/>
              </a:rPr>
              <a:t>3).</a:t>
            </a:r>
            <a:endParaRPr sz="2600">
              <a:latin typeface="Constantia"/>
              <a:cs typeface="Constantia"/>
            </a:endParaRPr>
          </a:p>
          <a:p>
            <a:pPr marL="376555" marR="50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377190" algn="l"/>
              </a:tabLst>
            </a:pPr>
            <a:r>
              <a:rPr sz="2600" dirty="0">
                <a:latin typeface="Constantia"/>
                <a:cs typeface="Constantia"/>
              </a:rPr>
              <a:t>Günümü</a:t>
            </a:r>
            <a:r>
              <a:rPr sz="2600" spc="-2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ok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lan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den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C++, C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ız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esneklik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gibi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yi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ö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ellikler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ni </a:t>
            </a: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orumuş</a:t>
            </a:r>
            <a:r>
              <a:rPr sz="2600" spc="-1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u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376555" marR="86741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377190" algn="l"/>
              </a:tabLst>
            </a:pP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10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8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ANS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/ISO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Standa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C++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nla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mıştı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>
                <a:latin typeface="Calibri"/>
                <a:cs typeface="Calibri"/>
              </a:rPr>
              <a:t>J</a:t>
            </a:r>
            <a:r>
              <a:rPr spc="-220" dirty="0">
                <a:latin typeface="Calibri"/>
                <a:cs typeface="Calibri"/>
              </a:rPr>
              <a:t>A</a:t>
            </a:r>
            <a:r>
              <a:rPr spc="-23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70850" cy="408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9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40" dirty="0">
                <a:latin typeface="Constantia"/>
                <a:cs typeface="Constantia"/>
              </a:rPr>
              <a:t>J</a:t>
            </a:r>
            <a:r>
              <a:rPr sz="2600" spc="-65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a,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os</a:t>
            </a:r>
            <a:r>
              <a:rPr sz="2600" spc="-4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mühend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sler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nden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J</a:t>
            </a:r>
            <a:r>
              <a:rPr sz="2600" dirty="0">
                <a:latin typeface="Constantia"/>
                <a:cs typeface="Constantia"/>
              </a:rPr>
              <a:t>ames Gosl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ng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lme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başlanm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ş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açık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odlu, nesne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elik,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ortamdan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bağ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msız,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yüksek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eriml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ok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li,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yüksek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sev</a:t>
            </a:r>
            <a:r>
              <a:rPr sz="2600" spc="-25" dirty="0">
                <a:latin typeface="Constantia"/>
                <a:cs typeface="Constantia"/>
              </a:rPr>
              <a:t>i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e,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adım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adım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şletilen (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ed)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dild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ts val="2965"/>
              </a:lnSpc>
              <a:spcBef>
                <a:spcPts val="31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aktif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55" dirty="0">
                <a:latin typeface="Constantia"/>
                <a:cs typeface="Constantia"/>
              </a:rPr>
              <a:t>T</a:t>
            </a:r>
            <a:r>
              <a:rPr sz="2600" spc="9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’ler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küç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cihazl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lmak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ts val="2810"/>
              </a:lnSpc>
            </a:pP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2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tasa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lanan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</a:t>
            </a:r>
            <a:r>
              <a:rPr sz="2600" spc="-229" dirty="0">
                <a:latin typeface="Constantia"/>
                <a:cs typeface="Constantia"/>
              </a:rPr>
              <a:t>A</a:t>
            </a:r>
            <a:r>
              <a:rPr sz="2600" spc="-23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A,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bağ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msızl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ğı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esinde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ts val="2965"/>
              </a:lnSpc>
            </a:pP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ullan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 buld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713105" indent="-274320" algn="just">
              <a:lnSpc>
                <a:spcPts val="2810"/>
              </a:lnSpc>
              <a:spcBef>
                <a:spcPts val="66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J</a:t>
            </a:r>
            <a:r>
              <a:rPr sz="2600" spc="-229" dirty="0">
                <a:latin typeface="Constantia"/>
                <a:cs typeface="Constantia"/>
              </a:rPr>
              <a:t>A</a:t>
            </a:r>
            <a:r>
              <a:rPr sz="2600" spc="-235" dirty="0">
                <a:latin typeface="Constantia"/>
                <a:cs typeface="Constantia"/>
              </a:rPr>
              <a:t>V</a:t>
            </a:r>
            <a:r>
              <a:rPr sz="2600" spc="-185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senktaksı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C+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diller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ben</a:t>
            </a:r>
            <a:r>
              <a:rPr sz="2600" spc="-3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emekle </a:t>
            </a:r>
            <a:r>
              <a:rPr sz="2600" spc="-5" dirty="0">
                <a:latin typeface="Constantia"/>
                <a:cs typeface="Constantia"/>
              </a:rPr>
              <a:t>bi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lik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dah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esne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del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dah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alt sev</a:t>
            </a:r>
            <a:r>
              <a:rPr sz="2600" spc="-25" dirty="0">
                <a:latin typeface="Constantia"/>
                <a:cs typeface="Constantia"/>
              </a:rPr>
              <a:t>i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akları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5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erir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(işa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çi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kullanımı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oktur).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Derl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yici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dir?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52434" cy="412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14984" indent="-272415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ley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ci (</a:t>
            </a:r>
            <a:r>
              <a:rPr sz="2600" spc="-4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2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ile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),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lmış olan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odu,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bilg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ar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spc="-2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ada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elekt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ik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cihaz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n) do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mına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maki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evi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lgis</a:t>
            </a:r>
            <a:r>
              <a:rPr sz="2600" spc="-6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ar 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dı</a:t>
            </a:r>
            <a:r>
              <a:rPr sz="2600" spc="-2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380365" indent="-272415" algn="just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ley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ci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elikle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lan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odunun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do</a:t>
            </a:r>
            <a:r>
              <a:rPr sz="2600" spc="-1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ru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lıp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lmadı</a:t>
            </a:r>
            <a:r>
              <a:rPr sz="2600" spc="-1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ede</a:t>
            </a:r>
            <a:r>
              <a:rPr sz="2600" spc="-2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hatalar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arsa b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nları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amc</a:t>
            </a:r>
            <a:r>
              <a:rPr sz="2600" spc="-35" dirty="0">
                <a:latin typeface="Constantia"/>
                <a:cs typeface="Constantia"/>
              </a:rPr>
              <a:t>ı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ild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50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do</a:t>
            </a:r>
            <a:r>
              <a:rPr sz="2600" spc="-1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ru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leme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ılan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olan 0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1’le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den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oluşan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maki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odunu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etir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(EXE dos</a:t>
            </a:r>
            <a:r>
              <a:rPr sz="2600" spc="-3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ası).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045717"/>
            <a:ext cx="8059420" cy="474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" dirty="0">
                <a:solidFill>
                  <a:srgbClr val="04607A"/>
                </a:solidFill>
                <a:latin typeface="Calibri"/>
                <a:cs typeface="Calibri"/>
              </a:rPr>
              <a:t>C#</a:t>
            </a:r>
            <a:endParaRPr sz="5000">
              <a:latin typeface="Calibri"/>
              <a:cs typeface="Calibri"/>
            </a:endParaRPr>
          </a:p>
          <a:p>
            <a:pPr marL="378460" indent="-274320">
              <a:lnSpc>
                <a:spcPct val="100000"/>
              </a:lnSpc>
              <a:spcBef>
                <a:spcPts val="120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378460" algn="l"/>
              </a:tabLst>
            </a:pPr>
            <a:r>
              <a:rPr sz="2600" spc="-5" dirty="0">
                <a:latin typeface="Constantia"/>
                <a:cs typeface="Constantia"/>
              </a:rPr>
              <a:t>C+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</a:t>
            </a:r>
            <a:r>
              <a:rPr sz="2600" spc="-235" dirty="0">
                <a:latin typeface="Constantia"/>
                <a:cs typeface="Constantia"/>
              </a:rPr>
              <a:t>A</a:t>
            </a:r>
            <a:r>
              <a:rPr sz="2600" spc="-240" dirty="0">
                <a:latin typeface="Constantia"/>
                <a:cs typeface="Constantia"/>
              </a:rPr>
              <a:t>V</a:t>
            </a:r>
            <a:r>
              <a:rPr sz="2600" spc="-185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yi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ler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spc="-45" dirty="0">
                <a:latin typeface="Constantia"/>
                <a:cs typeface="Constantia"/>
              </a:rPr>
              <a:t>n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esi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bar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</a:t>
            </a:r>
            <a:endParaRPr sz="2600">
              <a:latin typeface="Constantia"/>
              <a:cs typeface="Constantia"/>
            </a:endParaRPr>
          </a:p>
          <a:p>
            <a:pPr marL="377825">
              <a:lnSpc>
                <a:spcPct val="100000"/>
              </a:lnSpc>
            </a:pP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eni </a:t>
            </a:r>
            <a:r>
              <a:rPr sz="2600" spc="-5" dirty="0">
                <a:latin typeface="Constantia"/>
                <a:cs typeface="Constantia"/>
              </a:rPr>
              <a:t>bi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dild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(2001).</a:t>
            </a:r>
            <a:endParaRPr sz="2600">
              <a:latin typeface="Constantia"/>
              <a:cs typeface="Constantia"/>
            </a:endParaRPr>
          </a:p>
          <a:p>
            <a:pPr marL="378460" marR="508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378460" algn="l"/>
              </a:tabLst>
            </a:pPr>
            <a:r>
              <a:rPr sz="2600" dirty="0">
                <a:latin typeface="Constantia"/>
                <a:cs typeface="Constantia"/>
              </a:rPr>
              <a:t>Bu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tasa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lanmas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asca</a:t>
            </a:r>
            <a:r>
              <a:rPr sz="2600" spc="-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Delphi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ley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ciler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 J++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tasar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mlar</a:t>
            </a:r>
            <a:r>
              <a:rPr sz="2600" spc="-40" dirty="0">
                <a:latin typeface="Constantia"/>
                <a:cs typeface="Constantia"/>
              </a:rPr>
              <a:t>ı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ders </a:t>
            </a:r>
            <a:r>
              <a:rPr sz="2600" spc="-4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ejl</a:t>
            </a:r>
            <a:r>
              <a:rPr sz="2600" spc="5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lide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lik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etmişti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378460" marR="20955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378460" algn="l"/>
              </a:tabLst>
            </a:pP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os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.NET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çatısı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2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len (eski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Visual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J++’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ni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C#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</a:t>
            </a:r>
            <a:r>
              <a:rPr sz="2600" spc="-235" dirty="0">
                <a:latin typeface="Constantia"/>
                <a:cs typeface="Constantia"/>
              </a:rPr>
              <a:t>A</a:t>
            </a:r>
            <a:r>
              <a:rPr sz="2600" spc="-240" dirty="0">
                <a:latin typeface="Constantia"/>
                <a:cs typeface="Constantia"/>
              </a:rPr>
              <a:t>V</a:t>
            </a:r>
            <a:r>
              <a:rPr sz="2600" spc="-18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’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emli 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örülmek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37846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378460" algn="l"/>
              </a:tabLst>
            </a:pPr>
            <a:r>
              <a:rPr sz="2600" dirty="0">
                <a:latin typeface="Constantia"/>
                <a:cs typeface="Constantia"/>
              </a:rPr>
              <a:t>C#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örsel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</a:t>
            </a:r>
            <a:r>
              <a:rPr sz="2600" spc="-3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C#</a:t>
            </a:r>
            <a:r>
              <a:rPr spc="-15" dirty="0"/>
              <a:t> </a:t>
            </a:r>
            <a:r>
              <a:rPr spc="5" dirty="0"/>
              <a:t>ile</a:t>
            </a:r>
            <a:r>
              <a:rPr dirty="0"/>
              <a:t> Me</a:t>
            </a:r>
            <a:r>
              <a:rPr spc="-20" dirty="0"/>
              <a:t>r</a:t>
            </a:r>
            <a:r>
              <a:rPr dirty="0"/>
              <a:t>haba</a:t>
            </a:r>
            <a:r>
              <a:rPr spc="-25" dirty="0"/>
              <a:t> </a:t>
            </a:r>
            <a:r>
              <a:rPr dirty="0"/>
              <a:t>Dü</a:t>
            </a:r>
            <a:r>
              <a:rPr spc="-95" dirty="0"/>
              <a:t>n</a:t>
            </a:r>
            <a:r>
              <a:rPr spc="-70" dirty="0"/>
              <a:t>y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6712" y="1958085"/>
            <a:ext cx="6595109" cy="443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onstantia"/>
                <a:cs typeface="Constantia"/>
              </a:rPr>
              <a:t>clas</a:t>
            </a:r>
            <a:r>
              <a:rPr sz="2800" spc="-5" dirty="0">
                <a:latin typeface="Constantia"/>
                <a:cs typeface="Constantia"/>
              </a:rPr>
              <a:t>s</a:t>
            </a:r>
            <a:r>
              <a:rPr sz="2800" spc="-55" dirty="0">
                <a:latin typeface="Constantia"/>
                <a:cs typeface="Constantia"/>
              </a:rPr>
              <a:t> </a:t>
            </a:r>
            <a:r>
              <a:rPr sz="2800" spc="-70" dirty="0">
                <a:latin typeface="Constantia"/>
                <a:cs typeface="Constantia"/>
              </a:rPr>
              <a:t>M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3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habaDu</a:t>
            </a:r>
            <a:r>
              <a:rPr sz="2800" spc="-45" dirty="0">
                <a:latin typeface="Constantia"/>
                <a:cs typeface="Constantia"/>
              </a:rPr>
              <a:t>n</a:t>
            </a:r>
            <a:r>
              <a:rPr sz="2800" spc="-30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</a:t>
            </a:r>
            <a:endParaRPr sz="2800">
              <a:latin typeface="Constantia"/>
              <a:cs typeface="Constantia"/>
            </a:endParaRPr>
          </a:p>
          <a:p>
            <a:pPr marL="19812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onstantia"/>
                <a:cs typeface="Constantia"/>
              </a:rPr>
              <a:t>{</a:t>
            </a:r>
            <a:endParaRPr sz="2800">
              <a:latin typeface="Constantia"/>
              <a:cs typeface="Constantia"/>
            </a:endParaRPr>
          </a:p>
          <a:p>
            <a:pPr marL="547370" marR="896619" indent="5715">
              <a:lnSpc>
                <a:spcPts val="4029"/>
              </a:lnSpc>
              <a:spcBef>
                <a:spcPts val="245"/>
              </a:spcBef>
            </a:pPr>
            <a:r>
              <a:rPr sz="2800" spc="-5" dirty="0">
                <a:latin typeface="Constantia"/>
                <a:cs typeface="Constantia"/>
              </a:rPr>
              <a:t>// P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og</a:t>
            </a:r>
            <a:r>
              <a:rPr sz="2800" spc="-6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amın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ilk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gi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diği no</a:t>
            </a:r>
            <a:r>
              <a:rPr sz="2800" dirty="0">
                <a:latin typeface="Constantia"/>
                <a:cs typeface="Constantia"/>
              </a:rPr>
              <a:t>k</a:t>
            </a:r>
            <a:r>
              <a:rPr sz="2800" spc="-5" dirty="0">
                <a:latin typeface="Constantia"/>
                <a:cs typeface="Constantia"/>
              </a:rPr>
              <a:t>ta sta</a:t>
            </a:r>
            <a:r>
              <a:rPr sz="2800" spc="-15" dirty="0">
                <a:latin typeface="Constantia"/>
                <a:cs typeface="Constantia"/>
              </a:rPr>
              <a:t>t</a:t>
            </a:r>
            <a:r>
              <a:rPr sz="2800" spc="-10" dirty="0">
                <a:latin typeface="Constantia"/>
                <a:cs typeface="Constantia"/>
              </a:rPr>
              <a:t>i</a:t>
            </a:r>
            <a:r>
              <a:rPr sz="2800" spc="-5" dirty="0">
                <a:latin typeface="Constantia"/>
                <a:cs typeface="Constantia"/>
              </a:rPr>
              <a:t>c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spc="-7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oid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40" dirty="0">
                <a:latin typeface="Constantia"/>
                <a:cs typeface="Constantia"/>
              </a:rPr>
              <a:t>M</a:t>
            </a:r>
            <a:r>
              <a:rPr sz="2800" spc="-5" dirty="0">
                <a:latin typeface="Constantia"/>
                <a:cs typeface="Constantia"/>
              </a:rPr>
              <a:t>ain(</a:t>
            </a:r>
            <a:r>
              <a:rPr sz="2800" dirty="0">
                <a:latin typeface="Constantia"/>
                <a:cs typeface="Constantia"/>
              </a:rPr>
              <a:t>/</a:t>
            </a:r>
            <a:r>
              <a:rPr sz="2800" spc="-10" dirty="0">
                <a:latin typeface="Constantia"/>
                <a:cs typeface="Constantia"/>
              </a:rPr>
              <a:t>*st</a:t>
            </a:r>
            <a:r>
              <a:rPr sz="2800" spc="-15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Constantia"/>
                <a:cs typeface="Constantia"/>
              </a:rPr>
              <a:t>ing[</a:t>
            </a:r>
            <a:r>
              <a:rPr sz="2800" spc="-5" dirty="0">
                <a:latin typeface="Constantia"/>
                <a:cs typeface="Constantia"/>
              </a:rPr>
              <a:t>]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g</a:t>
            </a:r>
            <a:r>
              <a:rPr sz="2800" spc="-15" dirty="0">
                <a:latin typeface="Constantia"/>
                <a:cs typeface="Constantia"/>
              </a:rPr>
              <a:t>s</a:t>
            </a:r>
            <a:r>
              <a:rPr sz="2800" spc="-10" dirty="0">
                <a:latin typeface="Constantia"/>
                <a:cs typeface="Constantia"/>
              </a:rPr>
              <a:t>*/)</a:t>
            </a:r>
            <a:endParaRPr sz="2800">
              <a:latin typeface="Constantia"/>
              <a:cs typeface="Constantia"/>
            </a:endParaRPr>
          </a:p>
          <a:p>
            <a:pPr marL="553720">
              <a:lnSpc>
                <a:spcPct val="100000"/>
              </a:lnSpc>
              <a:spcBef>
                <a:spcPts val="425"/>
              </a:spcBef>
            </a:pPr>
            <a:r>
              <a:rPr sz="2800" spc="-5" dirty="0">
                <a:latin typeface="Constantia"/>
                <a:cs typeface="Constantia"/>
              </a:rPr>
              <a:t>{</a:t>
            </a:r>
            <a:endParaRPr sz="2800">
              <a:latin typeface="Constantia"/>
              <a:cs typeface="Constantia"/>
            </a:endParaRPr>
          </a:p>
          <a:p>
            <a:pPr marL="910590">
              <a:lnSpc>
                <a:spcPct val="100000"/>
              </a:lnSpc>
              <a:spcBef>
                <a:spcPts val="670"/>
              </a:spcBef>
            </a:pPr>
            <a:r>
              <a:rPr sz="2800" spc="-65" dirty="0">
                <a:latin typeface="Constantia"/>
                <a:cs typeface="Constantia"/>
              </a:rPr>
              <a:t>S</a:t>
            </a:r>
            <a:r>
              <a:rPr sz="2800" spc="-30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s</a:t>
            </a:r>
            <a:r>
              <a:rPr sz="2800" spc="-5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em.</a:t>
            </a:r>
            <a:r>
              <a:rPr sz="2800" spc="-35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onso</a:t>
            </a:r>
            <a:r>
              <a:rPr sz="2800" spc="-20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e.</a:t>
            </a:r>
            <a:r>
              <a:rPr sz="2800" spc="-105" dirty="0">
                <a:latin typeface="Constantia"/>
                <a:cs typeface="Constantia"/>
              </a:rPr>
              <a:t>W</a:t>
            </a:r>
            <a:r>
              <a:rPr sz="2800" spc="-5" dirty="0">
                <a:latin typeface="Constantia"/>
                <a:cs typeface="Constantia"/>
              </a:rPr>
              <a:t>ri</a:t>
            </a:r>
            <a:r>
              <a:rPr sz="2800" spc="-4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eLine("</a:t>
            </a:r>
            <a:r>
              <a:rPr sz="2800" spc="-65" dirty="0">
                <a:latin typeface="Constantia"/>
                <a:cs typeface="Constantia"/>
              </a:rPr>
              <a:t>M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3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haba</a:t>
            </a:r>
            <a:endParaRPr sz="2800">
              <a:latin typeface="Constantia"/>
              <a:cs typeface="Constantia"/>
            </a:endParaRPr>
          </a:p>
          <a:p>
            <a:pPr marL="204470">
              <a:lnSpc>
                <a:spcPct val="100000"/>
              </a:lnSpc>
            </a:pPr>
            <a:r>
              <a:rPr sz="2800" spc="-5" dirty="0">
                <a:latin typeface="Constantia"/>
                <a:cs typeface="Constantia"/>
              </a:rPr>
              <a:t>Dü</a:t>
            </a:r>
            <a:r>
              <a:rPr sz="2800" spc="-35" dirty="0">
                <a:latin typeface="Constantia"/>
                <a:cs typeface="Constantia"/>
              </a:rPr>
              <a:t>ny</a:t>
            </a:r>
            <a:r>
              <a:rPr sz="2800" spc="-5" dirty="0">
                <a:latin typeface="Constantia"/>
                <a:cs typeface="Constantia"/>
              </a:rPr>
              <a:t>a!");</a:t>
            </a:r>
            <a:endParaRPr sz="2800">
              <a:latin typeface="Constantia"/>
              <a:cs typeface="Constantia"/>
            </a:endParaRPr>
          </a:p>
          <a:p>
            <a:pPr marL="64389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onstantia"/>
                <a:cs typeface="Constantia"/>
              </a:rPr>
              <a:t>}</a:t>
            </a:r>
            <a:endParaRPr sz="2800">
              <a:latin typeface="Constantia"/>
              <a:cs typeface="Constantia"/>
            </a:endParaRPr>
          </a:p>
          <a:p>
            <a:pPr marL="19812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onstantia"/>
                <a:cs typeface="Constantia"/>
              </a:rPr>
              <a:t>}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Gö</a:t>
            </a:r>
            <a:r>
              <a:rPr spc="-100" dirty="0"/>
              <a:t>r</a:t>
            </a:r>
            <a:r>
              <a:rPr dirty="0"/>
              <a:t>sel</a:t>
            </a:r>
            <a:r>
              <a:rPr spc="-40" dirty="0"/>
              <a:t> </a:t>
            </a:r>
            <a:r>
              <a:rPr dirty="0"/>
              <a:t>P</a:t>
            </a:r>
            <a:r>
              <a:rPr spc="-105" dirty="0"/>
              <a:t>r</a:t>
            </a:r>
            <a:r>
              <a:rPr dirty="0"/>
              <a:t>og</a:t>
            </a:r>
            <a:r>
              <a:rPr spc="-125" dirty="0"/>
              <a:t>r</a:t>
            </a:r>
            <a:r>
              <a:rPr dirty="0"/>
              <a:t>amlama </a:t>
            </a:r>
            <a:r>
              <a:rPr spc="5" dirty="0"/>
              <a:t>Dilleri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711440" cy="412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3378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4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ik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ullan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cı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mi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(G</a:t>
            </a:r>
            <a:r>
              <a:rPr sz="2600" spc="-1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I: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hic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ser In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erfa</a:t>
            </a:r>
            <a:r>
              <a:rPr sz="2600" spc="-6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e)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nd</a:t>
            </a:r>
            <a:r>
              <a:rPr sz="2600" spc="-6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w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Linux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gibi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im sis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emleri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eliştirme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eni nes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g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ler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di</a:t>
            </a:r>
            <a:r>
              <a:rPr sz="2600" spc="-2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8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çi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metin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ula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ı,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2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, tablolar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gibi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elemanları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odu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değil,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örsel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pe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leştirme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</a:t>
            </a:r>
            <a:r>
              <a:rPr sz="2600" spc="-3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485775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Görsel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diller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oğu,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sık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kullanılan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bazı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ıla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ın </a:t>
            </a: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odunu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ekle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ek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amc</a:t>
            </a:r>
            <a:r>
              <a:rPr sz="2600" spc="-35" dirty="0">
                <a:latin typeface="Constantia"/>
                <a:cs typeface="Constantia"/>
              </a:rPr>
              <a:t>ı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lık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</a:t>
            </a:r>
            <a:r>
              <a:rPr sz="2600" spc="-3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Visua</a:t>
            </a:r>
            <a:r>
              <a:rPr dirty="0">
                <a:latin typeface="Calibri"/>
                <a:cs typeface="Calibri"/>
              </a:rPr>
              <a:t>l Basic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(VB)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656195" cy="3408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ASIC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den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etilen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W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nd</a:t>
            </a:r>
            <a:r>
              <a:rPr sz="2600" spc="-6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ws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tabanlı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azm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yı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</a:t>
            </a:r>
            <a:r>
              <a:rPr sz="2600" spc="-3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ASI</a:t>
            </a:r>
            <a:r>
              <a:rPr sz="2600" spc="20" dirty="0">
                <a:latin typeface="Constantia"/>
                <a:cs typeface="Constantia"/>
              </a:rPr>
              <a:t>C</a:t>
            </a:r>
            <a:r>
              <a:rPr sz="2600" spc="-85" dirty="0">
                <a:latin typeface="Constantia"/>
                <a:cs typeface="Constantia"/>
              </a:rPr>
              <a:t>’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fa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klı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ısal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damsal)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g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id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68008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ullanıcı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sı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kısa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ede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bitmesi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çük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öl</a:t>
            </a:r>
            <a:r>
              <a:rPr sz="2600" spc="-55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ekli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ojele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cih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edil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V</a:t>
            </a:r>
            <a:r>
              <a:rPr sz="2600" spc="-5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65" dirty="0">
                <a:latin typeface="Constantia"/>
                <a:cs typeface="Constantia"/>
              </a:rPr>
              <a:t>T</a:t>
            </a:r>
            <a:r>
              <a:rPr sz="2600" spc="-85" dirty="0">
                <a:latin typeface="Constantia"/>
                <a:cs typeface="Constantia"/>
              </a:rPr>
              <a:t>’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eki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sür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mü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5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8</a:t>
            </a:r>
            <a:r>
              <a:rPr sz="2600" spc="-165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çı</a:t>
            </a:r>
            <a:r>
              <a:rPr sz="2600" spc="-1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Visual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udi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6.0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etinde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almıştı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VB.NET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69580" cy="362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424815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os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2001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.NE</a:t>
            </a:r>
            <a:r>
              <a:rPr sz="2600" b="1" dirty="0">
                <a:latin typeface="Constantia"/>
                <a:cs typeface="Constantia"/>
              </a:rPr>
              <a:t>T</a:t>
            </a:r>
            <a:r>
              <a:rPr sz="2600" b="1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nı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5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eliştirme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ortamı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tanıtmış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bu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3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yı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spc="5" dirty="0">
                <a:latin typeface="Constantia"/>
                <a:cs typeface="Constantia"/>
              </a:rPr>
              <a:t>.</a:t>
            </a:r>
            <a:r>
              <a:rPr sz="2600" dirty="0">
                <a:latin typeface="Constantia"/>
                <a:cs typeface="Constantia"/>
              </a:rPr>
              <a:t>NET </a:t>
            </a:r>
            <a:r>
              <a:rPr sz="2600" spc="-60" dirty="0">
                <a:latin typeface="Constantia"/>
                <a:cs typeface="Constantia"/>
              </a:rPr>
              <a:t>F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ame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1.0)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kullanan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</a:t>
            </a:r>
            <a:r>
              <a:rPr sz="2600" spc="-50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#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gibi 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g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ler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ni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Visual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di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eliştirme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et</a:t>
            </a:r>
            <a:r>
              <a:rPr sz="2600" spc="-25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lik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sürm</a:t>
            </a:r>
            <a:r>
              <a:rPr sz="2600" spc="10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şt</a:t>
            </a:r>
            <a:r>
              <a:rPr sz="2600" spc="-15" dirty="0">
                <a:latin typeface="Constantia"/>
                <a:cs typeface="Constantia"/>
              </a:rPr>
              <a:t>ü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V</a:t>
            </a:r>
            <a:r>
              <a:rPr sz="2600" spc="-50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spc="-160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den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fa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klı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esne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elik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652780" marR="360045" indent="-247650">
              <a:lnSpc>
                <a:spcPct val="100000"/>
              </a:lnSpc>
              <a:spcBef>
                <a:spcPts val="585"/>
              </a:spcBef>
            </a:pPr>
            <a:r>
              <a:rPr sz="2050" spc="-10" dirty="0">
                <a:solidFill>
                  <a:srgbClr val="0E6EC5"/>
                </a:solidFill>
                <a:latin typeface="Arial"/>
                <a:cs typeface="Arial"/>
              </a:rPr>
              <a:t>–</a:t>
            </a:r>
            <a:r>
              <a:rPr sz="2050" spc="240" dirty="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Ç</a:t>
            </a:r>
            <a:r>
              <a:rPr sz="2400" dirty="0">
                <a:latin typeface="Constantia"/>
                <a:cs typeface="Constantia"/>
              </a:rPr>
              <a:t>ok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biçimlilik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(</a:t>
            </a:r>
            <a:r>
              <a:rPr sz="2400" spc="-5" dirty="0">
                <a:latin typeface="Constantia"/>
                <a:cs typeface="Constantia"/>
              </a:rPr>
              <a:t>po</a:t>
            </a:r>
            <a:r>
              <a:rPr sz="2400" spc="-35" dirty="0">
                <a:latin typeface="Constantia"/>
                <a:cs typeface="Constantia"/>
              </a:rPr>
              <a:t>l</a:t>
            </a:r>
            <a:r>
              <a:rPr sz="2400" spc="-5" dirty="0">
                <a:latin typeface="Constantia"/>
                <a:cs typeface="Constantia"/>
              </a:rPr>
              <a:t>ym</a:t>
            </a:r>
            <a:r>
              <a:rPr sz="2400" spc="-10" dirty="0">
                <a:latin typeface="Constantia"/>
                <a:cs typeface="Constantia"/>
              </a:rPr>
              <a:t>orph</a:t>
            </a:r>
            <a:r>
              <a:rPr sz="2400" spc="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sm</a:t>
            </a:r>
            <a:r>
              <a:rPr sz="2400" spc="-5" dirty="0">
                <a:latin typeface="Constantia"/>
                <a:cs typeface="Constantia"/>
              </a:rPr>
              <a:t>),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kalıtım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spc="-5" dirty="0">
                <a:latin typeface="Constantia"/>
                <a:cs typeface="Constantia"/>
              </a:rPr>
              <a:t>inhe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60" dirty="0">
                <a:latin typeface="Constantia"/>
                <a:cs typeface="Constantia"/>
              </a:rPr>
              <a:t>c</a:t>
            </a:r>
            <a:r>
              <a:rPr sz="2400" spc="1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),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eri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</a:t>
            </a:r>
            <a:r>
              <a:rPr sz="2400" spc="-45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yutlam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(data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abst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acti</a:t>
            </a:r>
            <a:r>
              <a:rPr sz="2400" spc="-5" dirty="0">
                <a:latin typeface="Constantia"/>
                <a:cs typeface="Constantia"/>
              </a:rPr>
              <a:t>on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)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sarmalama </a:t>
            </a:r>
            <a:r>
              <a:rPr sz="2400" spc="-5" dirty="0">
                <a:latin typeface="Constantia"/>
                <a:cs typeface="Constantia"/>
              </a:rPr>
              <a:t>(e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0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apsulat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bi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tüm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NYP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ö</a:t>
            </a:r>
            <a:r>
              <a:rPr sz="2400" spc="-15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elliklerini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0" dirty="0">
                <a:latin typeface="Constantia"/>
                <a:cs typeface="Constantia"/>
              </a:rPr>
              <a:t>ç</a:t>
            </a:r>
            <a:r>
              <a:rPr sz="2400" dirty="0">
                <a:latin typeface="Constantia"/>
                <a:cs typeface="Constantia"/>
              </a:rPr>
              <a:t>eri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Delphi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59725" cy="253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20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ASC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den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etilen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sel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id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292100" indent="-272415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Bo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land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irması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Del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hi</a:t>
            </a:r>
            <a:r>
              <a:rPr sz="2600" spc="-90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ilk sür</a:t>
            </a:r>
            <a:r>
              <a:rPr sz="2600" spc="10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mü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995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sür</a:t>
            </a:r>
            <a:r>
              <a:rPr sz="2600" spc="10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ldü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(V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spc="-160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olduğu 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bi ne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ede</a:t>
            </a:r>
            <a:r>
              <a:rPr sz="2600" spc="-3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se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sene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eni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sür</a:t>
            </a:r>
            <a:r>
              <a:rPr sz="2600" spc="5" dirty="0">
                <a:latin typeface="Constantia"/>
                <a:cs typeface="Constantia"/>
              </a:rPr>
              <a:t>üm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nd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).</a:t>
            </a:r>
            <a:endParaRPr sz="2600">
              <a:latin typeface="Constantia"/>
              <a:cs typeface="Constantia"/>
            </a:endParaRPr>
          </a:p>
          <a:p>
            <a:pPr marL="285115" marR="62103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2003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son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.NET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çatısı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 kullanan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Delphi sür</a:t>
            </a:r>
            <a:r>
              <a:rPr sz="2600" spc="10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mleri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sür</a:t>
            </a:r>
            <a:r>
              <a:rPr sz="2600" spc="10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lmü</a:t>
            </a:r>
            <a:r>
              <a:rPr sz="2600" spc="-20" dirty="0">
                <a:latin typeface="Constantia"/>
                <a:cs typeface="Constantia"/>
              </a:rPr>
              <a:t>ş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ü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80" dirty="0"/>
              <a:t>W</a:t>
            </a:r>
            <a:r>
              <a:rPr dirty="0"/>
              <a:t>eb</a:t>
            </a:r>
            <a:r>
              <a:rPr spc="-25" dirty="0"/>
              <a:t> </a:t>
            </a:r>
            <a:r>
              <a:rPr spc="-405" dirty="0"/>
              <a:t>T</a:t>
            </a:r>
            <a:r>
              <a:rPr dirty="0"/>
              <a:t>abanlı P</a:t>
            </a:r>
            <a:r>
              <a:rPr spc="-105" dirty="0"/>
              <a:t>r</a:t>
            </a:r>
            <a:r>
              <a:rPr dirty="0"/>
              <a:t>og</a:t>
            </a:r>
            <a:r>
              <a:rPr spc="-125" dirty="0"/>
              <a:t>r</a:t>
            </a:r>
            <a:r>
              <a:rPr dirty="0"/>
              <a:t>amlama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88300" cy="364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Sunucun</a:t>
            </a:r>
            <a:r>
              <a:rPr sz="2600" spc="-1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sade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du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ağ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(</a:t>
            </a:r>
            <a:r>
              <a:rPr sz="2600" dirty="0">
                <a:latin typeface="Constantia"/>
                <a:cs typeface="Constantia"/>
              </a:rPr>
              <a:t>statik)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ala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emc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 (z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çi)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dermesi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z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çiden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kabul edilmesi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(di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amik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aklaş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m)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eklil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ği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sonucunda 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çı</a:t>
            </a:r>
            <a:r>
              <a:rPr sz="2600" spc="-1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akl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şım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dı</a:t>
            </a:r>
            <a:r>
              <a:rPr sz="2600" spc="-2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328295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18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eb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tabanlı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gulamaların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20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yük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ölçüde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orm bağ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msız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olmala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kur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lum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ektirme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ıda olmala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(her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den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eriş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lebilir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bakımı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y) günüm</a:t>
            </a:r>
            <a:r>
              <a:rPr sz="2600" spc="10" dirty="0">
                <a:latin typeface="Constantia"/>
                <a:cs typeface="Constantia"/>
              </a:rPr>
              <a:t>ü</a:t>
            </a:r>
            <a:r>
              <a:rPr sz="2600" spc="-1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bu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gulamala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ilg</a:t>
            </a:r>
            <a:r>
              <a:rPr sz="2600" spc="-4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yi ar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tırmıştı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PHP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(</a:t>
            </a:r>
            <a:r>
              <a:rPr spc="-11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0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sona</a:t>
            </a:r>
            <a:r>
              <a:rPr dirty="0">
                <a:latin typeface="Calibri"/>
                <a:cs typeface="Calibri"/>
              </a:rPr>
              <a:t>l </a:t>
            </a:r>
            <a:r>
              <a:rPr spc="-5" dirty="0">
                <a:latin typeface="Calibri"/>
                <a:cs typeface="Calibri"/>
              </a:rPr>
              <a:t>Hom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2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28305" cy="420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39243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5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HP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lk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ez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Rasmu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3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n,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eb 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yf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lar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nı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z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edenleri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izlemek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amac</a:t>
            </a:r>
            <a:r>
              <a:rPr sz="2600" spc="-35" dirty="0">
                <a:latin typeface="Constantia"/>
                <a:cs typeface="Constantia"/>
              </a:rPr>
              <a:t>ı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dizi </a:t>
            </a:r>
            <a:r>
              <a:rPr sz="2600" spc="-7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Scri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(betik)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kullanıla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lmişti.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Kısa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şka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san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ar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ilg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ekme</a:t>
            </a:r>
            <a:r>
              <a:rPr sz="2600" spc="-7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 başl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nca,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Rasmus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scri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mo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oru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oluşt</a:t>
            </a:r>
            <a:r>
              <a:rPr sz="2600" spc="-15" dirty="0">
                <a:latin typeface="Constantia"/>
                <a:cs typeface="Constantia"/>
              </a:rPr>
              <a:t>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du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eb </a:t>
            </a:r>
            <a:r>
              <a:rPr sz="2600" spc="-3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ormla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des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ek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40" dirty="0">
                <a:latin typeface="Constantia"/>
                <a:cs typeface="Constantia"/>
              </a:rPr>
              <a:t>ö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HP/F1'i biç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mlendi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miş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oldu.</a:t>
            </a:r>
            <a:endParaRPr sz="2600">
              <a:latin typeface="Constantia"/>
              <a:cs typeface="Constantia"/>
            </a:endParaRPr>
          </a:p>
          <a:p>
            <a:pPr marL="287020" marR="1714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dı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yu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du</a:t>
            </a:r>
            <a:r>
              <a:rPr sz="2600" spc="-4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ça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grup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lımc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dikk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tini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ekti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ortak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çalışma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sonucu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HP3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ort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çıktı.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4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aha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son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Zen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mo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oru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kullanıla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55" dirty="0">
                <a:latin typeface="Constantia"/>
                <a:cs typeface="Constantia"/>
              </a:rPr>
              <a:t> P</a:t>
            </a:r>
            <a:r>
              <a:rPr sz="2600" dirty="0">
                <a:latin typeface="Constantia"/>
                <a:cs typeface="Constantia"/>
              </a:rPr>
              <a:t>HP4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atıldı.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ASP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Acti</a:t>
            </a:r>
            <a:r>
              <a:rPr spc="-7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</a:t>
            </a:r>
            <a:r>
              <a:rPr spc="40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2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831455" cy="332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13335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ASP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ilk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5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6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unda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os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ft</a:t>
            </a:r>
            <a:r>
              <a:rPr sz="2600" spc="-85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un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eb sun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cu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gulaması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IIS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(In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ernet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3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ormati</a:t>
            </a:r>
            <a:r>
              <a:rPr sz="2600" spc="-2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n Se</a:t>
            </a:r>
            <a:r>
              <a:rPr sz="2600" spc="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vi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es) 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ir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eklenti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ort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çıktı.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32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20</a:t>
            </a:r>
            <a:r>
              <a:rPr sz="2600" spc="-40" dirty="0">
                <a:latin typeface="Constantia"/>
                <a:cs typeface="Constantia"/>
              </a:rPr>
              <a:t>0</a:t>
            </a:r>
            <a:r>
              <a:rPr sz="2600" dirty="0">
                <a:latin typeface="Constantia"/>
                <a:cs typeface="Constantia"/>
              </a:rPr>
              <a:t>2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.</a:t>
            </a:r>
            <a:r>
              <a:rPr sz="2600" dirty="0">
                <a:latin typeface="Constantia"/>
                <a:cs typeface="Constantia"/>
              </a:rPr>
              <a:t>NET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F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ame</a:t>
            </a:r>
            <a:r>
              <a:rPr sz="2600" spc="-7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1.0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il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k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sür</a:t>
            </a:r>
            <a:r>
              <a:rPr sz="2600" spc="10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ldü.</a:t>
            </a:r>
            <a:endParaRPr sz="2600">
              <a:latin typeface="Constantia"/>
              <a:cs typeface="Constantia"/>
            </a:endParaRPr>
          </a:p>
          <a:p>
            <a:pPr marL="287020" marR="19494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çatısı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esinde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3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odu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CLR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15" dirty="0">
                <a:latin typeface="Constantia"/>
                <a:cs typeface="Constantia"/>
              </a:rPr>
              <a:t>(</a:t>
            </a:r>
            <a:r>
              <a:rPr sz="2600" spc="-4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ommon </a:t>
            </a:r>
            <a:r>
              <a:rPr sz="2600" spc="5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gua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untim</a:t>
            </a:r>
            <a:r>
              <a:rPr sz="2600" dirty="0">
                <a:latin typeface="Constantia"/>
                <a:cs typeface="Constantia"/>
              </a:rPr>
              <a:t>e)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han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i </a:t>
            </a:r>
            <a:r>
              <a:rPr sz="2600" spc="-5" dirty="0">
                <a:latin typeface="Constantia"/>
                <a:cs typeface="Constantia"/>
              </a:rPr>
              <a:t>bi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labilmek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JSP</a:t>
            </a:r>
            <a:r>
              <a:rPr spc="-5" dirty="0">
                <a:latin typeface="Calibri"/>
                <a:cs typeface="Calibri"/>
              </a:rPr>
              <a:t> (J</a:t>
            </a:r>
            <a:r>
              <a:rPr spc="-95" dirty="0">
                <a:latin typeface="Calibri"/>
                <a:cs typeface="Calibri"/>
              </a:rPr>
              <a:t>a</a:t>
            </a:r>
            <a:r>
              <a:rPr spc="-8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a </a:t>
            </a:r>
            <a:r>
              <a:rPr spc="1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2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2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845425" cy="293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218440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JSP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1.0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sür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mü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5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J</a:t>
            </a:r>
            <a:r>
              <a:rPr sz="2600" spc="-65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spc="-9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ASP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P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spc="3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’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 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abı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os</a:t>
            </a:r>
            <a:r>
              <a:rPr sz="2600" spc="-3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 sür</a:t>
            </a:r>
            <a:r>
              <a:rPr sz="2600" spc="10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ldü.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1.2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sür</a:t>
            </a:r>
            <a:r>
              <a:rPr sz="2600" spc="5" dirty="0">
                <a:latin typeface="Constantia"/>
                <a:cs typeface="Constantia"/>
              </a:rPr>
              <a:t>üm</a:t>
            </a:r>
            <a:r>
              <a:rPr sz="2600" spc="-10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nden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JSP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b="1" spc="-35" dirty="0">
                <a:latin typeface="Constantia"/>
                <a:cs typeface="Constantia"/>
              </a:rPr>
              <a:t>J</a:t>
            </a:r>
            <a:r>
              <a:rPr sz="2600" b="1" spc="-65" dirty="0">
                <a:latin typeface="Constantia"/>
                <a:cs typeface="Constantia"/>
              </a:rPr>
              <a:t>a</a:t>
            </a:r>
            <a:r>
              <a:rPr sz="2600" b="1" spc="-35" dirty="0">
                <a:latin typeface="Constantia"/>
                <a:cs typeface="Constantia"/>
              </a:rPr>
              <a:t>v</a:t>
            </a:r>
            <a:r>
              <a:rPr sz="2600" b="1" dirty="0">
                <a:latin typeface="Constantia"/>
                <a:cs typeface="Constantia"/>
              </a:rPr>
              <a:t>a</a:t>
            </a:r>
            <a:r>
              <a:rPr sz="2600" b="1" spc="-75" dirty="0">
                <a:latin typeface="Constantia"/>
                <a:cs typeface="Constantia"/>
              </a:rPr>
              <a:t> </a:t>
            </a:r>
            <a:r>
              <a:rPr sz="2600" b="1" spc="-40" dirty="0">
                <a:latin typeface="Constantia"/>
                <a:cs typeface="Constantia"/>
              </a:rPr>
              <a:t>C</a:t>
            </a:r>
            <a:r>
              <a:rPr sz="2600" b="1" dirty="0">
                <a:latin typeface="Constantia"/>
                <a:cs typeface="Constantia"/>
              </a:rPr>
              <a:t>om</a:t>
            </a:r>
            <a:r>
              <a:rPr sz="2600" b="1" spc="-5" dirty="0">
                <a:latin typeface="Constantia"/>
                <a:cs typeface="Constantia"/>
              </a:rPr>
              <a:t>m</a:t>
            </a:r>
            <a:r>
              <a:rPr sz="2600" b="1" dirty="0">
                <a:latin typeface="Constantia"/>
                <a:cs typeface="Constantia"/>
              </a:rPr>
              <a:t>unity</a:t>
            </a:r>
            <a:r>
              <a:rPr sz="2600" b="1" spc="-6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P</a:t>
            </a:r>
            <a:r>
              <a:rPr sz="2600" b="1" spc="-45" dirty="0">
                <a:latin typeface="Constantia"/>
                <a:cs typeface="Constantia"/>
              </a:rPr>
              <a:t>r</a:t>
            </a:r>
            <a:r>
              <a:rPr sz="2600" b="1" dirty="0">
                <a:latin typeface="Constantia"/>
                <a:cs typeface="Constantia"/>
              </a:rPr>
              <a:t>o</a:t>
            </a:r>
            <a:r>
              <a:rPr sz="2600" b="1" spc="-55" dirty="0">
                <a:latin typeface="Constantia"/>
                <a:cs typeface="Constantia"/>
              </a:rPr>
              <a:t>c</a:t>
            </a:r>
            <a:r>
              <a:rPr sz="2600" b="1" dirty="0">
                <a:latin typeface="Constantia"/>
                <a:cs typeface="Constantia"/>
              </a:rPr>
              <a:t>ess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lme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başland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30" dirty="0">
                <a:latin typeface="Constantia"/>
                <a:cs typeface="Constantia"/>
              </a:rPr>
              <a:t>M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200</a:t>
            </a:r>
            <a:r>
              <a:rPr sz="2600" spc="-15" dirty="0">
                <a:latin typeface="Constantia"/>
                <a:cs typeface="Constantia"/>
              </a:rPr>
              <a:t>6</a:t>
            </a:r>
            <a:r>
              <a:rPr sz="2600" spc="-160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</a:t>
            </a:r>
            <a:r>
              <a:rPr sz="2600" spc="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2.1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sür</a:t>
            </a:r>
            <a:r>
              <a:rPr sz="2600" spc="10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mü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J</a:t>
            </a:r>
            <a:r>
              <a:rPr sz="2600" spc="-65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EE 5’in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çası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sür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ld</a:t>
            </a:r>
            <a:r>
              <a:rPr sz="2600" spc="-1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80" dirty="0"/>
              <a:t>Y</a:t>
            </a:r>
            <a:r>
              <a:rPr dirty="0"/>
              <a:t>oruml</a:t>
            </a:r>
            <a:r>
              <a:rPr spc="-110" dirty="0"/>
              <a:t>a</a:t>
            </a:r>
            <a:r>
              <a:rPr dirty="0"/>
              <a:t>yıcı</a:t>
            </a:r>
            <a:r>
              <a:rPr spc="-20" dirty="0"/>
              <a:t> </a:t>
            </a:r>
            <a:r>
              <a:rPr dirty="0"/>
              <a:t>N</a:t>
            </a:r>
            <a:r>
              <a:rPr spc="-15" dirty="0"/>
              <a:t>e</a:t>
            </a:r>
            <a:r>
              <a:rPr dirty="0"/>
              <a:t>dir?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09255" cy="293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216535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204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uml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cı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(In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er),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ak </a:t>
            </a: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odunu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lemek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do</a:t>
            </a:r>
            <a:r>
              <a:rPr sz="2600" spc="-1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rudan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satır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satır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yürü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en bir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amdı</a:t>
            </a:r>
            <a:r>
              <a:rPr sz="2600" spc="-2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3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ASIC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bi bazı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ler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hem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ley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ci hem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uml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cı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labil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J</a:t>
            </a:r>
            <a:r>
              <a:rPr sz="2600" spc="-229" dirty="0">
                <a:latin typeface="Constantia"/>
                <a:cs typeface="Constantia"/>
              </a:rPr>
              <a:t>A</a:t>
            </a:r>
            <a:r>
              <a:rPr sz="2600" spc="-23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oruml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cı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kullanması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neden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taşınab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lir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(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lat</a:t>
            </a:r>
            <a:r>
              <a:rPr sz="2600" spc="-3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bağ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msı</a:t>
            </a:r>
            <a:r>
              <a:rPr sz="2600" spc="-1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) bir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30" dirty="0">
                <a:latin typeface="Constantia"/>
                <a:cs typeface="Constantia"/>
              </a:rPr>
              <a:t>ıy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sah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olmuş</a:t>
            </a:r>
            <a:r>
              <a:rPr sz="2600" spc="-1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u</a:t>
            </a:r>
            <a:r>
              <a:rPr sz="2600" spc="-2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30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ap</a:t>
            </a:r>
            <a:r>
              <a:rPr spc="-9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y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80" dirty="0">
                <a:latin typeface="Calibri"/>
                <a:cs typeface="Calibri"/>
              </a:rPr>
              <a:t>Z</a:t>
            </a:r>
            <a:r>
              <a:rPr dirty="0">
                <a:latin typeface="Calibri"/>
                <a:cs typeface="Calibri"/>
              </a:rPr>
              <a:t>e</a:t>
            </a:r>
            <a:r>
              <a:rPr spc="-90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20" dirty="0">
                <a:latin typeface="Calibri"/>
                <a:cs typeface="Calibri"/>
              </a:rPr>
              <a:t>P</a:t>
            </a:r>
            <a:r>
              <a:rPr spc="-9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og</a:t>
            </a:r>
            <a:r>
              <a:rPr spc="-11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amlama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59725" cy="324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  <a:tab pos="1238885" algn="l"/>
              </a:tabLst>
            </a:pPr>
            <a:r>
              <a:rPr sz="2600" dirty="0">
                <a:latin typeface="Constantia"/>
                <a:cs typeface="Constantia"/>
              </a:rPr>
              <a:t>Asl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uzman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sis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emler</a:t>
            </a:r>
            <a:r>
              <a:rPr sz="2600" spc="-204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ğal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şleme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bi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 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eka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gulamaları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ASIC'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ascal'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C'de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J</a:t>
            </a:r>
            <a:r>
              <a:rPr sz="2600" spc="-65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a'</a:t>
            </a:r>
            <a:r>
              <a:rPr sz="2600" spc="-3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 kadar	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diller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emen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hemen hepsi</a:t>
            </a:r>
            <a:r>
              <a:rPr sz="2600" spc="-15" dirty="0">
                <a:latin typeface="Constantia"/>
                <a:cs typeface="Constantia"/>
              </a:rPr>
              <a:t> i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bil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8890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11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akat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eka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gulamaları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40" dirty="0">
                <a:latin typeface="Constantia"/>
                <a:cs typeface="Constantia"/>
              </a:rPr>
              <a:t>ö</a:t>
            </a:r>
            <a:r>
              <a:rPr sz="2600" dirty="0">
                <a:latin typeface="Constantia"/>
                <a:cs typeface="Constantia"/>
              </a:rPr>
              <a:t>z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usu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olduğunda daha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atik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daha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zlı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eliştirmemi</a:t>
            </a:r>
            <a:r>
              <a:rPr sz="2600" spc="-1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i sa</a:t>
            </a:r>
            <a:r>
              <a:rPr sz="2600" spc="-3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</a:t>
            </a:r>
            <a:r>
              <a:rPr sz="2600" spc="-1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diller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dı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 </a:t>
            </a:r>
            <a:r>
              <a:rPr sz="2600" spc="-2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bazı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diller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ö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ellikle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eka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gulamaları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tasa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lanm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şla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dı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LISP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21002"/>
            <a:ext cx="7861300" cy="420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965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-15" dirty="0">
                <a:latin typeface="Constantia"/>
                <a:cs typeface="Constantia"/>
              </a:rPr>
              <a:t>5</a:t>
            </a:r>
            <a:r>
              <a:rPr sz="2600" dirty="0">
                <a:latin typeface="Constantia"/>
                <a:cs typeface="Constantia"/>
              </a:rPr>
              <a:t>8</a:t>
            </a:r>
            <a:r>
              <a:rPr sz="2600" spc="-165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MI</a:t>
            </a:r>
            <a:r>
              <a:rPr sz="2600" spc="60" dirty="0">
                <a:latin typeface="Constantia"/>
                <a:cs typeface="Constantia"/>
              </a:rPr>
              <a:t>T</a:t>
            </a:r>
            <a:r>
              <a:rPr sz="2600" spc="-160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çal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şan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J</a:t>
            </a:r>
            <a:r>
              <a:rPr sz="2600" dirty="0">
                <a:latin typeface="Constantia"/>
                <a:cs typeface="Constantia"/>
              </a:rPr>
              <a:t>ohn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cC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rt</a:t>
            </a:r>
            <a:r>
              <a:rPr sz="2600" spc="-3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ts val="2965"/>
              </a:lnSpc>
            </a:pP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eliştirm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şti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320" algn="just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Ala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Chu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85" dirty="0">
                <a:latin typeface="Constantia"/>
                <a:cs typeface="Constantia"/>
              </a:rPr>
              <a:t>h’</a:t>
            </a:r>
            <a:r>
              <a:rPr sz="2600" dirty="0">
                <a:latin typeface="Constantia"/>
                <a:cs typeface="Constantia"/>
              </a:rPr>
              <a:t>ün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lambda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calcul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aklaş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mını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emel alan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LIS</a:t>
            </a:r>
            <a:r>
              <a:rPr sz="2600" spc="-3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kısa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ede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eka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aştırmaları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çin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 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ok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kullanılan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elmişti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853440" indent="-274320">
              <a:lnSpc>
                <a:spcPct val="9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45" dirty="0">
                <a:latin typeface="Constantia"/>
                <a:cs typeface="Constantia"/>
              </a:rPr>
              <a:t>İ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ek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rü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ezler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nden 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yr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lmış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ele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dir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(bu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nedenle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smi </a:t>
            </a:r>
            <a:r>
              <a:rPr sz="2600" b="1" dirty="0">
                <a:latin typeface="Constantia"/>
                <a:cs typeface="Constantia"/>
              </a:rPr>
              <a:t>LI</a:t>
            </a:r>
            <a:r>
              <a:rPr sz="2600" b="1" spc="-10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t </a:t>
            </a:r>
            <a:r>
              <a:rPr sz="2600" b="1" spc="-5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6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essor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elim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ler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nden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etilm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şt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r).</a:t>
            </a:r>
            <a:endParaRPr sz="2600">
              <a:latin typeface="Constantia"/>
              <a:cs typeface="Constantia"/>
            </a:endParaRPr>
          </a:p>
          <a:p>
            <a:pPr marL="287020" marR="411480" indent="-274320">
              <a:lnSpc>
                <a:spcPts val="2810"/>
              </a:lnSpc>
              <a:spcBef>
                <a:spcPts val="66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İlk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diller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nden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ri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olması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neden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le; ağaç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ıla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ı,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omatik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saklama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etimi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5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- de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ley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ci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gibi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ok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ik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cü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olmuşt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</a:t>
            </a:r>
            <a:r>
              <a:rPr spc="-6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2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OG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856220" cy="3725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25654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-20" dirty="0">
                <a:latin typeface="Constantia"/>
                <a:cs typeface="Constantia"/>
              </a:rPr>
              <a:t>7</a:t>
            </a:r>
            <a:r>
              <a:rPr sz="2600" dirty="0">
                <a:latin typeface="Constantia"/>
                <a:cs typeface="Constantia"/>
              </a:rPr>
              <a:t>0'li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llar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şlar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</a:t>
            </a:r>
            <a:r>
              <a:rPr sz="2600" spc="-70" dirty="0">
                <a:latin typeface="Constantia"/>
                <a:cs typeface="Constantia"/>
              </a:rPr>
              <a:t> F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sa'n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30" dirty="0">
                <a:latin typeface="Constantia"/>
                <a:cs typeface="Constantia"/>
              </a:rPr>
              <a:t> M</a:t>
            </a:r>
            <a:r>
              <a:rPr sz="2600" dirty="0">
                <a:latin typeface="Constantia"/>
                <a:cs typeface="Constantia"/>
              </a:rPr>
              <a:t>arse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lle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Aix </a:t>
            </a:r>
            <a:r>
              <a:rPr sz="2600" spc="-5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ersi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esi'nde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Ala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olme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auer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çalışma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grubu 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cat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edilm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şti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60" dirty="0">
                <a:latin typeface="Constantia"/>
                <a:cs typeface="Constantia"/>
              </a:rPr>
              <a:t>F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sı</a:t>
            </a:r>
            <a:r>
              <a:rPr sz="2600" spc="-2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ca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"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g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spc="5" dirty="0">
                <a:latin typeface="Constantia"/>
                <a:cs typeface="Constantia"/>
              </a:rPr>
              <a:t>amm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tion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3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g</a:t>
            </a:r>
            <a:r>
              <a:rPr sz="2600" spc="-5" dirty="0">
                <a:latin typeface="Constantia"/>
                <a:cs typeface="Constantia"/>
              </a:rPr>
              <a:t>iqu</a:t>
            </a:r>
            <a:r>
              <a:rPr sz="2600" dirty="0">
                <a:latin typeface="Constantia"/>
                <a:cs typeface="Constantia"/>
              </a:rPr>
              <a:t>e" </a:t>
            </a:r>
            <a:r>
              <a:rPr sz="2600" spc="-7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elim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si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den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elmekti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37909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mantıksal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sembolik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düş</a:t>
            </a:r>
            <a:r>
              <a:rPr sz="2600" spc="10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nme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gun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ıs</a:t>
            </a:r>
            <a:r>
              <a:rPr sz="2600" spc="-35" dirty="0">
                <a:latin typeface="Constantia"/>
                <a:cs typeface="Constantia"/>
              </a:rPr>
              <a:t>ı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oble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mla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ması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spc="-45" dirty="0">
                <a:latin typeface="Constantia"/>
                <a:cs typeface="Constantia"/>
              </a:rPr>
              <a:t>ö</a:t>
            </a:r>
            <a:r>
              <a:rPr sz="2600" dirty="0">
                <a:latin typeface="Constantia"/>
                <a:cs typeface="Constantia"/>
              </a:rPr>
              <a:t>zümü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ekli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emlerin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lmesi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aşamalar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 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amc</a:t>
            </a:r>
            <a:r>
              <a:rPr sz="2600" spc="-35" dirty="0">
                <a:latin typeface="Constantia"/>
                <a:cs typeface="Constantia"/>
              </a:rPr>
              <a:t>ı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dımcı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</a:t>
            </a:r>
            <a:r>
              <a:rPr spc="-10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og</a:t>
            </a:r>
            <a:r>
              <a:rPr spc="-11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am Nedi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11159" cy="357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9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ması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ekti</a:t>
            </a:r>
            <a:r>
              <a:rPr sz="2600" spc="-1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 s</a:t>
            </a:r>
            <a:r>
              <a:rPr sz="2600" spc="-40" dirty="0">
                <a:latin typeface="Constantia"/>
                <a:cs typeface="Constantia"/>
              </a:rPr>
              <a:t>ö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dizi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omu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u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Bilgis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lar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işlemlerin 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endi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anl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acağı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dilde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(ma</a:t>
            </a:r>
            <a:r>
              <a:rPr sz="2600" spc="-1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açı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ça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lmasını is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Anc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bu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işlemlerin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maki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nde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 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amcı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ılması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 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ısal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biç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mde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acıl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ğ</a:t>
            </a:r>
            <a:r>
              <a:rPr sz="2600" spc="-35" dirty="0">
                <a:latin typeface="Constantia"/>
                <a:cs typeface="Constantia"/>
              </a:rPr>
              <a:t>ı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la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ılmas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nı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daha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son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evrile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ek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bilg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 anlatılm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sı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işlemi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dilleri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üs</a:t>
            </a:r>
            <a:r>
              <a:rPr sz="2600" spc="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leni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6385" marR="1360170">
              <a:lnSpc>
                <a:spcPts val="2810"/>
              </a:lnSpc>
              <a:spcBef>
                <a:spcPts val="40"/>
              </a:spcBef>
            </a:pPr>
            <a:r>
              <a:rPr sz="2600" dirty="0">
                <a:latin typeface="Constantia"/>
                <a:cs typeface="Constantia"/>
              </a:rPr>
              <a:t>Bu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evirme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işlemi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leme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(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il</a:t>
            </a:r>
            <a:r>
              <a:rPr sz="2600" dirty="0">
                <a:latin typeface="Constantia"/>
                <a:cs typeface="Constantia"/>
              </a:rPr>
              <a:t>e)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orumlama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erp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iti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3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den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</a:t>
            </a:r>
            <a:r>
              <a:rPr spc="-10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og</a:t>
            </a:r>
            <a:r>
              <a:rPr spc="-11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am Nedi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03221"/>
            <a:ext cx="8067675" cy="358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375"/>
              </a:lnSpc>
              <a:buClr>
                <a:srgbClr val="0AD0D9"/>
              </a:buClr>
              <a:buSzPct val="95454"/>
              <a:buFont typeface="Arial"/>
              <a:buChar char="•"/>
              <a:tabLst>
                <a:tab pos="287020" algn="l"/>
              </a:tabLst>
            </a:pPr>
            <a:r>
              <a:rPr sz="2200" spc="-50" dirty="0">
                <a:latin typeface="Constantia"/>
                <a:cs typeface="Constantia"/>
              </a:rPr>
              <a:t>K</a:t>
            </a:r>
            <a:r>
              <a:rPr sz="2200" spc="-5" dirty="0">
                <a:latin typeface="Constantia"/>
                <a:cs typeface="Constantia"/>
              </a:rPr>
              <a:t>u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lanım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amaçla</a:t>
            </a:r>
            <a:r>
              <a:rPr sz="2200" spc="-1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ı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3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lerine</a:t>
            </a:r>
            <a:r>
              <a:rPr sz="2200" spc="-145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ö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bi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60" dirty="0">
                <a:latin typeface="Constantia"/>
                <a:cs typeface="Constantia"/>
              </a:rPr>
              <a:t>ç</a:t>
            </a:r>
            <a:r>
              <a:rPr sz="2200" spc="-5" dirty="0">
                <a:latin typeface="Constantia"/>
                <a:cs typeface="Constantia"/>
              </a:rPr>
              <a:t>ok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değişik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og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am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türü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ts val="2375"/>
              </a:lnSpc>
            </a:pPr>
            <a:r>
              <a:rPr sz="2200" spc="-35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dır:</a:t>
            </a:r>
            <a:endParaRPr sz="2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800">
              <a:latin typeface="Times New Roman"/>
              <a:cs typeface="Times New Roman"/>
            </a:endParaRPr>
          </a:p>
          <a:p>
            <a:pPr marL="286385" marR="144780">
              <a:lnSpc>
                <a:spcPct val="80100"/>
              </a:lnSpc>
            </a:pPr>
            <a:r>
              <a:rPr sz="2200" b="1" spc="-5" dirty="0">
                <a:latin typeface="Constantia"/>
                <a:cs typeface="Constantia"/>
              </a:rPr>
              <a:t>Sis</a:t>
            </a:r>
            <a:r>
              <a:rPr sz="2200" b="1" spc="-45" dirty="0">
                <a:latin typeface="Constantia"/>
                <a:cs typeface="Constantia"/>
              </a:rPr>
              <a:t>t</a:t>
            </a:r>
            <a:r>
              <a:rPr sz="2200" b="1" spc="-5" dirty="0">
                <a:latin typeface="Constantia"/>
                <a:cs typeface="Constantia"/>
              </a:rPr>
              <a:t>em</a:t>
            </a:r>
            <a:r>
              <a:rPr sz="2200" b="1" spc="-55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p</a:t>
            </a:r>
            <a:r>
              <a:rPr sz="2200" b="1" spc="-45" dirty="0">
                <a:latin typeface="Constantia"/>
                <a:cs typeface="Constantia"/>
              </a:rPr>
              <a:t>r</a:t>
            </a:r>
            <a:r>
              <a:rPr sz="2200" b="1" spc="-5" dirty="0">
                <a:latin typeface="Constantia"/>
                <a:cs typeface="Constantia"/>
              </a:rPr>
              <a:t>o</a:t>
            </a:r>
            <a:r>
              <a:rPr sz="2200" b="1" dirty="0">
                <a:latin typeface="Constantia"/>
                <a:cs typeface="Constantia"/>
              </a:rPr>
              <a:t>g</a:t>
            </a:r>
            <a:r>
              <a:rPr sz="2200" b="1" spc="-50" dirty="0">
                <a:latin typeface="Constantia"/>
                <a:cs typeface="Constantia"/>
              </a:rPr>
              <a:t>r</a:t>
            </a:r>
            <a:r>
              <a:rPr sz="2200" b="1" spc="-5" dirty="0">
                <a:latin typeface="Constantia"/>
                <a:cs typeface="Constantia"/>
              </a:rPr>
              <a:t>am</a:t>
            </a:r>
            <a:r>
              <a:rPr sz="2200" b="1" spc="-15" dirty="0">
                <a:latin typeface="Constantia"/>
                <a:cs typeface="Constantia"/>
              </a:rPr>
              <a:t>l</a:t>
            </a:r>
            <a:r>
              <a:rPr sz="2200" b="1" spc="-5" dirty="0">
                <a:latin typeface="Constantia"/>
                <a:cs typeface="Constantia"/>
              </a:rPr>
              <a:t>arı:</a:t>
            </a:r>
            <a:r>
              <a:rPr sz="2200" b="1" spc="40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H</a:t>
            </a:r>
            <a:r>
              <a:rPr sz="2200" spc="-5" dirty="0">
                <a:latin typeface="Constantia"/>
                <a:cs typeface="Constantia"/>
              </a:rPr>
              <a:t>er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og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bir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işlet</a:t>
            </a:r>
            <a:r>
              <a:rPr sz="220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m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sis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i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ü</a:t>
            </a:r>
            <a:r>
              <a:rPr sz="2200" spc="-20" dirty="0">
                <a:latin typeface="Constantia"/>
                <a:cs typeface="Constantia"/>
              </a:rPr>
              <a:t>z</a:t>
            </a:r>
            <a:r>
              <a:rPr sz="2200" spc="-5" dirty="0">
                <a:latin typeface="Constantia"/>
                <a:cs typeface="Constantia"/>
              </a:rPr>
              <a:t>eri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de ça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ışı</a:t>
            </a:r>
            <a:r>
              <a:rPr sz="2200" spc="-19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İ</a:t>
            </a:r>
            <a:r>
              <a:rPr sz="2200" spc="-5" dirty="0">
                <a:latin typeface="Constantia"/>
                <a:cs typeface="Constantia"/>
              </a:rPr>
              <a:t>şletim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sis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i,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di</a:t>
            </a:r>
            <a:r>
              <a:rPr sz="2200" spc="-50" dirty="0">
                <a:latin typeface="Constantia"/>
                <a:cs typeface="Constantia"/>
              </a:rPr>
              <a:t>ğ</a:t>
            </a:r>
            <a:r>
              <a:rPr sz="2200" spc="-5" dirty="0">
                <a:latin typeface="Constantia"/>
                <a:cs typeface="Constantia"/>
              </a:rPr>
              <a:t>er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og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ların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ça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ışması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için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ekli o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</a:t>
            </a:r>
            <a:r>
              <a:rPr sz="2200" spc="-55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ynakları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ortamı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sa</a:t>
            </a:r>
            <a:r>
              <a:rPr sz="2200" spc="-35" dirty="0">
                <a:latin typeface="Constantia"/>
                <a:cs typeface="Constantia"/>
              </a:rPr>
              <a:t>ğ</a:t>
            </a:r>
            <a:r>
              <a:rPr sz="2200" spc="-5" dirty="0">
                <a:latin typeface="Constantia"/>
                <a:cs typeface="Constantia"/>
              </a:rPr>
              <a:t>la</a:t>
            </a:r>
            <a:r>
              <a:rPr sz="2200" spc="-204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800">
              <a:latin typeface="Times New Roman"/>
              <a:cs typeface="Times New Roman"/>
            </a:endParaRPr>
          </a:p>
          <a:p>
            <a:pPr marL="286385" marR="5080">
              <a:lnSpc>
                <a:spcPts val="2110"/>
              </a:lnSpc>
            </a:pPr>
            <a:r>
              <a:rPr sz="2200" b="1" spc="-5" dirty="0">
                <a:latin typeface="Constantia"/>
                <a:cs typeface="Constantia"/>
              </a:rPr>
              <a:t>Sürüc</a:t>
            </a:r>
            <a:r>
              <a:rPr sz="2200" b="1" dirty="0">
                <a:latin typeface="Constantia"/>
                <a:cs typeface="Constantia"/>
              </a:rPr>
              <a:t>ü</a:t>
            </a:r>
            <a:r>
              <a:rPr sz="2200" b="1" spc="-5" dirty="0">
                <a:latin typeface="Constantia"/>
                <a:cs typeface="Constantia"/>
              </a:rPr>
              <a:t>l</a:t>
            </a:r>
            <a:r>
              <a:rPr sz="2200" b="1" spc="-15" dirty="0">
                <a:latin typeface="Constantia"/>
                <a:cs typeface="Constantia"/>
              </a:rPr>
              <a:t>e</a:t>
            </a:r>
            <a:r>
              <a:rPr sz="2200" b="1" spc="-5" dirty="0">
                <a:latin typeface="Constantia"/>
                <a:cs typeface="Constantia"/>
              </a:rPr>
              <a:t>r:</a:t>
            </a:r>
            <a:r>
              <a:rPr sz="2200" b="1" spc="25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İ</a:t>
            </a:r>
            <a:r>
              <a:rPr sz="2200" spc="-5" dirty="0">
                <a:latin typeface="Constantia"/>
                <a:cs typeface="Constantia"/>
              </a:rPr>
              <a:t>şletim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sis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i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ile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do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ım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ay</a:t>
            </a:r>
            <a:r>
              <a:rPr sz="2200" spc="-5" dirty="0">
                <a:latin typeface="Constantia"/>
                <a:cs typeface="Constantia"/>
              </a:rPr>
              <a:t>gı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ları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ası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da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ilet</a:t>
            </a:r>
            <a:r>
              <a:rPr sz="220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şim sa</a:t>
            </a:r>
            <a:r>
              <a:rPr sz="2200" spc="-30" dirty="0">
                <a:latin typeface="Constantia"/>
                <a:cs typeface="Constantia"/>
              </a:rPr>
              <a:t>ğ</a:t>
            </a:r>
            <a:r>
              <a:rPr sz="2200" spc="-5" dirty="0">
                <a:latin typeface="Constantia"/>
                <a:cs typeface="Constantia"/>
              </a:rPr>
              <a:t>l</a:t>
            </a:r>
            <a:r>
              <a:rPr sz="2200" spc="-60" dirty="0">
                <a:latin typeface="Constantia"/>
                <a:cs typeface="Constantia"/>
              </a:rPr>
              <a:t>a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og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la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dı</a:t>
            </a:r>
            <a:r>
              <a:rPr sz="2200" spc="-19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Kl</a:t>
            </a:r>
            <a:r>
              <a:rPr sz="2200" spc="-55" dirty="0">
                <a:latin typeface="Constantia"/>
                <a:cs typeface="Constantia"/>
              </a:rPr>
              <a:t>a</a:t>
            </a:r>
            <a:r>
              <a:rPr sz="2200" spc="55" dirty="0">
                <a:latin typeface="Constantia"/>
                <a:cs typeface="Constantia"/>
              </a:rPr>
              <a:t>v</a:t>
            </a:r>
            <a:r>
              <a:rPr sz="2200" spc="-55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ile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azılan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azıların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algılan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ası için,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kl</a:t>
            </a:r>
            <a:r>
              <a:rPr sz="2200" spc="-60" dirty="0">
                <a:latin typeface="Constantia"/>
                <a:cs typeface="Constantia"/>
              </a:rPr>
              <a:t>a</a:t>
            </a:r>
            <a:r>
              <a:rPr sz="2200" spc="55" dirty="0">
                <a:latin typeface="Constantia"/>
                <a:cs typeface="Constantia"/>
              </a:rPr>
              <a:t>v</a:t>
            </a:r>
            <a:r>
              <a:rPr sz="2200" spc="-55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sürü</a:t>
            </a:r>
            <a:r>
              <a:rPr sz="2200" spc="-15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ü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og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ı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kul</a:t>
            </a:r>
            <a:r>
              <a:rPr sz="2200" spc="-20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ılı</a:t>
            </a:r>
            <a:r>
              <a:rPr sz="2200" spc="-20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800">
              <a:latin typeface="Times New Roman"/>
              <a:cs typeface="Times New Roman"/>
            </a:endParaRPr>
          </a:p>
          <a:p>
            <a:pPr marL="286385" marR="421640">
              <a:lnSpc>
                <a:spcPts val="2110"/>
              </a:lnSpc>
            </a:pPr>
            <a:r>
              <a:rPr sz="2200" b="1" spc="-5" dirty="0">
                <a:latin typeface="Constantia"/>
                <a:cs typeface="Constantia"/>
              </a:rPr>
              <a:t>U</a:t>
            </a:r>
            <a:r>
              <a:rPr sz="2200" b="1" spc="-55" dirty="0">
                <a:latin typeface="Constantia"/>
                <a:cs typeface="Constantia"/>
              </a:rPr>
              <a:t>y</a:t>
            </a:r>
            <a:r>
              <a:rPr sz="2200" b="1" spc="-10" dirty="0">
                <a:latin typeface="Constantia"/>
                <a:cs typeface="Constantia"/>
              </a:rPr>
              <a:t>gulamalar</a:t>
            </a:r>
            <a:r>
              <a:rPr sz="2200" b="1" spc="-5" dirty="0">
                <a:latin typeface="Constantia"/>
                <a:cs typeface="Constantia"/>
              </a:rPr>
              <a:t>:</a:t>
            </a:r>
            <a:r>
              <a:rPr sz="2200" b="1" spc="35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İ</a:t>
            </a:r>
            <a:r>
              <a:rPr sz="2200" spc="-5" dirty="0">
                <a:latin typeface="Constantia"/>
                <a:cs typeface="Constantia"/>
              </a:rPr>
              <a:t>şletim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sis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i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ü</a:t>
            </a:r>
            <a:r>
              <a:rPr sz="2200" spc="-20" dirty="0">
                <a:latin typeface="Constantia"/>
                <a:cs typeface="Constantia"/>
              </a:rPr>
              <a:t>z</a:t>
            </a:r>
            <a:r>
              <a:rPr sz="2200" spc="-5" dirty="0">
                <a:latin typeface="Constantia"/>
                <a:cs typeface="Constantia"/>
              </a:rPr>
              <a:t>eri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de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ça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ışa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kul</a:t>
            </a:r>
            <a:r>
              <a:rPr sz="2200" spc="-20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ıcıların iht</a:t>
            </a:r>
            <a:r>
              <a:rPr sz="2200" spc="-25" dirty="0">
                <a:latin typeface="Constantia"/>
                <a:cs typeface="Constantia"/>
              </a:rPr>
              <a:t>i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aç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</a:t>
            </a:r>
            <a:r>
              <a:rPr sz="2200" spc="-30" dirty="0">
                <a:latin typeface="Constantia"/>
                <a:cs typeface="Constantia"/>
              </a:rPr>
              <a:t>u</a:t>
            </a:r>
            <a:r>
              <a:rPr sz="2200" spc="-55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duğu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işle</a:t>
            </a:r>
            <a:r>
              <a:rPr sz="2200" spc="-35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leri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sa</a:t>
            </a:r>
            <a:r>
              <a:rPr sz="2200" spc="-30" dirty="0">
                <a:latin typeface="Constantia"/>
                <a:cs typeface="Constantia"/>
              </a:rPr>
              <a:t>ğ</a:t>
            </a:r>
            <a:r>
              <a:rPr sz="2200" spc="-5" dirty="0">
                <a:latin typeface="Constantia"/>
                <a:cs typeface="Constantia"/>
              </a:rPr>
              <a:t>l</a:t>
            </a:r>
            <a:r>
              <a:rPr sz="2200" spc="-60" dirty="0">
                <a:latin typeface="Constantia"/>
                <a:cs typeface="Constantia"/>
              </a:rPr>
              <a:t>a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og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la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dı</a:t>
            </a:r>
            <a:r>
              <a:rPr sz="2200" spc="-19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45717"/>
            <a:ext cx="4822825" cy="1200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P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og</a:t>
            </a:r>
            <a:r>
              <a:rPr b="1" spc="-114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amcı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kimd</a:t>
            </a:r>
            <a:r>
              <a:rPr b="1" spc="-20" dirty="0">
                <a:latin typeface="Calibri"/>
                <a:cs typeface="Calibri"/>
              </a:rPr>
              <a:t>i</a:t>
            </a:r>
            <a:r>
              <a:rPr b="1" dirty="0">
                <a:latin typeface="Calibri"/>
                <a:cs typeface="Calibri"/>
              </a:rPr>
              <a:t>r?</a:t>
            </a:r>
          </a:p>
          <a:p>
            <a:pPr marL="104139">
              <a:lnSpc>
                <a:spcPct val="100000"/>
              </a:lnSpc>
              <a:spcBef>
                <a:spcPts val="850"/>
              </a:spcBef>
            </a:pPr>
            <a:r>
              <a:rPr sz="2100" spc="-5" dirty="0">
                <a:solidFill>
                  <a:srgbClr val="0AD0D9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2238502"/>
            <a:ext cx="7532370" cy="351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0000"/>
              </a:lnSpc>
            </a:pPr>
            <a:r>
              <a:rPr sz="2200" spc="-5" dirty="0">
                <a:latin typeface="Constantia"/>
                <a:cs typeface="Constantia"/>
              </a:rPr>
              <a:t>Beli</a:t>
            </a:r>
            <a:r>
              <a:rPr sz="2200" spc="-3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li işle</a:t>
            </a:r>
            <a:r>
              <a:rPr sz="2200" spc="-40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le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sahip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og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lar</a:t>
            </a:r>
            <a:r>
              <a:rPr sz="2200" spc="-165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elişti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en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kişile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og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cı den</a:t>
            </a:r>
            <a:r>
              <a:rPr sz="2200" dirty="0">
                <a:latin typeface="Constantia"/>
                <a:cs typeface="Constantia"/>
              </a:rPr>
              <a:t>i</a:t>
            </a:r>
            <a:r>
              <a:rPr sz="2200" spc="-20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og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cı,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kul</a:t>
            </a:r>
            <a:r>
              <a:rPr sz="2200" spc="-20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ılan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ek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oloj</a:t>
            </a:r>
            <a:r>
              <a:rPr sz="2200" spc="-25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yi,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20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at</a:t>
            </a:r>
            <a:r>
              <a:rPr sz="2200" spc="-15" dirty="0">
                <a:latin typeface="Constantia"/>
                <a:cs typeface="Constantia"/>
              </a:rPr>
              <a:t>f</a:t>
            </a:r>
            <a:r>
              <a:rPr sz="2200" spc="-5" dirty="0">
                <a:latin typeface="Constantia"/>
                <a:cs typeface="Constantia"/>
              </a:rPr>
              <a:t>ormu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yi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tan</a:t>
            </a:r>
            <a:r>
              <a:rPr sz="2200" dirty="0">
                <a:latin typeface="Constantia"/>
                <a:cs typeface="Constantia"/>
              </a:rPr>
              <a:t>ı</a:t>
            </a:r>
            <a:r>
              <a:rPr sz="2200" spc="-5" dirty="0">
                <a:latin typeface="Constantia"/>
                <a:cs typeface="Constantia"/>
              </a:rPr>
              <a:t>m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sı 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ek</a:t>
            </a:r>
            <a:r>
              <a:rPr sz="2200" dirty="0">
                <a:latin typeface="Constantia"/>
                <a:cs typeface="Constantia"/>
              </a:rPr>
              <a:t>i</a:t>
            </a:r>
            <a:r>
              <a:rPr sz="2200" spc="-20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200" b="1" spc="-15" dirty="0">
                <a:latin typeface="Constantia"/>
                <a:cs typeface="Constantia"/>
              </a:rPr>
              <a:t>P</a:t>
            </a:r>
            <a:r>
              <a:rPr sz="2200" b="1" spc="-50" dirty="0">
                <a:latin typeface="Constantia"/>
                <a:cs typeface="Constantia"/>
              </a:rPr>
              <a:t>r</a:t>
            </a:r>
            <a:r>
              <a:rPr sz="2200" b="1" spc="-5" dirty="0">
                <a:latin typeface="Constantia"/>
                <a:cs typeface="Constantia"/>
              </a:rPr>
              <a:t>og</a:t>
            </a:r>
            <a:r>
              <a:rPr sz="2200" b="1" spc="-45" dirty="0">
                <a:latin typeface="Constantia"/>
                <a:cs typeface="Constantia"/>
              </a:rPr>
              <a:t>r</a:t>
            </a:r>
            <a:r>
              <a:rPr sz="2200" b="1" spc="-5" dirty="0">
                <a:latin typeface="Constantia"/>
                <a:cs typeface="Constantia"/>
              </a:rPr>
              <a:t>a</a:t>
            </a:r>
            <a:r>
              <a:rPr sz="2200" b="1" spc="-15" dirty="0">
                <a:latin typeface="Constantia"/>
                <a:cs typeface="Constantia"/>
              </a:rPr>
              <a:t>m</a:t>
            </a:r>
            <a:r>
              <a:rPr sz="2200" b="1" spc="-5" dirty="0">
                <a:latin typeface="Constantia"/>
                <a:cs typeface="Constantia"/>
              </a:rPr>
              <a:t>cılar</a:t>
            </a:r>
            <a:r>
              <a:rPr sz="2200" b="1" spc="30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3</a:t>
            </a:r>
            <a:r>
              <a:rPr sz="2200" b="1" spc="-70" dirty="0">
                <a:latin typeface="Constantia"/>
                <a:cs typeface="Constantia"/>
              </a:rPr>
              <a:t> </a:t>
            </a:r>
            <a:r>
              <a:rPr sz="2200" b="1" spc="-10" dirty="0">
                <a:latin typeface="Constantia"/>
                <a:cs typeface="Constantia"/>
              </a:rPr>
              <a:t>grupt</a:t>
            </a:r>
            <a:r>
              <a:rPr sz="2200" b="1" spc="-5" dirty="0">
                <a:latin typeface="Constantia"/>
                <a:cs typeface="Constantia"/>
              </a:rPr>
              <a:t>a</a:t>
            </a:r>
            <a:r>
              <a:rPr sz="2200" b="1" spc="-40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in</a:t>
            </a:r>
            <a:r>
              <a:rPr sz="2200" b="1" spc="-50" dirty="0">
                <a:latin typeface="Constantia"/>
                <a:cs typeface="Constantia"/>
              </a:rPr>
              <a:t>c</a:t>
            </a:r>
            <a:r>
              <a:rPr sz="2200" b="1" spc="-15" dirty="0">
                <a:latin typeface="Constantia"/>
                <a:cs typeface="Constantia"/>
              </a:rPr>
              <a:t>e</a:t>
            </a:r>
            <a:r>
              <a:rPr sz="2200" b="1" spc="-10" dirty="0">
                <a:latin typeface="Constantia"/>
                <a:cs typeface="Constantia"/>
              </a:rPr>
              <a:t>l</a:t>
            </a:r>
            <a:r>
              <a:rPr sz="2200" b="1" spc="-20" dirty="0">
                <a:latin typeface="Constantia"/>
                <a:cs typeface="Constantia"/>
              </a:rPr>
              <a:t>e</a:t>
            </a:r>
            <a:r>
              <a:rPr sz="2200" b="1" spc="-5" dirty="0">
                <a:latin typeface="Constantia"/>
                <a:cs typeface="Constantia"/>
              </a:rPr>
              <a:t>ni</a:t>
            </a:r>
            <a:r>
              <a:rPr sz="2200" b="1" spc="-15" dirty="0">
                <a:latin typeface="Constantia"/>
                <a:cs typeface="Constantia"/>
              </a:rPr>
              <a:t>r</a:t>
            </a:r>
            <a:r>
              <a:rPr sz="2200" b="1" spc="-5" dirty="0">
                <a:latin typeface="Constantia"/>
                <a:cs typeface="Constantia"/>
              </a:rPr>
              <a:t>:</a:t>
            </a:r>
            <a:endParaRPr sz="2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11175">
              <a:lnSpc>
                <a:spcPts val="2110"/>
              </a:lnSpc>
              <a:buAutoNum type="arabicPlain"/>
              <a:tabLst>
                <a:tab pos="280035" algn="l"/>
              </a:tabLst>
            </a:pPr>
            <a:r>
              <a:rPr sz="2200" b="1" spc="-10" dirty="0">
                <a:latin typeface="Constantia"/>
                <a:cs typeface="Constantia"/>
              </a:rPr>
              <a:t>Mima</a:t>
            </a:r>
            <a:r>
              <a:rPr sz="2200" b="1" spc="-15" dirty="0">
                <a:latin typeface="Constantia"/>
                <a:cs typeface="Constantia"/>
              </a:rPr>
              <a:t>r</a:t>
            </a:r>
            <a:r>
              <a:rPr sz="2200" b="1" spc="-5" dirty="0">
                <a:latin typeface="Constantia"/>
                <a:cs typeface="Constantia"/>
              </a:rPr>
              <a:t>:</a:t>
            </a:r>
            <a:r>
              <a:rPr sz="2200" b="1" spc="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og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ların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azılması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için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ekli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ek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olojileri </a:t>
            </a:r>
            <a:r>
              <a:rPr sz="2200" spc="-10" dirty="0">
                <a:latin typeface="Constantia"/>
                <a:cs typeface="Constantia"/>
              </a:rPr>
              <a:t>beli</a:t>
            </a:r>
            <a:r>
              <a:rPr sz="2200" spc="-3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le</a:t>
            </a:r>
            <a:r>
              <a:rPr sz="2200" spc="-20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313055" indent="-300355">
              <a:lnSpc>
                <a:spcPct val="100000"/>
              </a:lnSpc>
              <a:spcBef>
                <a:spcPts val="1600"/>
              </a:spcBef>
              <a:buFont typeface="Constantia"/>
              <a:buAutoNum type="arabicPlain"/>
              <a:tabLst>
                <a:tab pos="313690" algn="l"/>
              </a:tabLst>
            </a:pPr>
            <a:r>
              <a:rPr sz="2200" b="1" spc="-15" dirty="0">
                <a:latin typeface="Constantia"/>
                <a:cs typeface="Constantia"/>
              </a:rPr>
              <a:t>Ge</a:t>
            </a:r>
            <a:r>
              <a:rPr sz="2200" b="1" spc="-5" dirty="0">
                <a:latin typeface="Constantia"/>
                <a:cs typeface="Constantia"/>
              </a:rPr>
              <a:t>lişti</a:t>
            </a:r>
            <a:r>
              <a:rPr sz="2200" b="1" spc="-15" dirty="0">
                <a:latin typeface="Constantia"/>
                <a:cs typeface="Constantia"/>
              </a:rPr>
              <a:t>r</a:t>
            </a:r>
            <a:r>
              <a:rPr sz="2200" b="1" spc="-5" dirty="0">
                <a:latin typeface="Constantia"/>
                <a:cs typeface="Constantia"/>
              </a:rPr>
              <a:t>ic</a:t>
            </a:r>
            <a:r>
              <a:rPr sz="2200" b="1" dirty="0">
                <a:latin typeface="Constantia"/>
                <a:cs typeface="Constantia"/>
              </a:rPr>
              <a:t>i</a:t>
            </a:r>
            <a:r>
              <a:rPr sz="2200" b="1" spc="-5" dirty="0">
                <a:latin typeface="Constantia"/>
                <a:cs typeface="Constantia"/>
              </a:rPr>
              <a:t>:</a:t>
            </a:r>
            <a:r>
              <a:rPr sz="2200" b="1" spc="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og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amı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azan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kişidi</a:t>
            </a:r>
            <a:r>
              <a:rPr sz="2200" spc="-19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Font typeface="Constantia"/>
              <a:buAutoNum type="arabicPlain"/>
            </a:pPr>
            <a:endParaRPr sz="1800">
              <a:latin typeface="Times New Roman"/>
              <a:cs typeface="Times New Roman"/>
            </a:endParaRPr>
          </a:p>
          <a:p>
            <a:pPr marL="12700" marR="302260">
              <a:lnSpc>
                <a:spcPts val="2110"/>
              </a:lnSpc>
              <a:buAutoNum type="arabicPlain"/>
              <a:tabLst>
                <a:tab pos="301625" algn="l"/>
              </a:tabLst>
            </a:pPr>
            <a:r>
              <a:rPr sz="2200" b="1" spc="-5" dirty="0">
                <a:latin typeface="Constantia"/>
                <a:cs typeface="Constantia"/>
              </a:rPr>
              <a:t>Analist:</a:t>
            </a:r>
            <a:r>
              <a:rPr sz="2200" b="1" spc="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og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ın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eliştirilmesi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aşa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ası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d</a:t>
            </a:r>
            <a:r>
              <a:rPr sz="2200" spc="-15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hatan</a:t>
            </a:r>
            <a:r>
              <a:rPr sz="2200" dirty="0">
                <a:latin typeface="Constantia"/>
                <a:cs typeface="Constantia"/>
              </a:rPr>
              <a:t>ı</a:t>
            </a:r>
            <a:r>
              <a:rPr sz="2200" spc="-5" dirty="0">
                <a:latin typeface="Constantia"/>
                <a:cs typeface="Constantia"/>
              </a:rPr>
              <a:t>n k</a:t>
            </a:r>
            <a:r>
              <a:rPr sz="2200" spc="-50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ynaklarını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bulan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eliştiricile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apo</a:t>
            </a:r>
            <a:r>
              <a:rPr sz="2200" spc="-3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l</a:t>
            </a:r>
            <a:r>
              <a:rPr sz="2200" spc="-60" dirty="0">
                <a:latin typeface="Constantia"/>
                <a:cs typeface="Constantia"/>
              </a:rPr>
              <a:t>a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og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cıdı</a:t>
            </a:r>
            <a:r>
              <a:rPr sz="2200" spc="-19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</a:t>
            </a:r>
            <a:r>
              <a:rPr spc="-10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og</a:t>
            </a:r>
            <a:r>
              <a:rPr spc="-11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amlama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Dil</a:t>
            </a:r>
            <a:r>
              <a:rPr dirty="0">
                <a:latin typeface="Calibri"/>
                <a:cs typeface="Calibri"/>
              </a:rPr>
              <a:t>i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edi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829550" cy="400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9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b="1" dirty="0">
                <a:latin typeface="Constantia"/>
                <a:cs typeface="Constantia"/>
              </a:rPr>
              <a:t>P</a:t>
            </a:r>
            <a:r>
              <a:rPr sz="2600" b="1" spc="-45" dirty="0">
                <a:latin typeface="Constantia"/>
                <a:cs typeface="Constantia"/>
              </a:rPr>
              <a:t>r</a:t>
            </a:r>
            <a:r>
              <a:rPr sz="2600" b="1" dirty="0">
                <a:latin typeface="Constantia"/>
                <a:cs typeface="Constantia"/>
              </a:rPr>
              <a:t>og</a:t>
            </a:r>
            <a:r>
              <a:rPr sz="2600" b="1" spc="-60" dirty="0">
                <a:latin typeface="Constantia"/>
                <a:cs typeface="Constantia"/>
              </a:rPr>
              <a:t>r</a:t>
            </a:r>
            <a:r>
              <a:rPr sz="2600" b="1" dirty="0">
                <a:latin typeface="Constantia"/>
                <a:cs typeface="Constantia"/>
              </a:rPr>
              <a:t>a</a:t>
            </a:r>
            <a:r>
              <a:rPr sz="2600" b="1" spc="-5" dirty="0">
                <a:latin typeface="Constantia"/>
                <a:cs typeface="Constantia"/>
              </a:rPr>
              <a:t>ml</a:t>
            </a:r>
            <a:r>
              <a:rPr sz="2600" b="1" spc="-10" dirty="0">
                <a:latin typeface="Constantia"/>
                <a:cs typeface="Constantia"/>
              </a:rPr>
              <a:t>a</a:t>
            </a:r>
            <a:r>
              <a:rPr sz="2600" b="1" dirty="0">
                <a:latin typeface="Constantia"/>
                <a:cs typeface="Constantia"/>
              </a:rPr>
              <a:t>ma</a:t>
            </a:r>
            <a:r>
              <a:rPr sz="2600" b="1" spc="-15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dil</a:t>
            </a:r>
            <a:r>
              <a:rPr sz="2600" b="1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amc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u="heavy" spc="-5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bil</a:t>
            </a:r>
            <a:r>
              <a:rPr sz="2600" u="heavy" spc="-10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g</a:t>
            </a:r>
            <a:r>
              <a:rPr sz="2600" u="heavy" spc="-5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is</a:t>
            </a:r>
            <a:r>
              <a:rPr sz="2600" u="heavy" spc="-60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a</a:t>
            </a:r>
            <a:r>
              <a:rPr sz="2600" u="heavy" spc="-30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y</a:t>
            </a:r>
            <a:r>
              <a:rPr sz="2600" u="heavy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a</a:t>
            </a:r>
            <a:r>
              <a:rPr sz="2600" u="heavy" spc="-55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r</a:t>
            </a:r>
            <a:r>
              <a:rPr sz="2600" u="heavy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a</a:t>
            </a:r>
            <a:r>
              <a:rPr sz="2600" spc="-70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 </a:t>
            </a:r>
            <a:r>
              <a:rPr sz="2600" dirty="0">
                <a:latin typeface="Constantia"/>
                <a:cs typeface="Constantia"/>
              </a:rPr>
              <a:t>ne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ması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ediğ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ni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anlatması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standartlaşt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rılm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ş bir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oludu</a:t>
            </a:r>
            <a:r>
              <a:rPr sz="2600" spc="-2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diller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amcı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ın bilg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2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şlem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acağ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asıl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dep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lan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iletile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eği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i, ha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gi </a:t>
            </a: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oşulla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da hangi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işlemlerin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ılac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ğı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tam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anlatması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 sa</a:t>
            </a:r>
            <a:r>
              <a:rPr sz="2600" spc="-3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6385" marR="247015" indent="-274320">
              <a:lnSpc>
                <a:spcPts val="2810"/>
              </a:lnSpc>
              <a:spcBef>
                <a:spcPts val="665"/>
              </a:spcBef>
            </a:pPr>
            <a:r>
              <a:rPr sz="2600" dirty="0">
                <a:latin typeface="Constantia"/>
                <a:cs typeface="Constantia"/>
              </a:rPr>
              <a:t>Şu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dar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2</a:t>
            </a:r>
            <a:r>
              <a:rPr sz="2600" dirty="0">
                <a:latin typeface="Constantia"/>
                <a:cs typeface="Constantia"/>
              </a:rPr>
              <a:t>500</a:t>
            </a:r>
            <a:r>
              <a:rPr sz="2600" spc="-160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den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fazla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p</a:t>
            </a:r>
            <a:r>
              <a:rPr sz="2600" b="1" spc="-35" dirty="0">
                <a:latin typeface="Constantia"/>
                <a:cs typeface="Constantia"/>
              </a:rPr>
              <a:t>r</a:t>
            </a:r>
            <a:r>
              <a:rPr sz="2600" b="1" dirty="0">
                <a:latin typeface="Constantia"/>
                <a:cs typeface="Constantia"/>
              </a:rPr>
              <a:t>og</a:t>
            </a:r>
            <a:r>
              <a:rPr sz="2600" b="1" spc="-55" dirty="0">
                <a:latin typeface="Constantia"/>
                <a:cs typeface="Constantia"/>
              </a:rPr>
              <a:t>r</a:t>
            </a:r>
            <a:r>
              <a:rPr sz="2600" b="1" dirty="0">
                <a:latin typeface="Constantia"/>
                <a:cs typeface="Constantia"/>
              </a:rPr>
              <a:t>am</a:t>
            </a:r>
            <a:r>
              <a:rPr sz="2600" b="1" spc="-15" dirty="0">
                <a:latin typeface="Constantia"/>
                <a:cs typeface="Constantia"/>
              </a:rPr>
              <a:t>l</a:t>
            </a:r>
            <a:r>
              <a:rPr sz="2600" b="1" dirty="0">
                <a:latin typeface="Constantia"/>
                <a:cs typeface="Constantia"/>
              </a:rPr>
              <a:t>ama</a:t>
            </a:r>
            <a:r>
              <a:rPr sz="2600" b="1" spc="-15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dili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ılm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ştı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nla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dan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bazıl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rı: </a:t>
            </a:r>
            <a:r>
              <a:rPr sz="2600" u="heavy" spc="-40" dirty="0">
                <a:solidFill>
                  <a:srgbClr val="E1D600"/>
                </a:solidFill>
                <a:latin typeface="Constantia"/>
                <a:cs typeface="Constantia"/>
                <a:hlinkClick r:id="rId3"/>
              </a:rPr>
              <a:t>P</a:t>
            </a:r>
            <a:r>
              <a:rPr sz="2600" u="heavy" dirty="0">
                <a:solidFill>
                  <a:srgbClr val="E1D600"/>
                </a:solidFill>
                <a:latin typeface="Constantia"/>
                <a:cs typeface="Constantia"/>
                <a:hlinkClick r:id="rId3"/>
              </a:rPr>
              <a:t>asca</a:t>
            </a:r>
            <a:r>
              <a:rPr sz="2600" u="heavy" spc="-5" dirty="0">
                <a:solidFill>
                  <a:srgbClr val="E1D600"/>
                </a:solidFill>
                <a:latin typeface="Constantia"/>
                <a:cs typeface="Constantia"/>
                <a:hlinkClick r:id="rId3"/>
              </a:rPr>
              <a:t>l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u="heavy" spc="-5" dirty="0">
                <a:solidFill>
                  <a:srgbClr val="E1D600"/>
                </a:solidFill>
                <a:latin typeface="Constantia"/>
                <a:cs typeface="Constantia"/>
                <a:hlinkClick r:id="rId4"/>
              </a:rPr>
              <a:t>Basic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u="heavy" spc="-5" dirty="0">
                <a:solidFill>
                  <a:srgbClr val="E1D600"/>
                </a:solidFill>
                <a:latin typeface="Constantia"/>
                <a:cs typeface="Constantia"/>
                <a:hlinkClick r:id="rId5"/>
              </a:rPr>
              <a:t>C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u="heavy" spc="-5" dirty="0">
                <a:solidFill>
                  <a:srgbClr val="E1D600"/>
                </a:solidFill>
                <a:latin typeface="Constantia"/>
                <a:cs typeface="Constantia"/>
                <a:hlinkClick r:id="rId5"/>
              </a:rPr>
              <a:t>C</a:t>
            </a:r>
            <a:r>
              <a:rPr sz="2600" u="heavy" dirty="0">
                <a:solidFill>
                  <a:srgbClr val="E1D600"/>
                </a:solidFill>
                <a:latin typeface="Constantia"/>
                <a:cs typeface="Constantia"/>
                <a:hlinkClick r:id="rId5"/>
              </a:rPr>
              <a:t>#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u="heavy" spc="-5" dirty="0">
                <a:solidFill>
                  <a:srgbClr val="E1D600"/>
                </a:solidFill>
                <a:latin typeface="Constantia"/>
                <a:cs typeface="Constantia"/>
                <a:hlinkClick r:id="rId6"/>
              </a:rPr>
              <a:t>C+</a:t>
            </a:r>
            <a:r>
              <a:rPr sz="2600" u="heavy" spc="5" dirty="0">
                <a:solidFill>
                  <a:srgbClr val="E1D600"/>
                </a:solidFill>
                <a:latin typeface="Constantia"/>
                <a:cs typeface="Constantia"/>
                <a:hlinkClick r:id="rId6"/>
              </a:rPr>
              <a:t>+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u="heavy" spc="-35" dirty="0">
                <a:solidFill>
                  <a:srgbClr val="E1D600"/>
                </a:solidFill>
                <a:latin typeface="Constantia"/>
                <a:cs typeface="Constantia"/>
                <a:hlinkClick r:id="rId7"/>
              </a:rPr>
              <a:t>J</a:t>
            </a:r>
            <a:r>
              <a:rPr sz="2600" u="heavy" spc="-65" dirty="0">
                <a:solidFill>
                  <a:srgbClr val="E1D600"/>
                </a:solidFill>
                <a:latin typeface="Constantia"/>
                <a:cs typeface="Constantia"/>
                <a:hlinkClick r:id="rId7"/>
              </a:rPr>
              <a:t>a</a:t>
            </a:r>
            <a:r>
              <a:rPr sz="2600" u="heavy" spc="-25" dirty="0">
                <a:solidFill>
                  <a:srgbClr val="E1D600"/>
                </a:solidFill>
                <a:latin typeface="Constantia"/>
                <a:cs typeface="Constantia"/>
                <a:hlinkClick r:id="rId7"/>
              </a:rPr>
              <a:t>v</a:t>
            </a:r>
            <a:r>
              <a:rPr sz="2600" u="heavy" spc="-5" dirty="0">
                <a:solidFill>
                  <a:srgbClr val="E1D600"/>
                </a:solidFill>
                <a:latin typeface="Constantia"/>
                <a:cs typeface="Constantia"/>
                <a:hlinkClick r:id="rId7"/>
              </a:rPr>
              <a:t>a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u="heavy" spc="-40" dirty="0">
                <a:solidFill>
                  <a:srgbClr val="E1D600"/>
                </a:solidFill>
                <a:latin typeface="Constantia"/>
                <a:cs typeface="Constantia"/>
                <a:hlinkClick r:id="rId8"/>
              </a:rPr>
              <a:t>C</a:t>
            </a:r>
            <a:r>
              <a:rPr sz="2600" u="heavy" dirty="0">
                <a:solidFill>
                  <a:srgbClr val="E1D600"/>
                </a:solidFill>
                <a:latin typeface="Constantia"/>
                <a:cs typeface="Constantia"/>
                <a:hlinkClick r:id="rId8"/>
              </a:rPr>
              <a:t>ob</a:t>
            </a:r>
            <a:r>
              <a:rPr sz="2600" u="heavy" spc="-10" dirty="0">
                <a:solidFill>
                  <a:srgbClr val="E1D600"/>
                </a:solidFill>
                <a:latin typeface="Constantia"/>
                <a:cs typeface="Constantia"/>
                <a:hlinkClick r:id="rId8"/>
              </a:rPr>
              <a:t>o</a:t>
            </a:r>
            <a:r>
              <a:rPr sz="2600" u="heavy" dirty="0">
                <a:solidFill>
                  <a:srgbClr val="E1D600"/>
                </a:solidFill>
                <a:latin typeface="Constantia"/>
                <a:cs typeface="Constantia"/>
                <a:hlinkClick r:id="rId8"/>
              </a:rPr>
              <a:t>l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u="heavy" spc="-75" dirty="0">
                <a:solidFill>
                  <a:srgbClr val="E1D600"/>
                </a:solidFill>
                <a:latin typeface="Constantia"/>
                <a:cs typeface="Constantia"/>
                <a:hlinkClick r:id="rId9"/>
              </a:rPr>
              <a:t>P</a:t>
            </a:r>
            <a:r>
              <a:rPr sz="2600" u="heavy" dirty="0">
                <a:solidFill>
                  <a:srgbClr val="E1D600"/>
                </a:solidFill>
                <a:latin typeface="Constantia"/>
                <a:cs typeface="Constantia"/>
                <a:hlinkClick r:id="rId9"/>
              </a:rPr>
              <a:t>e</a:t>
            </a:r>
            <a:r>
              <a:rPr sz="2600" u="heavy" spc="-25" dirty="0">
                <a:solidFill>
                  <a:srgbClr val="E1D600"/>
                </a:solidFill>
                <a:latin typeface="Constantia"/>
                <a:cs typeface="Constantia"/>
                <a:hlinkClick r:id="rId9"/>
              </a:rPr>
              <a:t>r</a:t>
            </a:r>
            <a:r>
              <a:rPr sz="2600" u="heavy" spc="-5" dirty="0">
                <a:solidFill>
                  <a:srgbClr val="E1D600"/>
                </a:solidFill>
                <a:latin typeface="Constantia"/>
                <a:cs typeface="Constantia"/>
                <a:hlinkClick r:id="rId9"/>
              </a:rPr>
              <a:t>l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u="heavy" dirty="0">
                <a:solidFill>
                  <a:srgbClr val="E1D600"/>
                </a:solidFill>
                <a:latin typeface="Constantia"/>
                <a:cs typeface="Constantia"/>
                <a:hlinkClick r:id="rId10"/>
              </a:rPr>
              <a:t>P</a:t>
            </a:r>
            <a:r>
              <a:rPr sz="2600" u="heavy" spc="-10" dirty="0">
                <a:solidFill>
                  <a:srgbClr val="E1D600"/>
                </a:solidFill>
                <a:latin typeface="Constantia"/>
                <a:cs typeface="Constantia"/>
                <a:hlinkClick r:id="rId10"/>
              </a:rPr>
              <a:t>y</a:t>
            </a:r>
            <a:r>
              <a:rPr sz="2600" u="heavy" dirty="0">
                <a:solidFill>
                  <a:srgbClr val="E1D600"/>
                </a:solidFill>
                <a:latin typeface="Constantia"/>
                <a:cs typeface="Constantia"/>
                <a:hlinkClick r:id="rId10"/>
              </a:rPr>
              <a:t>thon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u="heavy" spc="-30" dirty="0">
                <a:solidFill>
                  <a:srgbClr val="E1D600"/>
                </a:solidFill>
                <a:latin typeface="Constantia"/>
                <a:cs typeface="Constantia"/>
                <a:hlinkClick r:id="rId11"/>
              </a:rPr>
              <a:t>A</a:t>
            </a:r>
            <a:r>
              <a:rPr sz="2600" u="heavy" spc="-5" dirty="0">
                <a:solidFill>
                  <a:srgbClr val="E1D600"/>
                </a:solidFill>
                <a:latin typeface="Constantia"/>
                <a:cs typeface="Constantia"/>
                <a:hlinkClick r:id="rId11"/>
              </a:rPr>
              <a:t>da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u="heavy" spc="-85" dirty="0">
                <a:solidFill>
                  <a:srgbClr val="E1D600"/>
                </a:solidFill>
                <a:latin typeface="Constantia"/>
                <a:cs typeface="Constantia"/>
                <a:hlinkClick r:id="rId12"/>
              </a:rPr>
              <a:t>F</a:t>
            </a:r>
            <a:r>
              <a:rPr sz="2600" u="heavy" dirty="0">
                <a:solidFill>
                  <a:srgbClr val="E1D600"/>
                </a:solidFill>
                <a:latin typeface="Constantia"/>
                <a:cs typeface="Constantia"/>
                <a:hlinkClick r:id="rId12"/>
              </a:rPr>
              <a:t>ort</a:t>
            </a:r>
            <a:r>
              <a:rPr sz="2600" u="heavy" spc="-55" dirty="0">
                <a:solidFill>
                  <a:srgbClr val="E1D600"/>
                </a:solidFill>
                <a:latin typeface="Constantia"/>
                <a:cs typeface="Constantia"/>
                <a:hlinkClick r:id="rId12"/>
              </a:rPr>
              <a:t>r</a:t>
            </a:r>
            <a:r>
              <a:rPr sz="2600" u="heavy" dirty="0">
                <a:solidFill>
                  <a:srgbClr val="E1D600"/>
                </a:solidFill>
                <a:latin typeface="Constantia"/>
                <a:cs typeface="Constantia"/>
                <a:hlinkClick r:id="rId12"/>
              </a:rPr>
              <a:t>a</a:t>
            </a:r>
            <a:r>
              <a:rPr sz="2600" u="heavy" spc="-10" dirty="0">
                <a:solidFill>
                  <a:srgbClr val="E1D600"/>
                </a:solidFill>
                <a:latin typeface="Constantia"/>
                <a:cs typeface="Constantia"/>
                <a:hlinkClick r:id="rId12"/>
              </a:rPr>
              <a:t>n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u="heavy" dirty="0">
                <a:solidFill>
                  <a:srgbClr val="E1D600"/>
                </a:solidFill>
                <a:latin typeface="Constantia"/>
                <a:cs typeface="Constantia"/>
                <a:hlinkClick r:id="rId13"/>
              </a:rPr>
              <a:t>Delph</a:t>
            </a:r>
            <a:r>
              <a:rPr sz="2600" u="heavy" spc="-5" dirty="0">
                <a:solidFill>
                  <a:srgbClr val="E1D600"/>
                </a:solidFill>
                <a:latin typeface="Constantia"/>
                <a:cs typeface="Constantia"/>
                <a:hlinkClick r:id="rId13"/>
              </a:rPr>
              <a:t>i</a:t>
            </a:r>
            <a:r>
              <a:rPr sz="2600" spc="5" dirty="0">
                <a:latin typeface="Constantia"/>
                <a:cs typeface="Constantia"/>
              </a:rPr>
              <a:t>,</a:t>
            </a:r>
            <a:r>
              <a:rPr sz="2600" dirty="0">
                <a:latin typeface="Constantia"/>
                <a:cs typeface="Constantia"/>
              </a:rPr>
              <a:t>Visual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diller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di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Derl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yici(Co</a:t>
            </a:r>
            <a:r>
              <a:rPr spc="-20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pile</a:t>
            </a:r>
            <a:r>
              <a:rPr dirty="0">
                <a:latin typeface="Calibri"/>
                <a:cs typeface="Calibri"/>
              </a:rPr>
              <a:t>r)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dir?(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29575" cy="237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  <a:tab pos="2045970" algn="l"/>
              </a:tabLst>
            </a:pP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ley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ci;"K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u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(Sou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e)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mak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una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spc="-30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achi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ode)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evi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gulama"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 tanımla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abil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od,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beli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bil</a:t>
            </a:r>
            <a:r>
              <a:rPr sz="2600" b="1" spc="-15" dirty="0">
                <a:latin typeface="Constantia"/>
                <a:cs typeface="Constantia"/>
              </a:rPr>
              <a:t>g</a:t>
            </a:r>
            <a:r>
              <a:rPr sz="2600" b="1" dirty="0">
                <a:latin typeface="Constantia"/>
                <a:cs typeface="Constantia"/>
              </a:rPr>
              <a:t>is</a:t>
            </a:r>
            <a:r>
              <a:rPr sz="2600" b="1" spc="-55" dirty="0">
                <a:latin typeface="Constantia"/>
                <a:cs typeface="Constantia"/>
              </a:rPr>
              <a:t>a</a:t>
            </a:r>
            <a:r>
              <a:rPr sz="2600" b="1" spc="-30" dirty="0">
                <a:latin typeface="Constantia"/>
                <a:cs typeface="Constantia"/>
              </a:rPr>
              <a:t>y</a:t>
            </a:r>
            <a:r>
              <a:rPr sz="2600" b="1" dirty="0">
                <a:latin typeface="Constantia"/>
                <a:cs typeface="Constantia"/>
              </a:rPr>
              <a:t>ar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alla</a:t>
            </a:r>
            <a:r>
              <a:rPr sz="2600" spc="-1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yula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lan</a:t>
            </a:r>
            <a:r>
              <a:rPr sz="2600" spc="-45" dirty="0">
                <a:latin typeface="Constantia"/>
                <a:cs typeface="Constantia"/>
              </a:rPr>
              <a:t> k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du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 </a:t>
            </a: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odu,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beli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m(lar)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çalıştır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labilen </a:t>
            </a: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omutlar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	bul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nd</a:t>
            </a:r>
            <a:r>
              <a:rPr sz="2600" spc="-1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ğu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ıd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Derl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yici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dir?(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8743" y="4851272"/>
            <a:ext cx="280733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7820" algn="l"/>
                <a:tab pos="713740" algn="l"/>
                <a:tab pos="1701800" algn="l"/>
              </a:tabLst>
            </a:pPr>
            <a:r>
              <a:rPr sz="1600" spc="-5" dirty="0">
                <a:latin typeface="Constantia"/>
                <a:cs typeface="Constantia"/>
              </a:rPr>
              <a:t>|	|	|</a:t>
            </a:r>
            <a:r>
              <a:rPr sz="1600" u="sng" spc="-5" dirty="0">
                <a:latin typeface="Constantia"/>
                <a:cs typeface="Constantia"/>
              </a:rPr>
              <a:t> 	</a:t>
            </a:r>
            <a:r>
              <a:rPr sz="1600" spc="-10" dirty="0">
                <a:latin typeface="Constantia"/>
                <a:cs typeface="Constantia"/>
              </a:rPr>
              <a:t>bel</a:t>
            </a:r>
            <a:r>
              <a:rPr sz="1600" spc="-15" dirty="0">
                <a:latin typeface="Constantia"/>
                <a:cs typeface="Constantia"/>
              </a:rPr>
              <a:t>l</a:t>
            </a:r>
            <a:r>
              <a:rPr sz="1600" spc="-5" dirty="0">
                <a:latin typeface="Constantia"/>
                <a:cs typeface="Constantia"/>
              </a:rPr>
              <a:t>ek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ad</a:t>
            </a:r>
            <a:r>
              <a:rPr sz="1600" spc="-35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esi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|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4468" y="5095113"/>
            <a:ext cx="17976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06195" algn="l"/>
              </a:tabLst>
            </a:pPr>
            <a:r>
              <a:rPr sz="1600" spc="-5" dirty="0">
                <a:latin typeface="Constantia"/>
                <a:cs typeface="Constantia"/>
              </a:rPr>
              <a:t>|</a:t>
            </a:r>
            <a:r>
              <a:rPr sz="1600" u="sng" spc="-5" dirty="0">
                <a:latin typeface="Times New Roman"/>
                <a:cs typeface="Times New Roman"/>
              </a:rPr>
              <a:t> 	</a:t>
            </a:r>
            <a:r>
              <a:rPr sz="1600" spc="-15" dirty="0">
                <a:latin typeface="Constantia"/>
                <a:cs typeface="Constantia"/>
              </a:rPr>
              <a:t>i</a:t>
            </a:r>
            <a:r>
              <a:rPr sz="1600" spc="-5" dirty="0">
                <a:latin typeface="Constantia"/>
                <a:cs typeface="Constantia"/>
              </a:rPr>
              <a:t>şa</a:t>
            </a:r>
            <a:r>
              <a:rPr sz="1600" spc="-25" dirty="0">
                <a:latin typeface="Constantia"/>
                <a:cs typeface="Constantia"/>
              </a:rPr>
              <a:t>r</a:t>
            </a:r>
            <a:r>
              <a:rPr sz="1600" spc="-15" dirty="0">
                <a:latin typeface="Constantia"/>
                <a:cs typeface="Constantia"/>
              </a:rPr>
              <a:t>e</a:t>
            </a:r>
            <a:r>
              <a:rPr sz="1600" spc="-5" dirty="0">
                <a:latin typeface="Constantia"/>
                <a:cs typeface="Constantia"/>
              </a:rPr>
              <a:t>t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8743" y="5338953"/>
            <a:ext cx="186943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8125" algn="l"/>
              </a:tabLst>
            </a:pPr>
            <a:r>
              <a:rPr sz="1600" spc="-5" dirty="0">
                <a:latin typeface="Constantia"/>
                <a:cs typeface="Constantia"/>
              </a:rPr>
              <a:t>|</a:t>
            </a:r>
            <a:r>
              <a:rPr sz="1600" u="sng" spc="-5" dirty="0">
                <a:latin typeface="Constantia"/>
                <a:cs typeface="Constantia"/>
              </a:rPr>
              <a:t> 	</a:t>
            </a:r>
            <a:r>
              <a:rPr sz="1600" spc="-5" dirty="0">
                <a:latin typeface="Constantia"/>
                <a:cs typeface="Constantia"/>
              </a:rPr>
              <a:t>si</a:t>
            </a:r>
            <a:r>
              <a:rPr sz="1600" spc="-10" dirty="0">
                <a:latin typeface="Constantia"/>
                <a:cs typeface="Constantia"/>
              </a:rPr>
              <a:t>cil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924558"/>
            <a:ext cx="8059420" cy="3910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1600" spc="-5" dirty="0">
                <a:latin typeface="Constantia"/>
                <a:cs typeface="Constantia"/>
              </a:rPr>
              <a:t>Ör</a:t>
            </a:r>
            <a:r>
              <a:rPr sz="1600" spc="-15" dirty="0">
                <a:latin typeface="Constantia"/>
                <a:cs typeface="Constantia"/>
              </a:rPr>
              <a:t>n</a:t>
            </a:r>
            <a:r>
              <a:rPr sz="1600" spc="-5" dirty="0">
                <a:latin typeface="Constantia"/>
                <a:cs typeface="Constantia"/>
              </a:rPr>
              <a:t>eğin,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şu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satırı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bir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p</a:t>
            </a:r>
            <a:r>
              <a:rPr sz="1600" spc="-30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og</a:t>
            </a:r>
            <a:r>
              <a:rPr sz="1600" spc="-30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amın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k</a:t>
            </a:r>
            <a:r>
              <a:rPr sz="1600" spc="-45" dirty="0">
                <a:latin typeface="Constantia"/>
                <a:cs typeface="Constantia"/>
              </a:rPr>
              <a:t>a</a:t>
            </a:r>
            <a:r>
              <a:rPr sz="1600" spc="-5" dirty="0">
                <a:latin typeface="Constantia"/>
                <a:cs typeface="Constantia"/>
              </a:rPr>
              <a:t>y</a:t>
            </a:r>
            <a:r>
              <a:rPr sz="1600" spc="-15" dirty="0">
                <a:latin typeface="Constantia"/>
                <a:cs typeface="Constantia"/>
              </a:rPr>
              <a:t>n</a:t>
            </a:r>
            <a:r>
              <a:rPr sz="1600" spc="-5" dirty="0">
                <a:latin typeface="Constantia"/>
                <a:cs typeface="Constantia"/>
              </a:rPr>
              <a:t>ak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45" dirty="0">
                <a:latin typeface="Constantia"/>
                <a:cs typeface="Constantia"/>
              </a:rPr>
              <a:t>k</a:t>
            </a:r>
            <a:r>
              <a:rPr sz="1600" spc="-5" dirty="0">
                <a:latin typeface="Constantia"/>
                <a:cs typeface="Constantia"/>
              </a:rPr>
              <a:t>o</a:t>
            </a:r>
            <a:r>
              <a:rPr sz="1600" spc="-15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un</a:t>
            </a:r>
            <a:r>
              <a:rPr sz="1600" spc="-15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(</a:t>
            </a:r>
            <a:r>
              <a:rPr sz="1600" spc="-15" dirty="0">
                <a:latin typeface="Constantia"/>
                <a:cs typeface="Constantia"/>
              </a:rPr>
              <a:t>p</a:t>
            </a:r>
            <a:r>
              <a:rPr sz="1600" spc="-30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og</a:t>
            </a:r>
            <a:r>
              <a:rPr sz="1600" spc="-30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amın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oku</a:t>
            </a:r>
            <a:r>
              <a:rPr sz="1600" spc="-15" dirty="0">
                <a:latin typeface="Constantia"/>
                <a:cs typeface="Constantia"/>
              </a:rPr>
              <a:t>n</a:t>
            </a:r>
            <a:r>
              <a:rPr sz="1600" spc="-5" dirty="0">
                <a:latin typeface="Constantia"/>
                <a:cs typeface="Constantia"/>
              </a:rPr>
              <a:t>abilir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ha</a:t>
            </a:r>
            <a:r>
              <a:rPr sz="1600" spc="-15" dirty="0">
                <a:latin typeface="Constantia"/>
                <a:cs typeface="Constantia"/>
              </a:rPr>
              <a:t>l</a:t>
            </a:r>
            <a:r>
              <a:rPr sz="1600" spc="-5" dirty="0">
                <a:latin typeface="Constantia"/>
                <a:cs typeface="Constantia"/>
              </a:rPr>
              <a:t>i)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üşü</a:t>
            </a:r>
            <a:r>
              <a:rPr sz="1600" spc="-15" dirty="0">
                <a:latin typeface="Constantia"/>
                <a:cs typeface="Constantia"/>
              </a:rPr>
              <a:t>n</a:t>
            </a:r>
            <a:r>
              <a:rPr sz="1600" spc="-5" dirty="0">
                <a:latin typeface="Constantia"/>
                <a:cs typeface="Constantia"/>
              </a:rPr>
              <a:t>elim: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500" spc="5" dirty="0">
                <a:solidFill>
                  <a:srgbClr val="0AD0D9"/>
                </a:solidFill>
                <a:latin typeface="Arial"/>
                <a:cs typeface="Arial"/>
              </a:rPr>
              <a:t>•	</a:t>
            </a:r>
            <a:r>
              <a:rPr sz="1600" b="1" i="1" spc="-5" dirty="0">
                <a:latin typeface="Constantia"/>
                <a:cs typeface="Constantia"/>
              </a:rPr>
              <a:t>X</a:t>
            </a:r>
            <a:r>
              <a:rPr sz="1600" b="1" i="1" spc="2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=</a:t>
            </a:r>
            <a:r>
              <a:rPr sz="1600" b="1" spc="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2</a:t>
            </a:r>
            <a:r>
              <a:rPr sz="1600" b="1" spc="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+</a:t>
            </a:r>
            <a:r>
              <a:rPr sz="1600" b="1" spc="10" dirty="0">
                <a:latin typeface="Constantia"/>
                <a:cs typeface="Constantia"/>
              </a:rPr>
              <a:t> </a:t>
            </a:r>
            <a:r>
              <a:rPr sz="1600" b="1" i="1" spc="-5" dirty="0">
                <a:latin typeface="Constantia"/>
                <a:cs typeface="Constantia"/>
              </a:rPr>
              <a:t>Y</a:t>
            </a:r>
            <a:endParaRPr sz="1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1600" spc="-10" dirty="0">
                <a:latin typeface="Constantia"/>
                <a:cs typeface="Constantia"/>
              </a:rPr>
              <a:t>Al</a:t>
            </a:r>
            <a:r>
              <a:rPr sz="1600" spc="-30" dirty="0">
                <a:latin typeface="Constantia"/>
                <a:cs typeface="Constantia"/>
              </a:rPr>
              <a:t>t</a:t>
            </a:r>
            <a:r>
              <a:rPr sz="1600" spc="-5" dirty="0">
                <a:latin typeface="Constantia"/>
                <a:cs typeface="Constantia"/>
              </a:rPr>
              <a:t>taki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u="sng" spc="-5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assemb</a:t>
            </a:r>
            <a:r>
              <a:rPr sz="1600" u="sng" spc="-25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l</a:t>
            </a:r>
            <a:r>
              <a:rPr sz="1600" u="sng" spc="-5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y</a:t>
            </a:r>
            <a:r>
              <a:rPr sz="1600" spc="-10" dirty="0">
                <a:latin typeface="Constantia"/>
                <a:cs typeface="Constantia"/>
              </a:rPr>
              <a:t>'d</a:t>
            </a:r>
            <a:r>
              <a:rPr sz="1600" spc="-5" dirty="0">
                <a:latin typeface="Constantia"/>
                <a:cs typeface="Constantia"/>
              </a:rPr>
              <a:t>e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y</a:t>
            </a:r>
            <a:r>
              <a:rPr sz="1600" spc="-5" dirty="0">
                <a:latin typeface="Constantia"/>
                <a:cs typeface="Constantia"/>
              </a:rPr>
              <a:t>az</a:t>
            </a:r>
            <a:r>
              <a:rPr sz="1600" dirty="0">
                <a:latin typeface="Constantia"/>
                <a:cs typeface="Constantia"/>
              </a:rPr>
              <a:t>ı</a:t>
            </a:r>
            <a:r>
              <a:rPr sz="1600" spc="-5" dirty="0">
                <a:latin typeface="Constantia"/>
                <a:cs typeface="Constantia"/>
              </a:rPr>
              <a:t>l</a:t>
            </a:r>
            <a:r>
              <a:rPr sz="1600" spc="-15" dirty="0">
                <a:latin typeface="Constantia"/>
                <a:cs typeface="Constantia"/>
              </a:rPr>
              <a:t>m</a:t>
            </a:r>
            <a:r>
              <a:rPr sz="1600" spc="-5" dirty="0">
                <a:latin typeface="Constantia"/>
                <a:cs typeface="Constantia"/>
              </a:rPr>
              <a:t>ış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sat</a:t>
            </a:r>
            <a:r>
              <a:rPr sz="1600" dirty="0">
                <a:latin typeface="Constantia"/>
                <a:cs typeface="Constantia"/>
              </a:rPr>
              <a:t>ı</a:t>
            </a:r>
            <a:r>
              <a:rPr sz="1600" spc="-20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la</a:t>
            </a:r>
            <a:r>
              <a:rPr sz="1600" spc="-130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,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40" dirty="0">
                <a:latin typeface="Constantia"/>
                <a:cs typeface="Constantia"/>
              </a:rPr>
              <a:t>a</a:t>
            </a:r>
            <a:r>
              <a:rPr sz="1600" spc="-5" dirty="0">
                <a:latin typeface="Constantia"/>
                <a:cs typeface="Constantia"/>
              </a:rPr>
              <a:t>ynı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p</a:t>
            </a:r>
            <a:r>
              <a:rPr sz="1600" spc="-30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og</a:t>
            </a:r>
            <a:r>
              <a:rPr sz="1600" spc="-30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amın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e</a:t>
            </a:r>
            <a:r>
              <a:rPr sz="1600" spc="-15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le</a:t>
            </a:r>
            <a:r>
              <a:rPr sz="1600" spc="-15" dirty="0">
                <a:latin typeface="Constantia"/>
                <a:cs typeface="Constantia"/>
              </a:rPr>
              <a:t>n</a:t>
            </a:r>
            <a:r>
              <a:rPr sz="1600" spc="-5" dirty="0">
                <a:latin typeface="Constantia"/>
                <a:cs typeface="Constantia"/>
              </a:rPr>
              <a:t>miş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hali</a:t>
            </a:r>
            <a:r>
              <a:rPr sz="1600" spc="-10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ir:</a:t>
            </a:r>
            <a:endParaRPr sz="1600">
              <a:latin typeface="Constantia"/>
              <a:cs typeface="Constantia"/>
            </a:endParaRPr>
          </a:p>
          <a:p>
            <a:pPr marL="287020" indent="-274320">
              <a:lnSpc>
                <a:spcPts val="173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1600" b="1" spc="-30" dirty="0">
                <a:latin typeface="Constantia"/>
                <a:cs typeface="Constantia"/>
              </a:rPr>
              <a:t>L</a:t>
            </a:r>
            <a:r>
              <a:rPr sz="1600" b="1" spc="-60" dirty="0">
                <a:latin typeface="Constantia"/>
                <a:cs typeface="Constantia"/>
              </a:rPr>
              <a:t>O</a:t>
            </a:r>
            <a:r>
              <a:rPr sz="1600" b="1" spc="-10" dirty="0">
                <a:latin typeface="Constantia"/>
                <a:cs typeface="Constantia"/>
              </a:rPr>
              <a:t>A</a:t>
            </a:r>
            <a:r>
              <a:rPr sz="1600" b="1" spc="-5" dirty="0">
                <a:latin typeface="Constantia"/>
                <a:cs typeface="Constantia"/>
              </a:rPr>
              <a:t>D</a:t>
            </a:r>
            <a:r>
              <a:rPr sz="1600" b="1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A</a:t>
            </a:r>
            <a:r>
              <a:rPr sz="1600" b="1" spc="-1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[0]</a:t>
            </a:r>
            <a:r>
              <a:rPr sz="1600" b="1" spc="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;;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bel</a:t>
            </a:r>
            <a:r>
              <a:rPr sz="1600" spc="-15" dirty="0">
                <a:latin typeface="Constantia"/>
                <a:cs typeface="Constantia"/>
              </a:rPr>
              <a:t>l</a:t>
            </a:r>
            <a:r>
              <a:rPr sz="1600" spc="-5" dirty="0">
                <a:latin typeface="Constantia"/>
                <a:cs typeface="Constantia"/>
              </a:rPr>
              <a:t>e</a:t>
            </a:r>
            <a:r>
              <a:rPr sz="1600" dirty="0">
                <a:latin typeface="Constantia"/>
                <a:cs typeface="Constantia"/>
              </a:rPr>
              <a:t>ğ</a:t>
            </a:r>
            <a:r>
              <a:rPr sz="1600" spc="-5" dirty="0">
                <a:latin typeface="Constantia"/>
                <a:cs typeface="Constantia"/>
              </a:rPr>
              <a:t>in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0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ad</a:t>
            </a:r>
            <a:r>
              <a:rPr sz="1600" spc="-35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esin</a:t>
            </a:r>
            <a:r>
              <a:rPr sz="1600" spc="-10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eki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45" dirty="0">
                <a:latin typeface="Constantia"/>
                <a:cs typeface="Constantia"/>
              </a:rPr>
              <a:t>v</a:t>
            </a:r>
            <a:r>
              <a:rPr sz="1600" spc="-5" dirty="0">
                <a:latin typeface="Constantia"/>
                <a:cs typeface="Constantia"/>
              </a:rPr>
              <a:t>eriyi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siciline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yükle</a:t>
            </a:r>
            <a:endParaRPr sz="1600">
              <a:latin typeface="Constantia"/>
              <a:cs typeface="Constantia"/>
            </a:endParaRPr>
          </a:p>
          <a:p>
            <a:pPr marL="286385">
              <a:lnSpc>
                <a:spcPts val="1535"/>
              </a:lnSpc>
            </a:pPr>
            <a:r>
              <a:rPr sz="1600" b="1" spc="-10" dirty="0">
                <a:latin typeface="Constantia"/>
                <a:cs typeface="Constantia"/>
              </a:rPr>
              <a:t>AD</a:t>
            </a:r>
            <a:r>
              <a:rPr sz="1600" b="1" spc="-5" dirty="0">
                <a:latin typeface="Constantia"/>
                <a:cs typeface="Constantia"/>
              </a:rPr>
              <a:t>D</a:t>
            </a:r>
            <a:r>
              <a:rPr sz="1600" b="1" spc="-1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A</a:t>
            </a:r>
            <a:r>
              <a:rPr sz="1600" b="1" spc="-15" dirty="0">
                <a:latin typeface="Constantia"/>
                <a:cs typeface="Constantia"/>
              </a:rPr>
              <a:t> </a:t>
            </a:r>
            <a:r>
              <a:rPr sz="1600" b="1" spc="-30" dirty="0">
                <a:latin typeface="Constantia"/>
                <a:cs typeface="Constantia"/>
              </a:rPr>
              <a:t>B</a:t>
            </a:r>
            <a:r>
              <a:rPr sz="1600" b="1" spc="-5" dirty="0">
                <a:latin typeface="Constantia"/>
                <a:cs typeface="Constantia"/>
              </a:rPr>
              <a:t>X</a:t>
            </a:r>
            <a:r>
              <a:rPr sz="1600" b="1" spc="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;;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si</a:t>
            </a:r>
            <a:r>
              <a:rPr sz="1600" spc="-10" dirty="0">
                <a:latin typeface="Constantia"/>
                <a:cs typeface="Constantia"/>
              </a:rPr>
              <a:t>cilin</a:t>
            </a:r>
            <a:r>
              <a:rPr sz="1600" spc="-5" dirty="0">
                <a:latin typeface="Constantia"/>
                <a:cs typeface="Constantia"/>
              </a:rPr>
              <a:t>e</a:t>
            </a:r>
            <a:r>
              <a:rPr sz="1600" spc="-40" dirty="0">
                <a:latin typeface="Constantia"/>
                <a:cs typeface="Constantia"/>
              </a:rPr>
              <a:t> B</a:t>
            </a:r>
            <a:r>
              <a:rPr sz="1600" spc="-5" dirty="0">
                <a:latin typeface="Constantia"/>
                <a:cs typeface="Constantia"/>
              </a:rPr>
              <a:t>X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si</a:t>
            </a:r>
            <a:r>
              <a:rPr sz="1600" spc="-10" dirty="0">
                <a:latin typeface="Constantia"/>
                <a:cs typeface="Constantia"/>
              </a:rPr>
              <a:t>cilin</a:t>
            </a:r>
            <a:r>
              <a:rPr sz="1600" spc="-15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eki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ad</a:t>
            </a:r>
            <a:r>
              <a:rPr sz="1600" spc="-35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es</a:t>
            </a:r>
            <a:r>
              <a:rPr sz="1600" spc="-30" dirty="0">
                <a:latin typeface="Constantia"/>
                <a:cs typeface="Constantia"/>
              </a:rPr>
              <a:t>t</a:t>
            </a:r>
            <a:r>
              <a:rPr sz="1600" spc="-5" dirty="0">
                <a:latin typeface="Constantia"/>
                <a:cs typeface="Constantia"/>
              </a:rPr>
              <a:t>e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buluna</a:t>
            </a:r>
            <a:r>
              <a:rPr sz="1600" spc="-5" dirty="0">
                <a:latin typeface="Constantia"/>
                <a:cs typeface="Constantia"/>
              </a:rPr>
              <a:t>n</a:t>
            </a:r>
            <a:r>
              <a:rPr sz="1600" spc="-45" dirty="0">
                <a:latin typeface="Constantia"/>
                <a:cs typeface="Constantia"/>
              </a:rPr>
              <a:t> v</a:t>
            </a:r>
            <a:r>
              <a:rPr sz="1600" spc="-5" dirty="0">
                <a:latin typeface="Constantia"/>
                <a:cs typeface="Constantia"/>
              </a:rPr>
              <a:t>eriyi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ekle</a:t>
            </a:r>
            <a:endParaRPr sz="1600">
              <a:latin typeface="Constantia"/>
              <a:cs typeface="Constantia"/>
            </a:endParaRPr>
          </a:p>
          <a:p>
            <a:pPr marL="286385">
              <a:lnSpc>
                <a:spcPts val="1535"/>
              </a:lnSpc>
            </a:pPr>
            <a:r>
              <a:rPr sz="1600" b="1" spc="-20" dirty="0">
                <a:latin typeface="Constantia"/>
                <a:cs typeface="Constantia"/>
              </a:rPr>
              <a:t>S</a:t>
            </a:r>
            <a:r>
              <a:rPr sz="1600" b="1" spc="-25" dirty="0">
                <a:latin typeface="Constantia"/>
                <a:cs typeface="Constantia"/>
              </a:rPr>
              <a:t>T</a:t>
            </a:r>
            <a:r>
              <a:rPr sz="1600" b="1" spc="-5" dirty="0">
                <a:latin typeface="Constantia"/>
                <a:cs typeface="Constantia"/>
              </a:rPr>
              <a:t>OR</a:t>
            </a:r>
            <a:r>
              <a:rPr sz="1600" b="1" spc="-1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A</a:t>
            </a:r>
            <a:r>
              <a:rPr sz="1600" b="1" spc="-1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[10</a:t>
            </a:r>
            <a:r>
              <a:rPr sz="1600" b="1" spc="-10" dirty="0">
                <a:latin typeface="Constantia"/>
                <a:cs typeface="Constantia"/>
              </a:rPr>
              <a:t>0</a:t>
            </a:r>
            <a:r>
              <a:rPr sz="1600" b="1" spc="-5" dirty="0">
                <a:latin typeface="Constantia"/>
                <a:cs typeface="Constantia"/>
              </a:rPr>
              <a:t>]</a:t>
            </a:r>
            <a:r>
              <a:rPr sz="1600" b="1" spc="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;;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sonucu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1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0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ad</a:t>
            </a:r>
            <a:r>
              <a:rPr sz="1600" spc="-35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es</a:t>
            </a:r>
            <a:r>
              <a:rPr sz="1600" spc="-10" dirty="0">
                <a:latin typeface="Constantia"/>
                <a:cs typeface="Constantia"/>
              </a:rPr>
              <a:t>in</a:t>
            </a:r>
            <a:r>
              <a:rPr sz="1600" spc="-5" dirty="0">
                <a:latin typeface="Constantia"/>
                <a:cs typeface="Constantia"/>
              </a:rPr>
              <a:t>e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y</a:t>
            </a:r>
            <a:r>
              <a:rPr sz="1600" spc="-5" dirty="0">
                <a:latin typeface="Constantia"/>
                <a:cs typeface="Constantia"/>
              </a:rPr>
              <a:t>az</a:t>
            </a:r>
            <a:endParaRPr sz="1600">
              <a:latin typeface="Constantia"/>
              <a:cs typeface="Constantia"/>
            </a:endParaRPr>
          </a:p>
          <a:p>
            <a:pPr marL="286385" marR="22860">
              <a:lnSpc>
                <a:spcPct val="80100"/>
              </a:lnSpc>
              <a:spcBef>
                <a:spcPts val="190"/>
              </a:spcBef>
            </a:pPr>
            <a:r>
              <a:rPr sz="1600" spc="-15" dirty="0">
                <a:latin typeface="Constantia"/>
                <a:cs typeface="Constantia"/>
              </a:rPr>
              <a:t>B</a:t>
            </a:r>
            <a:r>
              <a:rPr sz="1600" spc="-5" dirty="0">
                <a:latin typeface="Constantia"/>
                <a:cs typeface="Constantia"/>
              </a:rPr>
              <a:t>u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ör</a:t>
            </a:r>
            <a:r>
              <a:rPr sz="1600" spc="-15" dirty="0">
                <a:latin typeface="Constantia"/>
                <a:cs typeface="Constantia"/>
              </a:rPr>
              <a:t>n</a:t>
            </a:r>
            <a:r>
              <a:rPr sz="1600" spc="-5" dirty="0">
                <a:latin typeface="Constantia"/>
                <a:cs typeface="Constantia"/>
              </a:rPr>
              <a:t>ek</a:t>
            </a:r>
            <a:r>
              <a:rPr sz="1600" spc="-35" dirty="0">
                <a:latin typeface="Constantia"/>
                <a:cs typeface="Constantia"/>
              </a:rPr>
              <a:t>t</a:t>
            </a:r>
            <a:r>
              <a:rPr sz="1600" spc="-5" dirty="0">
                <a:latin typeface="Constantia"/>
                <a:cs typeface="Constantia"/>
              </a:rPr>
              <a:t>e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50" dirty="0">
                <a:latin typeface="Constantia"/>
                <a:cs typeface="Constantia"/>
              </a:rPr>
              <a:t>ç</a:t>
            </a:r>
            <a:r>
              <a:rPr sz="1600" spc="-5" dirty="0">
                <a:latin typeface="Constantia"/>
                <a:cs typeface="Constantia"/>
              </a:rPr>
              <a:t>eviri</a:t>
            </a:r>
            <a:r>
              <a:rPr sz="1600" spc="-15" dirty="0">
                <a:latin typeface="Constantia"/>
                <a:cs typeface="Constantia"/>
              </a:rPr>
              <a:t>n</a:t>
            </a:r>
            <a:r>
              <a:rPr sz="1600" spc="-5" dirty="0">
                <a:latin typeface="Constantia"/>
                <a:cs typeface="Constantia"/>
              </a:rPr>
              <a:t>in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he</a:t>
            </a:r>
            <a:r>
              <a:rPr sz="1600" spc="-15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e</a:t>
            </a:r>
            <a:r>
              <a:rPr sz="1600" spc="25" dirty="0">
                <a:latin typeface="Constantia"/>
                <a:cs typeface="Constantia"/>
              </a:rPr>
              <a:t>f</a:t>
            </a:r>
            <a:r>
              <a:rPr sz="1600" spc="-5" dirty="0">
                <a:latin typeface="Constantia"/>
                <a:cs typeface="Constantia"/>
              </a:rPr>
              <a:t>i,</a:t>
            </a:r>
            <a:r>
              <a:rPr sz="1600" spc="-15" dirty="0">
                <a:latin typeface="Constantia"/>
                <a:cs typeface="Constantia"/>
              </a:rPr>
              <a:t> p</a:t>
            </a:r>
            <a:r>
              <a:rPr sz="1600" spc="-30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og</a:t>
            </a:r>
            <a:r>
              <a:rPr sz="1600" spc="-30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am</a:t>
            </a:r>
            <a:r>
              <a:rPr sz="1600" spc="-15" dirty="0">
                <a:latin typeface="Constantia"/>
                <a:cs typeface="Constantia"/>
              </a:rPr>
              <a:t>c</a:t>
            </a:r>
            <a:r>
              <a:rPr sz="1600" spc="-5" dirty="0">
                <a:latin typeface="Constantia"/>
                <a:cs typeface="Constantia"/>
              </a:rPr>
              <a:t>ının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10" dirty="0">
                <a:latin typeface="Constantia"/>
                <a:cs typeface="Constantia"/>
              </a:rPr>
              <a:t>nl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10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ı</a:t>
            </a:r>
            <a:r>
              <a:rPr sz="1600" dirty="0">
                <a:latin typeface="Constantia"/>
                <a:cs typeface="Constantia"/>
              </a:rPr>
              <a:t>ğ</a:t>
            </a:r>
            <a:r>
              <a:rPr sz="1600" spc="-5" dirty="0">
                <a:latin typeface="Constantia"/>
                <a:cs typeface="Constantia"/>
              </a:rPr>
              <a:t>ı k</a:t>
            </a:r>
            <a:r>
              <a:rPr sz="1600" spc="-45" dirty="0">
                <a:latin typeface="Constantia"/>
                <a:cs typeface="Constantia"/>
              </a:rPr>
              <a:t>a</a:t>
            </a:r>
            <a:r>
              <a:rPr sz="1600" spc="-5" dirty="0">
                <a:latin typeface="Constantia"/>
                <a:cs typeface="Constantia"/>
              </a:rPr>
              <a:t>y</a:t>
            </a:r>
            <a:r>
              <a:rPr sz="1600" spc="-15" dirty="0">
                <a:latin typeface="Constantia"/>
                <a:cs typeface="Constantia"/>
              </a:rPr>
              <a:t>n</a:t>
            </a:r>
            <a:r>
              <a:rPr sz="1600" spc="-5" dirty="0">
                <a:latin typeface="Constantia"/>
                <a:cs typeface="Constantia"/>
              </a:rPr>
              <a:t>ak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45" dirty="0">
                <a:latin typeface="Constantia"/>
                <a:cs typeface="Constantia"/>
              </a:rPr>
              <a:t>k</a:t>
            </a:r>
            <a:r>
              <a:rPr sz="1600" spc="-5" dirty="0">
                <a:latin typeface="Constantia"/>
                <a:cs typeface="Constantia"/>
              </a:rPr>
              <a:t>o</a:t>
            </a:r>
            <a:r>
              <a:rPr sz="1600" spc="-15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un</a:t>
            </a:r>
            <a:r>
              <a:rPr sz="1600" spc="-15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25" dirty="0">
                <a:latin typeface="Constantia"/>
                <a:cs typeface="Constantia"/>
              </a:rPr>
              <a:t> </a:t>
            </a:r>
            <a:r>
              <a:rPr sz="1600" u="sng" spc="-400" dirty="0">
                <a:solidFill>
                  <a:srgbClr val="E1D600"/>
                </a:solidFill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E1D600"/>
                </a:solidFill>
                <a:latin typeface="Constantia"/>
                <a:cs typeface="Constantia"/>
                <a:hlinkClick r:id="rId3"/>
              </a:rPr>
              <a:t>işlem</a:t>
            </a:r>
            <a:r>
              <a:rPr sz="1600" u="sng" spc="-15" dirty="0">
                <a:solidFill>
                  <a:srgbClr val="E1D600"/>
                </a:solidFill>
                <a:latin typeface="Constantia"/>
                <a:cs typeface="Constantia"/>
                <a:hlinkClick r:id="rId3"/>
              </a:rPr>
              <a:t>c</a:t>
            </a:r>
            <a:r>
              <a:rPr sz="1600" u="sng" spc="-5" dirty="0">
                <a:solidFill>
                  <a:srgbClr val="E1D600"/>
                </a:solidFill>
                <a:latin typeface="Constantia"/>
                <a:cs typeface="Constantia"/>
                <a:hlinkClick r:id="rId3"/>
              </a:rPr>
              <a:t>inin</a:t>
            </a:r>
            <a:r>
              <a:rPr sz="1600" spc="-45" dirty="0">
                <a:solidFill>
                  <a:srgbClr val="E1D600"/>
                </a:solidFill>
                <a:latin typeface="Constantia"/>
                <a:cs typeface="Constantia"/>
                <a:hlinkClick r:id="rId3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10" dirty="0">
                <a:latin typeface="Constantia"/>
                <a:cs typeface="Constantia"/>
              </a:rPr>
              <a:t>nl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10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ı</a:t>
            </a:r>
            <a:r>
              <a:rPr sz="1600" dirty="0">
                <a:latin typeface="Constantia"/>
                <a:cs typeface="Constantia"/>
              </a:rPr>
              <a:t>ğ</a:t>
            </a:r>
            <a:r>
              <a:rPr sz="1600" spc="-5" dirty="0">
                <a:latin typeface="Constantia"/>
                <a:cs typeface="Constantia"/>
              </a:rPr>
              <a:t>ı 0 ile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1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en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oluşan </a:t>
            </a:r>
            <a:r>
              <a:rPr sz="1600" spc="-10" dirty="0">
                <a:latin typeface="Constantia"/>
                <a:cs typeface="Constantia"/>
              </a:rPr>
              <a:t>makin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ili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45" dirty="0">
                <a:latin typeface="Constantia"/>
                <a:cs typeface="Constantia"/>
              </a:rPr>
              <a:t>k</a:t>
            </a:r>
            <a:r>
              <a:rPr sz="1600" spc="-5" dirty="0">
                <a:latin typeface="Constantia"/>
                <a:cs typeface="Constantia"/>
              </a:rPr>
              <a:t>odu</a:t>
            </a:r>
            <a:r>
              <a:rPr sz="1600" spc="-10" dirty="0">
                <a:latin typeface="Constantia"/>
                <a:cs typeface="Constantia"/>
              </a:rPr>
              <a:t>n</a:t>
            </a:r>
            <a:r>
              <a:rPr sz="1600" spc="-5" dirty="0">
                <a:latin typeface="Constantia"/>
                <a:cs typeface="Constantia"/>
              </a:rPr>
              <a:t>u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ü</a:t>
            </a:r>
            <a:r>
              <a:rPr sz="1600" spc="-30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etmek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(</a:t>
            </a:r>
            <a:r>
              <a:rPr sz="1600" spc="-30" dirty="0">
                <a:latin typeface="Constantia"/>
                <a:cs typeface="Constantia"/>
              </a:rPr>
              <a:t>L</a:t>
            </a:r>
            <a:r>
              <a:rPr sz="1600" spc="-55" dirty="0">
                <a:latin typeface="Constantia"/>
                <a:cs typeface="Constantia"/>
              </a:rPr>
              <a:t>O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100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,ADD</a:t>
            </a:r>
            <a:r>
              <a:rPr sz="1600" spc="-45" dirty="0">
                <a:latin typeface="Constantia"/>
                <a:cs typeface="Constantia"/>
              </a:rPr>
              <a:t> v</a:t>
            </a:r>
            <a:r>
              <a:rPr sz="1600" spc="-5" dirty="0">
                <a:latin typeface="Constantia"/>
                <a:cs typeface="Constantia"/>
              </a:rPr>
              <a:t>e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S</a:t>
            </a:r>
            <a:r>
              <a:rPr sz="1600" spc="-25" dirty="0">
                <a:latin typeface="Constantia"/>
                <a:cs typeface="Constantia"/>
              </a:rPr>
              <a:t>T</a:t>
            </a:r>
            <a:r>
              <a:rPr sz="1600" spc="-5" dirty="0">
                <a:latin typeface="Constantia"/>
                <a:cs typeface="Constantia"/>
              </a:rPr>
              <a:t>OR </a:t>
            </a:r>
            <a:r>
              <a:rPr sz="1600" spc="-50" dirty="0">
                <a:latin typeface="Constantia"/>
                <a:cs typeface="Constantia"/>
              </a:rPr>
              <a:t>k</a:t>
            </a:r>
            <a:r>
              <a:rPr sz="1600" spc="-5" dirty="0">
                <a:latin typeface="Constantia"/>
                <a:cs typeface="Constantia"/>
              </a:rPr>
              <a:t>omutları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0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0</a:t>
            </a:r>
            <a:r>
              <a:rPr sz="1600" dirty="0">
                <a:latin typeface="Constantia"/>
                <a:cs typeface="Constantia"/>
              </a:rPr>
              <a:t>1</a:t>
            </a:r>
            <a:r>
              <a:rPr sz="1600" spc="-5" dirty="0">
                <a:latin typeface="Constantia"/>
                <a:cs typeface="Constantia"/>
              </a:rPr>
              <a:t>, 0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11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45" dirty="0">
                <a:latin typeface="Constantia"/>
                <a:cs typeface="Constantia"/>
              </a:rPr>
              <a:t>v</a:t>
            </a:r>
            <a:r>
              <a:rPr sz="1600" spc="-5" dirty="0">
                <a:latin typeface="Constantia"/>
                <a:cs typeface="Constantia"/>
              </a:rPr>
              <a:t>e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00</a:t>
            </a:r>
            <a:r>
              <a:rPr sz="1600" dirty="0">
                <a:latin typeface="Constantia"/>
                <a:cs typeface="Constantia"/>
              </a:rPr>
              <a:t>1</a:t>
            </a:r>
            <a:r>
              <a:rPr sz="1600" spc="-5" dirty="0">
                <a:latin typeface="Constantia"/>
                <a:cs typeface="Constantia"/>
              </a:rPr>
              <a:t>0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ola</a:t>
            </a:r>
            <a:r>
              <a:rPr sz="1600" spc="-35" dirty="0">
                <a:latin typeface="Constantia"/>
                <a:cs typeface="Constantia"/>
              </a:rPr>
              <a:t>r</a:t>
            </a:r>
            <a:r>
              <a:rPr sz="1600" spc="-5" dirty="0">
                <a:latin typeface="Constantia"/>
                <a:cs typeface="Constantia"/>
              </a:rPr>
              <a:t>ak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45" dirty="0">
                <a:latin typeface="Constantia"/>
                <a:cs typeface="Constantia"/>
              </a:rPr>
              <a:t>y</a:t>
            </a:r>
            <a:r>
              <a:rPr sz="1600" spc="-5" dirty="0">
                <a:latin typeface="Constantia"/>
                <a:cs typeface="Constantia"/>
              </a:rPr>
              <a:t>orum</a:t>
            </a:r>
            <a:r>
              <a:rPr sz="1600" spc="-15" dirty="0">
                <a:latin typeface="Constantia"/>
                <a:cs typeface="Constantia"/>
              </a:rPr>
              <a:t>l</a:t>
            </a:r>
            <a:r>
              <a:rPr sz="1600" spc="-5" dirty="0">
                <a:latin typeface="Constantia"/>
                <a:cs typeface="Constantia"/>
              </a:rPr>
              <a:t>anır)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500" spc="5" dirty="0">
                <a:solidFill>
                  <a:srgbClr val="0AD0D9"/>
                </a:solidFill>
                <a:latin typeface="Arial"/>
                <a:cs typeface="Arial"/>
              </a:rPr>
              <a:t>•	</a:t>
            </a:r>
            <a:r>
              <a:rPr sz="1600" spc="-5" dirty="0">
                <a:latin typeface="Constantia"/>
                <a:cs typeface="Constantia"/>
              </a:rPr>
              <a:t>0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01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01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00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0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0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0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0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500" spc="5" dirty="0">
                <a:solidFill>
                  <a:srgbClr val="0AD0D9"/>
                </a:solidFill>
                <a:latin typeface="Arial"/>
                <a:cs typeface="Arial"/>
              </a:rPr>
              <a:t>•	</a:t>
            </a:r>
            <a:r>
              <a:rPr sz="1600" spc="-5" dirty="0">
                <a:latin typeface="Constantia"/>
                <a:cs typeface="Constantia"/>
              </a:rPr>
              <a:t>0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11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 01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10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 0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0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0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500" spc="5" dirty="0">
                <a:solidFill>
                  <a:srgbClr val="0AD0D9"/>
                </a:solidFill>
                <a:latin typeface="Arial"/>
                <a:cs typeface="Arial"/>
              </a:rPr>
              <a:t>•	</a:t>
            </a:r>
            <a:r>
              <a:rPr sz="1600" spc="-5" dirty="0">
                <a:latin typeface="Constantia"/>
                <a:cs typeface="Constantia"/>
              </a:rPr>
              <a:t>0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10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 01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00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0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0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1</a:t>
            </a:r>
            <a:r>
              <a:rPr sz="1600" dirty="0">
                <a:latin typeface="Constantia"/>
                <a:cs typeface="Constantia"/>
              </a:rPr>
              <a:t>0</a:t>
            </a:r>
            <a:r>
              <a:rPr sz="1600" spc="-5" dirty="0">
                <a:latin typeface="Constantia"/>
                <a:cs typeface="Constantia"/>
              </a:rPr>
              <a:t>0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tabLst>
                <a:tab pos="998855" algn="l"/>
              </a:tabLst>
            </a:pPr>
            <a:r>
              <a:rPr sz="1500" spc="5" dirty="0">
                <a:solidFill>
                  <a:srgbClr val="0AD0D9"/>
                </a:solidFill>
                <a:latin typeface="Arial"/>
                <a:cs typeface="Arial"/>
              </a:rPr>
              <a:t>•	</a:t>
            </a:r>
            <a:r>
              <a:rPr sz="1600" spc="5" dirty="0">
                <a:latin typeface="Constantia"/>
                <a:cs typeface="Constantia"/>
              </a:rPr>
              <a:t>-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500" spc="5" dirty="0">
                <a:solidFill>
                  <a:srgbClr val="0AD0D9"/>
                </a:solidFill>
                <a:latin typeface="Arial"/>
                <a:cs typeface="Arial"/>
              </a:rPr>
              <a:t>•	</a:t>
            </a:r>
            <a:r>
              <a:rPr sz="1600" spc="-5" dirty="0">
                <a:latin typeface="Constantia"/>
                <a:cs typeface="Constantia"/>
              </a:rPr>
              <a:t>|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500" spc="5" dirty="0">
                <a:solidFill>
                  <a:srgbClr val="0AD0D9"/>
                </a:solidFill>
                <a:latin typeface="Arial"/>
                <a:cs typeface="Arial"/>
              </a:rPr>
              <a:t>•	</a:t>
            </a:r>
            <a:r>
              <a:rPr sz="1600" spc="-5" dirty="0">
                <a:latin typeface="Constantia"/>
                <a:cs typeface="Constantia"/>
              </a:rPr>
              <a:t>|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500" spc="5" dirty="0">
                <a:solidFill>
                  <a:srgbClr val="0AD0D9"/>
                </a:solidFill>
                <a:latin typeface="Arial"/>
                <a:cs typeface="Arial"/>
              </a:rPr>
              <a:t>•	</a:t>
            </a:r>
            <a:r>
              <a:rPr sz="1600" spc="-5" dirty="0">
                <a:latin typeface="Constantia"/>
                <a:cs typeface="Constantia"/>
              </a:rPr>
              <a:t>|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solidFill>
                  <a:srgbClr val="0AD0D9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5582818"/>
            <a:ext cx="24022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12925" algn="l"/>
              </a:tabLst>
            </a:pPr>
            <a:r>
              <a:rPr sz="1600" spc="-5" dirty="0">
                <a:latin typeface="Constantia"/>
                <a:cs typeface="Constantia"/>
              </a:rPr>
              <a:t>|</a:t>
            </a:r>
            <a:r>
              <a:rPr sz="1600" u="sng" spc="-5" dirty="0">
                <a:latin typeface="Constantia"/>
                <a:cs typeface="Constantia"/>
              </a:rPr>
              <a:t> 	</a:t>
            </a:r>
            <a:r>
              <a:rPr sz="1600" spc="-45" dirty="0">
                <a:latin typeface="Constantia"/>
                <a:cs typeface="Constantia"/>
              </a:rPr>
              <a:t>k</a:t>
            </a:r>
            <a:r>
              <a:rPr sz="1600" spc="-5" dirty="0">
                <a:latin typeface="Constantia"/>
                <a:cs typeface="Constantia"/>
              </a:rPr>
              <a:t>omut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Derl</a:t>
            </a:r>
            <a:r>
              <a:rPr spc="-55" dirty="0"/>
              <a:t>e</a:t>
            </a:r>
            <a:r>
              <a:rPr dirty="0"/>
              <a:t>yici</a:t>
            </a:r>
            <a:r>
              <a:rPr spc="-20" dirty="0"/>
              <a:t> </a:t>
            </a:r>
            <a:r>
              <a:rPr dirty="0"/>
              <a:t>Çe</a:t>
            </a:r>
            <a:r>
              <a:rPr spc="-15" dirty="0"/>
              <a:t>ş</a:t>
            </a:r>
            <a:r>
              <a:rPr dirty="0"/>
              <a:t>itleri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85939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Bi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lmak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rse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mutla</a:t>
            </a:r>
            <a:r>
              <a:rPr sz="2600" spc="-2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ley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 iht</a:t>
            </a:r>
            <a:r>
              <a:rPr sz="2600" spc="-30" dirty="0">
                <a:latin typeface="Constantia"/>
                <a:cs typeface="Constantia"/>
              </a:rPr>
              <a:t>iy</a:t>
            </a:r>
            <a:r>
              <a:rPr sz="2600" dirty="0">
                <a:latin typeface="Constantia"/>
                <a:cs typeface="Constantia"/>
              </a:rPr>
              <a:t>aç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dı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Örnek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beans</a:t>
            </a:r>
            <a:r>
              <a:rPr sz="2600" spc="90" dirty="0">
                <a:latin typeface="Constantia"/>
                <a:cs typeface="Constantia"/>
              </a:rPr>
              <a:t>(</a:t>
            </a:r>
            <a:r>
              <a:rPr sz="2600" dirty="0">
                <a:latin typeface="Constantia"/>
                <a:cs typeface="Constantia"/>
              </a:rPr>
              <a:t>j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a),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Dev(C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 </a:t>
            </a:r>
            <a:r>
              <a:rPr sz="2600" spc="-5" dirty="0">
                <a:latin typeface="Constantia"/>
                <a:cs typeface="Constantia"/>
              </a:rPr>
              <a:t>C++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Visual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Basic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Delphi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</a:t>
            </a:r>
            <a:r>
              <a:rPr sz="2600" spc="-3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..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erileb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2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7250" y="3857625"/>
            <a:ext cx="1798701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9001" y="3857625"/>
            <a:ext cx="1843024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3500" y="3786123"/>
            <a:ext cx="1571625" cy="1196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0875" y="3786123"/>
            <a:ext cx="1708150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72430" algn="l"/>
              </a:tabLst>
            </a:pPr>
            <a:r>
              <a:rPr sz="4500" dirty="0"/>
              <a:t>P</a:t>
            </a:r>
            <a:r>
              <a:rPr sz="4500" spc="-70" dirty="0"/>
              <a:t>r</a:t>
            </a:r>
            <a:r>
              <a:rPr sz="4500" dirty="0"/>
              <a:t>og</a:t>
            </a:r>
            <a:r>
              <a:rPr sz="4500" spc="-90" dirty="0"/>
              <a:t>r</a:t>
            </a:r>
            <a:r>
              <a:rPr sz="4500" dirty="0"/>
              <a:t>amla</a:t>
            </a:r>
            <a:r>
              <a:rPr sz="4500" spc="5" dirty="0"/>
              <a:t>m</a:t>
            </a:r>
            <a:r>
              <a:rPr sz="4500" dirty="0"/>
              <a:t>a</a:t>
            </a:r>
            <a:r>
              <a:rPr sz="4500" spc="-30" dirty="0"/>
              <a:t> </a:t>
            </a:r>
            <a:r>
              <a:rPr sz="4500" dirty="0"/>
              <a:t>Dillerinin	</a:t>
            </a:r>
            <a:r>
              <a:rPr sz="4500" spc="-345" dirty="0"/>
              <a:t>T</a:t>
            </a:r>
            <a:r>
              <a:rPr sz="4500" dirty="0"/>
              <a:t>arihçe</a:t>
            </a:r>
            <a:r>
              <a:rPr sz="4500" spc="10" dirty="0"/>
              <a:t>s</a:t>
            </a:r>
            <a:r>
              <a:rPr sz="4500" dirty="0"/>
              <a:t>i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4500" dirty="0"/>
              <a:t>1800’ler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92109" cy="324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5750" algn="l"/>
              </a:tabLst>
            </a:pP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30" dirty="0">
                <a:latin typeface="Constantia"/>
                <a:cs typeface="Constantia"/>
              </a:rPr>
              <a:t>L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ela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e,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Bern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ulli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lar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Cha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Babba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spc="-40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’ın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litik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nes</a:t>
            </a:r>
            <a:r>
              <a:rPr sz="2600" dirty="0">
                <a:latin typeface="Constantia"/>
                <a:cs typeface="Constantia"/>
              </a:rPr>
              <a:t>i (An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ytica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Eng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ne</a:t>
            </a:r>
            <a:r>
              <a:rPr sz="2600" dirty="0">
                <a:latin typeface="Constantia"/>
                <a:cs typeface="Constantia"/>
              </a:rPr>
              <a:t>) </a:t>
            </a:r>
            <a:r>
              <a:rPr sz="2600" spc="-5" dirty="0">
                <a:latin typeface="Constantia"/>
                <a:cs typeface="Constantia"/>
              </a:rPr>
              <a:t>ile </a:t>
            </a:r>
            <a:r>
              <a:rPr sz="2600" dirty="0">
                <a:latin typeface="Constantia"/>
                <a:cs typeface="Constantia"/>
              </a:rPr>
              <a:t>hesapla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ması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</a:t>
            </a:r>
            <a:r>
              <a:rPr sz="2600" spc="-3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eliştirm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şti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24828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Bu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hesa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lama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emi,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ok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tarih</a:t>
            </a:r>
            <a:r>
              <a:rPr sz="2600" spc="-1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 dü</a:t>
            </a: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adaki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ilk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lgis</a:t>
            </a:r>
            <a:r>
              <a:rPr sz="2600" spc="-6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amı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 de</a:t>
            </a:r>
            <a:r>
              <a:rPr sz="2600" spc="-65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lend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rilse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de, b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har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enerjisi ile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çalışan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anal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tik maki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çin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bu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em,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aslı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 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ile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değild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80" dirty="0"/>
              <a:t>Y</a:t>
            </a:r>
            <a:r>
              <a:rPr dirty="0"/>
              <a:t>oruml</a:t>
            </a:r>
            <a:r>
              <a:rPr spc="-110" dirty="0"/>
              <a:t>a</a:t>
            </a:r>
            <a:r>
              <a:rPr dirty="0"/>
              <a:t>yıcı(i</a:t>
            </a:r>
            <a:r>
              <a:rPr spc="-50" dirty="0"/>
              <a:t>n</a:t>
            </a:r>
            <a:r>
              <a:rPr spc="-45" dirty="0"/>
              <a:t>t</a:t>
            </a:r>
            <a:r>
              <a:rPr dirty="0"/>
              <a:t>e</a:t>
            </a:r>
            <a:r>
              <a:rPr spc="-15" dirty="0"/>
              <a:t>r</a:t>
            </a:r>
            <a:r>
              <a:rPr dirty="0"/>
              <a:t>p</a:t>
            </a:r>
            <a:r>
              <a:rPr spc="-70" dirty="0"/>
              <a:t>r</a:t>
            </a:r>
            <a:r>
              <a:rPr spc="-35" dirty="0"/>
              <a:t>e</a:t>
            </a:r>
            <a:r>
              <a:rPr spc="-55" dirty="0"/>
              <a:t>t</a:t>
            </a:r>
            <a:r>
              <a:rPr dirty="0"/>
              <a:t>e</a:t>
            </a:r>
            <a:r>
              <a:rPr spc="-15" dirty="0"/>
              <a:t>r</a:t>
            </a:r>
            <a:r>
              <a:rPr dirty="0"/>
              <a:t>)</a:t>
            </a:r>
            <a:r>
              <a:rPr spc="-45" dirty="0"/>
              <a:t> </a:t>
            </a:r>
            <a:r>
              <a:rPr dirty="0"/>
              <a:t>nedi</a:t>
            </a:r>
            <a:r>
              <a:rPr spc="-15" dirty="0"/>
              <a:t>r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456805" cy="1202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b="1" spc="-204" dirty="0">
                <a:latin typeface="Constantia"/>
                <a:cs typeface="Constantia"/>
              </a:rPr>
              <a:t>Y</a:t>
            </a:r>
            <a:r>
              <a:rPr sz="2600" b="1" dirty="0">
                <a:latin typeface="Constantia"/>
                <a:cs typeface="Constantia"/>
              </a:rPr>
              <a:t>oru</a:t>
            </a:r>
            <a:r>
              <a:rPr sz="2600" b="1" spc="-10" dirty="0">
                <a:latin typeface="Constantia"/>
                <a:cs typeface="Constantia"/>
              </a:rPr>
              <a:t>m</a:t>
            </a:r>
            <a:r>
              <a:rPr sz="2600" b="1" dirty="0">
                <a:latin typeface="Constantia"/>
                <a:cs typeface="Constantia"/>
              </a:rPr>
              <a:t>l</a:t>
            </a:r>
            <a:r>
              <a:rPr sz="2600" b="1" spc="-60" dirty="0">
                <a:latin typeface="Constantia"/>
                <a:cs typeface="Constantia"/>
              </a:rPr>
              <a:t>a</a:t>
            </a:r>
            <a:r>
              <a:rPr sz="2600" b="1" dirty="0">
                <a:latin typeface="Constantia"/>
                <a:cs typeface="Constantia"/>
              </a:rPr>
              <a:t>yıcı</a:t>
            </a:r>
            <a:r>
              <a:rPr sz="2600" b="1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er),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"/>
              <a:buChar char=""/>
              <a:tabLst>
                <a:tab pos="653415" algn="l"/>
              </a:tabLst>
            </a:pPr>
            <a:r>
              <a:rPr sz="2400" u="heavy" spc="-5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k</a:t>
            </a:r>
            <a:r>
              <a:rPr sz="2400" u="heavy" spc="-55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a</a:t>
            </a:r>
            <a:r>
              <a:rPr sz="2400" u="heavy" spc="-5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ynak</a:t>
            </a:r>
            <a:r>
              <a:rPr sz="2400" u="heavy" spc="-25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 </a:t>
            </a:r>
            <a:r>
              <a:rPr sz="2400" u="heavy" spc="-55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k</a:t>
            </a:r>
            <a:r>
              <a:rPr sz="2400" u="heavy" spc="-5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o</a:t>
            </a:r>
            <a:r>
              <a:rPr sz="2400" u="heavy" spc="-15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d</a:t>
            </a:r>
            <a:r>
              <a:rPr sz="2400" u="heavy" spc="-5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un</a:t>
            </a:r>
            <a:r>
              <a:rPr sz="2400" u="heavy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u</a:t>
            </a:r>
            <a:r>
              <a:rPr sz="2400" spc="-60" dirty="0">
                <a:solidFill>
                  <a:srgbClr val="E1D600"/>
                </a:solidFill>
                <a:latin typeface="Constantia"/>
                <a:cs typeface="Constantia"/>
                <a:hlinkClick r:id="rId2"/>
              </a:rPr>
              <a:t> </a:t>
            </a:r>
            <a:r>
              <a:rPr sz="2400" dirty="0">
                <a:latin typeface="Constantia"/>
                <a:cs typeface="Constantia"/>
              </a:rPr>
              <a:t>sat</a:t>
            </a:r>
            <a:r>
              <a:rPr sz="2400" spc="5" dirty="0">
                <a:latin typeface="Constantia"/>
                <a:cs typeface="Constantia"/>
              </a:rPr>
              <a:t>ı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sat</a:t>
            </a:r>
            <a:r>
              <a:rPr sz="2400" spc="5" dirty="0">
                <a:latin typeface="Constantia"/>
                <a:cs typeface="Constantia"/>
              </a:rPr>
              <a:t>ı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u="heavy" spc="-5" dirty="0">
                <a:solidFill>
                  <a:srgbClr val="E1D600"/>
                </a:solidFill>
                <a:latin typeface="Constantia"/>
                <a:cs typeface="Constantia"/>
                <a:hlinkClick r:id="rId3"/>
              </a:rPr>
              <a:t>makin</a:t>
            </a:r>
            <a:r>
              <a:rPr sz="2400" u="heavy" dirty="0">
                <a:solidFill>
                  <a:srgbClr val="E1D600"/>
                </a:solidFill>
                <a:latin typeface="Constantia"/>
                <a:cs typeface="Constantia"/>
                <a:hlinkClick r:id="rId3"/>
              </a:rPr>
              <a:t>e</a:t>
            </a:r>
            <a:r>
              <a:rPr sz="2400" u="heavy" spc="-60" dirty="0">
                <a:solidFill>
                  <a:srgbClr val="E1D600"/>
                </a:solidFill>
                <a:latin typeface="Constantia"/>
                <a:cs typeface="Constantia"/>
                <a:hlinkClick r:id="rId3"/>
              </a:rPr>
              <a:t> </a:t>
            </a:r>
            <a:r>
              <a:rPr sz="2400" u="heavy" spc="-55" dirty="0">
                <a:solidFill>
                  <a:srgbClr val="E1D600"/>
                </a:solidFill>
                <a:latin typeface="Constantia"/>
                <a:cs typeface="Constantia"/>
                <a:hlinkClick r:id="rId3"/>
              </a:rPr>
              <a:t>k</a:t>
            </a:r>
            <a:r>
              <a:rPr sz="2400" u="heavy" spc="-5" dirty="0">
                <a:solidFill>
                  <a:srgbClr val="E1D600"/>
                </a:solidFill>
                <a:latin typeface="Constantia"/>
                <a:cs typeface="Constantia"/>
                <a:hlinkClick r:id="rId3"/>
              </a:rPr>
              <a:t>o</a:t>
            </a:r>
            <a:r>
              <a:rPr sz="2400" u="heavy" spc="-15" dirty="0">
                <a:solidFill>
                  <a:srgbClr val="E1D600"/>
                </a:solidFill>
                <a:latin typeface="Constantia"/>
                <a:cs typeface="Constantia"/>
                <a:hlinkClick r:id="rId3"/>
              </a:rPr>
              <a:t>d</a:t>
            </a:r>
            <a:r>
              <a:rPr sz="2400" u="heavy" spc="-5" dirty="0">
                <a:solidFill>
                  <a:srgbClr val="E1D600"/>
                </a:solidFill>
                <a:latin typeface="Constantia"/>
                <a:cs typeface="Constantia"/>
                <a:hlinkClick r:id="rId3"/>
              </a:rPr>
              <a:t>un</a:t>
            </a:r>
            <a:r>
              <a:rPr sz="2400" u="heavy" dirty="0">
                <a:solidFill>
                  <a:srgbClr val="E1D600"/>
                </a:solidFill>
                <a:latin typeface="Constantia"/>
                <a:cs typeface="Constantia"/>
                <a:hlinkClick r:id="rId3"/>
              </a:rPr>
              <a:t>a</a:t>
            </a:r>
            <a:r>
              <a:rPr sz="2400" spc="-110" dirty="0">
                <a:solidFill>
                  <a:srgbClr val="E1D600"/>
                </a:solidFill>
                <a:latin typeface="Constantia"/>
                <a:cs typeface="Constantia"/>
                <a:hlinkClick r:id="rId3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ç</a:t>
            </a:r>
            <a:r>
              <a:rPr sz="2400" dirty="0">
                <a:latin typeface="Constantia"/>
                <a:cs typeface="Constantia"/>
              </a:rPr>
              <a:t>evi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 çalışt</a:t>
            </a:r>
            <a:r>
              <a:rPr sz="2400" spc="5" dirty="0">
                <a:latin typeface="Constantia"/>
                <a:cs typeface="Constantia"/>
              </a:rPr>
              <a:t>ı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u="heavy" spc="-600" dirty="0">
                <a:solidFill>
                  <a:srgbClr val="E1D600"/>
                </a:solidFill>
                <a:latin typeface="Times New Roman"/>
                <a:cs typeface="Times New Roman"/>
              </a:rPr>
              <a:t> </a:t>
            </a:r>
            <a:r>
              <a:rPr sz="2400" u="heavy" spc="-30" dirty="0">
                <a:solidFill>
                  <a:srgbClr val="E1D600"/>
                </a:solidFill>
                <a:latin typeface="Constantia"/>
                <a:cs typeface="Constantia"/>
                <a:hlinkClick r:id="rId4"/>
              </a:rPr>
              <a:t>y</a:t>
            </a:r>
            <a:r>
              <a:rPr sz="2400" u="heavy" dirty="0">
                <a:solidFill>
                  <a:srgbClr val="E1D600"/>
                </a:solidFill>
                <a:latin typeface="Constantia"/>
                <a:cs typeface="Constantia"/>
                <a:hlinkClick r:id="rId4"/>
              </a:rPr>
              <a:t>azılım</a:t>
            </a:r>
            <a:r>
              <a:rPr sz="2400" spc="-80" dirty="0">
                <a:solidFill>
                  <a:srgbClr val="E1D600"/>
                </a:solidFill>
                <a:latin typeface="Constantia"/>
                <a:cs typeface="Constantia"/>
                <a:hlinkClick r:id="rId4"/>
              </a:rPr>
              <a:t> </a:t>
            </a:r>
            <a:r>
              <a:rPr sz="2400" dirty="0">
                <a:latin typeface="Constantia"/>
                <a:cs typeface="Constantia"/>
              </a:rPr>
              <a:t>türüne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erilen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ad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ı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93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Derl</a:t>
            </a:r>
            <a:r>
              <a:rPr sz="3600" b="1" spc="-30" dirty="0">
                <a:latin typeface="Calibri"/>
                <a:cs typeface="Calibri"/>
              </a:rPr>
              <a:t>e</a:t>
            </a:r>
            <a:r>
              <a:rPr sz="3600" b="1" dirty="0">
                <a:latin typeface="Calibri"/>
                <a:cs typeface="Calibri"/>
              </a:rPr>
              <a:t>yici</a:t>
            </a:r>
            <a:r>
              <a:rPr sz="3600" b="1" spc="5" dirty="0">
                <a:latin typeface="Calibri"/>
                <a:cs typeface="Calibri"/>
              </a:rPr>
              <a:t>l</a:t>
            </a:r>
            <a:r>
              <a:rPr sz="3600" b="1" dirty="0">
                <a:latin typeface="Calibri"/>
                <a:cs typeface="Calibri"/>
              </a:rPr>
              <a:t>er (</a:t>
            </a:r>
            <a:r>
              <a:rPr sz="3600" b="1" spc="-15" dirty="0">
                <a:latin typeface="Calibri"/>
                <a:cs typeface="Calibri"/>
              </a:rPr>
              <a:t>c</a:t>
            </a:r>
            <a:r>
              <a:rPr sz="3600" b="1" dirty="0">
                <a:latin typeface="Calibri"/>
                <a:cs typeface="Calibri"/>
              </a:rPr>
              <a:t>ompiler) ile </a:t>
            </a:r>
            <a:r>
              <a:rPr sz="3600" b="1" spc="-280" dirty="0">
                <a:latin typeface="Calibri"/>
                <a:cs typeface="Calibri"/>
              </a:rPr>
              <a:t>Y</a:t>
            </a:r>
            <a:r>
              <a:rPr sz="3600" b="1" dirty="0">
                <a:latin typeface="Calibri"/>
                <a:cs typeface="Calibri"/>
              </a:rPr>
              <a:t>oruml</a:t>
            </a:r>
            <a:r>
              <a:rPr sz="3600" b="1" spc="-60" dirty="0">
                <a:latin typeface="Calibri"/>
                <a:cs typeface="Calibri"/>
              </a:rPr>
              <a:t>a</a:t>
            </a:r>
            <a:r>
              <a:rPr sz="3600" b="1" dirty="0">
                <a:latin typeface="Calibri"/>
                <a:cs typeface="Calibri"/>
              </a:rPr>
              <a:t>yıcı</a:t>
            </a:r>
            <a:r>
              <a:rPr sz="3600" b="1" spc="5" dirty="0">
                <a:latin typeface="Calibri"/>
                <a:cs typeface="Calibri"/>
              </a:rPr>
              <a:t>l</a:t>
            </a:r>
            <a:r>
              <a:rPr sz="3600" b="1" dirty="0">
                <a:latin typeface="Calibri"/>
                <a:cs typeface="Calibri"/>
              </a:rPr>
              <a:t>ar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(I</a:t>
            </a:r>
            <a:r>
              <a:rPr sz="3600" b="1" spc="-50" dirty="0">
                <a:latin typeface="Calibri"/>
                <a:cs typeface="Calibri"/>
              </a:rPr>
              <a:t>n</a:t>
            </a:r>
            <a:r>
              <a:rPr sz="3600" b="1" spc="-55" dirty="0">
                <a:latin typeface="Calibri"/>
                <a:cs typeface="Calibri"/>
              </a:rPr>
              <a:t>t</a:t>
            </a:r>
            <a:r>
              <a:rPr sz="3600" b="1" dirty="0">
                <a:latin typeface="Calibri"/>
                <a:cs typeface="Calibri"/>
              </a:rPr>
              <a:t>erp</a:t>
            </a:r>
            <a:r>
              <a:rPr sz="3600" b="1" spc="-30" dirty="0">
                <a:latin typeface="Calibri"/>
                <a:cs typeface="Calibri"/>
              </a:rPr>
              <a:t>re</a:t>
            </a:r>
            <a:r>
              <a:rPr sz="3600" b="1" spc="-55" dirty="0">
                <a:latin typeface="Calibri"/>
                <a:cs typeface="Calibri"/>
              </a:rPr>
              <a:t>t</a:t>
            </a:r>
            <a:r>
              <a:rPr sz="3600" b="1" dirty="0">
                <a:latin typeface="Calibri"/>
                <a:cs typeface="Calibri"/>
              </a:rPr>
              <a:t>er)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</a:t>
            </a:r>
            <a:r>
              <a:rPr sz="3600" b="1" spc="-85" dirty="0">
                <a:latin typeface="Calibri"/>
                <a:cs typeface="Calibri"/>
              </a:rPr>
              <a:t>r</a:t>
            </a:r>
            <a:r>
              <a:rPr sz="3600" b="1" dirty="0">
                <a:latin typeface="Calibri"/>
                <a:cs typeface="Calibri"/>
              </a:rPr>
              <a:t>asındaki </a:t>
            </a:r>
            <a:r>
              <a:rPr sz="3600" b="1" spc="-65" dirty="0">
                <a:latin typeface="Calibri"/>
                <a:cs typeface="Calibri"/>
              </a:rPr>
              <a:t>f</a:t>
            </a:r>
            <a:r>
              <a:rPr sz="3600" b="1" dirty="0">
                <a:latin typeface="Calibri"/>
                <a:cs typeface="Calibri"/>
              </a:rPr>
              <a:t>arklar: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2096643"/>
            <a:ext cx="8019415" cy="3719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226060" indent="-274320">
              <a:lnSpc>
                <a:spcPct val="80000"/>
              </a:lnSpc>
            </a:pPr>
            <a:r>
              <a:rPr sz="2000" dirty="0">
                <a:latin typeface="Constantia"/>
                <a:cs typeface="Constantia"/>
              </a:rPr>
              <a:t>Basi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spc="-40" dirty="0">
                <a:latin typeface="Constantia"/>
                <a:cs typeface="Constantia"/>
              </a:rPr>
              <a:t>ç</a:t>
            </a:r>
            <a:r>
              <a:rPr sz="2000" dirty="0">
                <a:latin typeface="Constantia"/>
                <a:cs typeface="Constantia"/>
              </a:rPr>
              <a:t>e,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bir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k</a:t>
            </a:r>
            <a:r>
              <a:rPr sz="2000" spc="-45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ak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odu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hedef</a:t>
            </a:r>
            <a:r>
              <a:rPr sz="2000" spc="55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oda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ç</a:t>
            </a:r>
            <a:r>
              <a:rPr sz="2000" dirty="0">
                <a:latin typeface="Constantia"/>
                <a:cs typeface="Constantia"/>
              </a:rPr>
              <a:t>evi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dik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son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çalıştı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 dol</a:t>
            </a:r>
            <a:r>
              <a:rPr sz="2000" spc="-40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25" dirty="0">
                <a:latin typeface="Constantia"/>
                <a:cs typeface="Constantia"/>
              </a:rPr>
              <a:t>ı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oddaki hat</a:t>
            </a:r>
            <a:r>
              <a:rPr sz="2000" spc="-10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ları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alama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işlemini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odun </a:t>
            </a:r>
            <a:r>
              <a:rPr sz="2000" spc="-3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leştirilmesi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i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daha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od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çal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ştırmadan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ç</a:t>
            </a:r>
            <a:r>
              <a:rPr sz="2000" dirty="0">
                <a:latin typeface="Constantia"/>
                <a:cs typeface="Constantia"/>
              </a:rPr>
              <a:t>evir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cile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ley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ci, </a:t>
            </a:r>
            <a:r>
              <a:rPr sz="2000" spc="-4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odu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satır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satır</a:t>
            </a:r>
            <a:r>
              <a:rPr sz="2000" spc="-155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blo</a:t>
            </a:r>
            <a:r>
              <a:rPr sz="2000" spc="-1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lar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halinde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çalıştırıp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sı</a:t>
            </a:r>
            <a:r>
              <a:rPr sz="2000" spc="-3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ası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elme</a:t>
            </a:r>
            <a:r>
              <a:rPr sz="2000" spc="-5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satı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ları hiç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çalıştırm</a:t>
            </a:r>
            <a:r>
              <a:rPr sz="2000" spc="-40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bu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satı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daki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hataları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hiçbir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zaman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ö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eme</a:t>
            </a:r>
            <a:r>
              <a:rPr sz="2000" spc="-5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 </a:t>
            </a:r>
            <a:r>
              <a:rPr sz="2000" spc="-4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odun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bütününe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ait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leştir</a:t>
            </a:r>
            <a:r>
              <a:rPr sz="2000" spc="5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eleri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am</a:t>
            </a:r>
            <a:r>
              <a:rPr sz="2000" spc="-40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ç</a:t>
            </a:r>
            <a:r>
              <a:rPr sz="2000" dirty="0">
                <a:latin typeface="Constantia"/>
                <a:cs typeface="Constantia"/>
              </a:rPr>
              <a:t>eviricile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 </a:t>
            </a:r>
            <a:r>
              <a:rPr sz="2000" spc="-55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oruml</a:t>
            </a:r>
            <a:r>
              <a:rPr sz="2000" spc="-40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cı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(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erp</a:t>
            </a:r>
            <a:r>
              <a:rPr sz="2000" spc="-3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er)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adı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erilmek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edi</a:t>
            </a:r>
            <a:r>
              <a:rPr sz="2000" spc="-18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287020" marR="5080" indent="-274320">
              <a:lnSpc>
                <a:spcPct val="80000"/>
              </a:lnSpc>
              <a:spcBef>
                <a:spcPts val="480"/>
              </a:spcBef>
            </a:pPr>
            <a:r>
              <a:rPr sz="2000" dirty="0">
                <a:latin typeface="Constantia"/>
                <a:cs typeface="Constantia"/>
              </a:rPr>
              <a:t>Genel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k</a:t>
            </a:r>
            <a:r>
              <a:rPr sz="2000" spc="-10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nı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ın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ersine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bir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dilin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2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ley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ci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5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oruml</a:t>
            </a:r>
            <a:r>
              <a:rPr sz="2000" spc="-40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cı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ö</a:t>
            </a:r>
            <a:r>
              <a:rPr sz="2000" spc="-15" dirty="0">
                <a:latin typeface="Constantia"/>
                <a:cs typeface="Constantia"/>
              </a:rPr>
              <a:t>z</a:t>
            </a:r>
            <a:r>
              <a:rPr sz="2000" dirty="0">
                <a:latin typeface="Constantia"/>
                <a:cs typeface="Constantia"/>
              </a:rPr>
              <a:t>elliği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5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tu</a:t>
            </a:r>
            <a:r>
              <a:rPr sz="2000" spc="-18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 </a:t>
            </a:r>
            <a:r>
              <a:rPr sz="2000" spc="-135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i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dili 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çin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sade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ley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cisi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bulu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bir</a:t>
            </a:r>
            <a:r>
              <a:rPr sz="2000" spc="-1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dildir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demek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lış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ol</a:t>
            </a:r>
            <a:r>
              <a:rPr sz="2000" spc="-10" dirty="0">
                <a:latin typeface="Constantia"/>
                <a:cs typeface="Constantia"/>
              </a:rPr>
              <a:t>u</a:t>
            </a:r>
            <a:r>
              <a:rPr sz="2000" spc="-18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 Bu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durum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bütün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diller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iç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40" dirty="0">
                <a:latin typeface="Constantia"/>
                <a:cs typeface="Constantia"/>
              </a:rPr>
              <a:t>ç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lidi</a:t>
            </a:r>
            <a:r>
              <a:rPr sz="2000" spc="-18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H</a:t>
            </a:r>
            <a:r>
              <a:rPr sz="2000" dirty="0">
                <a:latin typeface="Constantia"/>
                <a:cs typeface="Constantia"/>
              </a:rPr>
              <a:t>er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dil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iç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n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bir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2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ley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ci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55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oruml</a:t>
            </a:r>
            <a:r>
              <a:rPr sz="2000" spc="-40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cı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tasa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lanab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li</a:t>
            </a:r>
            <a:r>
              <a:rPr sz="2000" spc="-18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5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daha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enel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bir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ba</a:t>
            </a:r>
            <a:r>
              <a:rPr sz="2000" spc="-1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ışla, her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dilin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aslında </a:t>
            </a:r>
            <a:r>
              <a:rPr sz="2000" spc="-55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oruml</a:t>
            </a:r>
            <a:r>
              <a:rPr sz="2000" spc="-40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cı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(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erp</a:t>
            </a:r>
            <a:r>
              <a:rPr sz="2000" spc="-3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er)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ısında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bir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çalışma</a:t>
            </a:r>
            <a:r>
              <a:rPr sz="2000" spc="5" dirty="0">
                <a:latin typeface="Constantia"/>
                <a:cs typeface="Constantia"/>
              </a:rPr>
              <a:t>s</a:t>
            </a:r>
            <a:r>
              <a:rPr sz="2000" dirty="0">
                <a:latin typeface="Constantia"/>
                <a:cs typeface="Constantia"/>
              </a:rPr>
              <a:t>ı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olduğunu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25" dirty="0">
                <a:latin typeface="Constantia"/>
                <a:cs typeface="Constantia"/>
              </a:rPr>
              <a:t>ö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lemek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anl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ş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olmaz.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10" dirty="0">
                <a:latin typeface="Constantia"/>
                <a:cs typeface="Constantia"/>
              </a:rPr>
              <a:t>o</a:t>
            </a:r>
            <a:r>
              <a:rPr sz="2000" dirty="0">
                <a:latin typeface="Constantia"/>
                <a:cs typeface="Constantia"/>
              </a:rPr>
              <a:t>nuçta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bilgis</a:t>
            </a:r>
            <a:r>
              <a:rPr sz="2000" spc="-40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arın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işlemcisinde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anl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k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ola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ak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ek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bir işlem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ıl</a:t>
            </a:r>
            <a:r>
              <a:rPr sz="2000" spc="-10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bilme</a:t>
            </a:r>
            <a:r>
              <a:rPr sz="2000" spc="-10" dirty="0">
                <a:latin typeface="Constantia"/>
                <a:cs typeface="Constantia"/>
              </a:rPr>
              <a:t>k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edir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çal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şması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is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enen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od,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işlemc</a:t>
            </a:r>
            <a:r>
              <a:rPr sz="2000" spc="-30" dirty="0">
                <a:latin typeface="Constantia"/>
                <a:cs typeface="Constantia"/>
              </a:rPr>
              <a:t>i</a:t>
            </a:r>
            <a:r>
              <a:rPr sz="2000" spc="-55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sı</a:t>
            </a:r>
            <a:r>
              <a:rPr sz="2000" spc="-40" dirty="0">
                <a:latin typeface="Constantia"/>
                <a:cs typeface="Constantia"/>
              </a:rPr>
              <a:t>ra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la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erile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ek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satır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satır</a:t>
            </a:r>
            <a:r>
              <a:rPr sz="2000" spc="-1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çalıştırılac</a:t>
            </a:r>
            <a:r>
              <a:rPr sz="2000" spc="-10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kt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spc="-18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5" dirty="0">
                <a:latin typeface="Calibri"/>
                <a:cs typeface="Calibri"/>
              </a:rPr>
              <a:t>P</a:t>
            </a:r>
            <a:r>
              <a:rPr sz="4500" spc="-75" dirty="0">
                <a:latin typeface="Calibri"/>
                <a:cs typeface="Calibri"/>
              </a:rPr>
              <a:t>r</a:t>
            </a:r>
            <a:r>
              <a:rPr sz="4500" spc="-10" dirty="0">
                <a:latin typeface="Calibri"/>
                <a:cs typeface="Calibri"/>
              </a:rPr>
              <a:t>og</a:t>
            </a:r>
            <a:r>
              <a:rPr sz="4500" spc="-90" dirty="0">
                <a:latin typeface="Calibri"/>
                <a:cs typeface="Calibri"/>
              </a:rPr>
              <a:t>r</a:t>
            </a:r>
            <a:r>
              <a:rPr sz="4500" dirty="0">
                <a:latin typeface="Calibri"/>
                <a:cs typeface="Calibri"/>
              </a:rPr>
              <a:t>amla</a:t>
            </a:r>
            <a:r>
              <a:rPr sz="4500" spc="10" dirty="0">
                <a:latin typeface="Calibri"/>
                <a:cs typeface="Calibri"/>
              </a:rPr>
              <a:t>m</a:t>
            </a:r>
            <a:r>
              <a:rPr sz="4500" dirty="0">
                <a:latin typeface="Calibri"/>
                <a:cs typeface="Calibri"/>
              </a:rPr>
              <a:t>a</a:t>
            </a:r>
            <a:r>
              <a:rPr sz="4500" spc="-30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Dillerinin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dirty="0"/>
              <a:t>Sını</a:t>
            </a:r>
            <a:r>
              <a:rPr sz="4500" spc="-15" dirty="0"/>
              <a:t>f</a:t>
            </a:r>
            <a:r>
              <a:rPr sz="4500" dirty="0"/>
              <a:t>landırılması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47217" y="1851152"/>
            <a:ext cx="7971155" cy="427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181"/>
              <a:buFont typeface="Arial"/>
              <a:buChar char="•"/>
              <a:tabLst>
                <a:tab pos="287020" algn="l"/>
              </a:tabLst>
            </a:pP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og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lama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dilleri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k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di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aların</a:t>
            </a:r>
            <a:r>
              <a:rPr sz="2200" dirty="0">
                <a:latin typeface="Constantia"/>
                <a:cs typeface="Constantia"/>
              </a:rPr>
              <a:t>d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sını</a:t>
            </a:r>
            <a:r>
              <a:rPr sz="2200" spc="160" dirty="0">
                <a:latin typeface="Constantia"/>
                <a:cs typeface="Constantia"/>
              </a:rPr>
              <a:t>f</a:t>
            </a:r>
            <a:r>
              <a:rPr sz="2200" spc="-5" dirty="0">
                <a:latin typeface="Constantia"/>
                <a:cs typeface="Constantia"/>
              </a:rPr>
              <a:t>la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yrılmışla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dı</a:t>
            </a:r>
            <a:r>
              <a:rPr sz="2200" spc="-19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652780" marR="354965" lvl="1" indent="-274320">
              <a:lnSpc>
                <a:spcPct val="90000"/>
              </a:lnSpc>
              <a:spcBef>
                <a:spcPts val="484"/>
              </a:spcBef>
              <a:buClr>
                <a:srgbClr val="0AD0D9"/>
              </a:buClr>
              <a:buSzPct val="85000"/>
              <a:buFont typeface="Arial"/>
              <a:buChar char="•"/>
              <a:tabLst>
                <a:tab pos="652780" algn="l"/>
              </a:tabLst>
            </a:pPr>
            <a:r>
              <a:rPr sz="2000" b="1" i="1" spc="-25" dirty="0">
                <a:latin typeface="Constantia"/>
                <a:cs typeface="Constantia"/>
              </a:rPr>
              <a:t>İ</a:t>
            </a:r>
            <a:r>
              <a:rPr sz="2000" b="1" i="1" dirty="0">
                <a:latin typeface="Constantia"/>
                <a:cs typeface="Constantia"/>
              </a:rPr>
              <a:t>nsanın en</a:t>
            </a:r>
            <a:r>
              <a:rPr sz="2000" b="1" i="1" spc="-5" dirty="0">
                <a:latin typeface="Constantia"/>
                <a:cs typeface="Constantia"/>
              </a:rPr>
              <a:t> </a:t>
            </a:r>
            <a:r>
              <a:rPr sz="2000" b="1" i="1" spc="-25" dirty="0">
                <a:latin typeface="Constantia"/>
                <a:cs typeface="Constantia"/>
              </a:rPr>
              <a:t>z</a:t>
            </a:r>
            <a:r>
              <a:rPr sz="2000" b="1" i="1" dirty="0">
                <a:latin typeface="Constantia"/>
                <a:cs typeface="Constantia"/>
              </a:rPr>
              <a:t>or</a:t>
            </a:r>
            <a:r>
              <a:rPr sz="2000" b="1" i="1" spc="-10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öğ</a:t>
            </a:r>
            <a:r>
              <a:rPr sz="2000" b="1" i="1" spc="-35" dirty="0">
                <a:latin typeface="Constantia"/>
                <a:cs typeface="Constantia"/>
              </a:rPr>
              <a:t>r</a:t>
            </a:r>
            <a:r>
              <a:rPr sz="2000" b="1" i="1" dirty="0">
                <a:latin typeface="Constantia"/>
                <a:cs typeface="Constantia"/>
              </a:rPr>
              <a:t>en</a:t>
            </a:r>
            <a:r>
              <a:rPr sz="2000" b="1" i="1" spc="-15" dirty="0">
                <a:latin typeface="Constantia"/>
                <a:cs typeface="Constantia"/>
              </a:rPr>
              <a:t>e</a:t>
            </a:r>
            <a:r>
              <a:rPr sz="2000" b="1" i="1" dirty="0">
                <a:latin typeface="Constantia"/>
                <a:cs typeface="Constantia"/>
              </a:rPr>
              <a:t>bile</a:t>
            </a:r>
            <a:r>
              <a:rPr sz="2000" b="1" i="1" spc="-10" dirty="0">
                <a:latin typeface="Constantia"/>
                <a:cs typeface="Constantia"/>
              </a:rPr>
              <a:t>c</a:t>
            </a:r>
            <a:r>
              <a:rPr sz="2000" b="1" i="1" dirty="0">
                <a:latin typeface="Constantia"/>
                <a:cs typeface="Constantia"/>
              </a:rPr>
              <a:t>eği,</a:t>
            </a:r>
            <a:r>
              <a:rPr sz="2000" b="1" i="1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anl</a:t>
            </a:r>
            <a:r>
              <a:rPr sz="2000" spc="-45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abile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eği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ani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1100</a:t>
            </a:r>
            <a:r>
              <a:rPr sz="2000" spc="-10" dirty="0">
                <a:latin typeface="Constantia"/>
                <a:cs typeface="Constantia"/>
              </a:rPr>
              <a:t>1</a:t>
            </a:r>
            <a:r>
              <a:rPr sz="2000" dirty="0">
                <a:latin typeface="Constantia"/>
                <a:cs typeface="Constantia"/>
              </a:rPr>
              <a:t>01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gibi ma</a:t>
            </a:r>
            <a:r>
              <a:rPr sz="2000" spc="-1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i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odla</a:t>
            </a:r>
            <a:r>
              <a:rPr sz="2000" spc="-1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ı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ın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diller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dü</a:t>
            </a:r>
            <a:r>
              <a:rPr sz="2000" b="1" i="1" spc="-10" dirty="0">
                <a:latin typeface="Constantia"/>
                <a:cs typeface="Constantia"/>
              </a:rPr>
              <a:t>ş</a:t>
            </a:r>
            <a:r>
              <a:rPr sz="2000" b="1" i="1" dirty="0">
                <a:latin typeface="Constantia"/>
                <a:cs typeface="Constantia"/>
              </a:rPr>
              <a:t>ük</a:t>
            </a:r>
            <a:r>
              <a:rPr sz="2000" b="1" i="1" spc="-10" dirty="0">
                <a:latin typeface="Constantia"/>
                <a:cs typeface="Constantia"/>
              </a:rPr>
              <a:t> s</a:t>
            </a:r>
            <a:r>
              <a:rPr sz="2000" b="1" i="1" dirty="0">
                <a:latin typeface="Constantia"/>
                <a:cs typeface="Constantia"/>
              </a:rPr>
              <a:t>evi</a:t>
            </a:r>
            <a:r>
              <a:rPr sz="2000" b="1" i="1" spc="-55" dirty="0">
                <a:latin typeface="Constantia"/>
                <a:cs typeface="Constantia"/>
              </a:rPr>
              <a:t>y</a:t>
            </a:r>
            <a:r>
              <a:rPr sz="2000" b="1" i="1" spc="-15" dirty="0">
                <a:latin typeface="Constantia"/>
                <a:cs typeface="Constantia"/>
              </a:rPr>
              <a:t>e</a:t>
            </a:r>
            <a:r>
              <a:rPr sz="2000" b="1" i="1" dirty="0">
                <a:latin typeface="Constantia"/>
                <a:cs typeface="Constantia"/>
              </a:rPr>
              <a:t>li</a:t>
            </a:r>
            <a:r>
              <a:rPr sz="2000" b="1" i="1" spc="-5" dirty="0">
                <a:latin typeface="Constantia"/>
                <a:cs typeface="Constantia"/>
              </a:rPr>
              <a:t>(</a:t>
            </a:r>
            <a:r>
              <a:rPr sz="2000" b="1" i="1" dirty="0">
                <a:latin typeface="Constantia"/>
                <a:cs typeface="Constantia"/>
              </a:rPr>
              <a:t>l</a:t>
            </a:r>
            <a:r>
              <a:rPr sz="2000" b="1" i="1" spc="-30" dirty="0">
                <a:latin typeface="Constantia"/>
                <a:cs typeface="Constantia"/>
              </a:rPr>
              <a:t>o</a:t>
            </a:r>
            <a:r>
              <a:rPr sz="2000" b="1" i="1" dirty="0">
                <a:latin typeface="Constantia"/>
                <a:cs typeface="Constantia"/>
              </a:rPr>
              <a:t>w</a:t>
            </a:r>
            <a:r>
              <a:rPr sz="2000" b="1" i="1" spc="-5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le</a:t>
            </a:r>
            <a:r>
              <a:rPr sz="2000" b="1" i="1" spc="-45" dirty="0">
                <a:latin typeface="Constantia"/>
                <a:cs typeface="Constantia"/>
              </a:rPr>
              <a:t>v</a:t>
            </a:r>
            <a:r>
              <a:rPr sz="2000" b="1" i="1" spc="-15" dirty="0">
                <a:latin typeface="Constantia"/>
                <a:cs typeface="Constantia"/>
              </a:rPr>
              <a:t>e</a:t>
            </a:r>
            <a:r>
              <a:rPr sz="2000" b="1" i="1" spc="-5" dirty="0">
                <a:latin typeface="Constantia"/>
                <a:cs typeface="Constantia"/>
              </a:rPr>
              <a:t>l</a:t>
            </a:r>
            <a:r>
              <a:rPr sz="2000" b="1" i="1" dirty="0">
                <a:latin typeface="Constantia"/>
                <a:cs typeface="Constantia"/>
              </a:rPr>
              <a:t>) 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og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amlama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dilleri,</a:t>
            </a:r>
            <a:endParaRPr sz="2000">
              <a:latin typeface="Constantia"/>
              <a:cs typeface="Constantia"/>
            </a:endParaRPr>
          </a:p>
          <a:p>
            <a:pPr marL="652780" marR="136525" lvl="1" indent="-274320">
              <a:lnSpc>
                <a:spcPts val="2160"/>
              </a:lnSpc>
              <a:spcBef>
                <a:spcPts val="509"/>
              </a:spcBef>
              <a:buClr>
                <a:srgbClr val="0AD0D9"/>
              </a:buClr>
              <a:buSzPct val="85000"/>
              <a:buFont typeface="Arial"/>
              <a:buChar char="•"/>
              <a:tabLst>
                <a:tab pos="652780" algn="l"/>
              </a:tabLst>
            </a:pPr>
            <a:r>
              <a:rPr sz="2000" b="1" i="1" dirty="0">
                <a:latin typeface="Constantia"/>
                <a:cs typeface="Constantia"/>
              </a:rPr>
              <a:t>insanın en</a:t>
            </a:r>
            <a:r>
              <a:rPr sz="2000" b="1" i="1" spc="-5" dirty="0">
                <a:latin typeface="Constantia"/>
                <a:cs typeface="Constantia"/>
              </a:rPr>
              <a:t> </a:t>
            </a:r>
            <a:r>
              <a:rPr sz="2000" b="1" i="1" spc="-55" dirty="0">
                <a:latin typeface="Constantia"/>
                <a:cs typeface="Constantia"/>
              </a:rPr>
              <a:t>k</a:t>
            </a:r>
            <a:r>
              <a:rPr sz="2000" b="1" i="1" dirty="0">
                <a:latin typeface="Constantia"/>
                <a:cs typeface="Constantia"/>
              </a:rPr>
              <a:t>olay anlayıp </a:t>
            </a:r>
            <a:r>
              <a:rPr sz="2000" b="1" i="1" spc="-10" dirty="0">
                <a:latin typeface="Constantia"/>
                <a:cs typeface="Constantia"/>
              </a:rPr>
              <a:t>k</a:t>
            </a:r>
            <a:r>
              <a:rPr sz="2000" b="1" i="1" dirty="0">
                <a:latin typeface="Constantia"/>
                <a:cs typeface="Constantia"/>
              </a:rPr>
              <a:t>ul</a:t>
            </a:r>
            <a:r>
              <a:rPr sz="2000" b="1" i="1" spc="-10" dirty="0">
                <a:latin typeface="Constantia"/>
                <a:cs typeface="Constantia"/>
              </a:rPr>
              <a:t>l</a:t>
            </a:r>
            <a:r>
              <a:rPr sz="2000" b="1" i="1" dirty="0">
                <a:latin typeface="Constantia"/>
                <a:cs typeface="Constantia"/>
              </a:rPr>
              <a:t>anabilece</a:t>
            </a:r>
            <a:r>
              <a:rPr sz="2000" b="1" i="1" spc="-10" dirty="0">
                <a:latin typeface="Constantia"/>
                <a:cs typeface="Constantia"/>
              </a:rPr>
              <a:t>ğ</a:t>
            </a:r>
            <a:r>
              <a:rPr sz="2000" b="1" i="1" dirty="0">
                <a:latin typeface="Constantia"/>
                <a:cs typeface="Constantia"/>
              </a:rPr>
              <a:t>i</a:t>
            </a:r>
            <a:r>
              <a:rPr sz="2000" b="1" i="1" spc="-1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insan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diline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ın </a:t>
            </a:r>
            <a:r>
              <a:rPr sz="2000" spc="-30" dirty="0">
                <a:latin typeface="Constantia"/>
                <a:cs typeface="Constantia"/>
              </a:rPr>
              <a:t>ö</a:t>
            </a:r>
            <a:r>
              <a:rPr sz="2000" spc="-15" dirty="0">
                <a:latin typeface="Constantia"/>
                <a:cs typeface="Constantia"/>
              </a:rPr>
              <a:t>z</a:t>
            </a:r>
            <a:r>
              <a:rPr sz="2000" dirty="0">
                <a:latin typeface="Constantia"/>
                <a:cs typeface="Constantia"/>
              </a:rPr>
              <a:t>ellikler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ös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diller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ise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yüks</a:t>
            </a:r>
            <a:r>
              <a:rPr sz="2000" b="1" i="1" spc="-15" dirty="0">
                <a:latin typeface="Constantia"/>
                <a:cs typeface="Constantia"/>
              </a:rPr>
              <a:t>e</a:t>
            </a:r>
            <a:r>
              <a:rPr sz="2000" b="1" i="1" dirty="0">
                <a:latin typeface="Constantia"/>
                <a:cs typeface="Constantia"/>
              </a:rPr>
              <a:t>k</a:t>
            </a:r>
            <a:r>
              <a:rPr sz="2000" b="1" i="1" spc="-20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sevi</a:t>
            </a:r>
            <a:r>
              <a:rPr sz="2000" b="1" i="1" spc="-50" dirty="0">
                <a:latin typeface="Constantia"/>
                <a:cs typeface="Constantia"/>
              </a:rPr>
              <a:t>y</a:t>
            </a:r>
            <a:r>
              <a:rPr sz="2000" b="1" i="1" spc="-10" dirty="0">
                <a:latin typeface="Constantia"/>
                <a:cs typeface="Constantia"/>
              </a:rPr>
              <a:t>e</a:t>
            </a:r>
            <a:r>
              <a:rPr sz="2000" b="1" i="1" dirty="0">
                <a:latin typeface="Constantia"/>
                <a:cs typeface="Constantia"/>
              </a:rPr>
              <a:t>li</a:t>
            </a:r>
            <a:r>
              <a:rPr sz="2000" b="1" i="1" spc="-5" dirty="0">
                <a:latin typeface="Constantia"/>
                <a:cs typeface="Constantia"/>
              </a:rPr>
              <a:t>(hi</a:t>
            </a:r>
            <a:r>
              <a:rPr sz="2000" b="1" i="1" spc="-20" dirty="0">
                <a:latin typeface="Constantia"/>
                <a:cs typeface="Constantia"/>
              </a:rPr>
              <a:t>g</a:t>
            </a:r>
            <a:r>
              <a:rPr sz="2000" b="1" i="1" dirty="0">
                <a:latin typeface="Constantia"/>
                <a:cs typeface="Constantia"/>
              </a:rPr>
              <a:t>h</a:t>
            </a:r>
            <a:r>
              <a:rPr sz="2000" b="1" i="1" spc="-5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le</a:t>
            </a:r>
            <a:r>
              <a:rPr sz="2000" b="1" i="1" spc="-45" dirty="0">
                <a:latin typeface="Constantia"/>
                <a:cs typeface="Constantia"/>
              </a:rPr>
              <a:t>v</a:t>
            </a:r>
            <a:r>
              <a:rPr sz="2000" b="1" i="1" spc="-15" dirty="0">
                <a:latin typeface="Constantia"/>
                <a:cs typeface="Constantia"/>
              </a:rPr>
              <a:t>e</a:t>
            </a:r>
            <a:r>
              <a:rPr sz="2000" b="1" i="1" spc="-5" dirty="0">
                <a:latin typeface="Constantia"/>
                <a:cs typeface="Constantia"/>
              </a:rPr>
              <a:t>l</a:t>
            </a:r>
            <a:r>
              <a:rPr sz="2000" i="1" dirty="0">
                <a:latin typeface="Constantia"/>
                <a:cs typeface="Constantia"/>
              </a:rPr>
              <a:t>) 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og</a:t>
            </a:r>
            <a:r>
              <a:rPr sz="2000" spc="-4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amlama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diller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di</a:t>
            </a:r>
            <a:r>
              <a:rPr sz="2000" spc="-18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Bu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sın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spc="155" dirty="0">
                <a:latin typeface="Constantia"/>
                <a:cs typeface="Constantia"/>
              </a:rPr>
              <a:t>f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dırm</a:t>
            </a:r>
            <a:r>
              <a:rPr sz="2000" spc="-40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ör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ek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ek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ol</a:t>
            </a:r>
            <a:r>
              <a:rPr sz="2000" spc="-10" dirty="0">
                <a:latin typeface="Constantia"/>
                <a:cs typeface="Constantia"/>
              </a:rPr>
              <a:t>u</a:t>
            </a:r>
            <a:r>
              <a:rPr sz="2000" dirty="0">
                <a:latin typeface="Constantia"/>
                <a:cs typeface="Constantia"/>
              </a:rPr>
              <a:t>rsak;</a:t>
            </a:r>
            <a:endParaRPr sz="2000">
              <a:latin typeface="Constantia"/>
              <a:cs typeface="Constantia"/>
            </a:endParaRPr>
          </a:p>
          <a:p>
            <a:pPr marL="287020" marR="746760" indent="-274320">
              <a:lnSpc>
                <a:spcPts val="2380"/>
              </a:lnSpc>
              <a:spcBef>
                <a:spcPts val="520"/>
              </a:spcBef>
              <a:buClr>
                <a:srgbClr val="0AD0D9"/>
              </a:buClr>
              <a:buSzPct val="93181"/>
              <a:buFont typeface="Arial"/>
              <a:buChar char="•"/>
              <a:tabLst>
                <a:tab pos="287020" algn="l"/>
              </a:tabLst>
            </a:pPr>
            <a:r>
              <a:rPr sz="2200" b="1" spc="-30" dirty="0">
                <a:latin typeface="Constantia"/>
                <a:cs typeface="Constantia"/>
              </a:rPr>
              <a:t>Ç</a:t>
            </a:r>
            <a:r>
              <a:rPr sz="2200" b="1" spc="-5" dirty="0">
                <a:latin typeface="Constantia"/>
                <a:cs typeface="Constantia"/>
              </a:rPr>
              <a:t>ok</a:t>
            </a:r>
            <a:r>
              <a:rPr sz="2200" b="1" spc="-100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yüksek</a:t>
            </a:r>
            <a:r>
              <a:rPr sz="2200" b="1" spc="-80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sev</a:t>
            </a:r>
            <a:r>
              <a:rPr sz="2200" b="1" spc="-25" dirty="0">
                <a:latin typeface="Constantia"/>
                <a:cs typeface="Constantia"/>
              </a:rPr>
              <a:t>i</a:t>
            </a:r>
            <a:r>
              <a:rPr sz="2200" b="1" spc="-50" dirty="0">
                <a:latin typeface="Constantia"/>
                <a:cs typeface="Constantia"/>
              </a:rPr>
              <a:t>y</a:t>
            </a:r>
            <a:r>
              <a:rPr sz="2200" b="1" spc="-5" dirty="0">
                <a:latin typeface="Constantia"/>
                <a:cs typeface="Constantia"/>
              </a:rPr>
              <a:t>e</a:t>
            </a:r>
            <a:r>
              <a:rPr sz="2200" b="1" spc="-15" dirty="0">
                <a:latin typeface="Constantia"/>
                <a:cs typeface="Constantia"/>
              </a:rPr>
              <a:t>l</a:t>
            </a:r>
            <a:r>
              <a:rPr sz="2200" b="1" spc="-5" dirty="0">
                <a:latin typeface="Constantia"/>
                <a:cs typeface="Constantia"/>
              </a:rPr>
              <a:t>i</a:t>
            </a:r>
            <a:r>
              <a:rPr sz="2200" b="1" spc="-60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dil</a:t>
            </a:r>
            <a:r>
              <a:rPr sz="2200" b="1" spc="-15" dirty="0">
                <a:latin typeface="Constantia"/>
                <a:cs typeface="Constantia"/>
              </a:rPr>
              <a:t>l</a:t>
            </a:r>
            <a:r>
              <a:rPr sz="2200" b="1" spc="-5" dirty="0">
                <a:latin typeface="Constantia"/>
                <a:cs typeface="Constantia"/>
              </a:rPr>
              <a:t>er</a:t>
            </a:r>
            <a:r>
              <a:rPr sz="2200" b="1" spc="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: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VisualBasi</a:t>
            </a:r>
            <a:r>
              <a:rPr sz="2200" spc="-15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V</a:t>
            </a:r>
            <a:r>
              <a:rPr sz="2200" spc="-55" dirty="0">
                <a:latin typeface="Constantia"/>
                <a:cs typeface="Constantia"/>
              </a:rPr>
              <a:t>B</a:t>
            </a:r>
            <a:r>
              <a:rPr sz="2200" spc="-5" dirty="0">
                <a:latin typeface="Constantia"/>
                <a:cs typeface="Constantia"/>
              </a:rPr>
              <a:t>.NE</a:t>
            </a:r>
            <a:r>
              <a:rPr sz="2200" spc="-204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A</a:t>
            </a:r>
            <a:r>
              <a:rPr sz="2200" spc="-60" dirty="0">
                <a:latin typeface="Constantia"/>
                <a:cs typeface="Constantia"/>
              </a:rPr>
              <a:t>cc</a:t>
            </a:r>
            <a:r>
              <a:rPr sz="2200" spc="-5" dirty="0">
                <a:latin typeface="Constantia"/>
                <a:cs typeface="Constantia"/>
              </a:rPr>
              <a:t>es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, </a:t>
            </a:r>
            <a:r>
              <a:rPr sz="2200" spc="-75" dirty="0">
                <a:latin typeface="Constantia"/>
                <a:cs typeface="Constantia"/>
              </a:rPr>
              <a:t>F</a:t>
            </a:r>
            <a:r>
              <a:rPr sz="2200" spc="-65" dirty="0">
                <a:latin typeface="Constantia"/>
                <a:cs typeface="Constantia"/>
              </a:rPr>
              <a:t>o</a:t>
            </a:r>
            <a:r>
              <a:rPr sz="2200" spc="-30" dirty="0">
                <a:latin typeface="Constantia"/>
                <a:cs typeface="Constantia"/>
              </a:rPr>
              <a:t>x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...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25"/>
              </a:spcBef>
              <a:buClr>
                <a:srgbClr val="0AD0D9"/>
              </a:buClr>
              <a:buSzPct val="93181"/>
              <a:buFont typeface="Arial"/>
              <a:buChar char="•"/>
              <a:tabLst>
                <a:tab pos="287020" algn="l"/>
              </a:tabLst>
            </a:pPr>
            <a:r>
              <a:rPr sz="2200" b="1" spc="-114" dirty="0">
                <a:latin typeface="Constantia"/>
                <a:cs typeface="Constantia"/>
              </a:rPr>
              <a:t>Y</a:t>
            </a:r>
            <a:r>
              <a:rPr sz="2200" b="1" spc="-5" dirty="0">
                <a:latin typeface="Constantia"/>
                <a:cs typeface="Constantia"/>
              </a:rPr>
              <a:t>ü</a:t>
            </a:r>
            <a:r>
              <a:rPr sz="2200" b="1" dirty="0">
                <a:latin typeface="Constantia"/>
                <a:cs typeface="Constantia"/>
              </a:rPr>
              <a:t>k</a:t>
            </a:r>
            <a:r>
              <a:rPr sz="2200" b="1" spc="-5" dirty="0">
                <a:latin typeface="Constantia"/>
                <a:cs typeface="Constantia"/>
              </a:rPr>
              <a:t>sek</a:t>
            </a:r>
            <a:r>
              <a:rPr sz="2200" b="1" spc="-65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sev</a:t>
            </a:r>
            <a:r>
              <a:rPr sz="2200" b="1" spc="-25" dirty="0">
                <a:latin typeface="Constantia"/>
                <a:cs typeface="Constantia"/>
              </a:rPr>
              <a:t>i</a:t>
            </a:r>
            <a:r>
              <a:rPr sz="2200" b="1" spc="-50" dirty="0">
                <a:latin typeface="Constantia"/>
                <a:cs typeface="Constantia"/>
              </a:rPr>
              <a:t>y</a:t>
            </a:r>
            <a:r>
              <a:rPr sz="2200" b="1" spc="-5" dirty="0">
                <a:latin typeface="Constantia"/>
                <a:cs typeface="Constantia"/>
              </a:rPr>
              <a:t>e</a:t>
            </a:r>
            <a:r>
              <a:rPr sz="2200" b="1" spc="-15" dirty="0">
                <a:latin typeface="Constantia"/>
                <a:cs typeface="Constantia"/>
              </a:rPr>
              <a:t>l</a:t>
            </a:r>
            <a:r>
              <a:rPr sz="2200" b="1" spc="-5" dirty="0">
                <a:latin typeface="Constantia"/>
                <a:cs typeface="Constantia"/>
              </a:rPr>
              <a:t>i</a:t>
            </a:r>
            <a:r>
              <a:rPr sz="2200" b="1" spc="-60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dil</a:t>
            </a:r>
            <a:r>
              <a:rPr sz="2200" b="1" spc="-15" dirty="0">
                <a:latin typeface="Constantia"/>
                <a:cs typeface="Constantia"/>
              </a:rPr>
              <a:t>l</a:t>
            </a:r>
            <a:r>
              <a:rPr sz="2200" b="1" spc="-5" dirty="0">
                <a:latin typeface="Constantia"/>
                <a:cs typeface="Constantia"/>
              </a:rPr>
              <a:t>e</a:t>
            </a:r>
            <a:r>
              <a:rPr sz="2200" b="1" spc="-1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: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P</a:t>
            </a:r>
            <a:r>
              <a:rPr sz="2200" spc="-5" dirty="0">
                <a:latin typeface="Constantia"/>
                <a:cs typeface="Constantia"/>
              </a:rPr>
              <a:t>ascal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10" dirty="0">
                <a:latin typeface="Constantia"/>
                <a:cs typeface="Constantia"/>
              </a:rPr>
              <a:t>Basi</a:t>
            </a:r>
            <a:r>
              <a:rPr sz="2200" spc="-5" dirty="0">
                <a:latin typeface="Constantia"/>
                <a:cs typeface="Constantia"/>
              </a:rPr>
              <a:t>c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75" dirty="0">
                <a:latin typeface="Constantia"/>
                <a:cs typeface="Constantia"/>
              </a:rPr>
              <a:t>F</a:t>
            </a:r>
            <a:r>
              <a:rPr sz="2200" spc="-5" dirty="0">
                <a:latin typeface="Constantia"/>
                <a:cs typeface="Constantia"/>
              </a:rPr>
              <a:t>ort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...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60"/>
              </a:spcBef>
              <a:buClr>
                <a:srgbClr val="0AD0D9"/>
              </a:buClr>
              <a:buSzPct val="93181"/>
              <a:buFont typeface="Arial"/>
              <a:buChar char="•"/>
              <a:tabLst>
                <a:tab pos="287020" algn="l"/>
              </a:tabLst>
            </a:pPr>
            <a:r>
              <a:rPr sz="2200" b="1" spc="-5" dirty="0">
                <a:latin typeface="Constantia"/>
                <a:cs typeface="Constantia"/>
              </a:rPr>
              <a:t>Orta</a:t>
            </a:r>
            <a:r>
              <a:rPr sz="2200" b="1" spc="-90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sev</a:t>
            </a:r>
            <a:r>
              <a:rPr sz="2200" b="1" spc="-25" dirty="0">
                <a:latin typeface="Constantia"/>
                <a:cs typeface="Constantia"/>
              </a:rPr>
              <a:t>i</a:t>
            </a:r>
            <a:r>
              <a:rPr sz="2200" b="1" spc="-50" dirty="0">
                <a:latin typeface="Constantia"/>
                <a:cs typeface="Constantia"/>
              </a:rPr>
              <a:t>y</a:t>
            </a:r>
            <a:r>
              <a:rPr sz="2200" b="1" spc="-5" dirty="0">
                <a:latin typeface="Constantia"/>
                <a:cs typeface="Constantia"/>
              </a:rPr>
              <a:t>e</a:t>
            </a:r>
            <a:r>
              <a:rPr sz="2200" b="1" spc="-15" dirty="0">
                <a:latin typeface="Constantia"/>
                <a:cs typeface="Constantia"/>
              </a:rPr>
              <a:t>l</a:t>
            </a:r>
            <a:r>
              <a:rPr sz="2200" b="1" spc="-5" dirty="0">
                <a:latin typeface="Constantia"/>
                <a:cs typeface="Constantia"/>
              </a:rPr>
              <a:t>i</a:t>
            </a:r>
            <a:r>
              <a:rPr sz="2200" b="1" spc="-55" dirty="0">
                <a:latin typeface="Constantia"/>
                <a:cs typeface="Constantia"/>
              </a:rPr>
              <a:t> </a:t>
            </a:r>
            <a:r>
              <a:rPr sz="2200" b="1" spc="-10" dirty="0">
                <a:latin typeface="Constantia"/>
                <a:cs typeface="Constantia"/>
              </a:rPr>
              <a:t>dil</a:t>
            </a:r>
            <a:r>
              <a:rPr sz="2200" b="1" spc="-15" dirty="0">
                <a:latin typeface="Constantia"/>
                <a:cs typeface="Constantia"/>
              </a:rPr>
              <a:t>l</a:t>
            </a:r>
            <a:r>
              <a:rPr sz="2200" b="1" spc="-5" dirty="0">
                <a:latin typeface="Constantia"/>
                <a:cs typeface="Constantia"/>
              </a:rPr>
              <a:t>e</a:t>
            </a:r>
            <a:r>
              <a:rPr sz="2200" b="1" spc="-1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: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,C++,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#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45" dirty="0">
                <a:latin typeface="Constantia"/>
                <a:cs typeface="Constantia"/>
              </a:rPr>
              <a:t>J</a:t>
            </a:r>
            <a:r>
              <a:rPr sz="2200" spc="-55" dirty="0">
                <a:latin typeface="Constantia"/>
                <a:cs typeface="Constantia"/>
              </a:rPr>
              <a:t>a</a:t>
            </a:r>
            <a:r>
              <a:rPr sz="2200" spc="-35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,A</a:t>
            </a:r>
            <a:r>
              <a:rPr sz="2200" spc="-85" dirty="0">
                <a:latin typeface="Constantia"/>
                <a:cs typeface="Constantia"/>
              </a:rPr>
              <a:t>D</a:t>
            </a:r>
            <a:r>
              <a:rPr sz="2200" spc="-10" dirty="0">
                <a:latin typeface="Constantia"/>
                <a:cs typeface="Constantia"/>
              </a:rPr>
              <a:t>A...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65"/>
              </a:spcBef>
              <a:buClr>
                <a:srgbClr val="0AD0D9"/>
              </a:buClr>
              <a:buSzPct val="93181"/>
              <a:buFont typeface="Arial"/>
              <a:buChar char="•"/>
              <a:tabLst>
                <a:tab pos="287020" algn="l"/>
              </a:tabLst>
            </a:pPr>
            <a:r>
              <a:rPr sz="2200" b="1" spc="-15" dirty="0">
                <a:latin typeface="Constantia"/>
                <a:cs typeface="Constantia"/>
              </a:rPr>
              <a:t>D</a:t>
            </a:r>
            <a:r>
              <a:rPr sz="2200" b="1" spc="-5" dirty="0">
                <a:latin typeface="Constantia"/>
                <a:cs typeface="Constantia"/>
              </a:rPr>
              <a:t>üşük</a:t>
            </a:r>
            <a:r>
              <a:rPr sz="2200" b="1" spc="-75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sev</a:t>
            </a:r>
            <a:r>
              <a:rPr sz="2200" b="1" spc="-25" dirty="0">
                <a:latin typeface="Constantia"/>
                <a:cs typeface="Constantia"/>
              </a:rPr>
              <a:t>i</a:t>
            </a:r>
            <a:r>
              <a:rPr sz="2200" b="1" spc="-50" dirty="0">
                <a:latin typeface="Constantia"/>
                <a:cs typeface="Constantia"/>
              </a:rPr>
              <a:t>y</a:t>
            </a:r>
            <a:r>
              <a:rPr sz="2200" b="1" spc="-5" dirty="0">
                <a:latin typeface="Constantia"/>
                <a:cs typeface="Constantia"/>
              </a:rPr>
              <a:t>e</a:t>
            </a:r>
            <a:r>
              <a:rPr sz="2200" b="1" spc="-15" dirty="0">
                <a:latin typeface="Constantia"/>
                <a:cs typeface="Constantia"/>
              </a:rPr>
              <a:t>l</a:t>
            </a:r>
            <a:r>
              <a:rPr sz="2200" b="1" spc="-5" dirty="0">
                <a:latin typeface="Constantia"/>
                <a:cs typeface="Constantia"/>
              </a:rPr>
              <a:t>i</a:t>
            </a:r>
            <a:r>
              <a:rPr sz="2200" b="1" spc="-60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dil</a:t>
            </a:r>
            <a:r>
              <a:rPr sz="2200" b="1" spc="-15" dirty="0">
                <a:latin typeface="Constantia"/>
                <a:cs typeface="Constantia"/>
              </a:rPr>
              <a:t>l</a:t>
            </a:r>
            <a:r>
              <a:rPr sz="2200" b="1" spc="-5" dirty="0">
                <a:latin typeface="Constantia"/>
                <a:cs typeface="Constantia"/>
              </a:rPr>
              <a:t>e</a:t>
            </a:r>
            <a:r>
              <a:rPr sz="2200" b="1" spc="-1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:</a:t>
            </a:r>
            <a:r>
              <a:rPr sz="2200" spc="-10" dirty="0">
                <a:latin typeface="Constantia"/>
                <a:cs typeface="Constantia"/>
              </a:rPr>
              <a:t> Ass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10" dirty="0">
                <a:latin typeface="Constantia"/>
                <a:cs typeface="Constantia"/>
              </a:rPr>
              <a:t>b</a:t>
            </a:r>
            <a:r>
              <a:rPr sz="2200" spc="-35" dirty="0">
                <a:latin typeface="Constantia"/>
                <a:cs typeface="Constantia"/>
              </a:rPr>
              <a:t>l</a:t>
            </a:r>
            <a:r>
              <a:rPr sz="2200" spc="-22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...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60"/>
              </a:spcBef>
              <a:buClr>
                <a:srgbClr val="0AD0D9"/>
              </a:buClr>
              <a:buSzPct val="93181"/>
              <a:buFont typeface="Arial"/>
              <a:buChar char="•"/>
              <a:tabLst>
                <a:tab pos="287020" algn="l"/>
              </a:tabLst>
            </a:pPr>
            <a:r>
              <a:rPr sz="2200" b="1" spc="-20" dirty="0">
                <a:latin typeface="Constantia"/>
                <a:cs typeface="Constantia"/>
              </a:rPr>
              <a:t>M</a:t>
            </a:r>
            <a:r>
              <a:rPr sz="2200" b="1" spc="-5" dirty="0">
                <a:latin typeface="Constantia"/>
                <a:cs typeface="Constantia"/>
              </a:rPr>
              <a:t>ak</a:t>
            </a:r>
            <a:r>
              <a:rPr sz="2200" b="1" dirty="0">
                <a:latin typeface="Constantia"/>
                <a:cs typeface="Constantia"/>
              </a:rPr>
              <a:t>i</a:t>
            </a:r>
            <a:r>
              <a:rPr sz="2200" b="1" spc="-5" dirty="0">
                <a:latin typeface="Constantia"/>
                <a:cs typeface="Constantia"/>
              </a:rPr>
              <a:t>na</a:t>
            </a:r>
            <a:r>
              <a:rPr sz="2200" b="1" spc="-110" dirty="0">
                <a:latin typeface="Constantia"/>
                <a:cs typeface="Constantia"/>
              </a:rPr>
              <a:t> </a:t>
            </a:r>
            <a:r>
              <a:rPr sz="2200" b="1" spc="-10" dirty="0">
                <a:latin typeface="Constantia"/>
                <a:cs typeface="Constantia"/>
              </a:rPr>
              <a:t>dil</a:t>
            </a:r>
            <a:r>
              <a:rPr sz="2200" b="1" spc="-15" dirty="0">
                <a:latin typeface="Constantia"/>
                <a:cs typeface="Constantia"/>
              </a:rPr>
              <a:t>l</a:t>
            </a:r>
            <a:r>
              <a:rPr sz="2200" b="1" spc="-5" dirty="0">
                <a:latin typeface="Constantia"/>
                <a:cs typeface="Constantia"/>
              </a:rPr>
              <a:t>e</a:t>
            </a:r>
            <a:r>
              <a:rPr sz="2200" b="1" spc="-20" dirty="0">
                <a:latin typeface="Constantia"/>
                <a:cs typeface="Constantia"/>
              </a:rPr>
              <a:t>r</a:t>
            </a:r>
            <a:r>
              <a:rPr sz="2200" b="1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: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Bilgis</a:t>
            </a:r>
            <a:r>
              <a:rPr sz="2200" spc="-60" dirty="0">
                <a:latin typeface="Constantia"/>
                <a:cs typeface="Constantia"/>
              </a:rPr>
              <a:t>a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arın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ça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ışma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dilleri 1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0'la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dan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ol</a:t>
            </a:r>
            <a:r>
              <a:rPr sz="2200" spc="-15" dirty="0">
                <a:latin typeface="Constantia"/>
                <a:cs typeface="Constantia"/>
              </a:rPr>
              <a:t>u</a:t>
            </a:r>
            <a:r>
              <a:rPr sz="2200" spc="-5" dirty="0">
                <a:latin typeface="Constantia"/>
                <a:cs typeface="Constantia"/>
              </a:rPr>
              <a:t>şu</a:t>
            </a:r>
            <a:r>
              <a:rPr sz="2200" spc="-204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...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83336"/>
            <a:ext cx="6786245" cy="152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85" dirty="0"/>
              <a:t>W</a:t>
            </a:r>
            <a:r>
              <a:rPr dirty="0"/>
              <a:t>eb</a:t>
            </a:r>
            <a:r>
              <a:rPr spc="-20" dirty="0"/>
              <a:t> </a:t>
            </a:r>
            <a:r>
              <a:rPr spc="-400" dirty="0"/>
              <a:t>T</a:t>
            </a:r>
            <a:r>
              <a:rPr dirty="0"/>
              <a:t>abanlı P</a:t>
            </a:r>
            <a:r>
              <a:rPr spc="-90" dirty="0"/>
              <a:t>r</a:t>
            </a:r>
            <a:r>
              <a:rPr dirty="0"/>
              <a:t>og</a:t>
            </a:r>
            <a:r>
              <a:rPr spc="-114" dirty="0"/>
              <a:t>r</a:t>
            </a:r>
            <a:r>
              <a:rPr dirty="0"/>
              <a:t>amlama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Dilleri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21002"/>
            <a:ext cx="8069580" cy="420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965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Günümü</a:t>
            </a:r>
            <a:r>
              <a:rPr sz="2600" spc="-2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ern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iletişim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acı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u</a:t>
            </a:r>
            <a:r>
              <a:rPr sz="2600" spc="-4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ça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ts val="2965"/>
              </a:lnSpc>
            </a:pP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emli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etk</a:t>
            </a:r>
            <a:r>
              <a:rPr sz="2600" spc="-25" dirty="0">
                <a:latin typeface="Constantia"/>
                <a:cs typeface="Constantia"/>
              </a:rPr>
              <a:t>i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sahi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ti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147320" indent="-274320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İn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ernet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2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den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ilgi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6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laşabilmek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eb 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yf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ları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adı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erilen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ö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el 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odla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(HTML)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lmış 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yf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ht</a:t>
            </a:r>
            <a:r>
              <a:rPr sz="2600" spc="-25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aç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dı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 Bu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odla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hazı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lanm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ş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yf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 sta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ik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eb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yf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ları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denmek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ts val="2965"/>
              </a:lnSpc>
              <a:spcBef>
                <a:spcPts val="31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11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akat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zama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cı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cihler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şekillenen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ts val="2965"/>
              </a:lnSpc>
            </a:pP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ala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ın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ılm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sı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iht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acı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ğmuştu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182880" indent="-274320">
              <a:lnSpc>
                <a:spcPts val="2810"/>
              </a:lnSpc>
              <a:spcBef>
                <a:spcPts val="66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Bu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yf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ları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abilmek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çin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eb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tabanlı 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dilleri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lmişti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Günü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üz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 p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püler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diller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ası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ASP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HP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diller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elmek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Al</a:t>
            </a:r>
            <a:r>
              <a:rPr spc="-50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oritm</a:t>
            </a:r>
            <a:r>
              <a:rPr dirty="0">
                <a:latin typeface="Calibri"/>
                <a:cs typeface="Calibri"/>
              </a:rPr>
              <a:t>a N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dir?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885430" cy="253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Al</a:t>
            </a:r>
            <a:r>
              <a:rPr sz="2600" spc="-7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itma,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elim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deki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unun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spc="-45" dirty="0">
                <a:latin typeface="Constantia"/>
                <a:cs typeface="Constantia"/>
              </a:rPr>
              <a:t>ö</a:t>
            </a:r>
            <a:r>
              <a:rPr sz="2600" dirty="0">
                <a:latin typeface="Constantia"/>
                <a:cs typeface="Constantia"/>
              </a:rPr>
              <a:t>zümüne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debi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mek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tasa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lanan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olla</a:t>
            </a:r>
            <a:r>
              <a:rPr sz="2600" spc="-21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6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11303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Ön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eki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sl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ytla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bahsedilen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diller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 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u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alla</a:t>
            </a:r>
            <a:r>
              <a:rPr sz="2600" spc="-1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dı</a:t>
            </a:r>
            <a:r>
              <a:rPr sz="2600" spc="-2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 </a:t>
            </a:r>
            <a:r>
              <a:rPr sz="2600" spc="-11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tıkla</a:t>
            </a:r>
            <a:r>
              <a:rPr sz="2600" spc="-1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ı işler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bak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mın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ortaktı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18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tıkları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hangi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ir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sorunun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spc="-45" dirty="0">
                <a:latin typeface="Constantia"/>
                <a:cs typeface="Constantia"/>
              </a:rPr>
              <a:t>ö</a:t>
            </a:r>
            <a:r>
              <a:rPr sz="2600" dirty="0">
                <a:latin typeface="Constantia"/>
                <a:cs typeface="Constantia"/>
              </a:rPr>
              <a:t>zümüdü</a:t>
            </a:r>
            <a:r>
              <a:rPr sz="2600" spc="-2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9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05" dirty="0"/>
              <a:t>r</a:t>
            </a:r>
            <a:r>
              <a:rPr dirty="0"/>
              <a:t>og</a:t>
            </a:r>
            <a:r>
              <a:rPr spc="-125" dirty="0"/>
              <a:t>r</a:t>
            </a:r>
            <a:r>
              <a:rPr dirty="0"/>
              <a:t>am </a:t>
            </a:r>
            <a:r>
              <a:rPr spc="-325" dirty="0"/>
              <a:t>Y</a:t>
            </a:r>
            <a:r>
              <a:rPr dirty="0"/>
              <a:t>azım </a:t>
            </a:r>
            <a:r>
              <a:rPr spc="-20" dirty="0"/>
              <a:t>A</a:t>
            </a:r>
            <a:r>
              <a:rPr dirty="0"/>
              <a:t>şamaları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10334"/>
            <a:ext cx="8055609" cy="404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160"/>
              </a:lnSpc>
              <a:buClr>
                <a:srgbClr val="0AD0D9"/>
              </a:buClr>
              <a:buSzPct val="95000"/>
              <a:buFont typeface="Arial"/>
              <a:buChar char="•"/>
              <a:tabLst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Bir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bilg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40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ar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og</a:t>
            </a:r>
            <a:r>
              <a:rPr sz="2000" spc="-4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amı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z</a:t>
            </a:r>
            <a:r>
              <a:rPr sz="2000" dirty="0">
                <a:latin typeface="Constantia"/>
                <a:cs typeface="Constantia"/>
              </a:rPr>
              <a:t>mak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iç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belli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aşamal</a:t>
            </a:r>
            <a:r>
              <a:rPr sz="2000" spc="-10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dır</a:t>
            </a:r>
            <a:r>
              <a:rPr sz="2000" spc="-16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bu</a:t>
            </a:r>
            <a:endParaRPr sz="2000">
              <a:latin typeface="Constantia"/>
              <a:cs typeface="Constantia"/>
            </a:endParaRPr>
          </a:p>
          <a:p>
            <a:pPr marL="286385">
              <a:lnSpc>
                <a:spcPts val="2160"/>
              </a:lnSpc>
            </a:pPr>
            <a:r>
              <a:rPr sz="2000" dirty="0">
                <a:latin typeface="Constantia"/>
                <a:cs typeface="Constantia"/>
              </a:rPr>
              <a:t>aşamalar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eçildiğinde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odlam</a:t>
            </a:r>
            <a:r>
              <a:rPr sz="2000" spc="-35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başlanabil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spc="-18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Bunlar:</a:t>
            </a:r>
            <a:endParaRPr sz="20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5000"/>
              <a:buFont typeface="Arial"/>
              <a:buChar char="•"/>
              <a:tabLst>
                <a:tab pos="287020" algn="l"/>
              </a:tabLst>
            </a:pPr>
            <a:r>
              <a:rPr sz="2000" b="1" spc="-5" dirty="0">
                <a:latin typeface="Constantia"/>
                <a:cs typeface="Constantia"/>
              </a:rPr>
              <a:t>Anali</a:t>
            </a:r>
            <a:r>
              <a:rPr sz="2000" b="1" dirty="0">
                <a:latin typeface="Constantia"/>
                <a:cs typeface="Constantia"/>
              </a:rPr>
              <a:t>z</a:t>
            </a:r>
            <a:endParaRPr sz="20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5000"/>
              <a:buFont typeface="Arial"/>
              <a:buChar char="•"/>
              <a:tabLst>
                <a:tab pos="287020" algn="l"/>
              </a:tabLst>
            </a:pPr>
            <a:r>
              <a:rPr sz="2000" b="1" spc="-5" dirty="0">
                <a:latin typeface="Constantia"/>
                <a:cs typeface="Constantia"/>
              </a:rPr>
              <a:t>Al</a:t>
            </a:r>
            <a:r>
              <a:rPr sz="2000" b="1" spc="-45" dirty="0">
                <a:latin typeface="Constantia"/>
                <a:cs typeface="Constantia"/>
              </a:rPr>
              <a:t>g</a:t>
            </a:r>
            <a:r>
              <a:rPr sz="2000" b="1" dirty="0">
                <a:latin typeface="Constantia"/>
                <a:cs typeface="Constantia"/>
              </a:rPr>
              <a:t>o</a:t>
            </a:r>
            <a:r>
              <a:rPr sz="2000" b="1" spc="-10" dirty="0">
                <a:latin typeface="Constantia"/>
                <a:cs typeface="Constantia"/>
              </a:rPr>
              <a:t>r</a:t>
            </a:r>
            <a:r>
              <a:rPr sz="2000" b="1" dirty="0">
                <a:latin typeface="Constantia"/>
                <a:cs typeface="Constantia"/>
              </a:rPr>
              <a:t>i</a:t>
            </a:r>
            <a:r>
              <a:rPr sz="2000" b="1" spc="-10" dirty="0">
                <a:latin typeface="Constantia"/>
                <a:cs typeface="Constantia"/>
              </a:rPr>
              <a:t>t</a:t>
            </a:r>
            <a:r>
              <a:rPr sz="2000" b="1" dirty="0">
                <a:latin typeface="Constantia"/>
                <a:cs typeface="Constantia"/>
              </a:rPr>
              <a:t>ma</a:t>
            </a:r>
            <a:endParaRPr sz="20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5000"/>
              <a:buFont typeface="Arial"/>
              <a:buChar char="•"/>
              <a:tabLst>
                <a:tab pos="287020" algn="l"/>
              </a:tabLst>
            </a:pPr>
            <a:r>
              <a:rPr sz="2000" b="1" dirty="0">
                <a:latin typeface="Constantia"/>
                <a:cs typeface="Constantia"/>
              </a:rPr>
              <a:t>Dil</a:t>
            </a:r>
            <a:r>
              <a:rPr sz="2000" b="1" spc="-1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Seçimi</a:t>
            </a:r>
            <a:endParaRPr sz="20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5000"/>
              <a:buFont typeface="Arial"/>
              <a:buChar char="•"/>
              <a:tabLst>
                <a:tab pos="287020" algn="l"/>
              </a:tabLst>
            </a:pPr>
            <a:r>
              <a:rPr sz="2000" b="1" spc="-50" dirty="0">
                <a:latin typeface="Constantia"/>
                <a:cs typeface="Constantia"/>
              </a:rPr>
              <a:t>K</a:t>
            </a:r>
            <a:r>
              <a:rPr sz="2000" b="1" dirty="0">
                <a:latin typeface="Constantia"/>
                <a:cs typeface="Constantia"/>
              </a:rPr>
              <a:t>odla</a:t>
            </a:r>
            <a:r>
              <a:rPr sz="2000" b="1" spc="-10" dirty="0">
                <a:latin typeface="Constantia"/>
                <a:cs typeface="Constantia"/>
              </a:rPr>
              <a:t>m</a:t>
            </a:r>
            <a:r>
              <a:rPr sz="2000" b="1" dirty="0">
                <a:latin typeface="Constantia"/>
                <a:cs typeface="Constantia"/>
              </a:rPr>
              <a:t>a</a:t>
            </a:r>
            <a:endParaRPr sz="2000">
              <a:latin typeface="Constantia"/>
              <a:cs typeface="Constantia"/>
            </a:endParaRPr>
          </a:p>
          <a:p>
            <a:pPr marL="287020" marR="93980" indent="-274320">
              <a:lnSpc>
                <a:spcPts val="1920"/>
              </a:lnSpc>
              <a:spcBef>
                <a:spcPts val="459"/>
              </a:spcBef>
              <a:buClr>
                <a:srgbClr val="0AD0D9"/>
              </a:buClr>
              <a:buSzPct val="95000"/>
              <a:buFont typeface="Arial"/>
              <a:buChar char="•"/>
              <a:tabLst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Analiz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ile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spc="-40" dirty="0">
                <a:latin typeface="Constantia"/>
                <a:cs typeface="Constantia"/>
              </a:rPr>
              <a:t>ç</a:t>
            </a:r>
            <a:r>
              <a:rPr sz="2000" dirty="0">
                <a:latin typeface="Constantia"/>
                <a:cs typeface="Constantia"/>
              </a:rPr>
              <a:t>ekleştirilmek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is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enen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0" dirty="0">
                <a:latin typeface="Constantia"/>
                <a:cs typeface="Constantia"/>
              </a:rPr>
              <a:t>j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tasarımlanır</a:t>
            </a:r>
            <a:r>
              <a:rPr sz="2000" spc="-16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amet</a:t>
            </a:r>
            <a:r>
              <a:rPr sz="2000" spc="-2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eleri a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aştırılı</a:t>
            </a:r>
            <a:r>
              <a:rPr sz="2000" spc="-18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or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tma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ile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adımlar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</a:t>
            </a:r>
            <a:r>
              <a:rPr sz="2000" spc="-40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n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edili</a:t>
            </a:r>
            <a:r>
              <a:rPr sz="2000" spc="-18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l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seçimi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ile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u</a:t>
            </a:r>
            <a:r>
              <a:rPr sz="2000" spc="-55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gun 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og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amlama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dili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seçili</a:t>
            </a:r>
            <a:r>
              <a:rPr sz="2000" spc="-18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odlam</a:t>
            </a:r>
            <a:r>
              <a:rPr sz="2000" spc="-35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başlanı</a:t>
            </a:r>
            <a:r>
              <a:rPr sz="2000" spc="-18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...</a:t>
            </a:r>
            <a:endParaRPr sz="2000">
              <a:latin typeface="Constantia"/>
              <a:cs typeface="Constantia"/>
            </a:endParaRPr>
          </a:p>
          <a:p>
            <a:pPr marL="287020" indent="-274320">
              <a:lnSpc>
                <a:spcPts val="2160"/>
              </a:lnSpc>
              <a:spcBef>
                <a:spcPts val="15"/>
              </a:spcBef>
              <a:buClr>
                <a:srgbClr val="0AD0D9"/>
              </a:buClr>
              <a:buSzPct val="95000"/>
              <a:buFont typeface="Arial"/>
              <a:buChar char="•"/>
              <a:tabLst>
                <a:tab pos="287020" algn="l"/>
              </a:tabLst>
            </a:pPr>
            <a:r>
              <a:rPr sz="2000" spc="-5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od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az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ldıktan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son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da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bazı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aşamala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dan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40" dirty="0">
                <a:latin typeface="Constantia"/>
                <a:cs typeface="Constantia"/>
              </a:rPr>
              <a:t>ç</a:t>
            </a:r>
            <a:r>
              <a:rPr sz="2000" dirty="0">
                <a:latin typeface="Constantia"/>
                <a:cs typeface="Constantia"/>
              </a:rPr>
              <a:t>er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bunlar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enel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ola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ak</a:t>
            </a:r>
            <a:endParaRPr sz="2000">
              <a:latin typeface="Constantia"/>
              <a:cs typeface="Constantia"/>
            </a:endParaRPr>
          </a:p>
          <a:p>
            <a:pPr marL="286385">
              <a:lnSpc>
                <a:spcPts val="2160"/>
              </a:lnSpc>
            </a:pPr>
            <a:r>
              <a:rPr sz="2000" dirty="0">
                <a:latin typeface="Constantia"/>
                <a:cs typeface="Constantia"/>
              </a:rPr>
              <a:t>:</a:t>
            </a:r>
            <a:endParaRPr sz="20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5000"/>
              <a:buFont typeface="Arial"/>
              <a:buChar char="•"/>
              <a:tabLst>
                <a:tab pos="287020" algn="l"/>
              </a:tabLst>
            </a:pPr>
            <a:r>
              <a:rPr sz="2000" b="1" spc="-180" dirty="0">
                <a:latin typeface="Constantia"/>
                <a:cs typeface="Constantia"/>
              </a:rPr>
              <a:t>T</a:t>
            </a:r>
            <a:r>
              <a:rPr sz="2000" b="1" dirty="0">
                <a:latin typeface="Constantia"/>
                <a:cs typeface="Constantia"/>
              </a:rPr>
              <a:t>est</a:t>
            </a:r>
            <a:r>
              <a:rPr sz="2000" b="1" spc="-135" dirty="0">
                <a:latin typeface="Constantia"/>
                <a:cs typeface="Constantia"/>
              </a:rPr>
              <a:t> </a:t>
            </a:r>
            <a:r>
              <a:rPr sz="2000" b="1" spc="-45" dirty="0">
                <a:latin typeface="Constantia"/>
                <a:cs typeface="Constantia"/>
              </a:rPr>
              <a:t>v</a:t>
            </a:r>
            <a:r>
              <a:rPr sz="2000" b="1" dirty="0">
                <a:latin typeface="Constantia"/>
                <a:cs typeface="Constantia"/>
              </a:rPr>
              <a:t>e</a:t>
            </a:r>
            <a:r>
              <a:rPr sz="2000" b="1" spc="-5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Debug</a:t>
            </a:r>
            <a:endParaRPr sz="20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5000"/>
              <a:buFont typeface="Arial"/>
              <a:buChar char="•"/>
              <a:tabLst>
                <a:tab pos="287020" algn="l"/>
              </a:tabLst>
            </a:pPr>
            <a:r>
              <a:rPr sz="2000" b="1" dirty="0">
                <a:latin typeface="Constantia"/>
                <a:cs typeface="Constantia"/>
              </a:rPr>
              <a:t>P</a:t>
            </a:r>
            <a:r>
              <a:rPr sz="2000" b="1" spc="-10" dirty="0">
                <a:latin typeface="Constantia"/>
                <a:cs typeface="Constantia"/>
              </a:rPr>
              <a:t>i</a:t>
            </a:r>
            <a:r>
              <a:rPr sz="2000" b="1" spc="-5" dirty="0">
                <a:latin typeface="Constantia"/>
                <a:cs typeface="Constantia"/>
              </a:rPr>
              <a:t>lo</a:t>
            </a:r>
            <a:r>
              <a:rPr sz="2000" b="1" dirty="0">
                <a:latin typeface="Constantia"/>
                <a:cs typeface="Constantia"/>
              </a:rPr>
              <a:t>t</a:t>
            </a:r>
            <a:r>
              <a:rPr sz="2000" b="1" spc="-95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d</a:t>
            </a:r>
            <a:r>
              <a:rPr sz="2000" b="1" spc="5" dirty="0">
                <a:latin typeface="Constantia"/>
                <a:cs typeface="Constantia"/>
              </a:rPr>
              <a:t>e</a:t>
            </a:r>
            <a:r>
              <a:rPr sz="2000" b="1" dirty="0">
                <a:latin typeface="Constantia"/>
                <a:cs typeface="Constantia"/>
              </a:rPr>
              <a:t>nemeler</a:t>
            </a:r>
            <a:r>
              <a:rPr sz="2000" b="1" spc="-170" dirty="0">
                <a:latin typeface="Constantia"/>
                <a:cs typeface="Constantia"/>
              </a:rPr>
              <a:t> </a:t>
            </a:r>
            <a:r>
              <a:rPr sz="2000" b="1" spc="-45" dirty="0">
                <a:latin typeface="Constantia"/>
                <a:cs typeface="Constantia"/>
              </a:rPr>
              <a:t>v</a:t>
            </a:r>
            <a:r>
              <a:rPr sz="2000" b="1" dirty="0">
                <a:latin typeface="Constantia"/>
                <a:cs typeface="Constantia"/>
              </a:rPr>
              <a:t>e</a:t>
            </a:r>
            <a:r>
              <a:rPr sz="2000" b="1" spc="-5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ilk</a:t>
            </a:r>
            <a:r>
              <a:rPr sz="2000" b="1" spc="-85" dirty="0">
                <a:latin typeface="Constantia"/>
                <a:cs typeface="Constantia"/>
              </a:rPr>
              <a:t> </a:t>
            </a:r>
            <a:r>
              <a:rPr sz="2000" b="1" spc="-45" dirty="0">
                <a:latin typeface="Constantia"/>
                <a:cs typeface="Constantia"/>
              </a:rPr>
              <a:t>v</a:t>
            </a:r>
            <a:r>
              <a:rPr sz="2000" b="1" dirty="0">
                <a:latin typeface="Constantia"/>
                <a:cs typeface="Constantia"/>
              </a:rPr>
              <a:t>er</a:t>
            </a:r>
            <a:r>
              <a:rPr sz="2000" b="1" spc="-10" dirty="0">
                <a:latin typeface="Constantia"/>
                <a:cs typeface="Constantia"/>
              </a:rPr>
              <a:t>s</a:t>
            </a:r>
            <a:r>
              <a:rPr sz="2000" b="1" spc="-30" dirty="0">
                <a:latin typeface="Constantia"/>
                <a:cs typeface="Constantia"/>
              </a:rPr>
              <a:t>i</a:t>
            </a:r>
            <a:r>
              <a:rPr sz="2000" b="1" spc="-45" dirty="0">
                <a:latin typeface="Constantia"/>
                <a:cs typeface="Constantia"/>
              </a:rPr>
              <a:t>y</a:t>
            </a:r>
            <a:r>
              <a:rPr sz="2000" b="1" dirty="0">
                <a:latin typeface="Constantia"/>
                <a:cs typeface="Constantia"/>
              </a:rPr>
              <a:t>on</a:t>
            </a:r>
            <a:r>
              <a:rPr sz="2000" b="1" spc="-95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d</a:t>
            </a:r>
            <a:r>
              <a:rPr sz="2000" b="1" spc="5" dirty="0">
                <a:latin typeface="Constantia"/>
                <a:cs typeface="Constantia"/>
              </a:rPr>
              <a:t>e</a:t>
            </a:r>
            <a:r>
              <a:rPr sz="2000" b="1" dirty="0">
                <a:latin typeface="Constantia"/>
                <a:cs typeface="Constantia"/>
              </a:rPr>
              <a:t>nemeleri</a:t>
            </a:r>
            <a:endParaRPr sz="20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5000"/>
              <a:buFont typeface="Arial"/>
              <a:buChar char="•"/>
              <a:tabLst>
                <a:tab pos="287020" algn="l"/>
              </a:tabLst>
            </a:pPr>
            <a:r>
              <a:rPr sz="2000" b="1" spc="-20" dirty="0">
                <a:latin typeface="Constantia"/>
                <a:cs typeface="Constantia"/>
              </a:rPr>
              <a:t>H</a:t>
            </a:r>
            <a:r>
              <a:rPr sz="2000" b="1" spc="-10" dirty="0">
                <a:latin typeface="Constantia"/>
                <a:cs typeface="Constantia"/>
              </a:rPr>
              <a:t>a</a:t>
            </a:r>
            <a:r>
              <a:rPr sz="2000" b="1" dirty="0">
                <a:latin typeface="Constantia"/>
                <a:cs typeface="Constantia"/>
              </a:rPr>
              <a:t>zır</a:t>
            </a:r>
            <a:r>
              <a:rPr sz="2000" b="1" spc="-90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h</a:t>
            </a:r>
            <a:r>
              <a:rPr sz="2000" b="1" spc="-10" dirty="0">
                <a:latin typeface="Constantia"/>
                <a:cs typeface="Constantia"/>
              </a:rPr>
              <a:t>a</a:t>
            </a:r>
            <a:r>
              <a:rPr sz="2000" b="1" dirty="0">
                <a:latin typeface="Constantia"/>
                <a:cs typeface="Constantia"/>
              </a:rPr>
              <a:t>lde</a:t>
            </a:r>
            <a:r>
              <a:rPr sz="2000" b="1" spc="-9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çal</a:t>
            </a:r>
            <a:r>
              <a:rPr sz="2000" b="1" spc="-10" dirty="0">
                <a:latin typeface="Constantia"/>
                <a:cs typeface="Constantia"/>
              </a:rPr>
              <a:t>ı</a:t>
            </a:r>
            <a:r>
              <a:rPr sz="2000" b="1" dirty="0">
                <a:latin typeface="Constantia"/>
                <a:cs typeface="Constantia"/>
              </a:rPr>
              <a:t>ş</a:t>
            </a:r>
            <a:r>
              <a:rPr sz="2000" b="1" spc="-10" dirty="0">
                <a:latin typeface="Constantia"/>
                <a:cs typeface="Constantia"/>
              </a:rPr>
              <a:t>ı</a:t>
            </a:r>
            <a:r>
              <a:rPr sz="2000" b="1" dirty="0">
                <a:latin typeface="Constantia"/>
                <a:cs typeface="Constantia"/>
              </a:rPr>
              <a:t>r</a:t>
            </a:r>
            <a:r>
              <a:rPr sz="2000" b="1" spc="-100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p</a:t>
            </a:r>
            <a:r>
              <a:rPr sz="2000" b="1" spc="-45" dirty="0">
                <a:latin typeface="Constantia"/>
                <a:cs typeface="Constantia"/>
              </a:rPr>
              <a:t>r</a:t>
            </a:r>
            <a:r>
              <a:rPr sz="2000" b="1" dirty="0">
                <a:latin typeface="Constantia"/>
                <a:cs typeface="Constantia"/>
              </a:rPr>
              <a:t>og</a:t>
            </a:r>
            <a:r>
              <a:rPr sz="2000" b="1" spc="-45" dirty="0">
                <a:latin typeface="Constantia"/>
                <a:cs typeface="Constantia"/>
              </a:rPr>
              <a:t>r</a:t>
            </a:r>
            <a:r>
              <a:rPr sz="2000" b="1" spc="-10" dirty="0">
                <a:latin typeface="Constantia"/>
                <a:cs typeface="Constantia"/>
              </a:rPr>
              <a:t>a</a:t>
            </a:r>
            <a:r>
              <a:rPr sz="2000" b="1" dirty="0">
                <a:latin typeface="Constantia"/>
                <a:cs typeface="Constantia"/>
              </a:rPr>
              <a:t>mı</a:t>
            </a:r>
            <a:r>
              <a:rPr sz="2000" b="1" spc="-3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sunma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72430" algn="l"/>
              </a:tabLst>
            </a:pPr>
            <a:r>
              <a:rPr sz="4500" dirty="0"/>
              <a:t>P</a:t>
            </a:r>
            <a:r>
              <a:rPr sz="4500" spc="-70" dirty="0"/>
              <a:t>r</a:t>
            </a:r>
            <a:r>
              <a:rPr sz="4500" dirty="0"/>
              <a:t>og</a:t>
            </a:r>
            <a:r>
              <a:rPr sz="4500" spc="-90" dirty="0"/>
              <a:t>r</a:t>
            </a:r>
            <a:r>
              <a:rPr sz="4500" dirty="0"/>
              <a:t>amla</a:t>
            </a:r>
            <a:r>
              <a:rPr sz="4500" spc="5" dirty="0"/>
              <a:t>m</a:t>
            </a:r>
            <a:r>
              <a:rPr sz="4500" dirty="0"/>
              <a:t>a</a:t>
            </a:r>
            <a:r>
              <a:rPr sz="4500" spc="-30" dirty="0"/>
              <a:t> </a:t>
            </a:r>
            <a:r>
              <a:rPr sz="4500" dirty="0"/>
              <a:t>Dillerinin	</a:t>
            </a:r>
            <a:r>
              <a:rPr sz="4500" spc="-345" dirty="0"/>
              <a:t>T</a:t>
            </a:r>
            <a:r>
              <a:rPr sz="4500" dirty="0"/>
              <a:t>arihçe</a:t>
            </a:r>
            <a:r>
              <a:rPr sz="4500" spc="10" dirty="0"/>
              <a:t>s</a:t>
            </a:r>
            <a:r>
              <a:rPr sz="4500" dirty="0"/>
              <a:t>i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4500" dirty="0"/>
              <a:t>1940’lar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1641"/>
            <a:ext cx="7997190" cy="419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3632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40</a:t>
            </a:r>
            <a:r>
              <a:rPr sz="2400" spc="-10" dirty="0">
                <a:latin typeface="Constantia"/>
                <a:cs typeface="Constantia"/>
              </a:rPr>
              <a:t>’</a:t>
            </a:r>
            <a:r>
              <a:rPr sz="2400" dirty="0">
                <a:latin typeface="Constantia"/>
                <a:cs typeface="Constantia"/>
              </a:rPr>
              <a:t>lı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yılla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da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elişt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rilen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ilk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elekt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ik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bilgis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lar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için </a:t>
            </a:r>
            <a:r>
              <a:rPr sz="2400" spc="-5" dirty="0">
                <a:latin typeface="Constantia"/>
                <a:cs typeface="Constantia"/>
              </a:rPr>
              <a:t>assemb</a:t>
            </a:r>
            <a:r>
              <a:rPr sz="2400" spc="-35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dili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ile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amlar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eliş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ili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spc="-5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en,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bu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dilin kulla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ımının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uğu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örülmüş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sentaksı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ğal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dile daha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akın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olan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amlama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dilleri</a:t>
            </a:r>
            <a:r>
              <a:rPr sz="2400" spc="-60" dirty="0">
                <a:latin typeface="Constantia"/>
                <a:cs typeface="Constantia"/>
              </a:rPr>
              <a:t> g</a:t>
            </a:r>
            <a:r>
              <a:rPr sz="2400" dirty="0">
                <a:latin typeface="Constantia"/>
                <a:cs typeface="Constantia"/>
              </a:rPr>
              <a:t>eliş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ilmiş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303530" indent="-274320" algn="just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50" dirty="0">
                <a:latin typeface="Constantia"/>
                <a:cs typeface="Constantia"/>
              </a:rPr>
              <a:t>K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Z</a:t>
            </a:r>
            <a:r>
              <a:rPr sz="2400" spc="-5" dirty="0">
                <a:latin typeface="Constantia"/>
                <a:cs typeface="Constantia"/>
              </a:rPr>
              <a:t>us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15" dirty="0">
                <a:latin typeface="Constantia"/>
                <a:cs typeface="Constantia"/>
              </a:rPr>
              <a:t>9</a:t>
            </a:r>
            <a:r>
              <a:rPr sz="2400" spc="-35" dirty="0">
                <a:latin typeface="Constantia"/>
                <a:cs typeface="Constantia"/>
              </a:rPr>
              <a:t>4</a:t>
            </a:r>
            <a:r>
              <a:rPr sz="2400" spc="-10" dirty="0">
                <a:latin typeface="Constantia"/>
                <a:cs typeface="Constantia"/>
              </a:rPr>
              <a:t>3</a:t>
            </a:r>
            <a:r>
              <a:rPr sz="2400" dirty="0">
                <a:latin typeface="Constantia"/>
                <a:cs typeface="Constantia"/>
              </a:rPr>
              <a:t>-1</a:t>
            </a:r>
            <a:r>
              <a:rPr sz="2400" spc="-10" dirty="0">
                <a:latin typeface="Constantia"/>
                <a:cs typeface="Constantia"/>
              </a:rPr>
              <a:t>9</a:t>
            </a:r>
            <a:r>
              <a:rPr sz="2400" spc="-65" dirty="0">
                <a:latin typeface="Constantia"/>
                <a:cs typeface="Constantia"/>
              </a:rPr>
              <a:t>4</a:t>
            </a:r>
            <a:r>
              <a:rPr sz="2400" dirty="0">
                <a:latin typeface="Constantia"/>
                <a:cs typeface="Constantia"/>
              </a:rPr>
              <a:t>5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yılları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asında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anka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kül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adın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a bir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amlama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dili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eliş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mişti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9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akat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yılla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da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bu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dil için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leyici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tasa</a:t>
            </a:r>
            <a:r>
              <a:rPr sz="2400" spc="-1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lan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amıştı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Ala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1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ur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, </a:t>
            </a:r>
            <a:r>
              <a:rPr sz="2400" spc="-45" dirty="0">
                <a:latin typeface="Constantia"/>
                <a:cs typeface="Constantia"/>
              </a:rPr>
              <a:t>J</a:t>
            </a:r>
            <a:r>
              <a:rPr sz="2400" dirty="0">
                <a:latin typeface="Constantia"/>
                <a:cs typeface="Constantia"/>
              </a:rPr>
              <a:t>ohn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40" dirty="0">
                <a:latin typeface="Constantia"/>
                <a:cs typeface="Constantia"/>
              </a:rPr>
              <a:t> N</a:t>
            </a:r>
            <a:r>
              <a:rPr sz="2400" dirty="0">
                <a:latin typeface="Constantia"/>
                <a:cs typeface="Constantia"/>
              </a:rPr>
              <a:t>euma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, </a:t>
            </a:r>
            <a:r>
              <a:rPr sz="2400" spc="-35" dirty="0">
                <a:latin typeface="Constantia"/>
                <a:cs typeface="Constantia"/>
              </a:rPr>
              <a:t>J</a:t>
            </a:r>
            <a:r>
              <a:rPr sz="2400" dirty="0">
                <a:latin typeface="Constantia"/>
                <a:cs typeface="Constantia"/>
              </a:rPr>
              <a:t>ohn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auch</a:t>
            </a:r>
            <a:r>
              <a:rPr sz="2400" spc="-35" dirty="0">
                <a:latin typeface="Constantia"/>
                <a:cs typeface="Constantia"/>
              </a:rPr>
              <a:t>l</a:t>
            </a:r>
            <a:r>
              <a:rPr sz="2400" spc="-22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, </a:t>
            </a:r>
            <a:r>
              <a:rPr sz="2400" spc="-70" dirty="0">
                <a:latin typeface="Constantia"/>
                <a:cs typeface="Constantia"/>
              </a:rPr>
              <a:t>J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esper </a:t>
            </a:r>
            <a:r>
              <a:rPr sz="2400" spc="-5" dirty="0">
                <a:latin typeface="Constantia"/>
                <a:cs typeface="Constantia"/>
              </a:rPr>
              <a:t>Ec</a:t>
            </a:r>
            <a:r>
              <a:rPr sz="2400" spc="-6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ert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5" dirty="0">
                <a:latin typeface="Constantia"/>
                <a:cs typeface="Constantia"/>
              </a:rPr>
              <a:t>ma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Go</a:t>
            </a:r>
            <a:r>
              <a:rPr sz="2400" spc="-15" dirty="0">
                <a:latin typeface="Constantia"/>
                <a:cs typeface="Constantia"/>
              </a:rPr>
              <a:t>l</a:t>
            </a:r>
            <a:r>
              <a:rPr sz="2400" spc="-5" dirty="0">
                <a:latin typeface="Constantia"/>
                <a:cs typeface="Constantia"/>
              </a:rPr>
              <a:t>dstin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afından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eliş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ilmiş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olan </a:t>
            </a:r>
            <a:r>
              <a:rPr sz="2400" spc="-5" dirty="0">
                <a:latin typeface="Constantia"/>
                <a:cs typeface="Constantia"/>
              </a:rPr>
              <a:t>ENI</a:t>
            </a:r>
            <a:r>
              <a:rPr sz="2400" spc="-8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S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spc="-5" dirty="0">
                <a:latin typeface="Constantia"/>
                <a:cs typeface="Constantia"/>
              </a:rPr>
              <a:t>s</a:t>
            </a:r>
            <a:r>
              <a:rPr sz="2400" spc="-4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em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il</a:t>
            </a:r>
            <a:r>
              <a:rPr sz="2400" spc="-5" dirty="0">
                <a:latin typeface="Constantia"/>
                <a:cs typeface="Constantia"/>
              </a:rPr>
              <a:t>k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og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amla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diller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bir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ola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ak </a:t>
            </a:r>
            <a:r>
              <a:rPr sz="2400" dirty="0">
                <a:latin typeface="Constantia"/>
                <a:cs typeface="Constantia"/>
              </a:rPr>
              <a:t>kabul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edil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72430" algn="l"/>
              </a:tabLst>
            </a:pPr>
            <a:r>
              <a:rPr sz="4500" dirty="0"/>
              <a:t>P</a:t>
            </a:r>
            <a:r>
              <a:rPr sz="4500" spc="-70" dirty="0"/>
              <a:t>r</a:t>
            </a:r>
            <a:r>
              <a:rPr sz="4500" dirty="0"/>
              <a:t>og</a:t>
            </a:r>
            <a:r>
              <a:rPr sz="4500" spc="-90" dirty="0"/>
              <a:t>r</a:t>
            </a:r>
            <a:r>
              <a:rPr sz="4500" dirty="0"/>
              <a:t>amla</a:t>
            </a:r>
            <a:r>
              <a:rPr sz="4500" spc="5" dirty="0"/>
              <a:t>m</a:t>
            </a:r>
            <a:r>
              <a:rPr sz="4500" dirty="0"/>
              <a:t>a</a:t>
            </a:r>
            <a:r>
              <a:rPr sz="4500" spc="-30" dirty="0"/>
              <a:t> </a:t>
            </a:r>
            <a:r>
              <a:rPr sz="4500" dirty="0"/>
              <a:t>Dillerinin	</a:t>
            </a:r>
            <a:r>
              <a:rPr sz="4500" spc="-345" dirty="0"/>
              <a:t>T</a:t>
            </a:r>
            <a:r>
              <a:rPr sz="4500" dirty="0"/>
              <a:t>arihçe</a:t>
            </a:r>
            <a:r>
              <a:rPr sz="4500" spc="10" dirty="0"/>
              <a:t>s</a:t>
            </a:r>
            <a:r>
              <a:rPr sz="4500" dirty="0"/>
              <a:t>i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4500" dirty="0"/>
              <a:t>1950’ler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96109"/>
            <a:ext cx="7928609" cy="419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59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1</a:t>
            </a:r>
            <a:r>
              <a:rPr sz="2400" spc="-20" dirty="0">
                <a:latin typeface="Constantia"/>
                <a:cs typeface="Constantia"/>
              </a:rPr>
              <a:t>9</a:t>
            </a:r>
            <a:r>
              <a:rPr sz="2400" spc="30" dirty="0">
                <a:latin typeface="Constantia"/>
                <a:cs typeface="Constantia"/>
              </a:rPr>
              <a:t>5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yılın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UNI</a:t>
            </a:r>
            <a:r>
              <a:rPr sz="2400" spc="-240" dirty="0">
                <a:latin typeface="Constantia"/>
                <a:cs typeface="Constantia"/>
              </a:rPr>
              <a:t>V</a:t>
            </a:r>
            <a:r>
              <a:rPr sz="2400" spc="-7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ojesin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ça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ışan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opper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ilk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ts val="2590"/>
              </a:lnSpc>
            </a:pPr>
            <a:r>
              <a:rPr sz="2400" dirty="0">
                <a:latin typeface="Constantia"/>
                <a:cs typeface="Constantia"/>
              </a:rPr>
              <a:t>de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leyic</a:t>
            </a:r>
            <a:r>
              <a:rPr sz="2400" spc="-2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yi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tasa</a:t>
            </a:r>
            <a:r>
              <a:rPr sz="2400" spc="-1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lamışt</a:t>
            </a:r>
            <a:r>
              <a:rPr sz="2400" spc="5" dirty="0">
                <a:latin typeface="Constantia"/>
                <a:cs typeface="Constantia"/>
              </a:rPr>
              <a:t>ı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spc="1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5" dirty="0">
                <a:latin typeface="Constantia"/>
                <a:cs typeface="Constantia"/>
              </a:rPr>
              <a:t>0).</a:t>
            </a:r>
            <a:endParaRPr sz="2400">
              <a:latin typeface="Constantia"/>
              <a:cs typeface="Constantia"/>
            </a:endParaRPr>
          </a:p>
          <a:p>
            <a:pPr marL="287020" marR="71755" indent="-274320">
              <a:lnSpc>
                <a:spcPct val="80100"/>
              </a:lnSpc>
              <a:spcBef>
                <a:spcPts val="57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60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spc="-7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TRA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b="1" spc="-60" dirty="0">
                <a:latin typeface="Constantia"/>
                <a:cs typeface="Constantia"/>
              </a:rPr>
              <a:t>F</a:t>
            </a:r>
            <a:r>
              <a:rPr sz="2400" b="1" spc="-5" dirty="0">
                <a:latin typeface="Constantia"/>
                <a:cs typeface="Constantia"/>
              </a:rPr>
              <a:t>OR</a:t>
            </a:r>
            <a:r>
              <a:rPr sz="2400" spc="-5" dirty="0">
                <a:latin typeface="Constantia"/>
                <a:cs typeface="Constantia"/>
              </a:rPr>
              <a:t>mul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TRAN</a:t>
            </a:r>
            <a:r>
              <a:rPr sz="2400" spc="-5" dirty="0">
                <a:latin typeface="Constantia"/>
                <a:cs typeface="Constantia"/>
              </a:rPr>
              <a:t>sla</a:t>
            </a:r>
            <a:r>
              <a:rPr sz="2400" spc="-40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or)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J</a:t>
            </a:r>
            <a:r>
              <a:rPr sz="2400" spc="-5" dirty="0">
                <a:latin typeface="Constantia"/>
                <a:cs typeface="Constantia"/>
              </a:rPr>
              <a:t>ohn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20" dirty="0">
                <a:latin typeface="Constantia"/>
                <a:cs typeface="Constantia"/>
              </a:rPr>
              <a:t>W</a:t>
            </a:r>
            <a:r>
              <a:rPr sz="2400" spc="-5" dirty="0">
                <a:latin typeface="Constantia"/>
                <a:cs typeface="Constantia"/>
              </a:rPr>
              <a:t>.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Backus </a:t>
            </a:r>
            <a:r>
              <a:rPr sz="2400" dirty="0">
                <a:latin typeface="Constantia"/>
                <a:cs typeface="Constantia"/>
              </a:rPr>
              <a:t>lide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liğindeki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up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afından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1</a:t>
            </a:r>
            <a:r>
              <a:rPr sz="2400" spc="-15" dirty="0">
                <a:latin typeface="Constantia"/>
                <a:cs typeface="Constantia"/>
              </a:rPr>
              <a:t>9</a:t>
            </a:r>
            <a:r>
              <a:rPr sz="2400" spc="5" dirty="0">
                <a:latin typeface="Constantia"/>
                <a:cs typeface="Constantia"/>
              </a:rPr>
              <a:t>5</a:t>
            </a:r>
            <a:r>
              <a:rPr sz="2400" spc="10" dirty="0">
                <a:latin typeface="Constantia"/>
                <a:cs typeface="Constantia"/>
              </a:rPr>
              <a:t>4</a:t>
            </a:r>
            <a:r>
              <a:rPr sz="2400" dirty="0">
                <a:latin typeface="Constantia"/>
                <a:cs typeface="Constantia"/>
              </a:rPr>
              <a:t>-1</a:t>
            </a:r>
            <a:r>
              <a:rPr sz="2400" spc="-25" dirty="0">
                <a:latin typeface="Constantia"/>
                <a:cs typeface="Constantia"/>
              </a:rPr>
              <a:t>9</a:t>
            </a:r>
            <a:r>
              <a:rPr sz="2400" spc="-15" dirty="0">
                <a:latin typeface="Constantia"/>
                <a:cs typeface="Constantia"/>
              </a:rPr>
              <a:t>5</a:t>
            </a:r>
            <a:r>
              <a:rPr sz="2400" dirty="0">
                <a:latin typeface="Constantia"/>
                <a:cs typeface="Constantia"/>
              </a:rPr>
              <a:t>5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yılların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IBM </a:t>
            </a:r>
            <a:r>
              <a:rPr sz="2400" spc="-20" dirty="0">
                <a:latin typeface="Constantia"/>
                <a:cs typeface="Constantia"/>
              </a:rPr>
              <a:t>7</a:t>
            </a:r>
            <a:r>
              <a:rPr sz="2400" spc="-25" dirty="0">
                <a:latin typeface="Constantia"/>
                <a:cs typeface="Constantia"/>
              </a:rPr>
              <a:t>0</a:t>
            </a:r>
            <a:r>
              <a:rPr sz="2400" dirty="0">
                <a:latin typeface="Constantia"/>
                <a:cs typeface="Constantia"/>
              </a:rPr>
              <a:t>4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bilgis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arı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için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tasa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mıştır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(ilk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leyicisi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1</a:t>
            </a:r>
            <a:r>
              <a:rPr sz="2400" spc="-20" dirty="0">
                <a:latin typeface="Constantia"/>
                <a:cs typeface="Constantia"/>
              </a:rPr>
              <a:t>9</a:t>
            </a:r>
            <a:r>
              <a:rPr sz="2400" dirty="0">
                <a:latin typeface="Constantia"/>
                <a:cs typeface="Constantia"/>
              </a:rPr>
              <a:t>57</a:t>
            </a:r>
            <a:r>
              <a:rPr sz="2400" spc="-150" dirty="0">
                <a:latin typeface="Constantia"/>
                <a:cs typeface="Constantia"/>
              </a:rPr>
              <a:t>’</a:t>
            </a:r>
            <a:r>
              <a:rPr sz="2400" dirty="0">
                <a:latin typeface="Constantia"/>
                <a:cs typeface="Constantia"/>
              </a:rPr>
              <a:t>de).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ct val="8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LISP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b="1" spc="-5" dirty="0">
                <a:latin typeface="Constantia"/>
                <a:cs typeface="Constantia"/>
              </a:rPr>
              <a:t>L</a:t>
            </a:r>
            <a:r>
              <a:rPr sz="2400" b="1" spc="-15" dirty="0">
                <a:latin typeface="Constantia"/>
                <a:cs typeface="Constantia"/>
              </a:rPr>
              <a:t>I</a:t>
            </a:r>
            <a:r>
              <a:rPr sz="2400" b="1" spc="-1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esso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)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J</a:t>
            </a:r>
            <a:r>
              <a:rPr sz="2400" spc="-5" dirty="0">
                <a:latin typeface="Constantia"/>
                <a:cs typeface="Constantia"/>
              </a:rPr>
              <a:t>ohn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M</a:t>
            </a:r>
            <a:r>
              <a:rPr sz="2400" spc="-5" dirty="0">
                <a:latin typeface="Constantia"/>
                <a:cs typeface="Constantia"/>
              </a:rPr>
              <a:t>cCart</a:t>
            </a:r>
            <a:r>
              <a:rPr sz="2400" spc="-3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afından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1</a:t>
            </a:r>
            <a:r>
              <a:rPr sz="2400" spc="-15" dirty="0">
                <a:latin typeface="Constantia"/>
                <a:cs typeface="Constantia"/>
              </a:rPr>
              <a:t>95</a:t>
            </a:r>
            <a:r>
              <a:rPr sz="2400" dirty="0">
                <a:latin typeface="Constantia"/>
                <a:cs typeface="Constantia"/>
              </a:rPr>
              <a:t>6-1</a:t>
            </a:r>
            <a:r>
              <a:rPr sz="2400" spc="-25" dirty="0">
                <a:latin typeface="Constantia"/>
                <a:cs typeface="Constantia"/>
              </a:rPr>
              <a:t>9</a:t>
            </a:r>
            <a:r>
              <a:rPr sz="2400" spc="-5" dirty="0">
                <a:latin typeface="Constantia"/>
                <a:cs typeface="Constantia"/>
              </a:rPr>
              <a:t>58 </a:t>
            </a:r>
            <a:r>
              <a:rPr sz="2400" dirty="0">
                <a:latin typeface="Constantia"/>
                <a:cs typeface="Constantia"/>
              </a:rPr>
              <a:t>yılları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asında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eliş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ilmiş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(ilk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leyicisi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25" dirty="0">
                <a:latin typeface="Constantia"/>
                <a:cs typeface="Constantia"/>
              </a:rPr>
              <a:t>9</a:t>
            </a:r>
            <a:r>
              <a:rPr sz="2400" dirty="0">
                <a:latin typeface="Constantia"/>
                <a:cs typeface="Constantia"/>
              </a:rPr>
              <a:t>59</a:t>
            </a:r>
            <a:r>
              <a:rPr sz="2400" spc="-155" dirty="0">
                <a:latin typeface="Constantia"/>
                <a:cs typeface="Constantia"/>
              </a:rPr>
              <a:t>’</a:t>
            </a:r>
            <a:r>
              <a:rPr sz="2400" dirty="0">
                <a:latin typeface="Constantia"/>
                <a:cs typeface="Constantia"/>
              </a:rPr>
              <a:t>da).</a:t>
            </a:r>
            <a:endParaRPr sz="2400">
              <a:latin typeface="Constantia"/>
              <a:cs typeface="Constantia"/>
            </a:endParaRPr>
          </a:p>
          <a:p>
            <a:pPr marL="287020" marR="94615" indent="-274320">
              <a:lnSpc>
                <a:spcPct val="8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A</a:t>
            </a:r>
            <a:r>
              <a:rPr sz="2400" spc="-25" dirty="0">
                <a:latin typeface="Constantia"/>
                <a:cs typeface="Constantia"/>
              </a:rPr>
              <a:t>L</a:t>
            </a:r>
            <a:r>
              <a:rPr sz="2400" spc="-5" dirty="0">
                <a:latin typeface="Constantia"/>
                <a:cs typeface="Constantia"/>
              </a:rPr>
              <a:t>GOL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b="1" spc="-5" dirty="0">
                <a:latin typeface="Constantia"/>
                <a:cs typeface="Constantia"/>
              </a:rPr>
              <a:t>A</a:t>
            </a:r>
            <a:r>
              <a:rPr sz="2400" b="1" spc="-30" dirty="0">
                <a:latin typeface="Constantia"/>
                <a:cs typeface="Constantia"/>
              </a:rPr>
              <a:t>L</a:t>
            </a:r>
            <a:r>
              <a:rPr sz="2400" b="1" spc="-10" dirty="0">
                <a:latin typeface="Constantia"/>
                <a:cs typeface="Constantia"/>
              </a:rPr>
              <a:t>G</a:t>
            </a:r>
            <a:r>
              <a:rPr sz="2400" b="1" spc="-5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thm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angua</a:t>
            </a:r>
            <a:r>
              <a:rPr sz="2400" spc="-5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e), </a:t>
            </a:r>
            <a:r>
              <a:rPr sz="2400" spc="-6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7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TRAN</a:t>
            </a:r>
            <a:r>
              <a:rPr sz="2400" spc="-150" dirty="0">
                <a:latin typeface="Constantia"/>
                <a:cs typeface="Constantia"/>
              </a:rPr>
              <a:t>’</a:t>
            </a:r>
            <a:r>
              <a:rPr sz="2400" dirty="0">
                <a:latin typeface="Constantia"/>
                <a:cs typeface="Constantia"/>
              </a:rPr>
              <a:t>daki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bazı eksik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oktaları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gidermek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için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1</a:t>
            </a:r>
            <a:r>
              <a:rPr sz="2400" spc="-20" dirty="0">
                <a:latin typeface="Constantia"/>
                <a:cs typeface="Constantia"/>
              </a:rPr>
              <a:t>9</a:t>
            </a:r>
            <a:r>
              <a:rPr sz="2400" dirty="0">
                <a:latin typeface="Constantia"/>
                <a:cs typeface="Constantia"/>
              </a:rPr>
              <a:t>5</a:t>
            </a:r>
            <a:r>
              <a:rPr sz="2400" spc="-10" dirty="0">
                <a:latin typeface="Constantia"/>
                <a:cs typeface="Constantia"/>
              </a:rPr>
              <a:t>8</a:t>
            </a:r>
            <a:r>
              <a:rPr sz="2400" spc="-150" dirty="0">
                <a:latin typeface="Constantia"/>
                <a:cs typeface="Constantia"/>
              </a:rPr>
              <a:t>’</a:t>
            </a:r>
            <a:r>
              <a:rPr sz="2400" dirty="0">
                <a:latin typeface="Constantia"/>
                <a:cs typeface="Constantia"/>
              </a:rPr>
              <a:t>de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elişt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ril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5" dirty="0">
                <a:latin typeface="Constantia"/>
                <a:cs typeface="Constantia"/>
              </a:rPr>
              <a:t>ş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1</a:t>
            </a:r>
            <a:r>
              <a:rPr sz="2400" dirty="0">
                <a:latin typeface="Constantia"/>
                <a:cs typeface="Constantia"/>
              </a:rPr>
              <a:t>9</a:t>
            </a:r>
            <a:r>
              <a:rPr sz="2400" spc="-10" dirty="0">
                <a:latin typeface="Constantia"/>
                <a:cs typeface="Constantia"/>
              </a:rPr>
              <a:t>6</a:t>
            </a:r>
            <a:r>
              <a:rPr sz="2400" dirty="0">
                <a:latin typeface="Constantia"/>
                <a:cs typeface="Constantia"/>
              </a:rPr>
              <a:t>0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 1</a:t>
            </a:r>
            <a:r>
              <a:rPr sz="2400" spc="-10" dirty="0">
                <a:latin typeface="Constantia"/>
                <a:cs typeface="Constantia"/>
              </a:rPr>
              <a:t>9</a:t>
            </a:r>
            <a:r>
              <a:rPr sz="2400" dirty="0">
                <a:latin typeface="Constantia"/>
                <a:cs typeface="Constantia"/>
              </a:rPr>
              <a:t>6</a:t>
            </a:r>
            <a:r>
              <a:rPr sz="2400" spc="-10" dirty="0">
                <a:latin typeface="Constantia"/>
                <a:cs typeface="Constantia"/>
              </a:rPr>
              <a:t>8</a:t>
            </a:r>
            <a:r>
              <a:rPr sz="2400" spc="-150" dirty="0">
                <a:latin typeface="Constantia"/>
                <a:cs typeface="Constantia"/>
              </a:rPr>
              <a:t>’</a:t>
            </a:r>
            <a:r>
              <a:rPr sz="2400" dirty="0">
                <a:latin typeface="Constantia"/>
                <a:cs typeface="Constantia"/>
              </a:rPr>
              <a:t>de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iki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fa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klı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u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laması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apılmış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ı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318135" indent="-274320">
              <a:lnSpc>
                <a:spcPts val="2300"/>
              </a:lnSpc>
              <a:spcBef>
                <a:spcPts val="56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90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OBO</a:t>
            </a:r>
            <a:r>
              <a:rPr sz="2400" dirty="0">
                <a:latin typeface="Constantia"/>
                <a:cs typeface="Constantia"/>
              </a:rPr>
              <a:t>L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b="1" spc="-90" dirty="0">
                <a:latin typeface="Constantia"/>
                <a:cs typeface="Constantia"/>
              </a:rPr>
              <a:t>C</a:t>
            </a:r>
            <a:r>
              <a:rPr sz="2400" b="1" spc="-5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mmo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B</a:t>
            </a:r>
            <a:r>
              <a:rPr sz="2400" spc="-5" dirty="0">
                <a:latin typeface="Constantia"/>
                <a:cs typeface="Constantia"/>
              </a:rPr>
              <a:t>us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ness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angua</a:t>
            </a:r>
            <a:r>
              <a:rPr sz="2400" spc="-55" dirty="0">
                <a:latin typeface="Constantia"/>
                <a:cs typeface="Constantia"/>
              </a:rPr>
              <a:t>g</a:t>
            </a:r>
            <a:r>
              <a:rPr sz="2400" spc="5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)</a:t>
            </a:r>
            <a:r>
              <a:rPr sz="2400" dirty="0">
                <a:latin typeface="Constantia"/>
                <a:cs typeface="Constantia"/>
              </a:rPr>
              <a:t> G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 </a:t>
            </a:r>
            <a:r>
              <a:rPr sz="2400" spc="-55" dirty="0">
                <a:latin typeface="Constantia"/>
                <a:cs typeface="Constantia"/>
              </a:rPr>
              <a:t>H</a:t>
            </a:r>
            <a:r>
              <a:rPr sz="2400" spc="-5" dirty="0">
                <a:latin typeface="Constantia"/>
                <a:cs typeface="Constantia"/>
              </a:rPr>
              <a:t>opper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afından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1</a:t>
            </a:r>
            <a:r>
              <a:rPr sz="2400" spc="-15" dirty="0">
                <a:latin typeface="Constantia"/>
                <a:cs typeface="Constantia"/>
              </a:rPr>
              <a:t>9</a:t>
            </a:r>
            <a:r>
              <a:rPr sz="2400" dirty="0">
                <a:latin typeface="Constantia"/>
                <a:cs typeface="Constantia"/>
              </a:rPr>
              <a:t>59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yılında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eliş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ilmiş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(ilk de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leyicisi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10" dirty="0">
                <a:latin typeface="Constantia"/>
                <a:cs typeface="Constantia"/>
              </a:rPr>
              <a:t>9</a:t>
            </a:r>
            <a:r>
              <a:rPr sz="2400" dirty="0">
                <a:latin typeface="Constantia"/>
                <a:cs typeface="Constantia"/>
              </a:rPr>
              <a:t>61</a:t>
            </a:r>
            <a:r>
              <a:rPr sz="2400" spc="-150" dirty="0">
                <a:latin typeface="Constantia"/>
                <a:cs typeface="Constantia"/>
              </a:rPr>
              <a:t>’</a:t>
            </a:r>
            <a:r>
              <a:rPr sz="2400" dirty="0">
                <a:latin typeface="Constantia"/>
                <a:cs typeface="Constantia"/>
              </a:rPr>
              <a:t>de).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72430" algn="l"/>
              </a:tabLst>
            </a:pPr>
            <a:r>
              <a:rPr sz="4500" dirty="0"/>
              <a:t>P</a:t>
            </a:r>
            <a:r>
              <a:rPr sz="4500" spc="-70" dirty="0"/>
              <a:t>r</a:t>
            </a:r>
            <a:r>
              <a:rPr sz="4500" dirty="0"/>
              <a:t>og</a:t>
            </a:r>
            <a:r>
              <a:rPr sz="4500" spc="-90" dirty="0"/>
              <a:t>r</a:t>
            </a:r>
            <a:r>
              <a:rPr sz="4500" dirty="0"/>
              <a:t>amla</a:t>
            </a:r>
            <a:r>
              <a:rPr sz="4500" spc="5" dirty="0"/>
              <a:t>m</a:t>
            </a:r>
            <a:r>
              <a:rPr sz="4500" dirty="0"/>
              <a:t>a</a:t>
            </a:r>
            <a:r>
              <a:rPr sz="4500" spc="-30" dirty="0"/>
              <a:t> </a:t>
            </a:r>
            <a:r>
              <a:rPr sz="4500" dirty="0"/>
              <a:t>Dillerinin	</a:t>
            </a:r>
            <a:r>
              <a:rPr sz="4500" spc="-345" dirty="0"/>
              <a:t>T</a:t>
            </a:r>
            <a:r>
              <a:rPr sz="4500" dirty="0"/>
              <a:t>arihçe</a:t>
            </a:r>
            <a:r>
              <a:rPr sz="4500" spc="10" dirty="0"/>
              <a:t>s</a:t>
            </a:r>
            <a:r>
              <a:rPr sz="4500" dirty="0"/>
              <a:t>i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4500" dirty="0"/>
              <a:t>1960’lar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48625" cy="332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69215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Osl</a:t>
            </a:r>
            <a:r>
              <a:rPr sz="2600" spc="-90" dirty="0">
                <a:latin typeface="Constantia"/>
                <a:cs typeface="Constantia"/>
              </a:rPr>
              <a:t>o</a:t>
            </a:r>
            <a:r>
              <a:rPr sz="2600" spc="-160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daki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35" dirty="0">
                <a:latin typeface="Constantia"/>
                <a:cs typeface="Constantia"/>
              </a:rPr>
              <a:t>r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eç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esa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lama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ezi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-40" dirty="0">
                <a:latin typeface="Constantia"/>
                <a:cs typeface="Constantia"/>
              </a:rPr>
              <a:t>6</a:t>
            </a:r>
            <a:r>
              <a:rPr sz="2600" spc="20" dirty="0">
                <a:latin typeface="Constantia"/>
                <a:cs typeface="Constantia"/>
              </a:rPr>
              <a:t>2</a:t>
            </a:r>
            <a:r>
              <a:rPr sz="2600" dirty="0">
                <a:latin typeface="Constantia"/>
                <a:cs typeface="Constantia"/>
              </a:rPr>
              <a:t>- </a:t>
            </a: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967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lları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ası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Simula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il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esne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e- 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elik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amlama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29591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-30" dirty="0">
                <a:latin typeface="Constantia"/>
                <a:cs typeface="Constantia"/>
              </a:rPr>
              <a:t>6</a:t>
            </a:r>
            <a:r>
              <a:rPr sz="2600" dirty="0">
                <a:latin typeface="Constantia"/>
                <a:cs typeface="Constantia"/>
              </a:rPr>
              <a:t>4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J</a:t>
            </a:r>
            <a:r>
              <a:rPr sz="2600" dirty="0">
                <a:latin typeface="Constantia"/>
                <a:cs typeface="Constantia"/>
              </a:rPr>
              <a:t>ohn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eo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eme</a:t>
            </a:r>
            <a:r>
              <a:rPr sz="2600" spc="-4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Thom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6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ene </a:t>
            </a: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spc="-5" dirty="0">
                <a:latin typeface="Constantia"/>
                <a:cs typeface="Constantia"/>
              </a:rPr>
              <a:t>ur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z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ASIC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spc="-5" dirty="0">
                <a:latin typeface="Constantia"/>
                <a:cs typeface="Constantia"/>
              </a:rPr>
              <a:t>Begin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er's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Al</a:t>
            </a:r>
            <a:r>
              <a:rPr sz="2600" dirty="0">
                <a:latin typeface="Constantia"/>
                <a:cs typeface="Constantia"/>
              </a:rPr>
              <a:t>l-purp</a:t>
            </a:r>
            <a:r>
              <a:rPr sz="2600" spc="-2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se </a:t>
            </a:r>
            <a:r>
              <a:rPr sz="2600" spc="-6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ymbol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Instr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ct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ode)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dili</a:t>
            </a:r>
            <a:r>
              <a:rPr sz="2600" spc="-65" dirty="0">
                <a:latin typeface="Constantia"/>
                <a:cs typeface="Constantia"/>
              </a:rPr>
              <a:t> 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lmişti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sz="2600" spc="-19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ASCA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dil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Niklaus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rt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96</a:t>
            </a:r>
            <a:r>
              <a:rPr sz="2600" spc="-5" dirty="0">
                <a:latin typeface="Constantia"/>
                <a:cs typeface="Constantia"/>
              </a:rPr>
              <a:t>8</a:t>
            </a:r>
            <a:r>
              <a:rPr sz="2600" dirty="0">
                <a:latin typeface="Constantia"/>
                <a:cs typeface="Constantia"/>
              </a:rPr>
              <a:t>-</a:t>
            </a: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969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lları 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ası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lmiş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-20" dirty="0">
                <a:latin typeface="Constantia"/>
                <a:cs typeface="Constantia"/>
              </a:rPr>
              <a:t>7</a:t>
            </a:r>
            <a:r>
              <a:rPr sz="2600" dirty="0">
                <a:latin typeface="Constantia"/>
                <a:cs typeface="Constantia"/>
              </a:rPr>
              <a:t>0</a:t>
            </a:r>
            <a:r>
              <a:rPr sz="2600" spc="-85" dirty="0">
                <a:latin typeface="Constantia"/>
                <a:cs typeface="Constantia"/>
              </a:rPr>
              <a:t>’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nla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mıştı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72430" algn="l"/>
              </a:tabLst>
            </a:pPr>
            <a:r>
              <a:rPr sz="4500" dirty="0"/>
              <a:t>P</a:t>
            </a:r>
            <a:r>
              <a:rPr sz="4500" spc="-70" dirty="0"/>
              <a:t>r</a:t>
            </a:r>
            <a:r>
              <a:rPr sz="4500" dirty="0"/>
              <a:t>og</a:t>
            </a:r>
            <a:r>
              <a:rPr sz="4500" spc="-90" dirty="0"/>
              <a:t>r</a:t>
            </a:r>
            <a:r>
              <a:rPr sz="4500" dirty="0"/>
              <a:t>amla</a:t>
            </a:r>
            <a:r>
              <a:rPr sz="4500" spc="5" dirty="0"/>
              <a:t>m</a:t>
            </a:r>
            <a:r>
              <a:rPr sz="4500" dirty="0"/>
              <a:t>a</a:t>
            </a:r>
            <a:r>
              <a:rPr sz="4500" spc="-30" dirty="0"/>
              <a:t> </a:t>
            </a:r>
            <a:r>
              <a:rPr sz="4500" dirty="0"/>
              <a:t>Dillerinin	</a:t>
            </a:r>
            <a:r>
              <a:rPr sz="4500" spc="-345" dirty="0"/>
              <a:t>T</a:t>
            </a:r>
            <a:r>
              <a:rPr sz="4500" dirty="0"/>
              <a:t>arihçe</a:t>
            </a:r>
            <a:r>
              <a:rPr sz="4500" spc="10" dirty="0"/>
              <a:t>s</a:t>
            </a:r>
            <a:r>
              <a:rPr sz="4500" dirty="0"/>
              <a:t>i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4500" dirty="0"/>
              <a:t>1970’ler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55609" cy="285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 1</a:t>
            </a:r>
            <a:r>
              <a:rPr sz="2600" dirty="0">
                <a:latin typeface="Constantia"/>
                <a:cs typeface="Constantia"/>
              </a:rPr>
              <a:t>972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Bell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4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ab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atua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lar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 Denn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chie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lmiştir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(Denn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 Ri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chie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daha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Thom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son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ile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lik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UNIX işletim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sis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emi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2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nde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 çalışm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ştır).</a:t>
            </a:r>
            <a:endParaRPr sz="2600">
              <a:latin typeface="Constantia"/>
              <a:cs typeface="Constantia"/>
            </a:endParaRPr>
          </a:p>
          <a:p>
            <a:pPr marL="285115" marR="414020" indent="-272415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dili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1972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Ala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olme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auer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 Phill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pe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oussel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F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ans</a:t>
            </a:r>
            <a:r>
              <a:rPr sz="2600" spc="-95" dirty="0">
                <a:latin typeface="Constantia"/>
                <a:cs typeface="Constantia"/>
              </a:rPr>
              <a:t>a</a:t>
            </a:r>
            <a:r>
              <a:rPr sz="2600" spc="-160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lmişti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3354</Words>
  <Application>Microsoft Office PowerPoint</Application>
  <PresentationFormat>Ekran Gösterisi (4:3)</PresentationFormat>
  <Paragraphs>346</Paragraphs>
  <Slides>55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56" baseType="lpstr">
      <vt:lpstr>Office Theme</vt:lpstr>
      <vt:lpstr>PowerPoint Sunusu</vt:lpstr>
      <vt:lpstr>Programlama Dili Nedir?</vt:lpstr>
      <vt:lpstr>Derleyici Nedir?</vt:lpstr>
      <vt:lpstr>Yorumlayıcı Nedir?</vt:lpstr>
      <vt:lpstr>Programlama Dillerinin Tarihçesi 1800’ler</vt:lpstr>
      <vt:lpstr>Programlama Dillerinin Tarihçesi 1940’lar</vt:lpstr>
      <vt:lpstr>Programlama Dillerinin Tarihçesi 1950’ler</vt:lpstr>
      <vt:lpstr>Programlama Dillerinin Tarihçesi 1960’lar</vt:lpstr>
      <vt:lpstr>Programlama Dillerinin Tarihçesi 1970’ler</vt:lpstr>
      <vt:lpstr>Programlama Dillerinin Tarihçesi 1980’ler</vt:lpstr>
      <vt:lpstr>Programlama Dillerinin Tarihçesi 1990’lar</vt:lpstr>
      <vt:lpstr>Programlama Dillerinin Tarihçesi 2000’ler</vt:lpstr>
      <vt:lpstr>FORTRAN</vt:lpstr>
      <vt:lpstr>FORTRAN’da Merhaba Dünya</vt:lpstr>
      <vt:lpstr>COBOL</vt:lpstr>
      <vt:lpstr>BASIC</vt:lpstr>
      <vt:lpstr>Örnek bir QBASIC programı</vt:lpstr>
      <vt:lpstr>Yapısal Programlama Nedir?</vt:lpstr>
      <vt:lpstr>ALGOL</vt:lpstr>
      <vt:lpstr>PASCAL</vt:lpstr>
      <vt:lpstr>AT&amp;T Bell laboratuvarlarında, Ken Thompson ve Dennis</vt:lpstr>
      <vt:lpstr>Pascal &amp; C (1)</vt:lpstr>
      <vt:lpstr>Pascal &amp; C (2)</vt:lpstr>
      <vt:lpstr>Pascal &amp; C (3)</vt:lpstr>
      <vt:lpstr>Pascal &amp; C (4)</vt:lpstr>
      <vt:lpstr>PASCAL ve C’de Merhaba Dünya</vt:lpstr>
      <vt:lpstr>Nesneye Yönelik Programlama</vt:lpstr>
      <vt:lpstr>PowerPoint Sunusu</vt:lpstr>
      <vt:lpstr>JAVA</vt:lpstr>
      <vt:lpstr>PowerPoint Sunusu</vt:lpstr>
      <vt:lpstr>C# ile Merhaba Dünya</vt:lpstr>
      <vt:lpstr>Görsel Programlama Dilleri</vt:lpstr>
      <vt:lpstr>Visual Basic (VB)</vt:lpstr>
      <vt:lpstr>VB.NET</vt:lpstr>
      <vt:lpstr>Delphi</vt:lpstr>
      <vt:lpstr>Web Tabanlı Programlama</vt:lpstr>
      <vt:lpstr>PHP (Personal Home Page)</vt:lpstr>
      <vt:lpstr>ASP (Active Server Pages)</vt:lpstr>
      <vt:lpstr>JSP (Java Server Pages)</vt:lpstr>
      <vt:lpstr>Yapay Zeka Programlama</vt:lpstr>
      <vt:lpstr>LISP</vt:lpstr>
      <vt:lpstr>PROLOG</vt:lpstr>
      <vt:lpstr>Program Nedir?</vt:lpstr>
      <vt:lpstr>Program Nedir?</vt:lpstr>
      <vt:lpstr>Programcı kimdir? •</vt:lpstr>
      <vt:lpstr>Programlama Dili Nedir?</vt:lpstr>
      <vt:lpstr>Derleyici(Compiler) Nedir?(1)</vt:lpstr>
      <vt:lpstr>Derleyici Nedir?(2)</vt:lpstr>
      <vt:lpstr>Derleyici Çeşitleri</vt:lpstr>
      <vt:lpstr>Yorumlayıcı(interpreter) nedir?</vt:lpstr>
      <vt:lpstr>Derleyiciler (compiler) ile Yorumlayıcılar (Interpreter) arasındaki farklar:</vt:lpstr>
      <vt:lpstr>Programlama Dillerinin Sınıflandırılması</vt:lpstr>
      <vt:lpstr>Web Tabanlı Programlama Dilleri</vt:lpstr>
      <vt:lpstr>Algoritma Nedir?</vt:lpstr>
      <vt:lpstr>Program Yazım Aşamaları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Dilleri</dc:title>
  <dc:creator>Altan MESUT</dc:creator>
  <cp:lastModifiedBy>Banu</cp:lastModifiedBy>
  <cp:revision>1</cp:revision>
  <dcterms:created xsi:type="dcterms:W3CDTF">2015-09-21T19:10:21Z</dcterms:created>
  <dcterms:modified xsi:type="dcterms:W3CDTF">2015-11-06T13:00:24Z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2015-09-21T00:00:00Z</vt:filetime>
  </property>
</Properties>
</file>