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06B8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06B8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06B8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045717"/>
            <a:ext cx="8255000" cy="807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06B8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25065"/>
            <a:ext cx="8072119" cy="394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jp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580" y="745236"/>
            <a:ext cx="5053584" cy="24155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324" y="2334767"/>
            <a:ext cx="2894076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63951" y="2334767"/>
            <a:ext cx="650748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217" y="2459609"/>
            <a:ext cx="2384425" cy="492759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370" b="1">
                <a:solidFill>
                  <a:srgbClr val="04607A"/>
                </a:solidFill>
                <a:latin typeface="Verdana"/>
                <a:cs typeface="Verdana"/>
              </a:rPr>
              <a:t>1.</a:t>
            </a:r>
            <a:r>
              <a:rPr dirty="0" sz="3200" spc="-20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3200" spc="-509" b="1">
                <a:solidFill>
                  <a:srgbClr val="04607A"/>
                </a:solidFill>
                <a:latin typeface="Verdana"/>
                <a:cs typeface="Verdana"/>
              </a:rPr>
              <a:t>Sı</a:t>
            </a:r>
            <a:r>
              <a:rPr dirty="0" sz="3200" spc="-490" b="1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3200" spc="-225" b="1">
                <a:solidFill>
                  <a:srgbClr val="04607A"/>
                </a:solidFill>
                <a:latin typeface="Verdana"/>
                <a:cs typeface="Verdana"/>
              </a:rPr>
              <a:t>alı</a:t>
            </a:r>
            <a:r>
              <a:rPr dirty="0" sz="3200" spc="-215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3200" spc="-210" b="1">
                <a:solidFill>
                  <a:srgbClr val="04607A"/>
                </a:solidFill>
                <a:latin typeface="Verdana"/>
                <a:cs typeface="Verdana"/>
              </a:rPr>
              <a:t>Yapı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6012" y="3573534"/>
            <a:ext cx="6779520" cy="1609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5576" y="2060667"/>
            <a:ext cx="4640557" cy="356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9580" y="1399032"/>
            <a:ext cx="4750308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63440" y="1399032"/>
            <a:ext cx="650748" cy="902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68" y="1522729"/>
            <a:ext cx="4240530" cy="492759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370" b="1">
                <a:solidFill>
                  <a:srgbClr val="04607A"/>
                </a:solidFill>
                <a:latin typeface="Verdana"/>
                <a:cs typeface="Verdana"/>
              </a:rPr>
              <a:t>2.</a:t>
            </a:r>
            <a:r>
              <a:rPr dirty="0" sz="3200" spc="-20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3200" spc="-335" b="1">
                <a:solidFill>
                  <a:srgbClr val="04607A"/>
                </a:solidFill>
                <a:latin typeface="Verdana"/>
                <a:cs typeface="Verdana"/>
              </a:rPr>
              <a:t>Karar</a:t>
            </a:r>
            <a:r>
              <a:rPr dirty="0" sz="3200" spc="-195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3200" spc="-260" b="1">
                <a:solidFill>
                  <a:srgbClr val="04607A"/>
                </a:solidFill>
                <a:latin typeface="Verdana"/>
                <a:cs typeface="Verdana"/>
              </a:rPr>
              <a:t>Verme</a:t>
            </a:r>
            <a:r>
              <a:rPr dirty="0" sz="3200" spc="-21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3200" spc="-280" b="1">
                <a:solidFill>
                  <a:srgbClr val="04607A"/>
                </a:solidFill>
                <a:latin typeface="Verdana"/>
                <a:cs typeface="Verdana"/>
              </a:rPr>
              <a:t>Yapısı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29811" y="5503164"/>
            <a:ext cx="1415796" cy="403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01767" y="5503164"/>
            <a:ext cx="294132" cy="4038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30522" y="5560974"/>
            <a:ext cx="119761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285" b="1" i="1">
                <a:solidFill>
                  <a:srgbClr val="FF3300"/>
                </a:solidFill>
                <a:latin typeface="Verdana"/>
                <a:cs typeface="Verdana"/>
              </a:rPr>
              <a:t>If</a:t>
            </a:r>
            <a:r>
              <a:rPr dirty="0" sz="1400" spc="-114" b="1" i="1">
                <a:solidFill>
                  <a:srgbClr val="FF3300"/>
                </a:solidFill>
                <a:latin typeface="Verdana"/>
                <a:cs typeface="Verdana"/>
              </a:rPr>
              <a:t>..</a:t>
            </a:r>
            <a:r>
              <a:rPr dirty="0" sz="1400" spc="-125" b="1" i="1">
                <a:solidFill>
                  <a:srgbClr val="FF3300"/>
                </a:solidFill>
                <a:latin typeface="Verdana"/>
                <a:cs typeface="Verdana"/>
              </a:rPr>
              <a:t>.</a:t>
            </a:r>
            <a:r>
              <a:rPr dirty="0" sz="1400" spc="-175" b="1" i="1">
                <a:solidFill>
                  <a:srgbClr val="FF3300"/>
                </a:solidFill>
                <a:latin typeface="Verdana"/>
                <a:cs typeface="Verdana"/>
              </a:rPr>
              <a:t>The</a:t>
            </a:r>
            <a:r>
              <a:rPr dirty="0" sz="1400" spc="-195" b="1" i="1">
                <a:solidFill>
                  <a:srgbClr val="FF3300"/>
                </a:solidFill>
                <a:latin typeface="Verdana"/>
                <a:cs typeface="Verdana"/>
              </a:rPr>
              <a:t>n</a:t>
            </a:r>
            <a:r>
              <a:rPr dirty="0" sz="1400" spc="-125" b="1" i="1">
                <a:solidFill>
                  <a:srgbClr val="FF3300"/>
                </a:solidFill>
                <a:latin typeface="Verdana"/>
                <a:cs typeface="Verdana"/>
              </a:rPr>
              <a:t>.</a:t>
            </a:r>
            <a:r>
              <a:rPr dirty="0" sz="1400" spc="-114" b="1" i="1">
                <a:solidFill>
                  <a:srgbClr val="FF3300"/>
                </a:solidFill>
                <a:latin typeface="Verdana"/>
                <a:cs typeface="Verdana"/>
              </a:rPr>
              <a:t>..</a:t>
            </a:r>
            <a:r>
              <a:rPr dirty="0" sz="1400" spc="-140" b="1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400" spc="-185" b="1" i="1">
                <a:solidFill>
                  <a:srgbClr val="FF3300"/>
                </a:solidFill>
                <a:latin typeface="Verdana"/>
                <a:cs typeface="Verdana"/>
              </a:rPr>
              <a:t>El</a:t>
            </a:r>
            <a:r>
              <a:rPr dirty="0" sz="1400" spc="-220" b="1" i="1">
                <a:solidFill>
                  <a:srgbClr val="FF3300"/>
                </a:solidFill>
                <a:latin typeface="Verdana"/>
                <a:cs typeface="Verdana"/>
              </a:rPr>
              <a:t>s</a:t>
            </a:r>
            <a:r>
              <a:rPr dirty="0" sz="1400" spc="-35" b="1" i="1">
                <a:solidFill>
                  <a:srgbClr val="FF3300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2060" y="1182624"/>
            <a:ext cx="3383279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88891" y="1182624"/>
            <a:ext cx="650748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1111" rIns="0" bIns="0" rtlCol="0" vert="horz">
            <a:spAutoFit/>
          </a:bodyPr>
          <a:lstStyle/>
          <a:p>
            <a:pPr marL="1050290">
              <a:lnSpc>
                <a:spcPct val="100000"/>
              </a:lnSpc>
            </a:pPr>
            <a:r>
              <a:rPr dirty="0" sz="3200" spc="-370" b="1">
                <a:solidFill>
                  <a:srgbClr val="04607A"/>
                </a:solidFill>
                <a:latin typeface="Verdana"/>
                <a:cs typeface="Verdana"/>
              </a:rPr>
              <a:t>3.</a:t>
            </a:r>
            <a:r>
              <a:rPr dirty="0" sz="3200" spc="-20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3200" spc="-475" b="1">
                <a:solidFill>
                  <a:srgbClr val="04607A"/>
                </a:solidFill>
                <a:latin typeface="Verdana"/>
                <a:cs typeface="Verdana"/>
              </a:rPr>
              <a:t>Tek</a:t>
            </a:r>
            <a:r>
              <a:rPr dirty="0" sz="3200" spc="-365" b="1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3200" spc="-340" b="1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3200" spc="-260" b="1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3200" spc="-325" b="1">
                <a:solidFill>
                  <a:srgbClr val="04607A"/>
                </a:solidFill>
                <a:latin typeface="Verdana"/>
                <a:cs typeface="Verdana"/>
              </a:rPr>
              <a:t>lı</a:t>
            </a:r>
            <a:r>
              <a:rPr dirty="0" sz="3200" spc="-20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3200" spc="-210" b="1">
                <a:solidFill>
                  <a:srgbClr val="04607A"/>
                </a:solidFill>
                <a:latin typeface="Verdana"/>
                <a:cs typeface="Verdana"/>
              </a:rPr>
              <a:t>Yapı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637" y="1844611"/>
            <a:ext cx="8869299" cy="4170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550" y="1916087"/>
            <a:ext cx="6990525" cy="3290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3124" y="259079"/>
            <a:ext cx="1918716" cy="623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19983" y="259079"/>
            <a:ext cx="449580" cy="623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9048" y="653795"/>
            <a:ext cx="152400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5430" y="344170"/>
            <a:ext cx="1493520" cy="3352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25" b="1">
                <a:solidFill>
                  <a:srgbClr val="FF3300"/>
                </a:solidFill>
                <a:latin typeface="Tahoma"/>
                <a:cs typeface="Tahoma"/>
              </a:rPr>
              <a:t>Uygulam</a:t>
            </a:r>
            <a:r>
              <a:rPr dirty="0" sz="2200" spc="-15" b="1">
                <a:solidFill>
                  <a:srgbClr val="FF3300"/>
                </a:solidFill>
                <a:latin typeface="Tahoma"/>
                <a:cs typeface="Tahoma"/>
              </a:rPr>
              <a:t>a</a:t>
            </a:r>
            <a:r>
              <a:rPr dirty="0" sz="2200" spc="-185" b="1">
                <a:solidFill>
                  <a:srgbClr val="FF3300"/>
                </a:solidFill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5529" y="787019"/>
            <a:ext cx="5184140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04607A"/>
                </a:solidFill>
                <a:latin typeface="Verdana"/>
                <a:cs typeface="Verdana"/>
              </a:rPr>
              <a:t>1'd</a:t>
            </a:r>
            <a:r>
              <a:rPr dirty="0" sz="1800" spc="-30">
                <a:solidFill>
                  <a:srgbClr val="04607A"/>
                </a:solidFill>
                <a:latin typeface="Verdana"/>
                <a:cs typeface="Verdana"/>
              </a:rPr>
              <a:t>e</a:t>
            </a:r>
            <a:r>
              <a:rPr dirty="0" sz="1800" spc="-4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800" spc="-13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04607A"/>
                </a:solidFill>
                <a:latin typeface="Verdana"/>
                <a:cs typeface="Verdana"/>
              </a:rPr>
              <a:t>10</a:t>
            </a:r>
            <a:r>
              <a:rPr dirty="0" sz="1800" spc="-160">
                <a:solidFill>
                  <a:srgbClr val="04607A"/>
                </a:solidFill>
                <a:latin typeface="Verdana"/>
                <a:cs typeface="Verdana"/>
              </a:rPr>
              <a:t>0</a:t>
            </a:r>
            <a:r>
              <a:rPr dirty="0" sz="1800" spc="-15">
                <a:solidFill>
                  <a:srgbClr val="04607A"/>
                </a:solidFill>
                <a:latin typeface="Verdana"/>
                <a:cs typeface="Verdana"/>
              </a:rPr>
              <a:t>'e</a:t>
            </a:r>
            <a:r>
              <a:rPr dirty="0" sz="1800" spc="-12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04607A"/>
                </a:solidFill>
                <a:latin typeface="Verdana"/>
                <a:cs typeface="Verdana"/>
              </a:rPr>
              <a:t>k</a:t>
            </a:r>
            <a:r>
              <a:rPr dirty="0" sz="1800" spc="-2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800" spc="130">
                <a:solidFill>
                  <a:srgbClr val="04607A"/>
                </a:solidFill>
                <a:latin typeface="Verdana"/>
                <a:cs typeface="Verdana"/>
              </a:rPr>
              <a:t>d</a:t>
            </a:r>
            <a:r>
              <a:rPr dirty="0" sz="1800" spc="114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800" spc="-229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1800" spc="-14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04607A"/>
                </a:solidFill>
                <a:latin typeface="Verdana"/>
                <a:cs typeface="Verdana"/>
              </a:rPr>
              <a:t>o</a:t>
            </a:r>
            <a:r>
              <a:rPr dirty="0" sz="1800" spc="-10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800" spc="13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800" spc="-14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04607A"/>
                </a:solidFill>
                <a:latin typeface="Verdana"/>
                <a:cs typeface="Verdana"/>
              </a:rPr>
              <a:t>s</a:t>
            </a:r>
            <a:r>
              <a:rPr dirty="0" sz="1800" spc="-60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800" spc="-110">
                <a:solidFill>
                  <a:srgbClr val="04607A"/>
                </a:solidFill>
                <a:latin typeface="Verdana"/>
                <a:cs typeface="Verdana"/>
              </a:rPr>
              <a:t>y</a:t>
            </a:r>
            <a:r>
              <a:rPr dirty="0" sz="1800" spc="-130">
                <a:solidFill>
                  <a:srgbClr val="04607A"/>
                </a:solidFill>
                <a:latin typeface="Verdana"/>
                <a:cs typeface="Verdana"/>
              </a:rPr>
              <a:t>ıl</a:t>
            </a:r>
            <a:r>
              <a:rPr dirty="0" sz="1800" spc="13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800" spc="-220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1800" spc="-140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800" spc="-4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800" spc="-16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04607A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04607A"/>
                </a:solidFill>
                <a:latin typeface="Verdana"/>
                <a:cs typeface="Verdana"/>
              </a:rPr>
              <a:t>o</a:t>
            </a:r>
            <a:r>
              <a:rPr dirty="0" sz="1800" spc="85">
                <a:solidFill>
                  <a:srgbClr val="04607A"/>
                </a:solidFill>
                <a:latin typeface="Verdana"/>
                <a:cs typeface="Verdana"/>
              </a:rPr>
              <a:t>p</a:t>
            </a:r>
            <a:r>
              <a:rPr dirty="0" sz="1800" spc="-130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800" spc="13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800" spc="-155">
                <a:solidFill>
                  <a:srgbClr val="04607A"/>
                </a:solidFill>
                <a:latin typeface="Verdana"/>
                <a:cs typeface="Verdana"/>
              </a:rPr>
              <a:t>m</a:t>
            </a:r>
            <a:r>
              <a:rPr dirty="0" sz="1800" spc="-35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800" spc="13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800" spc="-220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1800" spc="-140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800" spc="-5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800" spc="-135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800" spc="-15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04607A"/>
                </a:solidFill>
                <a:latin typeface="Verdana"/>
                <a:cs typeface="Verdana"/>
              </a:rPr>
              <a:t>v</a:t>
            </a:r>
            <a:r>
              <a:rPr dirty="0" sz="1800" spc="95">
                <a:solidFill>
                  <a:srgbClr val="04607A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90">
                <a:solidFill>
                  <a:srgbClr val="04607A"/>
                </a:solidFill>
                <a:latin typeface="Verdana"/>
                <a:cs typeface="Verdana"/>
              </a:rPr>
              <a:t>or</a:t>
            </a:r>
            <a:r>
              <a:rPr dirty="0" sz="1800" spc="-85">
                <a:solidFill>
                  <a:srgbClr val="04607A"/>
                </a:solidFill>
                <a:latin typeface="Verdana"/>
                <a:cs typeface="Verdana"/>
              </a:rPr>
              <a:t>t</a:t>
            </a:r>
            <a:r>
              <a:rPr dirty="0" sz="1800" spc="13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800" spc="-125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800" spc="13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800" spc="-25">
                <a:solidFill>
                  <a:srgbClr val="04607A"/>
                </a:solidFill>
                <a:latin typeface="Verdana"/>
                <a:cs typeface="Verdana"/>
              </a:rPr>
              <a:t>ma</a:t>
            </a:r>
            <a:r>
              <a:rPr dirty="0" sz="1800" spc="-5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800" spc="13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800" spc="-220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1800" spc="-140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800" spc="-55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800" spc="-135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800" spc="-14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04607A"/>
                </a:solidFill>
                <a:latin typeface="Verdana"/>
                <a:cs typeface="Verdana"/>
              </a:rPr>
              <a:t>v</a:t>
            </a:r>
            <a:r>
              <a:rPr dirty="0" sz="1800" spc="85">
                <a:solidFill>
                  <a:srgbClr val="04607A"/>
                </a:solidFill>
                <a:latin typeface="Verdana"/>
                <a:cs typeface="Verdana"/>
              </a:rPr>
              <a:t>e</a:t>
            </a:r>
            <a:r>
              <a:rPr dirty="0" sz="1800" spc="-55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1800" spc="-90">
                <a:solidFill>
                  <a:srgbClr val="04607A"/>
                </a:solidFill>
                <a:latin typeface="Verdana"/>
                <a:cs typeface="Verdana"/>
              </a:rPr>
              <a:t>e</a:t>
            </a:r>
            <a:r>
              <a:rPr dirty="0" sz="1800" spc="-45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800" spc="-14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04607A"/>
                </a:solidFill>
                <a:latin typeface="Verdana"/>
                <a:cs typeface="Verdana"/>
              </a:rPr>
              <a:t>progr</a:t>
            </a:r>
            <a:r>
              <a:rPr dirty="0" sz="1800" spc="-1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800" spc="-155">
                <a:solidFill>
                  <a:srgbClr val="04607A"/>
                </a:solidFill>
                <a:latin typeface="Verdana"/>
                <a:cs typeface="Verdana"/>
              </a:rPr>
              <a:t>m</a:t>
            </a:r>
            <a:r>
              <a:rPr dirty="0" sz="1800" spc="-35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800" spc="-45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800" spc="-15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800" spc="13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800" spc="-204">
                <a:solidFill>
                  <a:srgbClr val="04607A"/>
                </a:solidFill>
                <a:latin typeface="Verdana"/>
                <a:cs typeface="Verdana"/>
              </a:rPr>
              <a:t>k</a:t>
            </a:r>
            <a:r>
              <a:rPr dirty="0" sz="1800" spc="-90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800" spc="-240">
                <a:solidFill>
                  <a:srgbClr val="04607A"/>
                </a:solidFill>
                <a:latin typeface="Verdana"/>
                <a:cs typeface="Verdana"/>
              </a:rPr>
              <a:t>ş</a:t>
            </a:r>
            <a:r>
              <a:rPr dirty="0" sz="1800" spc="-14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04607A"/>
                </a:solidFill>
                <a:latin typeface="Verdana"/>
                <a:cs typeface="Verdana"/>
              </a:rPr>
              <a:t>d</a:t>
            </a:r>
            <a:r>
              <a:rPr dirty="0" sz="1800" spc="15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04607A"/>
                </a:solidFill>
                <a:latin typeface="Verdana"/>
                <a:cs typeface="Verdana"/>
              </a:rPr>
              <a:t>y</a:t>
            </a:r>
            <a:r>
              <a:rPr dirty="0" sz="1800" spc="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04607A"/>
                </a:solidFill>
                <a:latin typeface="Verdana"/>
                <a:cs typeface="Verdana"/>
              </a:rPr>
              <a:t>gr</a:t>
            </a:r>
            <a:r>
              <a:rPr dirty="0" sz="1800" spc="-10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800" spc="-100">
                <a:solidFill>
                  <a:srgbClr val="04607A"/>
                </a:solidFill>
                <a:latin typeface="Verdana"/>
                <a:cs typeface="Verdana"/>
              </a:rPr>
              <a:t>mı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11476" y="1555717"/>
            <a:ext cx="4266509" cy="4968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3460" y="0"/>
            <a:ext cx="1761743" cy="591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03348" y="0"/>
            <a:ext cx="449580" cy="5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4800" y="53720"/>
            <a:ext cx="7012305" cy="10756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5" b="1">
                <a:solidFill>
                  <a:srgbClr val="FF3300"/>
                </a:solidFill>
                <a:latin typeface="Tahoma"/>
                <a:cs typeface="Tahoma"/>
              </a:rPr>
              <a:t>Uy</a:t>
            </a:r>
            <a:r>
              <a:rPr dirty="0" sz="2200" spc="-50" b="1">
                <a:solidFill>
                  <a:srgbClr val="FF3300"/>
                </a:solidFill>
                <a:latin typeface="Tahoma"/>
                <a:cs typeface="Tahoma"/>
              </a:rPr>
              <a:t>g</a:t>
            </a:r>
            <a:r>
              <a:rPr dirty="0" sz="2200" spc="-35" b="1">
                <a:solidFill>
                  <a:srgbClr val="FF3300"/>
                </a:solidFill>
                <a:latin typeface="Tahoma"/>
                <a:cs typeface="Tahoma"/>
              </a:rPr>
              <a:t>ul</a:t>
            </a:r>
            <a:r>
              <a:rPr dirty="0" sz="2200" spc="-35" b="1">
                <a:solidFill>
                  <a:srgbClr val="FF3300"/>
                </a:solidFill>
                <a:latin typeface="Tahoma"/>
                <a:cs typeface="Tahoma"/>
              </a:rPr>
              <a:t>a</a:t>
            </a:r>
            <a:r>
              <a:rPr dirty="0" sz="2200" spc="45" b="1">
                <a:solidFill>
                  <a:srgbClr val="FF3300"/>
                </a:solidFill>
                <a:latin typeface="Tahoma"/>
                <a:cs typeface="Tahoma"/>
              </a:rPr>
              <a:t>ma</a:t>
            </a:r>
            <a:endParaRPr sz="2200">
              <a:latin typeface="Tahoma"/>
              <a:cs typeface="Tahoma"/>
            </a:endParaRPr>
          </a:p>
          <a:p>
            <a:pPr marL="812800" marR="5080">
              <a:lnSpc>
                <a:spcPct val="100000"/>
              </a:lnSpc>
            </a:pPr>
            <a:r>
              <a:rPr dirty="0" sz="1600" spc="-125">
                <a:solidFill>
                  <a:srgbClr val="04607A"/>
                </a:solidFill>
                <a:latin typeface="Verdana"/>
                <a:cs typeface="Verdana"/>
              </a:rPr>
              <a:t>1'</a:t>
            </a:r>
            <a:r>
              <a:rPr dirty="0" sz="1600" spc="-13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04607A"/>
                </a:solidFill>
                <a:latin typeface="Verdana"/>
                <a:cs typeface="Verdana"/>
              </a:rPr>
              <a:t>den</a:t>
            </a:r>
            <a:r>
              <a:rPr dirty="0" sz="1600" spc="-114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600" spc="-135">
                <a:solidFill>
                  <a:srgbClr val="04607A"/>
                </a:solidFill>
                <a:latin typeface="Verdana"/>
                <a:cs typeface="Verdana"/>
              </a:rPr>
              <a:t>1</a:t>
            </a:r>
            <a:r>
              <a:rPr dirty="0" sz="1600" spc="-130">
                <a:solidFill>
                  <a:srgbClr val="04607A"/>
                </a:solidFill>
                <a:latin typeface="Verdana"/>
                <a:cs typeface="Verdana"/>
              </a:rPr>
              <a:t>0</a:t>
            </a:r>
            <a:r>
              <a:rPr dirty="0" sz="1600" spc="-55">
                <a:solidFill>
                  <a:srgbClr val="04607A"/>
                </a:solidFill>
                <a:latin typeface="Verdana"/>
                <a:cs typeface="Verdana"/>
              </a:rPr>
              <a:t>0'e</a:t>
            </a:r>
            <a:r>
              <a:rPr dirty="0" sz="1600" spc="-12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4607A"/>
                </a:solidFill>
                <a:latin typeface="Verdana"/>
                <a:cs typeface="Verdana"/>
              </a:rPr>
              <a:t>ka</a:t>
            </a:r>
            <a:r>
              <a:rPr dirty="0" sz="1600" spc="110">
                <a:solidFill>
                  <a:srgbClr val="04607A"/>
                </a:solidFill>
                <a:latin typeface="Verdana"/>
                <a:cs typeface="Verdana"/>
              </a:rPr>
              <a:t>da</a:t>
            </a:r>
            <a:r>
              <a:rPr dirty="0" sz="1600" spc="-204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1600" spc="-12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600" spc="-215">
                <a:solidFill>
                  <a:srgbClr val="04607A"/>
                </a:solidFill>
                <a:latin typeface="Verdana"/>
                <a:cs typeface="Verdana"/>
              </a:rPr>
              <a:t>s</a:t>
            </a:r>
            <a:r>
              <a:rPr dirty="0" sz="1600" spc="1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600" spc="25">
                <a:solidFill>
                  <a:srgbClr val="04607A"/>
                </a:solidFill>
                <a:latin typeface="Verdana"/>
                <a:cs typeface="Verdana"/>
              </a:rPr>
              <a:t>y</a:t>
            </a:r>
            <a:r>
              <a:rPr dirty="0" sz="1600" spc="-105">
                <a:solidFill>
                  <a:srgbClr val="04607A"/>
                </a:solidFill>
                <a:latin typeface="Verdana"/>
                <a:cs typeface="Verdana"/>
              </a:rPr>
              <a:t>ıl</a:t>
            </a:r>
            <a:r>
              <a:rPr dirty="0" sz="1600" spc="-80">
                <a:solidFill>
                  <a:srgbClr val="04607A"/>
                </a:solidFill>
                <a:latin typeface="Verdana"/>
                <a:cs typeface="Verdana"/>
              </a:rPr>
              <a:t>ar</a:t>
            </a:r>
            <a:r>
              <a:rPr dirty="0" sz="1600" spc="-30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600" spc="-4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600" spc="-16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4607A"/>
                </a:solidFill>
                <a:latin typeface="Verdana"/>
                <a:cs typeface="Verdana"/>
              </a:rPr>
              <a:t>ka</a:t>
            </a:r>
            <a:r>
              <a:rPr dirty="0" sz="1600" spc="-95">
                <a:solidFill>
                  <a:srgbClr val="04607A"/>
                </a:solidFill>
                <a:latin typeface="Verdana"/>
                <a:cs typeface="Verdana"/>
              </a:rPr>
              <a:t>re</a:t>
            </a:r>
            <a:r>
              <a:rPr dirty="0" sz="1600" spc="-45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600" spc="-90">
                <a:solidFill>
                  <a:srgbClr val="04607A"/>
                </a:solidFill>
                <a:latin typeface="Verdana"/>
                <a:cs typeface="Verdana"/>
              </a:rPr>
              <a:t>erini,</a:t>
            </a:r>
            <a:r>
              <a:rPr dirty="0" sz="1600" spc="-13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4607A"/>
                </a:solidFill>
                <a:latin typeface="Verdana"/>
                <a:cs typeface="Verdana"/>
              </a:rPr>
              <a:t>k</a:t>
            </a:r>
            <a:r>
              <a:rPr dirty="0" sz="1600" spc="-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600" spc="-85">
                <a:solidFill>
                  <a:srgbClr val="04607A"/>
                </a:solidFill>
                <a:latin typeface="Verdana"/>
                <a:cs typeface="Verdana"/>
              </a:rPr>
              <a:t>rekök</a:t>
            </a:r>
            <a:r>
              <a:rPr dirty="0" sz="1600" spc="-30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600" spc="-90">
                <a:solidFill>
                  <a:srgbClr val="04607A"/>
                </a:solidFill>
                <a:latin typeface="Verdana"/>
                <a:cs typeface="Verdana"/>
              </a:rPr>
              <a:t>erini,</a:t>
            </a:r>
            <a:r>
              <a:rPr dirty="0" sz="1600" spc="-114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04607A"/>
                </a:solidFill>
                <a:latin typeface="Verdana"/>
                <a:cs typeface="Verdana"/>
              </a:rPr>
              <a:t>kü</a:t>
            </a:r>
            <a:r>
              <a:rPr dirty="0" sz="1600" spc="-30">
                <a:solidFill>
                  <a:srgbClr val="04607A"/>
                </a:solidFill>
                <a:latin typeface="Verdana"/>
                <a:cs typeface="Verdana"/>
              </a:rPr>
              <a:t>p</a:t>
            </a:r>
            <a:r>
              <a:rPr dirty="0" sz="1600" spc="-105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600" spc="-90">
                <a:solidFill>
                  <a:srgbClr val="04607A"/>
                </a:solidFill>
                <a:latin typeface="Verdana"/>
                <a:cs typeface="Verdana"/>
              </a:rPr>
              <a:t>erini,</a:t>
            </a:r>
            <a:r>
              <a:rPr dirty="0" sz="1600" spc="-7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04607A"/>
                </a:solidFill>
                <a:latin typeface="Verdana"/>
                <a:cs typeface="Verdana"/>
              </a:rPr>
              <a:t>kü</a:t>
            </a:r>
            <a:r>
              <a:rPr dirty="0" sz="1600" spc="-30">
                <a:solidFill>
                  <a:srgbClr val="04607A"/>
                </a:solidFill>
                <a:latin typeface="Verdana"/>
                <a:cs typeface="Verdana"/>
              </a:rPr>
              <a:t>p</a:t>
            </a:r>
            <a:r>
              <a:rPr dirty="0" sz="1600" spc="-75">
                <a:solidFill>
                  <a:srgbClr val="04607A"/>
                </a:solidFill>
                <a:latin typeface="Verdana"/>
                <a:cs typeface="Verdana"/>
              </a:rPr>
              <a:t>kök</a:t>
            </a:r>
            <a:r>
              <a:rPr dirty="0" sz="1600" spc="-105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600" spc="-80">
                <a:solidFill>
                  <a:srgbClr val="04607A"/>
                </a:solidFill>
                <a:latin typeface="Verdana"/>
                <a:cs typeface="Verdana"/>
              </a:rPr>
              <a:t>erini</a:t>
            </a:r>
            <a:r>
              <a:rPr dirty="0" sz="1600" spc="-13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600" spc="-105">
                <a:solidFill>
                  <a:srgbClr val="04607A"/>
                </a:solidFill>
                <a:latin typeface="Verdana"/>
                <a:cs typeface="Verdana"/>
              </a:rPr>
              <a:t>t</a:t>
            </a:r>
            <a:r>
              <a:rPr dirty="0" sz="1600" spc="80">
                <a:solidFill>
                  <a:srgbClr val="04607A"/>
                </a:solidFill>
                <a:latin typeface="Verdana"/>
                <a:cs typeface="Verdana"/>
              </a:rPr>
              <a:t>op</a:t>
            </a:r>
            <a:r>
              <a:rPr dirty="0" sz="1600" spc="-105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600" spc="2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600" spc="45">
                <a:solidFill>
                  <a:srgbClr val="04607A"/>
                </a:solidFill>
                <a:latin typeface="Verdana"/>
                <a:cs typeface="Verdana"/>
              </a:rPr>
              <a:t>m</a:t>
            </a:r>
            <a:r>
              <a:rPr dirty="0" sz="1600" spc="-105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600" spc="-80">
                <a:solidFill>
                  <a:srgbClr val="04607A"/>
                </a:solidFill>
                <a:latin typeface="Verdana"/>
                <a:cs typeface="Verdana"/>
              </a:rPr>
              <a:t>ar</a:t>
            </a:r>
            <a:r>
              <a:rPr dirty="0" sz="1600" spc="-30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600" spc="-80">
                <a:solidFill>
                  <a:srgbClr val="04607A"/>
                </a:solidFill>
                <a:latin typeface="Verdana"/>
                <a:cs typeface="Verdana"/>
              </a:rPr>
              <a:t>nı</a:t>
            </a:r>
            <a:r>
              <a:rPr dirty="0" sz="1600" spc="-14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04607A"/>
                </a:solidFill>
                <a:latin typeface="Verdana"/>
                <a:cs typeface="Verdana"/>
              </a:rPr>
              <a:t>v</a:t>
            </a:r>
            <a:r>
              <a:rPr dirty="0" sz="1600" spc="80">
                <a:solidFill>
                  <a:srgbClr val="04607A"/>
                </a:solidFill>
                <a:latin typeface="Verdana"/>
                <a:cs typeface="Verdana"/>
              </a:rPr>
              <a:t>e</a:t>
            </a:r>
            <a:r>
              <a:rPr dirty="0" sz="1600" spc="-15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04607A"/>
                </a:solidFill>
                <a:latin typeface="Verdana"/>
                <a:cs typeface="Verdana"/>
              </a:rPr>
              <a:t>or</a:t>
            </a:r>
            <a:r>
              <a:rPr dirty="0" sz="1600" spc="-80">
                <a:solidFill>
                  <a:srgbClr val="04607A"/>
                </a:solidFill>
                <a:latin typeface="Verdana"/>
                <a:cs typeface="Verdana"/>
              </a:rPr>
              <a:t>t</a:t>
            </a:r>
            <a:r>
              <a:rPr dirty="0" sz="1600" spc="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600" spc="15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600" spc="2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600" spc="45">
                <a:solidFill>
                  <a:srgbClr val="04607A"/>
                </a:solidFill>
                <a:latin typeface="Verdana"/>
                <a:cs typeface="Verdana"/>
              </a:rPr>
              <a:t>m</a:t>
            </a:r>
            <a:r>
              <a:rPr dirty="0" sz="1600" spc="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600" spc="15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600" spc="-80">
                <a:solidFill>
                  <a:srgbClr val="04607A"/>
                </a:solidFill>
                <a:latin typeface="Verdana"/>
                <a:cs typeface="Verdana"/>
              </a:rPr>
              <a:t>ar</a:t>
            </a:r>
            <a:r>
              <a:rPr dirty="0" sz="1600" spc="-30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600" spc="-80">
                <a:solidFill>
                  <a:srgbClr val="04607A"/>
                </a:solidFill>
                <a:latin typeface="Verdana"/>
                <a:cs typeface="Verdana"/>
              </a:rPr>
              <a:t>nı</a:t>
            </a:r>
            <a:r>
              <a:rPr dirty="0" sz="1600" spc="-14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04607A"/>
                </a:solidFill>
                <a:latin typeface="Verdana"/>
                <a:cs typeface="Verdana"/>
              </a:rPr>
              <a:t>v</a:t>
            </a:r>
            <a:r>
              <a:rPr dirty="0" sz="1600" spc="-15">
                <a:solidFill>
                  <a:srgbClr val="04607A"/>
                </a:solidFill>
                <a:latin typeface="Verdana"/>
                <a:cs typeface="Verdana"/>
              </a:rPr>
              <a:t>er</a:t>
            </a:r>
            <a:r>
              <a:rPr dirty="0" sz="1600" spc="-25">
                <a:solidFill>
                  <a:srgbClr val="04607A"/>
                </a:solidFill>
                <a:latin typeface="Verdana"/>
                <a:cs typeface="Verdana"/>
              </a:rPr>
              <a:t>e</a:t>
            </a:r>
            <a:r>
              <a:rPr dirty="0" sz="1600" spc="-4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600" spc="-13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600" spc="90">
                <a:solidFill>
                  <a:srgbClr val="04607A"/>
                </a:solidFill>
                <a:latin typeface="Verdana"/>
                <a:cs typeface="Verdana"/>
              </a:rPr>
              <a:t>p</a:t>
            </a:r>
            <a:r>
              <a:rPr dirty="0" sz="1600" spc="-35">
                <a:solidFill>
                  <a:srgbClr val="04607A"/>
                </a:solidFill>
                <a:latin typeface="Verdana"/>
                <a:cs typeface="Verdana"/>
              </a:rPr>
              <a:t>rogram</a:t>
            </a:r>
            <a:r>
              <a:rPr dirty="0" sz="1600" spc="-105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600" spc="-4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600" spc="-11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04607A"/>
                </a:solidFill>
                <a:latin typeface="Verdana"/>
                <a:cs typeface="Verdana"/>
              </a:rPr>
              <a:t>ak</a:t>
            </a:r>
            <a:r>
              <a:rPr dirty="0" sz="1600" spc="-105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600" spc="-215">
                <a:solidFill>
                  <a:srgbClr val="04607A"/>
                </a:solidFill>
                <a:latin typeface="Verdana"/>
                <a:cs typeface="Verdana"/>
              </a:rPr>
              <a:t>ş</a:t>
            </a:r>
            <a:r>
              <a:rPr dirty="0" sz="1600" spc="-14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04607A"/>
                </a:solidFill>
                <a:latin typeface="Verdana"/>
                <a:cs typeface="Verdana"/>
              </a:rPr>
              <a:t>di</a:t>
            </a:r>
            <a:r>
              <a:rPr dirty="0" sz="1600" spc="-40">
                <a:solidFill>
                  <a:srgbClr val="04607A"/>
                </a:solidFill>
                <a:latin typeface="Verdana"/>
                <a:cs typeface="Verdana"/>
              </a:rPr>
              <a:t>y</a:t>
            </a:r>
            <a:r>
              <a:rPr dirty="0" sz="1600" spc="-10">
                <a:solidFill>
                  <a:srgbClr val="04607A"/>
                </a:solidFill>
                <a:latin typeface="Verdana"/>
                <a:cs typeface="Verdana"/>
              </a:rPr>
              <a:t>agramı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0401" y="1125708"/>
            <a:ext cx="3119736" cy="5540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58028" y="5788152"/>
            <a:ext cx="2193035" cy="403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07223" y="5788152"/>
            <a:ext cx="294131" cy="4038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59628" y="5846876"/>
            <a:ext cx="197485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 b="1" i="1">
                <a:solidFill>
                  <a:srgbClr val="FF3300"/>
                </a:solidFill>
                <a:latin typeface="Trebuchet MS"/>
                <a:cs typeface="Trebuchet MS"/>
              </a:rPr>
              <a:t>ka</a:t>
            </a:r>
            <a:r>
              <a:rPr dirty="0" sz="1400" spc="-20" b="1" i="1">
                <a:solidFill>
                  <a:srgbClr val="FF3300"/>
                </a:solidFill>
                <a:latin typeface="Trebuchet MS"/>
                <a:cs typeface="Trebuchet MS"/>
              </a:rPr>
              <a:t>r</a:t>
            </a:r>
            <a:r>
              <a:rPr dirty="0" sz="1400" spc="-40" b="1" i="1">
                <a:solidFill>
                  <a:srgbClr val="FF3300"/>
                </a:solidFill>
                <a:latin typeface="Trebuchet MS"/>
                <a:cs typeface="Trebuchet MS"/>
              </a:rPr>
              <a:t>ar</a:t>
            </a:r>
            <a:r>
              <a:rPr dirty="0" sz="1400" spc="-40" b="1" i="1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dirty="0" sz="1400" spc="25" b="1" i="1">
                <a:solidFill>
                  <a:srgbClr val="FF3300"/>
                </a:solidFill>
                <a:latin typeface="Trebuchet MS"/>
                <a:cs typeface="Trebuchet MS"/>
              </a:rPr>
              <a:t>mantı</a:t>
            </a:r>
            <a:r>
              <a:rPr dirty="0" sz="1400" spc="15" b="1" i="1">
                <a:solidFill>
                  <a:srgbClr val="FF3300"/>
                </a:solidFill>
                <a:latin typeface="Trebuchet MS"/>
                <a:cs typeface="Trebuchet MS"/>
              </a:rPr>
              <a:t>ğ</a:t>
            </a:r>
            <a:r>
              <a:rPr dirty="0" sz="1400" spc="-125" b="1" i="1">
                <a:solidFill>
                  <a:srgbClr val="FF3300"/>
                </a:solidFill>
                <a:latin typeface="Trebuchet MS"/>
                <a:cs typeface="Trebuchet MS"/>
              </a:rPr>
              <a:t>ı</a:t>
            </a:r>
            <a:r>
              <a:rPr dirty="0" sz="1400" spc="-40" b="1" i="1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dirty="0" sz="1400" spc="20" b="1" i="1">
                <a:solidFill>
                  <a:srgbClr val="FF3300"/>
                </a:solidFill>
                <a:latin typeface="Trebuchet MS"/>
                <a:cs typeface="Trebuchet MS"/>
              </a:rPr>
              <a:t>yap</a:t>
            </a:r>
            <a:r>
              <a:rPr dirty="0" sz="1400" spc="5" b="1" i="1">
                <a:solidFill>
                  <a:srgbClr val="FF3300"/>
                </a:solidFill>
                <a:latin typeface="Trebuchet MS"/>
                <a:cs typeface="Trebuchet MS"/>
              </a:rPr>
              <a:t>ı</a:t>
            </a:r>
            <a:r>
              <a:rPr dirty="0" sz="1400" spc="-35" b="1" i="1">
                <a:solidFill>
                  <a:srgbClr val="FF3300"/>
                </a:solidFill>
                <a:latin typeface="Trebuchet MS"/>
                <a:cs typeface="Trebuchet MS"/>
              </a:rPr>
              <a:t>s</a:t>
            </a:r>
            <a:r>
              <a:rPr dirty="0" sz="1400" spc="-125" b="1" i="1">
                <a:solidFill>
                  <a:srgbClr val="FF3300"/>
                </a:solidFill>
                <a:latin typeface="Trebuchet MS"/>
                <a:cs typeface="Trebuchet MS"/>
              </a:rPr>
              <a:t>ı</a:t>
            </a:r>
            <a:r>
              <a:rPr dirty="0" sz="1400" spc="-30" b="1" i="1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dirty="0" sz="1400" spc="-40" b="1" i="1">
                <a:solidFill>
                  <a:srgbClr val="FF3300"/>
                </a:solidFill>
                <a:latin typeface="Trebuchet MS"/>
                <a:cs typeface="Trebuchet MS"/>
              </a:rPr>
              <a:t>ile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2201" y="1412769"/>
            <a:ext cx="3174303" cy="5194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46064" y="5574791"/>
            <a:ext cx="1604771" cy="403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6995" y="5574791"/>
            <a:ext cx="294131" cy="403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7028" y="5634126"/>
            <a:ext cx="138684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5" b="1" i="1">
                <a:solidFill>
                  <a:srgbClr val="FF3300"/>
                </a:solidFill>
                <a:latin typeface="Trebuchet MS"/>
                <a:cs typeface="Trebuchet MS"/>
              </a:rPr>
              <a:t>dön</a:t>
            </a:r>
            <a:r>
              <a:rPr dirty="0" sz="1400" spc="90" b="1" i="1">
                <a:solidFill>
                  <a:srgbClr val="FF3300"/>
                </a:solidFill>
                <a:latin typeface="Trebuchet MS"/>
                <a:cs typeface="Trebuchet MS"/>
              </a:rPr>
              <a:t>g</a:t>
            </a:r>
            <a:r>
              <a:rPr dirty="0" sz="1400" spc="60" b="1" i="1">
                <a:solidFill>
                  <a:srgbClr val="FF3300"/>
                </a:solidFill>
                <a:latin typeface="Trebuchet MS"/>
                <a:cs typeface="Trebuchet MS"/>
              </a:rPr>
              <a:t>ü</a:t>
            </a:r>
            <a:r>
              <a:rPr dirty="0" sz="1400" spc="-40" b="1" i="1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dirty="0" sz="1400" spc="20" b="1" i="1">
                <a:solidFill>
                  <a:srgbClr val="FF3300"/>
                </a:solidFill>
                <a:latin typeface="Trebuchet MS"/>
                <a:cs typeface="Trebuchet MS"/>
              </a:rPr>
              <a:t>yap</a:t>
            </a:r>
            <a:r>
              <a:rPr dirty="0" sz="1400" spc="5" b="1" i="1">
                <a:solidFill>
                  <a:srgbClr val="FF3300"/>
                </a:solidFill>
                <a:latin typeface="Trebuchet MS"/>
                <a:cs typeface="Trebuchet MS"/>
              </a:rPr>
              <a:t>ı</a:t>
            </a:r>
            <a:r>
              <a:rPr dirty="0" sz="1400" spc="-35" b="1" i="1">
                <a:solidFill>
                  <a:srgbClr val="FF3300"/>
                </a:solidFill>
                <a:latin typeface="Trebuchet MS"/>
                <a:cs typeface="Trebuchet MS"/>
              </a:rPr>
              <a:t>s</a:t>
            </a:r>
            <a:r>
              <a:rPr dirty="0" sz="1400" spc="-125" b="1" i="1">
                <a:solidFill>
                  <a:srgbClr val="FF3300"/>
                </a:solidFill>
                <a:latin typeface="Trebuchet MS"/>
                <a:cs typeface="Trebuchet MS"/>
              </a:rPr>
              <a:t>ı</a:t>
            </a:r>
            <a:r>
              <a:rPr dirty="0" sz="1400" spc="-40" b="1" i="1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dirty="0" sz="1400" spc="-40" b="1" i="1">
                <a:solidFill>
                  <a:srgbClr val="FF3300"/>
                </a:solidFill>
                <a:latin typeface="Trebuchet MS"/>
                <a:cs typeface="Trebuchet MS"/>
              </a:rPr>
              <a:t>ile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4544" y="198120"/>
            <a:ext cx="1923288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22448" y="198120"/>
            <a:ext cx="490727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82344" y="290829"/>
            <a:ext cx="7040245" cy="80391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 b="1">
                <a:solidFill>
                  <a:srgbClr val="FF3300"/>
                </a:solidFill>
                <a:latin typeface="Tahoma"/>
                <a:cs typeface="Tahoma"/>
              </a:rPr>
              <a:t>Uygulama</a:t>
            </a:r>
            <a:endParaRPr sz="2400">
              <a:latin typeface="Tahoma"/>
              <a:cs typeface="Tahoma"/>
            </a:endParaRPr>
          </a:p>
          <a:p>
            <a:pPr marL="812800" marR="5080">
              <a:lnSpc>
                <a:spcPct val="100000"/>
              </a:lnSpc>
              <a:spcBef>
                <a:spcPts val="15"/>
              </a:spcBef>
            </a:pPr>
            <a:r>
              <a:rPr dirty="0" sz="1400" spc="-110">
                <a:solidFill>
                  <a:srgbClr val="04607A"/>
                </a:solidFill>
                <a:latin typeface="Verdana"/>
                <a:cs typeface="Verdana"/>
              </a:rPr>
              <a:t>1'</a:t>
            </a:r>
            <a:r>
              <a:rPr dirty="0" sz="1400" spc="-11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400" spc="45">
                <a:solidFill>
                  <a:srgbClr val="04607A"/>
                </a:solidFill>
                <a:latin typeface="Verdana"/>
                <a:cs typeface="Verdana"/>
              </a:rPr>
              <a:t>den</a:t>
            </a:r>
            <a:r>
              <a:rPr dirty="0" sz="1400" spc="-12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04607A"/>
                </a:solidFill>
                <a:latin typeface="Verdana"/>
                <a:cs typeface="Verdana"/>
              </a:rPr>
              <a:t>10</a:t>
            </a:r>
            <a:r>
              <a:rPr dirty="0" sz="1400" spc="-45">
                <a:solidFill>
                  <a:srgbClr val="04607A"/>
                </a:solidFill>
                <a:latin typeface="Verdana"/>
                <a:cs typeface="Verdana"/>
              </a:rPr>
              <a:t>0'e</a:t>
            </a:r>
            <a:r>
              <a:rPr dirty="0" sz="1400" spc="-12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04607A"/>
                </a:solidFill>
                <a:latin typeface="Verdana"/>
                <a:cs typeface="Verdana"/>
              </a:rPr>
              <a:t>ka</a:t>
            </a:r>
            <a:r>
              <a:rPr dirty="0" sz="1400" spc="10">
                <a:solidFill>
                  <a:srgbClr val="04607A"/>
                </a:solidFill>
                <a:latin typeface="Verdana"/>
                <a:cs typeface="Verdana"/>
              </a:rPr>
              <a:t>dar</a:t>
            </a:r>
            <a:r>
              <a:rPr dirty="0" sz="1400" spc="-10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04607A"/>
                </a:solidFill>
                <a:latin typeface="Verdana"/>
                <a:cs typeface="Verdana"/>
              </a:rPr>
              <a:t>say</a:t>
            </a:r>
            <a:r>
              <a:rPr dirty="0" sz="1400" spc="-30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400" spc="-100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400" spc="-55">
                <a:solidFill>
                  <a:srgbClr val="04607A"/>
                </a:solidFill>
                <a:latin typeface="Verdana"/>
                <a:cs typeface="Verdana"/>
              </a:rPr>
              <a:t>arı</a:t>
            </a:r>
            <a:r>
              <a:rPr dirty="0" sz="1400" spc="-3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400" spc="-15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04607A"/>
                </a:solidFill>
                <a:latin typeface="Verdana"/>
                <a:cs typeface="Verdana"/>
              </a:rPr>
              <a:t>ka</a:t>
            </a:r>
            <a:r>
              <a:rPr dirty="0" sz="1400" spc="-80">
                <a:solidFill>
                  <a:srgbClr val="04607A"/>
                </a:solidFill>
                <a:latin typeface="Verdana"/>
                <a:cs typeface="Verdana"/>
              </a:rPr>
              <a:t>re</a:t>
            </a:r>
            <a:r>
              <a:rPr dirty="0" sz="1400" spc="-35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400" spc="-55">
                <a:solidFill>
                  <a:srgbClr val="04607A"/>
                </a:solidFill>
                <a:latin typeface="Verdana"/>
                <a:cs typeface="Verdana"/>
              </a:rPr>
              <a:t>eri</a:t>
            </a:r>
            <a:r>
              <a:rPr dirty="0" sz="1400" spc="-95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400" spc="-100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dirty="0" sz="1400" spc="-125">
                <a:solidFill>
                  <a:srgbClr val="04607A"/>
                </a:solidFill>
                <a:latin typeface="Verdana"/>
                <a:cs typeface="Verdana"/>
              </a:rPr>
              <a:t>,</a:t>
            </a:r>
            <a:r>
              <a:rPr dirty="0" sz="1400" spc="-15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04607A"/>
                </a:solidFill>
                <a:latin typeface="Verdana"/>
                <a:cs typeface="Verdana"/>
              </a:rPr>
              <a:t>ka</a:t>
            </a:r>
            <a:r>
              <a:rPr dirty="0" sz="1400" spc="-40">
                <a:solidFill>
                  <a:srgbClr val="04607A"/>
                </a:solidFill>
                <a:latin typeface="Verdana"/>
                <a:cs typeface="Verdana"/>
              </a:rPr>
              <a:t>rekö</a:t>
            </a:r>
            <a:r>
              <a:rPr dirty="0" sz="1400" spc="-155">
                <a:solidFill>
                  <a:srgbClr val="04607A"/>
                </a:solidFill>
                <a:latin typeface="Verdana"/>
                <a:cs typeface="Verdana"/>
              </a:rPr>
              <a:t>k</a:t>
            </a:r>
            <a:r>
              <a:rPr dirty="0" sz="1400" spc="-70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400" spc="-60">
                <a:solidFill>
                  <a:srgbClr val="04607A"/>
                </a:solidFill>
                <a:latin typeface="Verdana"/>
                <a:cs typeface="Verdana"/>
              </a:rPr>
              <a:t>e</a:t>
            </a:r>
            <a:r>
              <a:rPr dirty="0" sz="1400" spc="-65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1400" spc="-100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dirty="0" sz="1400" spc="-5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400" spc="-100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dirty="0" sz="1400" spc="-125">
                <a:solidFill>
                  <a:srgbClr val="04607A"/>
                </a:solidFill>
                <a:latin typeface="Verdana"/>
                <a:cs typeface="Verdana"/>
              </a:rPr>
              <a:t>,</a:t>
            </a:r>
            <a:r>
              <a:rPr dirty="0" sz="1400" spc="-14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04607A"/>
                </a:solidFill>
                <a:latin typeface="Verdana"/>
                <a:cs typeface="Verdana"/>
              </a:rPr>
              <a:t>küp</a:t>
            </a:r>
            <a:r>
              <a:rPr dirty="0" sz="1400" spc="-20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400" spc="-60">
                <a:solidFill>
                  <a:srgbClr val="04607A"/>
                </a:solidFill>
                <a:latin typeface="Verdana"/>
                <a:cs typeface="Verdana"/>
              </a:rPr>
              <a:t>e</a:t>
            </a:r>
            <a:r>
              <a:rPr dirty="0" sz="1400" spc="-65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1400" spc="-100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dirty="0" sz="1400" spc="-5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400" spc="-100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dirty="0" sz="1400" spc="-125">
                <a:solidFill>
                  <a:srgbClr val="04607A"/>
                </a:solidFill>
                <a:latin typeface="Verdana"/>
                <a:cs typeface="Verdana"/>
              </a:rPr>
              <a:t>,</a:t>
            </a:r>
            <a:r>
              <a:rPr dirty="0" sz="1400" spc="-14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04607A"/>
                </a:solidFill>
                <a:latin typeface="Verdana"/>
                <a:cs typeface="Verdana"/>
              </a:rPr>
              <a:t>küp</a:t>
            </a:r>
            <a:r>
              <a:rPr dirty="0" sz="1400" spc="-13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04607A"/>
                </a:solidFill>
                <a:latin typeface="Verdana"/>
                <a:cs typeface="Verdana"/>
              </a:rPr>
              <a:t>k</a:t>
            </a:r>
            <a:r>
              <a:rPr dirty="0" sz="1400" spc="-25">
                <a:solidFill>
                  <a:srgbClr val="04607A"/>
                </a:solidFill>
                <a:latin typeface="Verdana"/>
                <a:cs typeface="Verdana"/>
              </a:rPr>
              <a:t>ö</a:t>
            </a:r>
            <a:r>
              <a:rPr dirty="0" sz="1400" spc="-155">
                <a:solidFill>
                  <a:srgbClr val="04607A"/>
                </a:solidFill>
                <a:latin typeface="Verdana"/>
                <a:cs typeface="Verdana"/>
              </a:rPr>
              <a:t>k</a:t>
            </a:r>
            <a:r>
              <a:rPr dirty="0" sz="1400" spc="-70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400" spc="-60">
                <a:solidFill>
                  <a:srgbClr val="04607A"/>
                </a:solidFill>
                <a:latin typeface="Verdana"/>
                <a:cs typeface="Verdana"/>
              </a:rPr>
              <a:t>e</a:t>
            </a:r>
            <a:r>
              <a:rPr dirty="0" sz="1400" spc="-65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1400" spc="-100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dirty="0" sz="1400" spc="-5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4607A"/>
                </a:solidFill>
                <a:latin typeface="Verdana"/>
                <a:cs typeface="Verdana"/>
              </a:rPr>
              <a:t>t</a:t>
            </a:r>
            <a:r>
              <a:rPr dirty="0" sz="1400" spc="65">
                <a:solidFill>
                  <a:srgbClr val="04607A"/>
                </a:solidFill>
                <a:latin typeface="Verdana"/>
                <a:cs typeface="Verdana"/>
              </a:rPr>
              <a:t>o</a:t>
            </a:r>
            <a:r>
              <a:rPr dirty="0" sz="1400" spc="-15">
                <a:solidFill>
                  <a:srgbClr val="04607A"/>
                </a:solidFill>
                <a:latin typeface="Verdana"/>
                <a:cs typeface="Verdana"/>
              </a:rPr>
              <a:t>p</a:t>
            </a:r>
            <a:r>
              <a:rPr dirty="0" sz="1400" spc="0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400" spc="2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400" spc="30">
                <a:solidFill>
                  <a:srgbClr val="04607A"/>
                </a:solidFill>
                <a:latin typeface="Verdana"/>
                <a:cs typeface="Verdana"/>
              </a:rPr>
              <a:t>m</a:t>
            </a:r>
            <a:r>
              <a:rPr dirty="0" sz="1400" spc="-110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400" spc="-55">
                <a:solidFill>
                  <a:srgbClr val="04607A"/>
                </a:solidFill>
                <a:latin typeface="Verdana"/>
                <a:cs typeface="Verdana"/>
              </a:rPr>
              <a:t>arı</a:t>
            </a:r>
            <a:r>
              <a:rPr dirty="0" sz="1400" spc="-5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400" spc="-114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04607A"/>
                </a:solidFill>
                <a:latin typeface="Verdana"/>
                <a:cs typeface="Verdana"/>
              </a:rPr>
              <a:t>ve</a:t>
            </a:r>
            <a:r>
              <a:rPr dirty="0" sz="1400" spc="-135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400" spc="65">
                <a:solidFill>
                  <a:srgbClr val="04607A"/>
                </a:solidFill>
                <a:latin typeface="Verdana"/>
                <a:cs typeface="Verdana"/>
              </a:rPr>
              <a:t>o</a:t>
            </a:r>
            <a:r>
              <a:rPr dirty="0" sz="1400" spc="-135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4607A"/>
                </a:solidFill>
                <a:latin typeface="Verdana"/>
                <a:cs typeface="Verdana"/>
              </a:rPr>
              <a:t>t</a:t>
            </a:r>
            <a:r>
              <a:rPr dirty="0" sz="1400" spc="10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400" spc="15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400" spc="60">
                <a:solidFill>
                  <a:srgbClr val="04607A"/>
                </a:solidFill>
                <a:latin typeface="Verdana"/>
                <a:cs typeface="Verdana"/>
              </a:rPr>
              <a:t>ama</a:t>
            </a:r>
            <a:r>
              <a:rPr dirty="0" sz="1400" spc="-100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1400" spc="-35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1400" spc="-40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1400" spc="-100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400" spc="-5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400" spc="-14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400" spc="-45">
                <a:solidFill>
                  <a:srgbClr val="04607A"/>
                </a:solidFill>
                <a:latin typeface="Verdana"/>
                <a:cs typeface="Verdana"/>
              </a:rPr>
              <a:t>v</a:t>
            </a:r>
            <a:r>
              <a:rPr dirty="0" sz="1400" spc="-15">
                <a:solidFill>
                  <a:srgbClr val="04607A"/>
                </a:solidFill>
                <a:latin typeface="Verdana"/>
                <a:cs typeface="Verdana"/>
              </a:rPr>
              <a:t>eren</a:t>
            </a:r>
            <a:r>
              <a:rPr dirty="0" sz="1400" spc="-13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4607A"/>
                </a:solidFill>
                <a:latin typeface="Verdana"/>
                <a:cs typeface="Verdana"/>
              </a:rPr>
              <a:t>pro</a:t>
            </a:r>
            <a:r>
              <a:rPr dirty="0" sz="1400" spc="-10">
                <a:solidFill>
                  <a:srgbClr val="04607A"/>
                </a:solidFill>
                <a:latin typeface="Verdana"/>
                <a:cs typeface="Verdana"/>
              </a:rPr>
              <a:t>gram</a:t>
            </a:r>
            <a:r>
              <a:rPr dirty="0" sz="1400" spc="-100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400" spc="-3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1400" spc="-15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04607A"/>
                </a:solidFill>
                <a:latin typeface="Verdana"/>
                <a:cs typeface="Verdana"/>
              </a:rPr>
              <a:t>ak</a:t>
            </a:r>
            <a:r>
              <a:rPr dirty="0" sz="1400" spc="-90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1400" spc="-185">
                <a:solidFill>
                  <a:srgbClr val="04607A"/>
                </a:solidFill>
                <a:latin typeface="Verdana"/>
                <a:cs typeface="Verdana"/>
              </a:rPr>
              <a:t>ş</a:t>
            </a:r>
            <a:r>
              <a:rPr dirty="0" sz="1400" spc="-14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4607A"/>
                </a:solidFill>
                <a:latin typeface="Verdana"/>
                <a:cs typeface="Verdana"/>
              </a:rPr>
              <a:t>d</a:t>
            </a:r>
            <a:r>
              <a:rPr dirty="0" sz="1400" spc="5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dirty="0" sz="1400" spc="20">
                <a:solidFill>
                  <a:srgbClr val="04607A"/>
                </a:solidFill>
                <a:latin typeface="Verdana"/>
                <a:cs typeface="Verdana"/>
              </a:rPr>
              <a:t>ya</a:t>
            </a:r>
            <a:r>
              <a:rPr dirty="0" sz="1400" spc="-10">
                <a:solidFill>
                  <a:srgbClr val="04607A"/>
                </a:solidFill>
                <a:latin typeface="Verdana"/>
                <a:cs typeface="Verdana"/>
              </a:rPr>
              <a:t>gra</a:t>
            </a:r>
            <a:r>
              <a:rPr dirty="0" sz="1400" spc="-25">
                <a:solidFill>
                  <a:srgbClr val="04607A"/>
                </a:solidFill>
                <a:latin typeface="Verdana"/>
                <a:cs typeface="Verdana"/>
              </a:rPr>
              <a:t>m</a:t>
            </a:r>
            <a:r>
              <a:rPr dirty="0" sz="1400" spc="-105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94589"/>
            <a:ext cx="7240905" cy="7620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Akış</a:t>
            </a:r>
            <a:r>
              <a:rPr dirty="0" spc="-35"/>
              <a:t> </a:t>
            </a:r>
            <a:r>
              <a:rPr dirty="0"/>
              <a:t>Di</a:t>
            </a:r>
            <a:r>
              <a:rPr dirty="0" spc="-65"/>
              <a:t>y</a:t>
            </a:r>
            <a:r>
              <a:rPr dirty="0"/>
              <a:t>ag</a:t>
            </a:r>
            <a:r>
              <a:rPr dirty="0" spc="-125"/>
              <a:t>r</a:t>
            </a:r>
            <a:r>
              <a:rPr dirty="0"/>
              <a:t>amları</a:t>
            </a:r>
            <a:r>
              <a:rPr dirty="0" spc="-35"/>
              <a:t> </a:t>
            </a:r>
            <a:r>
              <a:rPr dirty="0"/>
              <a:t>(Şemaları)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653285"/>
            <a:ext cx="8071484" cy="4126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 indent="-1270">
              <a:lnSpc>
                <a:spcPct val="100000"/>
              </a:lnSpc>
              <a:tabLst>
                <a:tab pos="1045844" algn="l"/>
                <a:tab pos="1915795" algn="l"/>
                <a:tab pos="2355215" algn="l"/>
                <a:tab pos="3313429" algn="l"/>
                <a:tab pos="4565015" algn="l"/>
                <a:tab pos="5624830" algn="l"/>
                <a:tab pos="6063615" algn="l"/>
                <a:tab pos="7134859" algn="l"/>
                <a:tab pos="7828280" algn="l"/>
              </a:tabLst>
            </a:pP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rhan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 spc="9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ir</a:t>
            </a:r>
            <a:r>
              <a:rPr dirty="0" sz="1800" spc="9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sor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nun</a:t>
            </a:r>
            <a:r>
              <a:rPr dirty="0" sz="1800" spc="9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çöz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ü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ü</a:t>
            </a:r>
            <a:r>
              <a:rPr dirty="0" sz="1800" spc="9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iç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9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iz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 spc="1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rekli</a:t>
            </a:r>
            <a:r>
              <a:rPr dirty="0" sz="1800" spc="9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an</a:t>
            </a:r>
            <a:r>
              <a:rPr dirty="0" sz="1800" spc="9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ritmetik</a:t>
            </a:r>
            <a:r>
              <a:rPr dirty="0" sz="1800" spc="9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ve</a:t>
            </a:r>
            <a:r>
              <a:rPr dirty="0" sz="1800" spc="9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ma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tıksal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dı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18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söz</a:t>
            </a:r>
            <a:r>
              <a:rPr dirty="0" sz="1800" spc="17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19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z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 spc="17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4607A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 spc="17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atıld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ğ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 spc="18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tma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nı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n,</a:t>
            </a:r>
            <a:r>
              <a:rPr dirty="0" sz="1800" spc="18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ö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rs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18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1800" spc="18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simge</a:t>
            </a:r>
            <a:r>
              <a:rPr dirty="0" sz="1800" spc="19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18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4607A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bo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 spc="9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if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ad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 spc="9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ed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iş</a:t>
            </a:r>
            <a:r>
              <a:rPr dirty="0" sz="1800" spc="9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kl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in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 spc="9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“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1800" spc="1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”</a:t>
            </a:r>
            <a:r>
              <a:rPr dirty="0" sz="1800" spc="1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ve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9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FLOWC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H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-45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T</a:t>
            </a:r>
            <a:r>
              <a:rPr dirty="0" sz="1800" spc="7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ad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 spc="9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ri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 spc="-10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.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Ak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ş </a:t>
            </a:r>
            <a:r>
              <a:rPr dirty="0" sz="1800" spc="-24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şemala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 </a:t>
            </a:r>
            <a:r>
              <a:rPr dirty="0" sz="1800" spc="-24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itma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 </a:t>
            </a:r>
            <a:r>
              <a:rPr dirty="0" sz="1800" spc="-24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fark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, </a:t>
            </a:r>
            <a:r>
              <a:rPr dirty="0" sz="1800" spc="-24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ad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la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 </a:t>
            </a:r>
            <a:r>
              <a:rPr dirty="0" sz="1800" spc="-25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si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er </a:t>
            </a:r>
            <a:r>
              <a:rPr dirty="0" sz="1800" spc="-24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ek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inde </a:t>
            </a:r>
            <a:r>
              <a:rPr dirty="0" sz="1800" spc="-25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kutul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 </a:t>
            </a:r>
            <a:r>
              <a:rPr dirty="0" sz="1800" spc="-229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iç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z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ş	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lması	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ve	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ad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mlar	ar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sın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	i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işkilerin	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ve	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ö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ü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ün	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lar	ile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ö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steri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es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 spc="-95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Pr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og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8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na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7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7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be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lge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le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lan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7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mal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ha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z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ına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,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sor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  </a:t>
            </a:r>
            <a:r>
              <a:rPr dirty="0" sz="1800" spc="-19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çö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z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ümlenm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si  </a:t>
            </a:r>
            <a:r>
              <a:rPr dirty="0" sz="1800" spc="-18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ür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c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  </a:t>
            </a:r>
            <a:r>
              <a:rPr dirty="0" sz="1800" spc="-18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h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  </a:t>
            </a:r>
            <a:r>
              <a:rPr dirty="0" sz="1800" spc="-18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ola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y  </a:t>
            </a:r>
            <a:r>
              <a:rPr dirty="0" sz="1800" spc="-19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aşıl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  </a:t>
            </a:r>
            <a:r>
              <a:rPr dirty="0" sz="1800" spc="-18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bi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çime  </a:t>
            </a:r>
            <a:r>
              <a:rPr dirty="0" sz="1800" spc="-19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ti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si,  </a:t>
            </a:r>
            <a:r>
              <a:rPr dirty="0" sz="1800" spc="-18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4607A"/>
                </a:solidFill>
                <a:latin typeface="Arial"/>
                <a:cs typeface="Arial"/>
              </a:rPr>
              <a:t>iş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ak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 </a:t>
            </a:r>
            <a:r>
              <a:rPr dirty="0" sz="1800" spc="7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ntr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 </a:t>
            </a:r>
            <a:r>
              <a:rPr dirty="0" sz="1800" spc="7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edilm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 </a:t>
            </a:r>
            <a:r>
              <a:rPr dirty="0" sz="1800" spc="7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ve </a:t>
            </a:r>
            <a:r>
              <a:rPr dirty="0" sz="1800" spc="8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pr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gr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 </a:t>
            </a:r>
            <a:r>
              <a:rPr dirty="0" sz="1800" spc="7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ası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ın </a:t>
            </a:r>
            <a:r>
              <a:rPr dirty="0" sz="1800" spc="8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aşt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ı </a:t>
            </a:r>
            <a:r>
              <a:rPr dirty="0" sz="1800" spc="9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bi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den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le</a:t>
            </a:r>
            <a:r>
              <a:rPr dirty="0" sz="1800" spc="9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b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vur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dirty="0" sz="1800" spc="-95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.</a:t>
            </a:r>
            <a:r>
              <a:rPr dirty="0" sz="1800" spc="1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la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ma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1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ço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ğ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kl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,</a:t>
            </a:r>
            <a:r>
              <a:rPr dirty="0" sz="1800" spc="114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z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c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ak</a:t>
            </a:r>
            <a:r>
              <a:rPr dirty="0" sz="1800" spc="1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pr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gr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1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iç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10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ö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pr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gr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 </a:t>
            </a:r>
            <a:r>
              <a:rPr dirty="0" sz="1800" spc="-16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4607A"/>
                </a:solidFill>
                <a:latin typeface="Arial"/>
                <a:cs typeface="Arial"/>
              </a:rPr>
              <a:t>an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 </a:t>
            </a:r>
            <a:r>
              <a:rPr dirty="0" sz="1800" spc="-16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dı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ı </a:t>
            </a:r>
            <a:r>
              <a:rPr dirty="0" sz="1800" spc="-17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(böl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ü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ml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i) </a:t>
            </a:r>
            <a:r>
              <a:rPr dirty="0" sz="1800" spc="-16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ö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 </a:t>
            </a:r>
            <a:r>
              <a:rPr dirty="0" sz="1800" spc="-18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 </a:t>
            </a:r>
            <a:r>
              <a:rPr dirty="0" sz="1800" spc="-17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b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 </a:t>
            </a:r>
            <a:r>
              <a:rPr dirty="0" sz="1800" spc="-16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b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ş </a:t>
            </a:r>
            <a:r>
              <a:rPr dirty="0" sz="1800" spc="-16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ak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ş </a:t>
            </a:r>
            <a:r>
              <a:rPr dirty="0" sz="1800" spc="-17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ması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ha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z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 spc="-95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.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7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ha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7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he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6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dı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ç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8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ın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ma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ç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iz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mi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8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dı</a:t>
            </a:r>
            <a:r>
              <a:rPr dirty="0" sz="1800" spc="-95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Ak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ş şem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3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z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4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aş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ğ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da</a:t>
            </a:r>
            <a:r>
              <a:rPr dirty="0" sz="1800" spc="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er</a:t>
            </a:r>
            <a:r>
              <a:rPr dirty="0" sz="1800" spc="2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an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sim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er</a:t>
            </a:r>
            <a:r>
              <a:rPr dirty="0" sz="1800" spc="2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ku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 spc="-95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03605"/>
            <a:ext cx="4239895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/>
              <a:t>Doğr</a:t>
            </a:r>
            <a:r>
              <a:rPr dirty="0" sz="3600" spc="5"/>
              <a:t>u</a:t>
            </a:r>
            <a:r>
              <a:rPr dirty="0" sz="3600"/>
              <a:t>sal</a:t>
            </a:r>
            <a:r>
              <a:rPr dirty="0" sz="3600"/>
              <a:t> A</a:t>
            </a:r>
            <a:r>
              <a:rPr dirty="0" sz="3600" spc="-15"/>
              <a:t>k</a:t>
            </a:r>
            <a:r>
              <a:rPr dirty="0" sz="3600"/>
              <a:t>ış</a:t>
            </a:r>
            <a:r>
              <a:rPr dirty="0" sz="3600"/>
              <a:t> </a:t>
            </a:r>
            <a:r>
              <a:rPr dirty="0" sz="3600"/>
              <a:t>Şemala</a:t>
            </a:r>
            <a:r>
              <a:rPr dirty="0" sz="3600" spc="5"/>
              <a:t>r</a:t>
            </a:r>
            <a:r>
              <a:rPr dirty="0" sz="3600"/>
              <a:t>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7217" y="1164590"/>
            <a:ext cx="7891780" cy="5193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İş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şları</a:t>
            </a:r>
            <a:r>
              <a:rPr dirty="0" sz="2000" spc="-3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giri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,</a:t>
            </a:r>
            <a:r>
              <a:rPr dirty="0" sz="2000" spc="-2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he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aplama,</a:t>
            </a:r>
            <a:r>
              <a:rPr dirty="0" sz="2000" spc="-3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ç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biçiminde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olan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maları</a:t>
            </a:r>
            <a:r>
              <a:rPr dirty="0" sz="2000" spc="-4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bu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grup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 k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p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am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na</a:t>
            </a:r>
            <a:r>
              <a:rPr dirty="0" sz="2000" spc="-4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gir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2000" spc="-105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85725">
              <a:lnSpc>
                <a:spcPct val="100000"/>
              </a:lnSpc>
            </a:pP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Ör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ek</a:t>
            </a:r>
            <a:r>
              <a:rPr dirty="0" sz="2000" spc="-3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1: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İki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say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ça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p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bulunmas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20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ilgili</a:t>
            </a:r>
            <a:r>
              <a:rPr dirty="0" sz="2000" spc="1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algo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it</a:t>
            </a:r>
            <a:r>
              <a:rPr dirty="0" sz="2000" spc="-1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2000" spc="-3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ağ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da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gibidi</a:t>
            </a:r>
            <a:r>
              <a:rPr dirty="0" sz="2000" spc="-105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Değişk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nle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6136005">
              <a:lnSpc>
                <a:spcPct val="100000"/>
              </a:lnSpc>
            </a:pP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A:</a:t>
            </a:r>
            <a:r>
              <a:rPr dirty="0" sz="2000" spc="-1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4607A"/>
                </a:solidFill>
                <a:latin typeface="Arial"/>
                <a:cs typeface="Arial"/>
              </a:rPr>
              <a:t>B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irin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say</a:t>
            </a:r>
            <a:r>
              <a:rPr dirty="0" sz="2000" spc="-2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yı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 B:</a:t>
            </a:r>
            <a:r>
              <a:rPr dirty="0" sz="2000" spc="-1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4607A"/>
                </a:solidFill>
                <a:latin typeface="Arial"/>
                <a:cs typeface="Arial"/>
              </a:rPr>
              <a:t>İ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kinci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2000" spc="-2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yı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C: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İki</a:t>
            </a:r>
            <a:r>
              <a:rPr dirty="0" sz="2000" spc="-1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say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çarp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2000" spc="-2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nı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(</a:t>
            </a:r>
            <a:r>
              <a:rPr dirty="0" sz="20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*</a:t>
            </a:r>
            <a:r>
              <a:rPr dirty="0" sz="2000" spc="-10">
                <a:solidFill>
                  <a:srgbClr val="04607A"/>
                </a:solidFill>
                <a:latin typeface="Arial"/>
                <a:cs typeface="Arial"/>
              </a:rPr>
              <a:t>B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)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göstersin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6151245">
              <a:lnSpc>
                <a:spcPct val="100000"/>
              </a:lnSpc>
            </a:pP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Algoritma: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Ad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1</a:t>
            </a:r>
            <a:r>
              <a:rPr dirty="0" sz="2000" spc="-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–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Başla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2000" spc="-1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2</a:t>
            </a:r>
            <a:r>
              <a:rPr dirty="0" sz="2000" spc="-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–</a:t>
            </a:r>
            <a:r>
              <a:rPr dirty="0" sz="2000" spc="-12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 spc="-155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’</a:t>
            </a:r>
            <a:r>
              <a:rPr dirty="0" sz="2000" spc="-10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 spc="-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oku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Ad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3</a:t>
            </a:r>
            <a:r>
              <a:rPr dirty="0" sz="2000" spc="-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–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B’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2000" spc="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u</a:t>
            </a:r>
            <a:endParaRPr sz="2000">
              <a:latin typeface="Arial"/>
              <a:cs typeface="Arial"/>
            </a:endParaRPr>
          </a:p>
          <a:p>
            <a:pPr marL="12700" marR="4813300">
              <a:lnSpc>
                <a:spcPct val="100000"/>
              </a:lnSpc>
            </a:pP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Ad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4</a:t>
            </a:r>
            <a:r>
              <a:rPr dirty="0" sz="2000" spc="-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–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=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A*</a:t>
            </a:r>
            <a:r>
              <a:rPr dirty="0" sz="2000" spc="-10">
                <a:solidFill>
                  <a:srgbClr val="04607A"/>
                </a:solidFill>
                <a:latin typeface="Arial"/>
                <a:cs typeface="Arial"/>
              </a:rPr>
              <a:t>B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’</a:t>
            </a:r>
            <a:r>
              <a:rPr dirty="0" sz="2000" spc="-10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h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apla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 Ad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5</a:t>
            </a:r>
            <a:r>
              <a:rPr dirty="0" sz="2000" spc="-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–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C’yi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yaz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Ad</a:t>
            </a:r>
            <a:r>
              <a:rPr dirty="0" sz="20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6</a:t>
            </a:r>
            <a:r>
              <a:rPr dirty="0" sz="2000" spc="-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-</a:t>
            </a:r>
            <a:r>
              <a:rPr dirty="0" sz="2000" spc="-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607A"/>
                </a:solidFill>
                <a:latin typeface="Arial"/>
                <a:cs typeface="Arial"/>
              </a:rPr>
              <a:t>Dur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504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/>
              <a:t>Doğrusal</a:t>
            </a:r>
            <a:r>
              <a:rPr dirty="0" sz="3600"/>
              <a:t> </a:t>
            </a:r>
            <a:r>
              <a:rPr dirty="0" sz="3600"/>
              <a:t>A</a:t>
            </a:r>
            <a:r>
              <a:rPr dirty="0" sz="3600" spc="-15"/>
              <a:t>k</a:t>
            </a:r>
            <a:r>
              <a:rPr dirty="0" sz="3600"/>
              <a:t>ış</a:t>
            </a:r>
            <a:r>
              <a:rPr dirty="0" sz="3600"/>
              <a:t> </a:t>
            </a:r>
            <a:r>
              <a:rPr dirty="0" sz="3600"/>
              <a:t>Şemaları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925065"/>
            <a:ext cx="8058784" cy="3942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115" indent="-272415">
              <a:lnSpc>
                <a:spcPts val="2735"/>
              </a:lnSpc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dirty="0" sz="2400">
                <a:latin typeface="Constantia"/>
                <a:cs typeface="Constantia"/>
              </a:rPr>
              <a:t>Örnek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2: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Kl</a:t>
            </a:r>
            <a:r>
              <a:rPr dirty="0" sz="2400" spc="-65">
                <a:latin typeface="Constantia"/>
                <a:cs typeface="Constantia"/>
              </a:rPr>
              <a:t>a</a:t>
            </a:r>
            <a:r>
              <a:rPr dirty="0" sz="2400" spc="80">
                <a:latin typeface="Constantia"/>
                <a:cs typeface="Constantia"/>
              </a:rPr>
              <a:t>v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eden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girilen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İki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55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yının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op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amı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ı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hesapl</a:t>
            </a:r>
            <a:r>
              <a:rPr dirty="0" sz="2400" spc="-6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yıp</a:t>
            </a:r>
            <a:endParaRPr sz="2400">
              <a:latin typeface="Constantia"/>
              <a:cs typeface="Constantia"/>
            </a:endParaRPr>
          </a:p>
          <a:p>
            <a:pPr marL="285115">
              <a:lnSpc>
                <a:spcPts val="2735"/>
              </a:lnSpc>
            </a:pP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azan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al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oritma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akış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şemasını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hazı</a:t>
            </a:r>
            <a:r>
              <a:rPr dirty="0" sz="2400" spc="-1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l</a:t>
            </a:r>
            <a:r>
              <a:rPr dirty="0" sz="2400" spc="-55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yınız.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2816860">
              <a:lnSpc>
                <a:spcPct val="110100"/>
              </a:lnSpc>
            </a:pPr>
            <a:r>
              <a:rPr dirty="0" sz="2400">
                <a:latin typeface="Constantia"/>
                <a:cs typeface="Constantia"/>
              </a:rPr>
              <a:t>(X: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n</a:t>
            </a:r>
            <a:r>
              <a:rPr dirty="0" sz="2400" spc="-10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yı,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15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: İkin</a:t>
            </a:r>
            <a:r>
              <a:rPr dirty="0" sz="2400" spc="-10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yı,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Z: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opla</a:t>
            </a:r>
            <a:r>
              <a:rPr dirty="0" sz="2400" spc="-10">
                <a:latin typeface="Constantia"/>
                <a:cs typeface="Constantia"/>
              </a:rPr>
              <a:t>m</a:t>
            </a:r>
            <a:r>
              <a:rPr dirty="0" sz="2400">
                <a:latin typeface="Constantia"/>
                <a:cs typeface="Constantia"/>
              </a:rPr>
              <a:t>)</a:t>
            </a:r>
            <a:r>
              <a:rPr dirty="0" sz="2400">
                <a:latin typeface="Constantia"/>
                <a:cs typeface="Constantia"/>
              </a:rPr>
              <a:t> A1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: 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>
                <a:latin typeface="Constantia"/>
                <a:cs typeface="Constantia"/>
              </a:rPr>
              <a:t>aşla</a:t>
            </a:r>
            <a:endParaRPr sz="2400">
              <a:latin typeface="Constantia"/>
              <a:cs typeface="Constantia"/>
            </a:endParaRPr>
          </a:p>
          <a:p>
            <a:pPr marL="12700" marR="5140960">
              <a:lnSpc>
                <a:spcPct val="110000"/>
              </a:lnSpc>
            </a:pPr>
            <a:r>
              <a:rPr dirty="0" sz="2400" spc="-5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2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: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Kl</a:t>
            </a:r>
            <a:r>
              <a:rPr dirty="0" sz="2400" spc="-65">
                <a:latin typeface="Constantia"/>
                <a:cs typeface="Constantia"/>
              </a:rPr>
              <a:t>a</a:t>
            </a:r>
            <a:r>
              <a:rPr dirty="0" sz="2400" spc="75">
                <a:latin typeface="Constantia"/>
                <a:cs typeface="Constantia"/>
              </a:rPr>
              <a:t>v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eden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oku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X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 spc="-5">
                <a:latin typeface="Constantia"/>
                <a:cs typeface="Constantia"/>
              </a:rPr>
              <a:t>3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: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Kl</a:t>
            </a:r>
            <a:r>
              <a:rPr dirty="0" sz="2400" spc="-65">
                <a:latin typeface="Constantia"/>
                <a:cs typeface="Constantia"/>
              </a:rPr>
              <a:t>a</a:t>
            </a:r>
            <a:r>
              <a:rPr dirty="0" sz="2400" spc="75">
                <a:latin typeface="Constantia"/>
                <a:cs typeface="Constantia"/>
              </a:rPr>
              <a:t>v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eden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oku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4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: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H</a:t>
            </a:r>
            <a:r>
              <a:rPr dirty="0" sz="2400">
                <a:latin typeface="Constantia"/>
                <a:cs typeface="Constantia"/>
              </a:rPr>
              <a:t>esapla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Z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=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X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+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 spc="-5">
                <a:latin typeface="Constantia"/>
                <a:cs typeface="Constantia"/>
              </a:rPr>
              <a:t>5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: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1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az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Z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6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: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Dur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731" y="303275"/>
            <a:ext cx="9002267" cy="13975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3515" rIns="0" bIns="0" rtlCol="0" vert="horz">
            <a:spAutoFit/>
          </a:bodyPr>
          <a:lstStyle/>
          <a:p>
            <a:pPr marL="4471035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Al</a:t>
            </a:r>
            <a:r>
              <a:rPr dirty="0" sz="2400" spc="-6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oritma</a:t>
            </a:r>
            <a:r>
              <a:rPr dirty="0" sz="2400" spc="-1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ın</a:t>
            </a:r>
            <a:r>
              <a:rPr dirty="0" sz="2400" spc="-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azı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la</a:t>
            </a:r>
            <a:r>
              <a:rPr dirty="0" sz="24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ması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1650" y="2108580"/>
            <a:ext cx="130619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5455" algn="l"/>
              </a:tabLst>
            </a:pP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nun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0498" y="2108580"/>
            <a:ext cx="81470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40">
                <a:solidFill>
                  <a:srgbClr val="FFFFFF"/>
                </a:solidFill>
                <a:latin typeface="Constantia"/>
                <a:cs typeface="Constantia"/>
              </a:rPr>
              <a:t>ç</a:t>
            </a:r>
            <a:r>
              <a:rPr dirty="0" sz="1800" spc="-30">
                <a:solidFill>
                  <a:srgbClr val="FFFFFF"/>
                </a:solidFill>
                <a:latin typeface="Constantia"/>
                <a:cs typeface="Constantia"/>
              </a:rPr>
              <a:t>ö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zümü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8239" y="2108580"/>
            <a:ext cx="39243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ç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2560" y="2108580"/>
            <a:ext cx="141922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14425" algn="l"/>
              </a:tabLst>
            </a:pP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z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lene</a:t>
            </a:r>
            <a:r>
              <a:rPr dirty="0" sz="1800" spc="-4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ek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1800" spc="-5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ol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85709" y="2108580"/>
            <a:ext cx="947419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an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amına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576" y="1971420"/>
            <a:ext cx="2214880" cy="847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tabLst>
                <a:tab pos="1320165" algn="l"/>
              </a:tabLst>
            </a:pPr>
            <a:r>
              <a:rPr dirty="0" sz="1700">
                <a:solidFill>
                  <a:srgbClr val="0AD0D9"/>
                </a:solidFill>
                <a:latin typeface="Arial"/>
                <a:cs typeface="Arial"/>
              </a:rPr>
              <a:t>•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Al</a:t>
            </a:r>
            <a:r>
              <a:rPr dirty="0" sz="1800" spc="-5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oritma,	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1800" spc="-2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18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han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elmek</a:t>
            </a:r>
            <a:r>
              <a:rPr dirty="0" sz="18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-15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0598" y="2986785"/>
            <a:ext cx="60706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çbir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5045" y="2986785"/>
            <a:ext cx="92964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1800" spc="-3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nat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4517" y="2986785"/>
            <a:ext cx="77914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oruma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32826" y="2986785"/>
            <a:ext cx="39814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z</a:t>
            </a:r>
            <a:r>
              <a:rPr dirty="0" sz="1800" spc="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1576" y="2849625"/>
            <a:ext cx="4463415" cy="847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tabLst>
                <a:tab pos="989330" algn="l"/>
                <a:tab pos="1553210" algn="l"/>
                <a:tab pos="2691765" algn="l"/>
                <a:tab pos="3661410" algn="l"/>
              </a:tabLst>
            </a:pPr>
            <a:r>
              <a:rPr dirty="0" sz="1700">
                <a:solidFill>
                  <a:srgbClr val="0AD0D9"/>
                </a:solidFill>
                <a:latin typeface="Arial"/>
                <a:cs typeface="Arial"/>
              </a:rPr>
              <a:t>•</a:t>
            </a:r>
            <a:r>
              <a:rPr dirty="0" sz="1800" spc="-20">
                <a:solidFill>
                  <a:srgbClr val="FFFFFF"/>
                </a:solidFill>
                <a:latin typeface="Constantia"/>
                <a:cs typeface="Constantia"/>
              </a:rPr>
              <a:t>Ç</a:t>
            </a:r>
            <a:r>
              <a:rPr dirty="0" sz="1800" spc="-30">
                <a:solidFill>
                  <a:srgbClr val="FFFFFF"/>
                </a:solidFill>
                <a:latin typeface="Constantia"/>
                <a:cs typeface="Constantia"/>
              </a:rPr>
              <a:t>ö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züm	i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ç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in	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ap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lması	</a:t>
            </a:r>
            <a:r>
              <a:rPr dirty="0" sz="1800" spc="-5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18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1800" spc="-45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en	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işleml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18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meksizi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1800" spc="-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1800" spc="-25">
                <a:solidFill>
                  <a:srgbClr val="FFFFFF"/>
                </a:solidFill>
                <a:latin typeface="Constantia"/>
                <a:cs typeface="Constantia"/>
              </a:rPr>
              <a:t>ö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z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el</a:t>
            </a:r>
            <a:r>
              <a:rPr dirty="0" sz="1800" spc="-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ola</a:t>
            </a:r>
            <a:r>
              <a:rPr dirty="0" sz="1800" spc="-4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ak</a:t>
            </a:r>
            <a:r>
              <a:rPr dirty="0" sz="1800" spc="-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ade</a:t>
            </a:r>
            <a:r>
              <a:rPr dirty="0" sz="18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edi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-16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1576" y="3727704"/>
            <a:ext cx="7861934" cy="2548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</a:pPr>
            <a:r>
              <a:rPr dirty="0" sz="1700">
                <a:solidFill>
                  <a:srgbClr val="0AD0D9"/>
                </a:solidFill>
                <a:latin typeface="Arial"/>
                <a:cs typeface="Arial"/>
              </a:rPr>
              <a:t>•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Di</a:t>
            </a:r>
            <a:r>
              <a:rPr dirty="0" sz="1800" spc="-55">
                <a:solidFill>
                  <a:srgbClr val="FFFFFF"/>
                </a:solidFill>
                <a:latin typeface="Constantia"/>
                <a:cs typeface="Constantia"/>
              </a:rPr>
              <a:t>ğ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er </a:t>
            </a:r>
            <a:r>
              <a:rPr dirty="0" sz="1800" spc="1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18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1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dey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şle </a:t>
            </a:r>
            <a:r>
              <a:rPr dirty="0" sz="1800" spc="2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1800" spc="-6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oritma,  </a:t>
            </a:r>
            <a:r>
              <a:rPr dirty="0" sz="1800" spc="-2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18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18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,  </a:t>
            </a:r>
            <a:r>
              <a:rPr dirty="0" sz="1800" spc="-20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1800" spc="-4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a </a:t>
            </a:r>
            <a:r>
              <a:rPr dirty="0" sz="1800" spc="1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han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  </a:t>
            </a:r>
            <a:r>
              <a:rPr dirty="0" sz="1800" spc="-2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Constantia"/>
                <a:cs typeface="Constantia"/>
              </a:rPr>
              <a:t>ç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ev</a:t>
            </a:r>
            <a:r>
              <a:rPr dirty="0" sz="18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 </a:t>
            </a:r>
            <a:r>
              <a:rPr dirty="0" sz="1800" spc="2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irim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den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1800" spc="-4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eğ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in, </a:t>
            </a:r>
            <a:r>
              <a:rPr dirty="0" sz="1800" spc="-1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18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lemin </a:t>
            </a:r>
            <a:r>
              <a:rPr dirty="0" sz="1800" spc="-20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nas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l </a:t>
            </a:r>
            <a:r>
              <a:rPr dirty="0" sz="1800" spc="-1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Constantia"/>
                <a:cs typeface="Constantia"/>
              </a:rPr>
              <a:t>ç</a:t>
            </a:r>
            <a:r>
              <a:rPr dirty="0" sz="1800" spc="-30">
                <a:solidFill>
                  <a:srgbClr val="FFFFFF"/>
                </a:solidFill>
                <a:latin typeface="Constantia"/>
                <a:cs typeface="Constantia"/>
              </a:rPr>
              <a:t>ö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zü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1800" spc="-4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eğ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nin, </a:t>
            </a:r>
            <a:r>
              <a:rPr dirty="0" sz="1800" spc="-1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han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asama</a:t>
            </a:r>
            <a:r>
              <a:rPr dirty="0" sz="1800" spc="-2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la</a:t>
            </a:r>
            <a:r>
              <a:rPr dirty="0" sz="18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da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eç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1800" spc="-3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ek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 son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ç </a:t>
            </a:r>
            <a:r>
              <a:rPr dirty="0" sz="18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al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na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ağ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 spc="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ın, </a:t>
            </a:r>
            <a:r>
              <a:rPr dirty="0" sz="18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son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n </a:t>
            </a:r>
            <a:r>
              <a:rPr dirty="0" sz="18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nas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l </a:t>
            </a:r>
            <a:r>
              <a:rPr dirty="0" sz="18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 </a:t>
            </a:r>
            <a:r>
              <a:rPr dirty="0" sz="1800" spc="-1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ne</a:t>
            </a:r>
            <a:r>
              <a:rPr dirty="0" sz="18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1800" spc="-5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 </a:t>
            </a:r>
            <a:r>
              <a:rPr dirty="0" sz="1800" spc="-1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ya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z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laca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ğ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1800" spc="5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n </a:t>
            </a:r>
            <a:r>
              <a:rPr dirty="0" sz="18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1800" spc="-25">
                <a:solidFill>
                  <a:srgbClr val="FFFFFF"/>
                </a:solidFill>
                <a:latin typeface="Constantia"/>
                <a:cs typeface="Constantia"/>
              </a:rPr>
              <a:t>ö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z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el </a:t>
            </a:r>
            <a:r>
              <a:rPr dirty="0" sz="1800" spc="-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ola</a:t>
            </a:r>
            <a:r>
              <a:rPr dirty="0" sz="1800" spc="-5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ak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ade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 edi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me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bi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ç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im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nde</a:t>
            </a:r>
            <a:r>
              <a:rPr dirty="0" sz="1800" spc="-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tan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mlanabi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-15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  <a:p>
            <a:pPr algn="just" marL="12700" marR="10795">
              <a:lnSpc>
                <a:spcPct val="150000"/>
              </a:lnSpc>
              <a:spcBef>
                <a:spcPts val="434"/>
              </a:spcBef>
            </a:pPr>
            <a:r>
              <a:rPr dirty="0" sz="1700">
                <a:solidFill>
                  <a:srgbClr val="0AD0D9"/>
                </a:solidFill>
                <a:latin typeface="Arial"/>
                <a:cs typeface="Arial"/>
              </a:rPr>
              <a:t>•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Al</a:t>
            </a:r>
            <a:r>
              <a:rPr dirty="0" sz="1800" spc="-5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oritma</a:t>
            </a:r>
            <a:r>
              <a:rPr dirty="0" sz="1800" spc="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haz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la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4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en,</a:t>
            </a:r>
            <a:r>
              <a:rPr dirty="0" sz="1800" spc="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Constantia"/>
                <a:cs typeface="Constantia"/>
              </a:rPr>
              <a:t>ç</a:t>
            </a:r>
            <a:r>
              <a:rPr dirty="0" sz="1800" spc="-30">
                <a:solidFill>
                  <a:srgbClr val="FFFFFF"/>
                </a:solidFill>
                <a:latin typeface="Constantia"/>
                <a:cs typeface="Constantia"/>
              </a:rPr>
              <a:t>ö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züm</a:t>
            </a:r>
            <a:r>
              <a:rPr dirty="0" sz="1800" spc="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ç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dirty="0" sz="1800" spc="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ap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lm</a:t>
            </a:r>
            <a:r>
              <a:rPr dirty="0" sz="18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sı</a:t>
            </a:r>
            <a:r>
              <a:rPr dirty="0" sz="1800" spc="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18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ekli</a:t>
            </a:r>
            <a:r>
              <a:rPr dirty="0" sz="1800" spc="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işlem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1800" spc="-13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dirty="0" sz="1800" spc="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ö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1800" spc="-4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el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dirty="0" sz="1800" spc="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sı</a:t>
            </a:r>
            <a:r>
              <a:rPr dirty="0" sz="1800" spc="-3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1800" spc="-30">
                <a:solidFill>
                  <a:srgbClr val="FFFFFF"/>
                </a:solidFill>
                <a:latin typeface="Constantia"/>
                <a:cs typeface="Constantia"/>
              </a:rPr>
              <a:t>ö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z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ö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ü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de</a:t>
            </a:r>
            <a:r>
              <a:rPr dirty="0" sz="1800" spc="-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ul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durula</a:t>
            </a:r>
            <a:r>
              <a:rPr dirty="0" sz="1800" spc="-3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ak</a:t>
            </a:r>
            <a:r>
              <a:rPr dirty="0" sz="18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yrınt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lı</a:t>
            </a:r>
            <a:r>
              <a:rPr dirty="0" sz="1800" spc="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bi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ç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imde</a:t>
            </a:r>
            <a:r>
              <a:rPr dirty="0" sz="1800" spc="-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tan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mlanmal</a:t>
            </a:r>
            <a:r>
              <a:rPr dirty="0" sz="1800" spc="-15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ı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1800" spc="-1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Örn</a:t>
            </a:r>
            <a:r>
              <a:rPr dirty="0" spc="-20"/>
              <a:t>e</a:t>
            </a:r>
            <a:r>
              <a:rPr dirty="0"/>
              <a:t>k</a:t>
            </a:r>
            <a:r>
              <a:rPr dirty="0"/>
              <a:t> </a:t>
            </a:r>
            <a:r>
              <a:rPr dirty="0"/>
              <a:t>2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Akış</a:t>
            </a:r>
            <a:r>
              <a:rPr dirty="0" spc="-20"/>
              <a:t> </a:t>
            </a:r>
            <a:r>
              <a:rPr dirty="0"/>
              <a:t>Şeması</a:t>
            </a:r>
          </a:p>
        </p:txBody>
      </p:sp>
      <p:sp>
        <p:nvSpPr>
          <p:cNvPr id="3" name="object 3"/>
          <p:cNvSpPr/>
          <p:nvPr/>
        </p:nvSpPr>
        <p:spPr>
          <a:xfrm>
            <a:off x="3635375" y="1916176"/>
            <a:ext cx="1028700" cy="342900"/>
          </a:xfrm>
          <a:custGeom>
            <a:avLst/>
            <a:gdLst/>
            <a:ahLst/>
            <a:cxnLst/>
            <a:rect l="l" t="t" r="r" b="b"/>
            <a:pathLst>
              <a:path w="1028700" h="342900">
                <a:moveTo>
                  <a:pt x="863219" y="0"/>
                </a:moveTo>
                <a:lnTo>
                  <a:pt x="165480" y="0"/>
                </a:lnTo>
                <a:lnTo>
                  <a:pt x="121473" y="6120"/>
                </a:lnTo>
                <a:lnTo>
                  <a:pt x="81938" y="23396"/>
                </a:lnTo>
                <a:lnTo>
                  <a:pt x="48450" y="50196"/>
                </a:lnTo>
                <a:lnTo>
                  <a:pt x="22582" y="84892"/>
                </a:lnTo>
                <a:lnTo>
                  <a:pt x="5907" y="125853"/>
                </a:lnTo>
                <a:lnTo>
                  <a:pt x="0" y="171450"/>
                </a:lnTo>
                <a:lnTo>
                  <a:pt x="5907" y="217002"/>
                </a:lnTo>
                <a:lnTo>
                  <a:pt x="22582" y="257951"/>
                </a:lnTo>
                <a:lnTo>
                  <a:pt x="48450" y="292655"/>
                </a:lnTo>
                <a:lnTo>
                  <a:pt x="81938" y="319475"/>
                </a:lnTo>
                <a:lnTo>
                  <a:pt x="121473" y="336770"/>
                </a:lnTo>
                <a:lnTo>
                  <a:pt x="165480" y="342900"/>
                </a:lnTo>
                <a:lnTo>
                  <a:pt x="863219" y="342900"/>
                </a:lnTo>
                <a:lnTo>
                  <a:pt x="907226" y="336770"/>
                </a:lnTo>
                <a:lnTo>
                  <a:pt x="946761" y="319475"/>
                </a:lnTo>
                <a:lnTo>
                  <a:pt x="980249" y="292655"/>
                </a:lnTo>
                <a:lnTo>
                  <a:pt x="1006117" y="257951"/>
                </a:lnTo>
                <a:lnTo>
                  <a:pt x="1022792" y="217002"/>
                </a:lnTo>
                <a:lnTo>
                  <a:pt x="1028700" y="171450"/>
                </a:lnTo>
                <a:lnTo>
                  <a:pt x="1022792" y="125853"/>
                </a:lnTo>
                <a:lnTo>
                  <a:pt x="1006117" y="84892"/>
                </a:lnTo>
                <a:lnTo>
                  <a:pt x="980249" y="50196"/>
                </a:lnTo>
                <a:lnTo>
                  <a:pt x="946761" y="23396"/>
                </a:lnTo>
                <a:lnTo>
                  <a:pt x="907226" y="6120"/>
                </a:lnTo>
                <a:lnTo>
                  <a:pt x="8632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35375" y="1916176"/>
            <a:ext cx="1028700" cy="342900"/>
          </a:xfrm>
          <a:custGeom>
            <a:avLst/>
            <a:gdLst/>
            <a:ahLst/>
            <a:cxnLst/>
            <a:rect l="l" t="t" r="r" b="b"/>
            <a:pathLst>
              <a:path w="1028700" h="342900">
                <a:moveTo>
                  <a:pt x="165480" y="0"/>
                </a:moveTo>
                <a:lnTo>
                  <a:pt x="863219" y="0"/>
                </a:lnTo>
                <a:lnTo>
                  <a:pt x="907226" y="6120"/>
                </a:lnTo>
                <a:lnTo>
                  <a:pt x="946761" y="23396"/>
                </a:lnTo>
                <a:lnTo>
                  <a:pt x="980249" y="50196"/>
                </a:lnTo>
                <a:lnTo>
                  <a:pt x="1006117" y="84892"/>
                </a:lnTo>
                <a:lnTo>
                  <a:pt x="1022792" y="125853"/>
                </a:lnTo>
                <a:lnTo>
                  <a:pt x="1028700" y="171450"/>
                </a:lnTo>
                <a:lnTo>
                  <a:pt x="1022792" y="217002"/>
                </a:lnTo>
                <a:lnTo>
                  <a:pt x="1006117" y="257951"/>
                </a:lnTo>
                <a:lnTo>
                  <a:pt x="980249" y="292655"/>
                </a:lnTo>
                <a:lnTo>
                  <a:pt x="946761" y="319475"/>
                </a:lnTo>
                <a:lnTo>
                  <a:pt x="907226" y="336770"/>
                </a:lnTo>
                <a:lnTo>
                  <a:pt x="863219" y="342900"/>
                </a:lnTo>
                <a:lnTo>
                  <a:pt x="165480" y="342900"/>
                </a:lnTo>
                <a:lnTo>
                  <a:pt x="121473" y="336770"/>
                </a:lnTo>
                <a:lnTo>
                  <a:pt x="81938" y="319475"/>
                </a:lnTo>
                <a:lnTo>
                  <a:pt x="48450" y="292655"/>
                </a:lnTo>
                <a:lnTo>
                  <a:pt x="22582" y="257951"/>
                </a:lnTo>
                <a:lnTo>
                  <a:pt x="5907" y="217002"/>
                </a:lnTo>
                <a:lnTo>
                  <a:pt x="0" y="171450"/>
                </a:lnTo>
                <a:lnTo>
                  <a:pt x="5907" y="125853"/>
                </a:lnTo>
                <a:lnTo>
                  <a:pt x="22582" y="84892"/>
                </a:lnTo>
                <a:lnTo>
                  <a:pt x="48450" y="50196"/>
                </a:lnTo>
                <a:lnTo>
                  <a:pt x="81938" y="23396"/>
                </a:lnTo>
                <a:lnTo>
                  <a:pt x="121473" y="6120"/>
                </a:lnTo>
                <a:lnTo>
                  <a:pt x="16548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63136" y="2007996"/>
            <a:ext cx="518159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BAŞLA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5375" y="5688012"/>
            <a:ext cx="1143000" cy="342900"/>
          </a:xfrm>
          <a:custGeom>
            <a:avLst/>
            <a:gdLst/>
            <a:ahLst/>
            <a:cxnLst/>
            <a:rect l="l" t="t" r="r" b="b"/>
            <a:pathLst>
              <a:path w="1143000" h="342900">
                <a:moveTo>
                  <a:pt x="959103" y="0"/>
                </a:moveTo>
                <a:lnTo>
                  <a:pt x="183896" y="0"/>
                </a:lnTo>
                <a:lnTo>
                  <a:pt x="134996" y="6124"/>
                </a:lnTo>
                <a:lnTo>
                  <a:pt x="91063" y="23407"/>
                </a:lnTo>
                <a:lnTo>
                  <a:pt x="53848" y="50215"/>
                </a:lnTo>
                <a:lnTo>
                  <a:pt x="25098" y="84915"/>
                </a:lnTo>
                <a:lnTo>
                  <a:pt x="6566" y="125871"/>
                </a:lnTo>
                <a:lnTo>
                  <a:pt x="0" y="171450"/>
                </a:lnTo>
                <a:lnTo>
                  <a:pt x="6566" y="217028"/>
                </a:lnTo>
                <a:lnTo>
                  <a:pt x="25098" y="257984"/>
                </a:lnTo>
                <a:lnTo>
                  <a:pt x="53847" y="292684"/>
                </a:lnTo>
                <a:lnTo>
                  <a:pt x="91063" y="319492"/>
                </a:lnTo>
                <a:lnTo>
                  <a:pt x="134996" y="336775"/>
                </a:lnTo>
                <a:lnTo>
                  <a:pt x="183896" y="342900"/>
                </a:lnTo>
                <a:lnTo>
                  <a:pt x="959103" y="342900"/>
                </a:lnTo>
                <a:lnTo>
                  <a:pt x="1008003" y="336775"/>
                </a:lnTo>
                <a:lnTo>
                  <a:pt x="1051936" y="319492"/>
                </a:lnTo>
                <a:lnTo>
                  <a:pt x="1089152" y="292684"/>
                </a:lnTo>
                <a:lnTo>
                  <a:pt x="1117901" y="257984"/>
                </a:lnTo>
                <a:lnTo>
                  <a:pt x="1136433" y="217028"/>
                </a:lnTo>
                <a:lnTo>
                  <a:pt x="1143000" y="171450"/>
                </a:lnTo>
                <a:lnTo>
                  <a:pt x="1136433" y="125871"/>
                </a:lnTo>
                <a:lnTo>
                  <a:pt x="1117901" y="84915"/>
                </a:lnTo>
                <a:lnTo>
                  <a:pt x="1089152" y="50215"/>
                </a:lnTo>
                <a:lnTo>
                  <a:pt x="1051936" y="23407"/>
                </a:lnTo>
                <a:lnTo>
                  <a:pt x="1008003" y="6124"/>
                </a:lnTo>
                <a:lnTo>
                  <a:pt x="959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35375" y="5688012"/>
            <a:ext cx="1143000" cy="342900"/>
          </a:xfrm>
          <a:custGeom>
            <a:avLst/>
            <a:gdLst/>
            <a:ahLst/>
            <a:cxnLst/>
            <a:rect l="l" t="t" r="r" b="b"/>
            <a:pathLst>
              <a:path w="1143000" h="342900">
                <a:moveTo>
                  <a:pt x="183896" y="0"/>
                </a:moveTo>
                <a:lnTo>
                  <a:pt x="959103" y="0"/>
                </a:lnTo>
                <a:lnTo>
                  <a:pt x="1008003" y="6124"/>
                </a:lnTo>
                <a:lnTo>
                  <a:pt x="1051936" y="23407"/>
                </a:lnTo>
                <a:lnTo>
                  <a:pt x="1089152" y="50215"/>
                </a:lnTo>
                <a:lnTo>
                  <a:pt x="1117901" y="84915"/>
                </a:lnTo>
                <a:lnTo>
                  <a:pt x="1136433" y="125871"/>
                </a:lnTo>
                <a:lnTo>
                  <a:pt x="1143000" y="171450"/>
                </a:lnTo>
                <a:lnTo>
                  <a:pt x="1136433" y="217028"/>
                </a:lnTo>
                <a:lnTo>
                  <a:pt x="1117901" y="257984"/>
                </a:lnTo>
                <a:lnTo>
                  <a:pt x="1089152" y="292684"/>
                </a:lnTo>
                <a:lnTo>
                  <a:pt x="1051936" y="319492"/>
                </a:lnTo>
                <a:lnTo>
                  <a:pt x="1008003" y="336775"/>
                </a:lnTo>
                <a:lnTo>
                  <a:pt x="959103" y="342900"/>
                </a:lnTo>
                <a:lnTo>
                  <a:pt x="183896" y="342900"/>
                </a:lnTo>
                <a:lnTo>
                  <a:pt x="134996" y="336775"/>
                </a:lnTo>
                <a:lnTo>
                  <a:pt x="91063" y="319492"/>
                </a:lnTo>
                <a:lnTo>
                  <a:pt x="53847" y="292684"/>
                </a:lnTo>
                <a:lnTo>
                  <a:pt x="25098" y="257984"/>
                </a:lnTo>
                <a:lnTo>
                  <a:pt x="6566" y="217028"/>
                </a:lnTo>
                <a:lnTo>
                  <a:pt x="0" y="171450"/>
                </a:lnTo>
                <a:lnTo>
                  <a:pt x="6566" y="125871"/>
                </a:lnTo>
                <a:lnTo>
                  <a:pt x="25098" y="84915"/>
                </a:lnTo>
                <a:lnTo>
                  <a:pt x="53848" y="50215"/>
                </a:lnTo>
                <a:lnTo>
                  <a:pt x="91063" y="23407"/>
                </a:lnTo>
                <a:lnTo>
                  <a:pt x="134996" y="6124"/>
                </a:lnTo>
                <a:lnTo>
                  <a:pt x="183896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68597" y="5780836"/>
            <a:ext cx="35496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DUR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35375" y="2600325"/>
            <a:ext cx="1028700" cy="457200"/>
          </a:xfrm>
          <a:custGeom>
            <a:avLst/>
            <a:gdLst/>
            <a:ahLst/>
            <a:cxnLst/>
            <a:rect l="l" t="t" r="r" b="b"/>
            <a:pathLst>
              <a:path w="1028700" h="457200">
                <a:moveTo>
                  <a:pt x="1028700" y="0"/>
                </a:moveTo>
                <a:lnTo>
                  <a:pt x="0" y="91439"/>
                </a:lnTo>
                <a:lnTo>
                  <a:pt x="0" y="457200"/>
                </a:lnTo>
                <a:lnTo>
                  <a:pt x="1028700" y="457200"/>
                </a:lnTo>
                <a:lnTo>
                  <a:pt x="1028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35375" y="2600325"/>
            <a:ext cx="1028700" cy="457200"/>
          </a:xfrm>
          <a:custGeom>
            <a:avLst/>
            <a:gdLst/>
            <a:ahLst/>
            <a:cxnLst/>
            <a:rect l="l" t="t" r="r" b="b"/>
            <a:pathLst>
              <a:path w="1028700" h="457200">
                <a:moveTo>
                  <a:pt x="0" y="91439"/>
                </a:moveTo>
                <a:lnTo>
                  <a:pt x="1028700" y="0"/>
                </a:lnTo>
                <a:lnTo>
                  <a:pt x="1028700" y="457200"/>
                </a:lnTo>
                <a:lnTo>
                  <a:pt x="0" y="457200"/>
                </a:lnTo>
                <a:lnTo>
                  <a:pt x="0" y="9143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14750" y="2733421"/>
            <a:ext cx="50038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OKU 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35375" y="3402076"/>
            <a:ext cx="1028700" cy="457200"/>
          </a:xfrm>
          <a:custGeom>
            <a:avLst/>
            <a:gdLst/>
            <a:ahLst/>
            <a:cxnLst/>
            <a:rect l="l" t="t" r="r" b="b"/>
            <a:pathLst>
              <a:path w="1028700" h="457200">
                <a:moveTo>
                  <a:pt x="1028700" y="0"/>
                </a:moveTo>
                <a:lnTo>
                  <a:pt x="0" y="91439"/>
                </a:lnTo>
                <a:lnTo>
                  <a:pt x="0" y="457200"/>
                </a:lnTo>
                <a:lnTo>
                  <a:pt x="1028700" y="457200"/>
                </a:lnTo>
                <a:lnTo>
                  <a:pt x="1028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35375" y="3402076"/>
            <a:ext cx="1028700" cy="457200"/>
          </a:xfrm>
          <a:custGeom>
            <a:avLst/>
            <a:gdLst/>
            <a:ahLst/>
            <a:cxnLst/>
            <a:rect l="l" t="t" r="r" b="b"/>
            <a:pathLst>
              <a:path w="1028700" h="457200">
                <a:moveTo>
                  <a:pt x="0" y="91439"/>
                </a:moveTo>
                <a:lnTo>
                  <a:pt x="1028700" y="0"/>
                </a:lnTo>
                <a:lnTo>
                  <a:pt x="1028700" y="457200"/>
                </a:lnTo>
                <a:lnTo>
                  <a:pt x="0" y="457200"/>
                </a:lnTo>
                <a:lnTo>
                  <a:pt x="0" y="9143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714750" y="3535426"/>
            <a:ext cx="49784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OKU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35375" y="4202176"/>
            <a:ext cx="1028700" cy="342900"/>
          </a:xfrm>
          <a:custGeom>
            <a:avLst/>
            <a:gdLst/>
            <a:ahLst/>
            <a:cxnLst/>
            <a:rect l="l" t="t" r="r" b="b"/>
            <a:pathLst>
              <a:path w="1028700" h="342900">
                <a:moveTo>
                  <a:pt x="0" y="342900"/>
                </a:moveTo>
                <a:lnTo>
                  <a:pt x="1028700" y="342900"/>
                </a:lnTo>
                <a:lnTo>
                  <a:pt x="10287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35375" y="4202176"/>
            <a:ext cx="1028700" cy="342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219"/>
              </a:spcBef>
            </a:pPr>
            <a:r>
              <a:rPr dirty="0" sz="1200">
                <a:latin typeface="Arial"/>
                <a:cs typeface="Arial"/>
              </a:rPr>
              <a:t>Z</a:t>
            </a:r>
            <a:r>
              <a:rPr dirty="0" sz="1200" spc="-10">
                <a:latin typeface="Arial"/>
                <a:cs typeface="Arial"/>
              </a:rPr>
              <a:t>=X</a:t>
            </a:r>
            <a:r>
              <a:rPr dirty="0" sz="1200" spc="-5">
                <a:latin typeface="Arial"/>
                <a:cs typeface="Arial"/>
              </a:rPr>
              <a:t>+</a:t>
            </a: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35375" y="4887848"/>
            <a:ext cx="1028700" cy="457834"/>
          </a:xfrm>
          <a:custGeom>
            <a:avLst/>
            <a:gdLst/>
            <a:ahLst/>
            <a:cxnLst/>
            <a:rect l="l" t="t" r="r" b="b"/>
            <a:pathLst>
              <a:path w="1028700" h="457835">
                <a:moveTo>
                  <a:pt x="1028700" y="0"/>
                </a:moveTo>
                <a:lnTo>
                  <a:pt x="205739" y="0"/>
                </a:lnTo>
                <a:lnTo>
                  <a:pt x="0" y="457326"/>
                </a:lnTo>
                <a:lnTo>
                  <a:pt x="822960" y="457326"/>
                </a:lnTo>
                <a:lnTo>
                  <a:pt x="1028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35375" y="4887848"/>
            <a:ext cx="1028700" cy="457834"/>
          </a:xfrm>
          <a:custGeom>
            <a:avLst/>
            <a:gdLst/>
            <a:ahLst/>
            <a:cxnLst/>
            <a:rect l="l" t="t" r="r" b="b"/>
            <a:pathLst>
              <a:path w="1028700" h="457835">
                <a:moveTo>
                  <a:pt x="0" y="457326"/>
                </a:moveTo>
                <a:lnTo>
                  <a:pt x="205739" y="0"/>
                </a:lnTo>
                <a:lnTo>
                  <a:pt x="1028700" y="0"/>
                </a:lnTo>
                <a:lnTo>
                  <a:pt x="822960" y="457326"/>
                </a:lnTo>
                <a:lnTo>
                  <a:pt x="0" y="4573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920490" y="4930140"/>
            <a:ext cx="44640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9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AZ Z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65219" y="2258948"/>
            <a:ext cx="85725" cy="342900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28507" y="257302"/>
                </a:moveTo>
                <a:lnTo>
                  <a:pt x="0" y="257428"/>
                </a:lnTo>
                <a:lnTo>
                  <a:pt x="43179" y="342900"/>
                </a:lnTo>
                <a:lnTo>
                  <a:pt x="78487" y="271652"/>
                </a:lnTo>
                <a:lnTo>
                  <a:pt x="28575" y="271652"/>
                </a:lnTo>
                <a:lnTo>
                  <a:pt x="28507" y="257302"/>
                </a:lnTo>
                <a:close/>
              </a:path>
              <a:path w="85725" h="342900">
                <a:moveTo>
                  <a:pt x="57083" y="257175"/>
                </a:moveTo>
                <a:lnTo>
                  <a:pt x="28507" y="257302"/>
                </a:lnTo>
                <a:lnTo>
                  <a:pt x="28575" y="271652"/>
                </a:lnTo>
                <a:lnTo>
                  <a:pt x="57150" y="271399"/>
                </a:lnTo>
                <a:lnTo>
                  <a:pt x="57083" y="257175"/>
                </a:lnTo>
                <a:close/>
              </a:path>
              <a:path w="85725" h="342900">
                <a:moveTo>
                  <a:pt x="85725" y="257048"/>
                </a:moveTo>
                <a:lnTo>
                  <a:pt x="57083" y="257175"/>
                </a:lnTo>
                <a:lnTo>
                  <a:pt x="57150" y="271399"/>
                </a:lnTo>
                <a:lnTo>
                  <a:pt x="28575" y="271652"/>
                </a:lnTo>
                <a:lnTo>
                  <a:pt x="78487" y="271652"/>
                </a:lnTo>
                <a:lnTo>
                  <a:pt x="85725" y="257048"/>
                </a:lnTo>
                <a:close/>
              </a:path>
              <a:path w="85725" h="342900">
                <a:moveTo>
                  <a:pt x="55879" y="0"/>
                </a:moveTo>
                <a:lnTo>
                  <a:pt x="27304" y="126"/>
                </a:lnTo>
                <a:lnTo>
                  <a:pt x="28507" y="257302"/>
                </a:lnTo>
                <a:lnTo>
                  <a:pt x="57083" y="257175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65219" y="3059048"/>
            <a:ext cx="85725" cy="342900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28507" y="257302"/>
                </a:moveTo>
                <a:lnTo>
                  <a:pt x="0" y="257428"/>
                </a:lnTo>
                <a:lnTo>
                  <a:pt x="43179" y="342900"/>
                </a:lnTo>
                <a:lnTo>
                  <a:pt x="78487" y="271652"/>
                </a:lnTo>
                <a:lnTo>
                  <a:pt x="28575" y="271652"/>
                </a:lnTo>
                <a:lnTo>
                  <a:pt x="28507" y="257302"/>
                </a:lnTo>
                <a:close/>
              </a:path>
              <a:path w="85725" h="342900">
                <a:moveTo>
                  <a:pt x="57083" y="257175"/>
                </a:moveTo>
                <a:lnTo>
                  <a:pt x="28507" y="257302"/>
                </a:lnTo>
                <a:lnTo>
                  <a:pt x="28575" y="271652"/>
                </a:lnTo>
                <a:lnTo>
                  <a:pt x="57150" y="271399"/>
                </a:lnTo>
                <a:lnTo>
                  <a:pt x="57083" y="257175"/>
                </a:lnTo>
                <a:close/>
              </a:path>
              <a:path w="85725" h="342900">
                <a:moveTo>
                  <a:pt x="85725" y="257048"/>
                </a:moveTo>
                <a:lnTo>
                  <a:pt x="57083" y="257175"/>
                </a:lnTo>
                <a:lnTo>
                  <a:pt x="57150" y="271399"/>
                </a:lnTo>
                <a:lnTo>
                  <a:pt x="28575" y="271652"/>
                </a:lnTo>
                <a:lnTo>
                  <a:pt x="78487" y="271652"/>
                </a:lnTo>
                <a:lnTo>
                  <a:pt x="85725" y="257048"/>
                </a:lnTo>
                <a:close/>
              </a:path>
              <a:path w="85725" h="342900">
                <a:moveTo>
                  <a:pt x="55879" y="0"/>
                </a:moveTo>
                <a:lnTo>
                  <a:pt x="27304" y="126"/>
                </a:lnTo>
                <a:lnTo>
                  <a:pt x="28507" y="257302"/>
                </a:lnTo>
                <a:lnTo>
                  <a:pt x="57083" y="257175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65219" y="3859148"/>
            <a:ext cx="85725" cy="342900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28507" y="257302"/>
                </a:moveTo>
                <a:lnTo>
                  <a:pt x="0" y="257428"/>
                </a:lnTo>
                <a:lnTo>
                  <a:pt x="43179" y="342900"/>
                </a:lnTo>
                <a:lnTo>
                  <a:pt x="78487" y="271652"/>
                </a:lnTo>
                <a:lnTo>
                  <a:pt x="28575" y="271652"/>
                </a:lnTo>
                <a:lnTo>
                  <a:pt x="28507" y="257302"/>
                </a:lnTo>
                <a:close/>
              </a:path>
              <a:path w="85725" h="342900">
                <a:moveTo>
                  <a:pt x="57083" y="257175"/>
                </a:moveTo>
                <a:lnTo>
                  <a:pt x="28507" y="257302"/>
                </a:lnTo>
                <a:lnTo>
                  <a:pt x="28575" y="271652"/>
                </a:lnTo>
                <a:lnTo>
                  <a:pt x="57150" y="271399"/>
                </a:lnTo>
                <a:lnTo>
                  <a:pt x="57083" y="257175"/>
                </a:lnTo>
                <a:close/>
              </a:path>
              <a:path w="85725" h="342900">
                <a:moveTo>
                  <a:pt x="85725" y="257048"/>
                </a:moveTo>
                <a:lnTo>
                  <a:pt x="57083" y="257175"/>
                </a:lnTo>
                <a:lnTo>
                  <a:pt x="57150" y="271399"/>
                </a:lnTo>
                <a:lnTo>
                  <a:pt x="28575" y="271652"/>
                </a:lnTo>
                <a:lnTo>
                  <a:pt x="78487" y="271652"/>
                </a:lnTo>
                <a:lnTo>
                  <a:pt x="85725" y="257048"/>
                </a:lnTo>
                <a:close/>
              </a:path>
              <a:path w="85725" h="342900">
                <a:moveTo>
                  <a:pt x="55879" y="0"/>
                </a:moveTo>
                <a:lnTo>
                  <a:pt x="27304" y="126"/>
                </a:lnTo>
                <a:lnTo>
                  <a:pt x="28507" y="257302"/>
                </a:lnTo>
                <a:lnTo>
                  <a:pt x="57083" y="257175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65219" y="4544948"/>
            <a:ext cx="85725" cy="342900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28507" y="257302"/>
                </a:moveTo>
                <a:lnTo>
                  <a:pt x="0" y="257428"/>
                </a:lnTo>
                <a:lnTo>
                  <a:pt x="43179" y="342900"/>
                </a:lnTo>
                <a:lnTo>
                  <a:pt x="78487" y="271652"/>
                </a:lnTo>
                <a:lnTo>
                  <a:pt x="28575" y="271652"/>
                </a:lnTo>
                <a:lnTo>
                  <a:pt x="28507" y="257302"/>
                </a:lnTo>
                <a:close/>
              </a:path>
              <a:path w="85725" h="342900">
                <a:moveTo>
                  <a:pt x="57083" y="257175"/>
                </a:moveTo>
                <a:lnTo>
                  <a:pt x="28507" y="257302"/>
                </a:lnTo>
                <a:lnTo>
                  <a:pt x="28575" y="271652"/>
                </a:lnTo>
                <a:lnTo>
                  <a:pt x="57150" y="271399"/>
                </a:lnTo>
                <a:lnTo>
                  <a:pt x="57083" y="257175"/>
                </a:lnTo>
                <a:close/>
              </a:path>
              <a:path w="85725" h="342900">
                <a:moveTo>
                  <a:pt x="85725" y="257048"/>
                </a:moveTo>
                <a:lnTo>
                  <a:pt x="57083" y="257175"/>
                </a:lnTo>
                <a:lnTo>
                  <a:pt x="57150" y="271399"/>
                </a:lnTo>
                <a:lnTo>
                  <a:pt x="28575" y="271652"/>
                </a:lnTo>
                <a:lnTo>
                  <a:pt x="78487" y="271652"/>
                </a:lnTo>
                <a:lnTo>
                  <a:pt x="85725" y="257048"/>
                </a:lnTo>
                <a:close/>
              </a:path>
              <a:path w="85725" h="342900">
                <a:moveTo>
                  <a:pt x="55879" y="0"/>
                </a:moveTo>
                <a:lnTo>
                  <a:pt x="27304" y="126"/>
                </a:lnTo>
                <a:lnTo>
                  <a:pt x="28507" y="257302"/>
                </a:lnTo>
                <a:lnTo>
                  <a:pt x="57083" y="257175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5219" y="5345048"/>
            <a:ext cx="85725" cy="343535"/>
          </a:xfrm>
          <a:custGeom>
            <a:avLst/>
            <a:gdLst/>
            <a:ahLst/>
            <a:cxnLst/>
            <a:rect l="l" t="t" r="r" b="b"/>
            <a:pathLst>
              <a:path w="85725" h="343535">
                <a:moveTo>
                  <a:pt x="28508" y="257306"/>
                </a:moveTo>
                <a:lnTo>
                  <a:pt x="0" y="257441"/>
                </a:lnTo>
                <a:lnTo>
                  <a:pt x="43179" y="342963"/>
                </a:lnTo>
                <a:lnTo>
                  <a:pt x="78518" y="271589"/>
                </a:lnTo>
                <a:lnTo>
                  <a:pt x="28575" y="271589"/>
                </a:lnTo>
                <a:lnTo>
                  <a:pt x="28508" y="257306"/>
                </a:lnTo>
                <a:close/>
              </a:path>
              <a:path w="85725" h="343535">
                <a:moveTo>
                  <a:pt x="57083" y="257171"/>
                </a:moveTo>
                <a:lnTo>
                  <a:pt x="28508" y="257306"/>
                </a:lnTo>
                <a:lnTo>
                  <a:pt x="28575" y="271589"/>
                </a:lnTo>
                <a:lnTo>
                  <a:pt x="57150" y="271462"/>
                </a:lnTo>
                <a:lnTo>
                  <a:pt x="57083" y="257171"/>
                </a:lnTo>
                <a:close/>
              </a:path>
              <a:path w="85725" h="343535">
                <a:moveTo>
                  <a:pt x="85725" y="257035"/>
                </a:moveTo>
                <a:lnTo>
                  <a:pt x="57083" y="257171"/>
                </a:lnTo>
                <a:lnTo>
                  <a:pt x="57150" y="271462"/>
                </a:lnTo>
                <a:lnTo>
                  <a:pt x="28575" y="271589"/>
                </a:lnTo>
                <a:lnTo>
                  <a:pt x="78518" y="271589"/>
                </a:lnTo>
                <a:lnTo>
                  <a:pt x="85725" y="257035"/>
                </a:lnTo>
                <a:close/>
              </a:path>
              <a:path w="85725" h="343535">
                <a:moveTo>
                  <a:pt x="55879" y="0"/>
                </a:moveTo>
                <a:lnTo>
                  <a:pt x="27304" y="126"/>
                </a:lnTo>
                <a:lnTo>
                  <a:pt x="28508" y="257306"/>
                </a:lnTo>
                <a:lnTo>
                  <a:pt x="57083" y="257171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Ma</a:t>
            </a:r>
            <a:r>
              <a:rPr dirty="0" spc="-40"/>
              <a:t>n</a:t>
            </a:r>
            <a:r>
              <a:rPr dirty="0"/>
              <a:t>tı</a:t>
            </a:r>
            <a:r>
              <a:rPr dirty="0" spc="-35"/>
              <a:t>k</a:t>
            </a:r>
            <a:r>
              <a:rPr dirty="0"/>
              <a:t>sal</a:t>
            </a:r>
            <a:r>
              <a:rPr dirty="0" spc="-40"/>
              <a:t> </a:t>
            </a:r>
            <a:r>
              <a:rPr dirty="0"/>
              <a:t>Akış</a:t>
            </a:r>
            <a:r>
              <a:rPr dirty="0" spc="-20"/>
              <a:t> </a:t>
            </a:r>
            <a:r>
              <a:rPr dirty="0"/>
              <a:t>Şemaları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6605"/>
            <a:ext cx="7464425" cy="798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115" indent="-272415">
              <a:lnSpc>
                <a:spcPts val="3025"/>
              </a:lnSpc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dirty="0" sz="2800" spc="-5">
                <a:latin typeface="Constantia"/>
                <a:cs typeface="Constantia"/>
              </a:rPr>
              <a:t>Geniş</a:t>
            </a:r>
            <a:r>
              <a:rPr dirty="0" sz="2800" spc="-135">
                <a:latin typeface="Constantia"/>
                <a:cs typeface="Constantia"/>
              </a:rPr>
              <a:t> </a:t>
            </a:r>
            <a:r>
              <a:rPr dirty="0" sz="2800" spc="-5">
                <a:latin typeface="Constantia"/>
                <a:cs typeface="Constantia"/>
              </a:rPr>
              <a:t>ölçüde</a:t>
            </a:r>
            <a:r>
              <a:rPr dirty="0" sz="2800" spc="-75">
                <a:latin typeface="Constantia"/>
                <a:cs typeface="Constantia"/>
              </a:rPr>
              <a:t> </a:t>
            </a:r>
            <a:r>
              <a:rPr dirty="0" sz="2800" spc="-5">
                <a:latin typeface="Constantia"/>
                <a:cs typeface="Constantia"/>
              </a:rPr>
              <a:t>ma</a:t>
            </a:r>
            <a:r>
              <a:rPr dirty="0" sz="2800">
                <a:latin typeface="Constantia"/>
                <a:cs typeface="Constantia"/>
              </a:rPr>
              <a:t>n</a:t>
            </a:r>
            <a:r>
              <a:rPr dirty="0" sz="2800" spc="-5">
                <a:latin typeface="Constantia"/>
                <a:cs typeface="Constantia"/>
              </a:rPr>
              <a:t>tıksal</a:t>
            </a:r>
            <a:r>
              <a:rPr dirty="0" sz="2800">
                <a:latin typeface="Constantia"/>
                <a:cs typeface="Constantia"/>
              </a:rPr>
              <a:t> </a:t>
            </a:r>
            <a:r>
              <a:rPr dirty="0" sz="2800" spc="-5">
                <a:latin typeface="Constantia"/>
                <a:cs typeface="Constantia"/>
              </a:rPr>
              <a:t>ka</a:t>
            </a:r>
            <a:r>
              <a:rPr dirty="0" sz="2800" spc="-55">
                <a:latin typeface="Constantia"/>
                <a:cs typeface="Constantia"/>
              </a:rPr>
              <a:t>r</a:t>
            </a:r>
            <a:r>
              <a:rPr dirty="0" sz="2800" spc="-5">
                <a:latin typeface="Constantia"/>
                <a:cs typeface="Constantia"/>
              </a:rPr>
              <a:t>a</a:t>
            </a:r>
            <a:r>
              <a:rPr dirty="0" sz="2800" spc="-35">
                <a:latin typeface="Constantia"/>
                <a:cs typeface="Constantia"/>
              </a:rPr>
              <a:t>r</a:t>
            </a:r>
            <a:r>
              <a:rPr dirty="0" sz="2800" spc="-5">
                <a:latin typeface="Constantia"/>
                <a:cs typeface="Constantia"/>
              </a:rPr>
              <a:t>la</a:t>
            </a:r>
            <a:r>
              <a:rPr dirty="0" sz="2800" spc="-15">
                <a:latin typeface="Constantia"/>
                <a:cs typeface="Constantia"/>
              </a:rPr>
              <a:t>r</a:t>
            </a:r>
            <a:r>
              <a:rPr dirty="0" sz="2800" spc="-5">
                <a:latin typeface="Constantia"/>
                <a:cs typeface="Constantia"/>
              </a:rPr>
              <a:t>ı</a:t>
            </a:r>
            <a:r>
              <a:rPr dirty="0" sz="2800" spc="25">
                <a:latin typeface="Constantia"/>
                <a:cs typeface="Constantia"/>
              </a:rPr>
              <a:t> </a:t>
            </a:r>
            <a:r>
              <a:rPr dirty="0" sz="2800" spc="-5">
                <a:latin typeface="Constantia"/>
                <a:cs typeface="Constantia"/>
              </a:rPr>
              <a:t>i</a:t>
            </a:r>
            <a:r>
              <a:rPr dirty="0" sz="2800" spc="-60">
                <a:latin typeface="Constantia"/>
                <a:cs typeface="Constantia"/>
              </a:rPr>
              <a:t>ç</a:t>
            </a:r>
            <a:r>
              <a:rPr dirty="0" sz="2800" spc="-5">
                <a:latin typeface="Constantia"/>
                <a:cs typeface="Constantia"/>
              </a:rPr>
              <a:t>e</a:t>
            </a:r>
            <a:r>
              <a:rPr dirty="0" sz="2800" spc="-45">
                <a:latin typeface="Constantia"/>
                <a:cs typeface="Constantia"/>
              </a:rPr>
              <a:t>r</a:t>
            </a:r>
            <a:r>
              <a:rPr dirty="0" sz="2800" spc="-5">
                <a:latin typeface="Constantia"/>
                <a:cs typeface="Constantia"/>
              </a:rPr>
              <a:t>en</a:t>
            </a:r>
            <a:r>
              <a:rPr dirty="0" sz="2800" spc="-135">
                <a:latin typeface="Constantia"/>
                <a:cs typeface="Constantia"/>
              </a:rPr>
              <a:t> </a:t>
            </a:r>
            <a:r>
              <a:rPr dirty="0" sz="2800" spc="-5">
                <a:latin typeface="Constantia"/>
                <a:cs typeface="Constantia"/>
              </a:rPr>
              <a:t>akış</a:t>
            </a:r>
            <a:endParaRPr sz="2800">
              <a:latin typeface="Constantia"/>
              <a:cs typeface="Constantia"/>
            </a:endParaRPr>
          </a:p>
          <a:p>
            <a:pPr marL="285115">
              <a:lnSpc>
                <a:spcPts val="3025"/>
              </a:lnSpc>
            </a:pPr>
            <a:r>
              <a:rPr dirty="0" sz="2800" spc="-5">
                <a:latin typeface="Constantia"/>
                <a:cs typeface="Constantia"/>
              </a:rPr>
              <a:t>şemalarıdı</a:t>
            </a:r>
            <a:r>
              <a:rPr dirty="0" sz="2800" spc="-250">
                <a:latin typeface="Constantia"/>
                <a:cs typeface="Constantia"/>
              </a:rPr>
              <a:t>r</a:t>
            </a:r>
            <a:r>
              <a:rPr dirty="0" sz="2800" spc="-5">
                <a:latin typeface="Constantia"/>
                <a:cs typeface="Constantia"/>
              </a:rPr>
              <a:t>.</a:t>
            </a:r>
            <a:r>
              <a:rPr dirty="0" sz="2800" spc="15">
                <a:latin typeface="Constantia"/>
                <a:cs typeface="Constantia"/>
              </a:rPr>
              <a:t> </a:t>
            </a:r>
            <a:r>
              <a:rPr dirty="0" sz="2800" spc="-70">
                <a:latin typeface="Constantia"/>
                <a:cs typeface="Constantia"/>
              </a:rPr>
              <a:t>H</a:t>
            </a:r>
            <a:r>
              <a:rPr dirty="0" sz="2800" spc="-5">
                <a:latin typeface="Constantia"/>
                <a:cs typeface="Constantia"/>
              </a:rPr>
              <a:t>esap</a:t>
            </a:r>
            <a:r>
              <a:rPr dirty="0" sz="2800" spc="-120">
                <a:latin typeface="Constantia"/>
                <a:cs typeface="Constantia"/>
              </a:rPr>
              <a:t> </a:t>
            </a:r>
            <a:r>
              <a:rPr dirty="0" sz="2800" spc="-5">
                <a:latin typeface="Constantia"/>
                <a:cs typeface="Constantia"/>
              </a:rPr>
              <a:t>dü</a:t>
            </a:r>
            <a:r>
              <a:rPr dirty="0" sz="2800" spc="-25">
                <a:latin typeface="Constantia"/>
                <a:cs typeface="Constantia"/>
              </a:rPr>
              <a:t>z</a:t>
            </a:r>
            <a:r>
              <a:rPr dirty="0" sz="2800" spc="-5">
                <a:latin typeface="Constantia"/>
                <a:cs typeface="Constantia"/>
              </a:rPr>
              <a:t>e</a:t>
            </a:r>
            <a:r>
              <a:rPr dirty="0" sz="2800">
                <a:latin typeface="Constantia"/>
                <a:cs typeface="Constantia"/>
              </a:rPr>
              <a:t>n</a:t>
            </a:r>
            <a:r>
              <a:rPr dirty="0" sz="2800" spc="-5">
                <a:latin typeface="Constantia"/>
                <a:cs typeface="Constantia"/>
              </a:rPr>
              <a:t>leri</a:t>
            </a:r>
            <a:r>
              <a:rPr dirty="0" sz="2800" spc="-75">
                <a:latin typeface="Constantia"/>
                <a:cs typeface="Constantia"/>
              </a:rPr>
              <a:t> </a:t>
            </a:r>
            <a:r>
              <a:rPr dirty="0" sz="2800" spc="-85">
                <a:latin typeface="Constantia"/>
                <a:cs typeface="Constantia"/>
              </a:rPr>
              <a:t>g</a:t>
            </a:r>
            <a:r>
              <a:rPr dirty="0" sz="2800" spc="-5">
                <a:latin typeface="Constantia"/>
                <a:cs typeface="Constantia"/>
              </a:rPr>
              <a:t>e</a:t>
            </a:r>
            <a:r>
              <a:rPr dirty="0" sz="2800">
                <a:latin typeface="Constantia"/>
                <a:cs typeface="Constantia"/>
              </a:rPr>
              <a:t>n</a:t>
            </a:r>
            <a:r>
              <a:rPr dirty="0" sz="2800" spc="-5">
                <a:latin typeface="Constantia"/>
                <a:cs typeface="Constantia"/>
              </a:rPr>
              <a:t>ellikle</a:t>
            </a:r>
            <a:r>
              <a:rPr dirty="0" sz="2800" spc="-80">
                <a:latin typeface="Constantia"/>
                <a:cs typeface="Constantia"/>
              </a:rPr>
              <a:t> </a:t>
            </a:r>
            <a:r>
              <a:rPr dirty="0" sz="2800">
                <a:latin typeface="Constantia"/>
                <a:cs typeface="Constantia"/>
              </a:rPr>
              <a:t>b</a:t>
            </a:r>
            <a:r>
              <a:rPr dirty="0" sz="2800" spc="-5">
                <a:latin typeface="Constantia"/>
                <a:cs typeface="Constantia"/>
              </a:rPr>
              <a:t>asi</a:t>
            </a:r>
            <a:r>
              <a:rPr dirty="0" sz="2800" spc="-50">
                <a:latin typeface="Constantia"/>
                <a:cs typeface="Constantia"/>
              </a:rPr>
              <a:t>t</a:t>
            </a:r>
            <a:r>
              <a:rPr dirty="0" sz="2800" spc="-5">
                <a:latin typeface="Constantia"/>
                <a:cs typeface="Constantia"/>
              </a:rPr>
              <a:t>ti</a:t>
            </a:r>
            <a:r>
              <a:rPr dirty="0" sz="2800" spc="-254">
                <a:latin typeface="Constantia"/>
                <a:cs typeface="Constantia"/>
              </a:rPr>
              <a:t>r</a:t>
            </a:r>
            <a:r>
              <a:rPr dirty="0" sz="2800" spc="-5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804794"/>
            <a:ext cx="8007350" cy="295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115" marR="5080" indent="-273050">
              <a:lnSpc>
                <a:spcPts val="1920"/>
              </a:lnSpc>
            </a:pPr>
            <a:r>
              <a:rPr dirty="0" sz="2000">
                <a:latin typeface="Constantia"/>
                <a:cs typeface="Constantia"/>
              </a:rPr>
              <a:t>Örnek</a:t>
            </a:r>
            <a:r>
              <a:rPr dirty="0" sz="2000" spc="-2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3:</a:t>
            </a:r>
            <a:r>
              <a:rPr dirty="0" sz="2000" spc="-1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Kl</a:t>
            </a:r>
            <a:r>
              <a:rPr dirty="0" sz="2000" spc="-55">
                <a:latin typeface="Constantia"/>
                <a:cs typeface="Constantia"/>
              </a:rPr>
              <a:t>a</a:t>
            </a:r>
            <a:r>
              <a:rPr dirty="0" sz="2000" spc="70">
                <a:latin typeface="Constantia"/>
                <a:cs typeface="Constantia"/>
              </a:rPr>
              <a:t>v</a:t>
            </a:r>
            <a:r>
              <a:rPr dirty="0" sz="2000" spc="-55">
                <a:latin typeface="Constantia"/>
                <a:cs typeface="Constantia"/>
              </a:rPr>
              <a:t>y</a:t>
            </a:r>
            <a:r>
              <a:rPr dirty="0" sz="2000">
                <a:latin typeface="Constantia"/>
                <a:cs typeface="Constantia"/>
              </a:rPr>
              <a:t>eden</a:t>
            </a:r>
            <a:r>
              <a:rPr dirty="0" sz="2000" spc="-9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girilen</a:t>
            </a:r>
            <a:r>
              <a:rPr dirty="0" sz="2000" spc="-5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bir</a:t>
            </a:r>
            <a:r>
              <a:rPr dirty="0" sz="2000" spc="-13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s</a:t>
            </a:r>
            <a:r>
              <a:rPr dirty="0" sz="2000" spc="-35">
                <a:latin typeface="Constantia"/>
                <a:cs typeface="Constantia"/>
              </a:rPr>
              <a:t>a</a:t>
            </a:r>
            <a:r>
              <a:rPr dirty="0" sz="2000">
                <a:latin typeface="Constantia"/>
                <a:cs typeface="Constantia"/>
              </a:rPr>
              <a:t>y</a:t>
            </a:r>
            <a:r>
              <a:rPr dirty="0" sz="2000" spc="-10">
                <a:latin typeface="Constantia"/>
                <a:cs typeface="Constantia"/>
              </a:rPr>
              <a:t>ı</a:t>
            </a:r>
            <a:r>
              <a:rPr dirty="0" sz="2000">
                <a:latin typeface="Constantia"/>
                <a:cs typeface="Constantia"/>
              </a:rPr>
              <a:t>nın</a:t>
            </a:r>
            <a:r>
              <a:rPr dirty="0" sz="2000" spc="-80">
                <a:latin typeface="Constantia"/>
                <a:cs typeface="Constantia"/>
              </a:rPr>
              <a:t> </a:t>
            </a:r>
            <a:r>
              <a:rPr dirty="0" sz="2000" spc="-10">
                <a:latin typeface="Constantia"/>
                <a:cs typeface="Constantia"/>
              </a:rPr>
              <a:t>p</a:t>
            </a:r>
            <a:r>
              <a:rPr dirty="0" sz="2000" spc="-30">
                <a:latin typeface="Constantia"/>
                <a:cs typeface="Constantia"/>
              </a:rPr>
              <a:t>o</a:t>
            </a:r>
            <a:r>
              <a:rPr dirty="0" sz="2000">
                <a:latin typeface="Constantia"/>
                <a:cs typeface="Constantia"/>
              </a:rPr>
              <a:t>zit</a:t>
            </a:r>
            <a:r>
              <a:rPr dirty="0" sz="2000" spc="-10">
                <a:latin typeface="Constantia"/>
                <a:cs typeface="Constantia"/>
              </a:rPr>
              <a:t>i</a:t>
            </a:r>
            <a:r>
              <a:rPr dirty="0" sz="2000" spc="-25">
                <a:latin typeface="Constantia"/>
                <a:cs typeface="Constantia"/>
              </a:rPr>
              <a:t>f</a:t>
            </a:r>
            <a:r>
              <a:rPr dirty="0" sz="2000">
                <a:latin typeface="Constantia"/>
                <a:cs typeface="Constantia"/>
              </a:rPr>
              <a:t>,</a:t>
            </a:r>
            <a:r>
              <a:rPr dirty="0" sz="2000" spc="-1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negatif</a:t>
            </a:r>
            <a:r>
              <a:rPr dirty="0" sz="2000" spc="-40">
                <a:latin typeface="Constantia"/>
                <a:cs typeface="Constantia"/>
              </a:rPr>
              <a:t> </a:t>
            </a:r>
            <a:r>
              <a:rPr dirty="0" sz="2000" spc="-45">
                <a:latin typeface="Constantia"/>
                <a:cs typeface="Constantia"/>
              </a:rPr>
              <a:t>v</a:t>
            </a:r>
            <a:r>
              <a:rPr dirty="0" sz="2000">
                <a:latin typeface="Constantia"/>
                <a:cs typeface="Constantia"/>
              </a:rPr>
              <a:t>e</a:t>
            </a:r>
            <a:r>
              <a:rPr dirty="0" sz="2000" spc="-30">
                <a:latin typeface="Constantia"/>
                <a:cs typeface="Constantia"/>
              </a:rPr>
              <a:t>y</a:t>
            </a:r>
            <a:r>
              <a:rPr dirty="0" sz="2000">
                <a:latin typeface="Constantia"/>
                <a:cs typeface="Constantia"/>
              </a:rPr>
              <a:t>a</a:t>
            </a:r>
            <a:r>
              <a:rPr dirty="0" sz="2000" spc="-8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sıfı</a:t>
            </a:r>
            <a:r>
              <a:rPr dirty="0" sz="2000" spc="-35">
                <a:latin typeface="Constantia"/>
                <a:cs typeface="Constantia"/>
              </a:rPr>
              <a:t>r</a:t>
            </a:r>
            <a:r>
              <a:rPr dirty="0" sz="2000">
                <a:latin typeface="Constantia"/>
                <a:cs typeface="Constantia"/>
              </a:rPr>
              <a:t>a</a:t>
            </a:r>
            <a:r>
              <a:rPr dirty="0" sz="2000" spc="-11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eşit</a:t>
            </a:r>
            <a:r>
              <a:rPr dirty="0" sz="2000" spc="-10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olma</a:t>
            </a:r>
            <a:r>
              <a:rPr dirty="0" sz="2000">
                <a:latin typeface="Constantia"/>
                <a:cs typeface="Constantia"/>
              </a:rPr>
              <a:t> duru</a:t>
            </a:r>
            <a:r>
              <a:rPr dirty="0" sz="2000" spc="5">
                <a:latin typeface="Constantia"/>
                <a:cs typeface="Constantia"/>
              </a:rPr>
              <a:t>m</a:t>
            </a:r>
            <a:r>
              <a:rPr dirty="0" sz="2000">
                <a:latin typeface="Constantia"/>
                <a:cs typeface="Constantia"/>
              </a:rPr>
              <a:t>unu</a:t>
            </a:r>
            <a:r>
              <a:rPr dirty="0" sz="2000" spc="-5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hesa</a:t>
            </a:r>
            <a:r>
              <a:rPr dirty="0" sz="2000" spc="-10">
                <a:latin typeface="Constantia"/>
                <a:cs typeface="Constantia"/>
              </a:rPr>
              <a:t>p</a:t>
            </a:r>
            <a:r>
              <a:rPr dirty="0" sz="2000">
                <a:latin typeface="Constantia"/>
                <a:cs typeface="Constantia"/>
              </a:rPr>
              <a:t>l</a:t>
            </a:r>
            <a:r>
              <a:rPr dirty="0" sz="2000" spc="-40">
                <a:latin typeface="Constantia"/>
                <a:cs typeface="Constantia"/>
              </a:rPr>
              <a:t>a</a:t>
            </a:r>
            <a:r>
              <a:rPr dirty="0" sz="2000">
                <a:latin typeface="Constantia"/>
                <a:cs typeface="Constantia"/>
              </a:rPr>
              <a:t>y</a:t>
            </a:r>
            <a:r>
              <a:rPr dirty="0" sz="2000" spc="-10">
                <a:latin typeface="Constantia"/>
                <a:cs typeface="Constantia"/>
              </a:rPr>
              <a:t>ı</a:t>
            </a:r>
            <a:r>
              <a:rPr dirty="0" sz="2000">
                <a:latin typeface="Constantia"/>
                <a:cs typeface="Constantia"/>
              </a:rPr>
              <a:t>p</a:t>
            </a:r>
            <a:r>
              <a:rPr dirty="0" sz="2000" spc="-100">
                <a:latin typeface="Constantia"/>
                <a:cs typeface="Constantia"/>
              </a:rPr>
              <a:t> </a:t>
            </a:r>
            <a:r>
              <a:rPr dirty="0" sz="2000" spc="-30">
                <a:latin typeface="Constantia"/>
                <a:cs typeface="Constantia"/>
              </a:rPr>
              <a:t>y</a:t>
            </a:r>
            <a:r>
              <a:rPr dirty="0" sz="2000">
                <a:latin typeface="Constantia"/>
                <a:cs typeface="Constantia"/>
              </a:rPr>
              <a:t>a</a:t>
            </a:r>
            <a:r>
              <a:rPr dirty="0" sz="2000" spc="-20">
                <a:latin typeface="Constantia"/>
                <a:cs typeface="Constantia"/>
              </a:rPr>
              <a:t>z</a:t>
            </a:r>
            <a:r>
              <a:rPr dirty="0" sz="2000">
                <a:latin typeface="Constantia"/>
                <a:cs typeface="Constantia"/>
              </a:rPr>
              <a:t>dı</a:t>
            </a:r>
            <a:r>
              <a:rPr dirty="0" sz="2000" spc="-35">
                <a:latin typeface="Constantia"/>
                <a:cs typeface="Constantia"/>
              </a:rPr>
              <a:t>r</a:t>
            </a:r>
            <a:r>
              <a:rPr dirty="0" sz="2000">
                <a:latin typeface="Constantia"/>
                <a:cs typeface="Constantia"/>
              </a:rPr>
              <a:t>an</a:t>
            </a:r>
            <a:r>
              <a:rPr dirty="0" sz="2000" spc="-7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al</a:t>
            </a:r>
            <a:r>
              <a:rPr dirty="0" sz="2000" spc="-50">
                <a:latin typeface="Constantia"/>
                <a:cs typeface="Constantia"/>
              </a:rPr>
              <a:t>g</a:t>
            </a:r>
            <a:r>
              <a:rPr dirty="0" sz="2000">
                <a:latin typeface="Constantia"/>
                <a:cs typeface="Constantia"/>
              </a:rPr>
              <a:t>or</a:t>
            </a:r>
            <a:r>
              <a:rPr dirty="0" sz="2000" spc="-10">
                <a:latin typeface="Constantia"/>
                <a:cs typeface="Constantia"/>
              </a:rPr>
              <a:t>i</a:t>
            </a:r>
            <a:r>
              <a:rPr dirty="0" sz="2000">
                <a:latin typeface="Constantia"/>
                <a:cs typeface="Constantia"/>
              </a:rPr>
              <a:t>tma</a:t>
            </a:r>
            <a:r>
              <a:rPr dirty="0" sz="2000" spc="-130">
                <a:latin typeface="Constantia"/>
                <a:cs typeface="Constantia"/>
              </a:rPr>
              <a:t> </a:t>
            </a:r>
            <a:r>
              <a:rPr dirty="0" sz="2000" spc="-45">
                <a:latin typeface="Constantia"/>
                <a:cs typeface="Constantia"/>
              </a:rPr>
              <a:t>v</a:t>
            </a:r>
            <a:r>
              <a:rPr dirty="0" sz="2000">
                <a:latin typeface="Constantia"/>
                <a:cs typeface="Constantia"/>
              </a:rPr>
              <a:t>e</a:t>
            </a:r>
            <a:r>
              <a:rPr dirty="0" sz="2000" spc="-12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a</a:t>
            </a:r>
            <a:r>
              <a:rPr dirty="0" sz="2000" spc="-10">
                <a:latin typeface="Constantia"/>
                <a:cs typeface="Constantia"/>
              </a:rPr>
              <a:t>k</a:t>
            </a:r>
            <a:r>
              <a:rPr dirty="0" sz="2000">
                <a:latin typeface="Constantia"/>
                <a:cs typeface="Constantia"/>
              </a:rPr>
              <a:t>ış</a:t>
            </a:r>
            <a:r>
              <a:rPr dirty="0" sz="2000" spc="-7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şe</a:t>
            </a:r>
            <a:r>
              <a:rPr dirty="0" sz="2000" spc="5">
                <a:latin typeface="Constantia"/>
                <a:cs typeface="Constantia"/>
              </a:rPr>
              <a:t>m</a:t>
            </a:r>
            <a:r>
              <a:rPr dirty="0" sz="2000">
                <a:latin typeface="Constantia"/>
                <a:cs typeface="Constantia"/>
              </a:rPr>
              <a:t>asını</a:t>
            </a:r>
            <a:r>
              <a:rPr dirty="0" sz="2000" spc="-1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hazı</a:t>
            </a:r>
            <a:r>
              <a:rPr dirty="0" sz="2000" spc="-30">
                <a:latin typeface="Constantia"/>
                <a:cs typeface="Constantia"/>
              </a:rPr>
              <a:t>r</a:t>
            </a:r>
            <a:r>
              <a:rPr dirty="0" sz="2000">
                <a:latin typeface="Constantia"/>
                <a:cs typeface="Constantia"/>
              </a:rPr>
              <a:t>l</a:t>
            </a:r>
            <a:r>
              <a:rPr dirty="0" sz="2000" spc="-40">
                <a:latin typeface="Constantia"/>
                <a:cs typeface="Constantia"/>
              </a:rPr>
              <a:t>a</a:t>
            </a:r>
            <a:r>
              <a:rPr dirty="0" sz="2000">
                <a:latin typeface="Constantia"/>
                <a:cs typeface="Constantia"/>
              </a:rPr>
              <a:t>y</a:t>
            </a:r>
            <a:r>
              <a:rPr dirty="0" sz="2000" spc="-10">
                <a:latin typeface="Constantia"/>
                <a:cs typeface="Constantia"/>
              </a:rPr>
              <a:t>ı</a:t>
            </a:r>
            <a:r>
              <a:rPr dirty="0" sz="2000">
                <a:latin typeface="Constantia"/>
                <a:cs typeface="Constantia"/>
              </a:rPr>
              <a:t>nı</a:t>
            </a:r>
            <a:r>
              <a:rPr dirty="0" sz="2000" spc="-10">
                <a:latin typeface="Constantia"/>
                <a:cs typeface="Constantia"/>
              </a:rPr>
              <a:t>z</a:t>
            </a:r>
            <a:r>
              <a:rPr dirty="0" sz="200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100">
              <a:latin typeface="Times New Roman"/>
              <a:cs typeface="Times New Roman"/>
            </a:endParaRPr>
          </a:p>
          <a:p>
            <a:pPr algn="just" marL="12700" marR="6821805">
              <a:lnSpc>
                <a:spcPct val="100000"/>
              </a:lnSpc>
            </a:pPr>
            <a:r>
              <a:rPr dirty="0" sz="2000">
                <a:latin typeface="Constantia"/>
                <a:cs typeface="Constantia"/>
              </a:rPr>
              <a:t>(S</a:t>
            </a:r>
            <a:r>
              <a:rPr dirty="0" sz="200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:</a:t>
            </a:r>
            <a:r>
              <a:rPr dirty="0" sz="2000" spc="-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S</a:t>
            </a:r>
            <a:r>
              <a:rPr dirty="0" sz="2000" spc="-40">
                <a:latin typeface="Constantia"/>
                <a:cs typeface="Constantia"/>
              </a:rPr>
              <a:t>a</a:t>
            </a:r>
            <a:r>
              <a:rPr dirty="0" sz="2000">
                <a:latin typeface="Constantia"/>
                <a:cs typeface="Constantia"/>
              </a:rPr>
              <a:t>y</a:t>
            </a:r>
            <a:r>
              <a:rPr dirty="0" sz="2000" spc="-10">
                <a:latin typeface="Constantia"/>
                <a:cs typeface="Constantia"/>
              </a:rPr>
              <a:t>ı</a:t>
            </a:r>
            <a:r>
              <a:rPr dirty="0" sz="2000">
                <a:latin typeface="Constantia"/>
                <a:cs typeface="Constantia"/>
              </a:rPr>
              <a:t>)</a:t>
            </a:r>
            <a:r>
              <a:rPr dirty="0" sz="2000">
                <a:latin typeface="Constantia"/>
                <a:cs typeface="Constantia"/>
              </a:rPr>
              <a:t> A1</a:t>
            </a:r>
            <a:r>
              <a:rPr dirty="0" sz="2000" spc="-1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:</a:t>
            </a:r>
            <a:r>
              <a:rPr dirty="0" sz="2000">
                <a:latin typeface="Constantia"/>
                <a:cs typeface="Constantia"/>
              </a:rPr>
              <a:t> </a:t>
            </a:r>
            <a:r>
              <a:rPr dirty="0" sz="2000" spc="5">
                <a:latin typeface="Constantia"/>
                <a:cs typeface="Constantia"/>
              </a:rPr>
              <a:t>B</a:t>
            </a:r>
            <a:r>
              <a:rPr dirty="0" sz="2000">
                <a:latin typeface="Constantia"/>
                <a:cs typeface="Constantia"/>
              </a:rPr>
              <a:t>aşla</a:t>
            </a:r>
            <a:r>
              <a:rPr dirty="0" sz="2000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A</a:t>
            </a:r>
            <a:r>
              <a:rPr dirty="0" sz="2000">
                <a:latin typeface="Constantia"/>
                <a:cs typeface="Constantia"/>
              </a:rPr>
              <a:t>2</a:t>
            </a:r>
            <a:r>
              <a:rPr dirty="0" sz="2000" spc="-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:</a:t>
            </a:r>
            <a:r>
              <a:rPr dirty="0" sz="2000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Ok</a:t>
            </a:r>
            <a:r>
              <a:rPr dirty="0" sz="2000">
                <a:latin typeface="Constantia"/>
                <a:cs typeface="Constantia"/>
              </a:rPr>
              <a:t>u</a:t>
            </a:r>
            <a:r>
              <a:rPr dirty="0" sz="2000" spc="-2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S</a:t>
            </a:r>
            <a:endParaRPr sz="2000">
              <a:latin typeface="Constantia"/>
              <a:cs typeface="Constantia"/>
            </a:endParaRPr>
          </a:p>
          <a:p>
            <a:pPr marL="12700" marR="4334510">
              <a:lnSpc>
                <a:spcPct val="100000"/>
              </a:lnSpc>
            </a:pPr>
            <a:r>
              <a:rPr dirty="0" sz="2000">
                <a:latin typeface="Constantia"/>
                <a:cs typeface="Constantia"/>
              </a:rPr>
              <a:t>A3</a:t>
            </a:r>
            <a:r>
              <a:rPr dirty="0" sz="2000" spc="-1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:</a:t>
            </a:r>
            <a:r>
              <a:rPr dirty="0" sz="200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E</a:t>
            </a:r>
            <a:r>
              <a:rPr dirty="0" sz="2000" spc="-50">
                <a:latin typeface="Constantia"/>
                <a:cs typeface="Constantia"/>
              </a:rPr>
              <a:t>ğ</a:t>
            </a:r>
            <a:r>
              <a:rPr dirty="0" sz="2000">
                <a:latin typeface="Constantia"/>
                <a:cs typeface="Constantia"/>
              </a:rPr>
              <a:t>er</a:t>
            </a:r>
            <a:r>
              <a:rPr dirty="0" sz="2000" spc="-10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S</a:t>
            </a:r>
            <a:r>
              <a:rPr dirty="0" sz="2000" spc="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&gt;</a:t>
            </a:r>
            <a:r>
              <a:rPr dirty="0" sz="2000" spc="-1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0</a:t>
            </a:r>
            <a:r>
              <a:rPr dirty="0" sz="2000" spc="-1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ise</a:t>
            </a:r>
            <a:r>
              <a:rPr dirty="0" sz="2000" spc="-5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“</a:t>
            </a:r>
            <a:r>
              <a:rPr dirty="0" sz="2000" spc="-65">
                <a:latin typeface="Constantia"/>
                <a:cs typeface="Constantia"/>
              </a:rPr>
              <a:t>P</a:t>
            </a:r>
            <a:r>
              <a:rPr dirty="0" sz="2000" spc="-30">
                <a:latin typeface="Constantia"/>
                <a:cs typeface="Constantia"/>
              </a:rPr>
              <a:t>o</a:t>
            </a:r>
            <a:r>
              <a:rPr dirty="0" sz="2000">
                <a:latin typeface="Constantia"/>
                <a:cs typeface="Constantia"/>
              </a:rPr>
              <a:t>z</a:t>
            </a:r>
            <a:r>
              <a:rPr dirty="0" sz="2000" spc="-10">
                <a:latin typeface="Constantia"/>
                <a:cs typeface="Constantia"/>
              </a:rPr>
              <a:t>i</a:t>
            </a:r>
            <a:r>
              <a:rPr dirty="0" sz="2000">
                <a:latin typeface="Constantia"/>
                <a:cs typeface="Constantia"/>
              </a:rPr>
              <a:t>ti</a:t>
            </a:r>
            <a:r>
              <a:rPr dirty="0" sz="2000" spc="175">
                <a:latin typeface="Constantia"/>
                <a:cs typeface="Constantia"/>
              </a:rPr>
              <a:t>f</a:t>
            </a:r>
            <a:r>
              <a:rPr dirty="0" sz="2000">
                <a:latin typeface="Constantia"/>
                <a:cs typeface="Constantia"/>
              </a:rPr>
              <a:t>”</a:t>
            </a:r>
            <a:r>
              <a:rPr dirty="0" sz="2000" spc="-105">
                <a:latin typeface="Constantia"/>
                <a:cs typeface="Constantia"/>
              </a:rPr>
              <a:t> </a:t>
            </a:r>
            <a:r>
              <a:rPr dirty="0" sz="2000" spc="-30">
                <a:latin typeface="Constantia"/>
                <a:cs typeface="Constantia"/>
              </a:rPr>
              <a:t>y</a:t>
            </a:r>
            <a:r>
              <a:rPr dirty="0" sz="2000">
                <a:latin typeface="Constantia"/>
                <a:cs typeface="Constantia"/>
              </a:rPr>
              <a:t>a</a:t>
            </a:r>
            <a:r>
              <a:rPr dirty="0" sz="2000" spc="-10">
                <a:latin typeface="Constantia"/>
                <a:cs typeface="Constantia"/>
              </a:rPr>
              <a:t>z</a:t>
            </a:r>
            <a:r>
              <a:rPr dirty="0" sz="2000">
                <a:latin typeface="Constantia"/>
                <a:cs typeface="Constantia"/>
              </a:rPr>
              <a:t>,</a:t>
            </a:r>
            <a:r>
              <a:rPr dirty="0" sz="200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A4</a:t>
            </a:r>
            <a:r>
              <a:rPr dirty="0" sz="2000" spc="-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:</a:t>
            </a:r>
            <a:r>
              <a:rPr dirty="0" sz="2000" spc="-1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E</a:t>
            </a:r>
            <a:r>
              <a:rPr dirty="0" sz="2000" spc="-50">
                <a:latin typeface="Constantia"/>
                <a:cs typeface="Constantia"/>
              </a:rPr>
              <a:t>ğ</a:t>
            </a:r>
            <a:r>
              <a:rPr dirty="0" sz="2000">
                <a:latin typeface="Constantia"/>
                <a:cs typeface="Constantia"/>
              </a:rPr>
              <a:t>er</a:t>
            </a:r>
            <a:r>
              <a:rPr dirty="0" sz="2000" spc="-8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S</a:t>
            </a:r>
            <a:r>
              <a:rPr dirty="0" sz="200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&lt;</a:t>
            </a:r>
            <a:r>
              <a:rPr dirty="0" sz="2000" spc="-1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0</a:t>
            </a:r>
            <a:r>
              <a:rPr dirty="0" sz="200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ise</a:t>
            </a:r>
            <a:r>
              <a:rPr dirty="0" sz="2000" spc="-6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“</a:t>
            </a:r>
            <a:r>
              <a:rPr dirty="0" sz="2000" spc="-20">
                <a:latin typeface="Constantia"/>
                <a:cs typeface="Constantia"/>
              </a:rPr>
              <a:t>N</a:t>
            </a:r>
            <a:r>
              <a:rPr dirty="0" sz="2000">
                <a:latin typeface="Constantia"/>
                <a:cs typeface="Constantia"/>
              </a:rPr>
              <a:t>egati</a:t>
            </a:r>
            <a:r>
              <a:rPr dirty="0" sz="2000" spc="175">
                <a:latin typeface="Constantia"/>
                <a:cs typeface="Constantia"/>
              </a:rPr>
              <a:t>f</a:t>
            </a:r>
            <a:r>
              <a:rPr dirty="0" sz="2000">
                <a:latin typeface="Constantia"/>
                <a:cs typeface="Constantia"/>
              </a:rPr>
              <a:t>”</a:t>
            </a:r>
            <a:r>
              <a:rPr dirty="0" sz="2000" spc="-90">
                <a:latin typeface="Constantia"/>
                <a:cs typeface="Constantia"/>
              </a:rPr>
              <a:t> </a:t>
            </a:r>
            <a:r>
              <a:rPr dirty="0" sz="2000" spc="-30">
                <a:latin typeface="Constantia"/>
                <a:cs typeface="Constantia"/>
              </a:rPr>
              <a:t>y</a:t>
            </a:r>
            <a:r>
              <a:rPr dirty="0" sz="2000">
                <a:latin typeface="Constantia"/>
                <a:cs typeface="Constantia"/>
              </a:rPr>
              <a:t>az,</a:t>
            </a:r>
            <a:r>
              <a:rPr dirty="0" sz="2000">
                <a:latin typeface="Constantia"/>
                <a:cs typeface="Constantia"/>
              </a:rPr>
              <a:t> A5</a:t>
            </a:r>
            <a:r>
              <a:rPr dirty="0" sz="2000" spc="-1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:</a:t>
            </a:r>
            <a:r>
              <a:rPr dirty="0" sz="200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E</a:t>
            </a:r>
            <a:r>
              <a:rPr dirty="0" sz="2000" spc="-45">
                <a:latin typeface="Constantia"/>
                <a:cs typeface="Constantia"/>
              </a:rPr>
              <a:t>ğ</a:t>
            </a:r>
            <a:r>
              <a:rPr dirty="0" sz="2000">
                <a:latin typeface="Constantia"/>
                <a:cs typeface="Constantia"/>
              </a:rPr>
              <a:t>er</a:t>
            </a:r>
            <a:r>
              <a:rPr dirty="0" sz="2000" spc="-8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S</a:t>
            </a:r>
            <a:r>
              <a:rPr dirty="0" sz="200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=</a:t>
            </a:r>
            <a:r>
              <a:rPr dirty="0" sz="2000" spc="-1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0</a:t>
            </a:r>
            <a:r>
              <a:rPr dirty="0" sz="2000" spc="-1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ise</a:t>
            </a:r>
            <a:r>
              <a:rPr dirty="0" sz="2000" spc="-4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“Sıfı</a:t>
            </a:r>
            <a:r>
              <a:rPr dirty="0" sz="2000" spc="-40">
                <a:latin typeface="Constantia"/>
                <a:cs typeface="Constantia"/>
              </a:rPr>
              <a:t>r</a:t>
            </a:r>
            <a:r>
              <a:rPr dirty="0" sz="2000">
                <a:latin typeface="Constantia"/>
                <a:cs typeface="Constantia"/>
              </a:rPr>
              <a:t>a</a:t>
            </a:r>
            <a:r>
              <a:rPr dirty="0" sz="2000" spc="-11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eşit”</a:t>
            </a:r>
            <a:r>
              <a:rPr dirty="0" sz="2000" spc="-80">
                <a:latin typeface="Constantia"/>
                <a:cs typeface="Constantia"/>
              </a:rPr>
              <a:t> </a:t>
            </a:r>
            <a:r>
              <a:rPr dirty="0" sz="2000" spc="-30">
                <a:latin typeface="Constantia"/>
                <a:cs typeface="Constantia"/>
              </a:rPr>
              <a:t>y</a:t>
            </a:r>
            <a:r>
              <a:rPr dirty="0" sz="2000">
                <a:latin typeface="Constantia"/>
                <a:cs typeface="Constantia"/>
              </a:rPr>
              <a:t>az,</a:t>
            </a:r>
            <a:r>
              <a:rPr dirty="0" sz="2000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A</a:t>
            </a:r>
            <a:r>
              <a:rPr dirty="0" sz="2000">
                <a:latin typeface="Constantia"/>
                <a:cs typeface="Constantia"/>
              </a:rPr>
              <a:t>6</a:t>
            </a:r>
            <a:r>
              <a:rPr dirty="0" sz="200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:</a:t>
            </a:r>
            <a:r>
              <a:rPr dirty="0" sz="2000">
                <a:latin typeface="Constantia"/>
                <a:cs typeface="Constantia"/>
              </a:rPr>
              <a:t> </a:t>
            </a:r>
            <a:r>
              <a:rPr dirty="0" sz="2000" spc="-10">
                <a:latin typeface="Constantia"/>
                <a:cs typeface="Constantia"/>
              </a:rPr>
              <a:t>D</a:t>
            </a:r>
            <a:r>
              <a:rPr dirty="0" sz="2000" spc="-5">
                <a:latin typeface="Constantia"/>
                <a:cs typeface="Constantia"/>
              </a:rPr>
              <a:t>ur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504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/>
              <a:t>Örnek</a:t>
            </a:r>
            <a:r>
              <a:rPr dirty="0" sz="3600" spc="-15"/>
              <a:t> </a:t>
            </a:r>
            <a:r>
              <a:rPr dirty="0" sz="3600"/>
              <a:t>3</a:t>
            </a:r>
            <a:r>
              <a:rPr dirty="0" sz="3600" spc="-15"/>
              <a:t> </a:t>
            </a:r>
            <a:r>
              <a:rPr dirty="0" sz="3600"/>
              <a:t>–</a:t>
            </a:r>
            <a:r>
              <a:rPr dirty="0" sz="3600" spc="-5"/>
              <a:t> </a:t>
            </a:r>
            <a:r>
              <a:rPr dirty="0" sz="3600"/>
              <a:t>Ma</a:t>
            </a:r>
            <a:r>
              <a:rPr dirty="0" sz="3600" spc="-30"/>
              <a:t>n</a:t>
            </a:r>
            <a:r>
              <a:rPr dirty="0" sz="3600"/>
              <a:t>tı</a:t>
            </a:r>
            <a:r>
              <a:rPr dirty="0" sz="3600" spc="-55"/>
              <a:t>k</a:t>
            </a:r>
            <a:r>
              <a:rPr dirty="0" sz="3600"/>
              <a:t>sal</a:t>
            </a:r>
            <a:r>
              <a:rPr dirty="0" sz="3600" spc="-15"/>
              <a:t> </a:t>
            </a:r>
            <a:r>
              <a:rPr dirty="0" sz="3600"/>
              <a:t>Akış</a:t>
            </a:r>
            <a:r>
              <a:rPr dirty="0" sz="3600"/>
              <a:t> </a:t>
            </a:r>
            <a:r>
              <a:rPr dirty="0" sz="3600"/>
              <a:t>Ş</a:t>
            </a:r>
            <a:r>
              <a:rPr dirty="0" sz="3600" spc="-15"/>
              <a:t>e</a:t>
            </a:r>
            <a:r>
              <a:rPr dirty="0" sz="3600"/>
              <a:t>maları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979926" y="1989201"/>
            <a:ext cx="1028700" cy="342900"/>
          </a:xfrm>
          <a:custGeom>
            <a:avLst/>
            <a:gdLst/>
            <a:ahLst/>
            <a:cxnLst/>
            <a:rect l="l" t="t" r="r" b="b"/>
            <a:pathLst>
              <a:path w="1028700" h="342900">
                <a:moveTo>
                  <a:pt x="863091" y="0"/>
                </a:moveTo>
                <a:lnTo>
                  <a:pt x="165481" y="0"/>
                </a:lnTo>
                <a:lnTo>
                  <a:pt x="121473" y="6120"/>
                </a:lnTo>
                <a:lnTo>
                  <a:pt x="81938" y="23396"/>
                </a:lnTo>
                <a:lnTo>
                  <a:pt x="48450" y="50196"/>
                </a:lnTo>
                <a:lnTo>
                  <a:pt x="22582" y="84892"/>
                </a:lnTo>
                <a:lnTo>
                  <a:pt x="5907" y="125853"/>
                </a:lnTo>
                <a:lnTo>
                  <a:pt x="0" y="171450"/>
                </a:lnTo>
                <a:lnTo>
                  <a:pt x="5907" y="217002"/>
                </a:lnTo>
                <a:lnTo>
                  <a:pt x="22582" y="257951"/>
                </a:lnTo>
                <a:lnTo>
                  <a:pt x="48450" y="292655"/>
                </a:lnTo>
                <a:lnTo>
                  <a:pt x="81938" y="319475"/>
                </a:lnTo>
                <a:lnTo>
                  <a:pt x="121473" y="336770"/>
                </a:lnTo>
                <a:lnTo>
                  <a:pt x="165481" y="342900"/>
                </a:lnTo>
                <a:lnTo>
                  <a:pt x="863091" y="342900"/>
                </a:lnTo>
                <a:lnTo>
                  <a:pt x="907109" y="336770"/>
                </a:lnTo>
                <a:lnTo>
                  <a:pt x="946667" y="319475"/>
                </a:lnTo>
                <a:lnTo>
                  <a:pt x="980185" y="292655"/>
                </a:lnTo>
                <a:lnTo>
                  <a:pt x="1006084" y="257951"/>
                </a:lnTo>
                <a:lnTo>
                  <a:pt x="1022782" y="217002"/>
                </a:lnTo>
                <a:lnTo>
                  <a:pt x="1028700" y="171450"/>
                </a:lnTo>
                <a:lnTo>
                  <a:pt x="1022782" y="125853"/>
                </a:lnTo>
                <a:lnTo>
                  <a:pt x="1006084" y="84892"/>
                </a:lnTo>
                <a:lnTo>
                  <a:pt x="980186" y="50196"/>
                </a:lnTo>
                <a:lnTo>
                  <a:pt x="946667" y="23396"/>
                </a:lnTo>
                <a:lnTo>
                  <a:pt x="907109" y="6120"/>
                </a:lnTo>
                <a:lnTo>
                  <a:pt x="8630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79926" y="1989201"/>
            <a:ext cx="1028700" cy="342900"/>
          </a:xfrm>
          <a:custGeom>
            <a:avLst/>
            <a:gdLst/>
            <a:ahLst/>
            <a:cxnLst/>
            <a:rect l="l" t="t" r="r" b="b"/>
            <a:pathLst>
              <a:path w="1028700" h="342900">
                <a:moveTo>
                  <a:pt x="165481" y="0"/>
                </a:moveTo>
                <a:lnTo>
                  <a:pt x="863091" y="0"/>
                </a:lnTo>
                <a:lnTo>
                  <a:pt x="907109" y="6120"/>
                </a:lnTo>
                <a:lnTo>
                  <a:pt x="946667" y="23396"/>
                </a:lnTo>
                <a:lnTo>
                  <a:pt x="980186" y="50196"/>
                </a:lnTo>
                <a:lnTo>
                  <a:pt x="1006084" y="84892"/>
                </a:lnTo>
                <a:lnTo>
                  <a:pt x="1022782" y="125853"/>
                </a:lnTo>
                <a:lnTo>
                  <a:pt x="1028700" y="171450"/>
                </a:lnTo>
                <a:lnTo>
                  <a:pt x="1022782" y="217002"/>
                </a:lnTo>
                <a:lnTo>
                  <a:pt x="1006084" y="257951"/>
                </a:lnTo>
                <a:lnTo>
                  <a:pt x="980185" y="292655"/>
                </a:lnTo>
                <a:lnTo>
                  <a:pt x="946667" y="319475"/>
                </a:lnTo>
                <a:lnTo>
                  <a:pt x="907109" y="336770"/>
                </a:lnTo>
                <a:lnTo>
                  <a:pt x="863091" y="342900"/>
                </a:lnTo>
                <a:lnTo>
                  <a:pt x="165481" y="342900"/>
                </a:lnTo>
                <a:lnTo>
                  <a:pt x="121473" y="336770"/>
                </a:lnTo>
                <a:lnTo>
                  <a:pt x="81938" y="319475"/>
                </a:lnTo>
                <a:lnTo>
                  <a:pt x="48450" y="292655"/>
                </a:lnTo>
                <a:lnTo>
                  <a:pt x="22582" y="257951"/>
                </a:lnTo>
                <a:lnTo>
                  <a:pt x="5907" y="217002"/>
                </a:lnTo>
                <a:lnTo>
                  <a:pt x="0" y="171450"/>
                </a:lnTo>
                <a:lnTo>
                  <a:pt x="5907" y="125853"/>
                </a:lnTo>
                <a:lnTo>
                  <a:pt x="22582" y="84892"/>
                </a:lnTo>
                <a:lnTo>
                  <a:pt x="48450" y="50196"/>
                </a:lnTo>
                <a:lnTo>
                  <a:pt x="81938" y="23396"/>
                </a:lnTo>
                <a:lnTo>
                  <a:pt x="121473" y="6120"/>
                </a:lnTo>
                <a:lnTo>
                  <a:pt x="165481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07560" y="2080895"/>
            <a:ext cx="518159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BAŞLA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7226" y="5761037"/>
            <a:ext cx="1028700" cy="342900"/>
          </a:xfrm>
          <a:custGeom>
            <a:avLst/>
            <a:gdLst/>
            <a:ahLst/>
            <a:cxnLst/>
            <a:rect l="l" t="t" r="r" b="b"/>
            <a:pathLst>
              <a:path w="1028700" h="342900">
                <a:moveTo>
                  <a:pt x="863091" y="0"/>
                </a:moveTo>
                <a:lnTo>
                  <a:pt x="165481" y="0"/>
                </a:lnTo>
                <a:lnTo>
                  <a:pt x="121473" y="6124"/>
                </a:lnTo>
                <a:lnTo>
                  <a:pt x="81938" y="23407"/>
                </a:lnTo>
                <a:lnTo>
                  <a:pt x="48450" y="50215"/>
                </a:lnTo>
                <a:lnTo>
                  <a:pt x="22582" y="84915"/>
                </a:lnTo>
                <a:lnTo>
                  <a:pt x="5907" y="125871"/>
                </a:lnTo>
                <a:lnTo>
                  <a:pt x="0" y="171450"/>
                </a:lnTo>
                <a:lnTo>
                  <a:pt x="5907" y="217028"/>
                </a:lnTo>
                <a:lnTo>
                  <a:pt x="22582" y="257984"/>
                </a:lnTo>
                <a:lnTo>
                  <a:pt x="48450" y="292684"/>
                </a:lnTo>
                <a:lnTo>
                  <a:pt x="81938" y="319492"/>
                </a:lnTo>
                <a:lnTo>
                  <a:pt x="121473" y="336775"/>
                </a:lnTo>
                <a:lnTo>
                  <a:pt x="165481" y="342900"/>
                </a:lnTo>
                <a:lnTo>
                  <a:pt x="863091" y="342900"/>
                </a:lnTo>
                <a:lnTo>
                  <a:pt x="907109" y="336775"/>
                </a:lnTo>
                <a:lnTo>
                  <a:pt x="946667" y="319492"/>
                </a:lnTo>
                <a:lnTo>
                  <a:pt x="980185" y="292684"/>
                </a:lnTo>
                <a:lnTo>
                  <a:pt x="1006084" y="257984"/>
                </a:lnTo>
                <a:lnTo>
                  <a:pt x="1022782" y="217028"/>
                </a:lnTo>
                <a:lnTo>
                  <a:pt x="1028700" y="171450"/>
                </a:lnTo>
                <a:lnTo>
                  <a:pt x="1022782" y="125871"/>
                </a:lnTo>
                <a:lnTo>
                  <a:pt x="1006084" y="84915"/>
                </a:lnTo>
                <a:lnTo>
                  <a:pt x="980186" y="50215"/>
                </a:lnTo>
                <a:lnTo>
                  <a:pt x="946667" y="23407"/>
                </a:lnTo>
                <a:lnTo>
                  <a:pt x="907109" y="6124"/>
                </a:lnTo>
                <a:lnTo>
                  <a:pt x="8630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7226" y="5761037"/>
            <a:ext cx="1028700" cy="342900"/>
          </a:xfrm>
          <a:custGeom>
            <a:avLst/>
            <a:gdLst/>
            <a:ahLst/>
            <a:cxnLst/>
            <a:rect l="l" t="t" r="r" b="b"/>
            <a:pathLst>
              <a:path w="1028700" h="342900">
                <a:moveTo>
                  <a:pt x="165481" y="0"/>
                </a:moveTo>
                <a:lnTo>
                  <a:pt x="863091" y="0"/>
                </a:lnTo>
                <a:lnTo>
                  <a:pt x="907109" y="6124"/>
                </a:lnTo>
                <a:lnTo>
                  <a:pt x="946667" y="23407"/>
                </a:lnTo>
                <a:lnTo>
                  <a:pt x="980186" y="50215"/>
                </a:lnTo>
                <a:lnTo>
                  <a:pt x="1006084" y="84915"/>
                </a:lnTo>
                <a:lnTo>
                  <a:pt x="1022782" y="125871"/>
                </a:lnTo>
                <a:lnTo>
                  <a:pt x="1028700" y="171450"/>
                </a:lnTo>
                <a:lnTo>
                  <a:pt x="1022782" y="217028"/>
                </a:lnTo>
                <a:lnTo>
                  <a:pt x="1006084" y="257984"/>
                </a:lnTo>
                <a:lnTo>
                  <a:pt x="980185" y="292684"/>
                </a:lnTo>
                <a:lnTo>
                  <a:pt x="946667" y="319492"/>
                </a:lnTo>
                <a:lnTo>
                  <a:pt x="907109" y="336775"/>
                </a:lnTo>
                <a:lnTo>
                  <a:pt x="863091" y="342900"/>
                </a:lnTo>
                <a:lnTo>
                  <a:pt x="165481" y="342900"/>
                </a:lnTo>
                <a:lnTo>
                  <a:pt x="121473" y="336775"/>
                </a:lnTo>
                <a:lnTo>
                  <a:pt x="81938" y="319492"/>
                </a:lnTo>
                <a:lnTo>
                  <a:pt x="48450" y="292684"/>
                </a:lnTo>
                <a:lnTo>
                  <a:pt x="22582" y="257984"/>
                </a:lnTo>
                <a:lnTo>
                  <a:pt x="5907" y="217028"/>
                </a:lnTo>
                <a:lnTo>
                  <a:pt x="0" y="171450"/>
                </a:lnTo>
                <a:lnTo>
                  <a:pt x="5907" y="125871"/>
                </a:lnTo>
                <a:lnTo>
                  <a:pt x="22582" y="84915"/>
                </a:lnTo>
                <a:lnTo>
                  <a:pt x="48450" y="50215"/>
                </a:lnTo>
                <a:lnTo>
                  <a:pt x="81938" y="23407"/>
                </a:lnTo>
                <a:lnTo>
                  <a:pt x="121473" y="6124"/>
                </a:lnTo>
                <a:lnTo>
                  <a:pt x="165481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95115" y="5853683"/>
            <a:ext cx="35496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DUR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54526" y="2776601"/>
            <a:ext cx="1028700" cy="457200"/>
          </a:xfrm>
          <a:custGeom>
            <a:avLst/>
            <a:gdLst/>
            <a:ahLst/>
            <a:cxnLst/>
            <a:rect l="l" t="t" r="r" b="b"/>
            <a:pathLst>
              <a:path w="1028700" h="457200">
                <a:moveTo>
                  <a:pt x="1028700" y="0"/>
                </a:moveTo>
                <a:lnTo>
                  <a:pt x="0" y="91439"/>
                </a:lnTo>
                <a:lnTo>
                  <a:pt x="0" y="457200"/>
                </a:lnTo>
                <a:lnTo>
                  <a:pt x="1028700" y="457200"/>
                </a:lnTo>
                <a:lnTo>
                  <a:pt x="1028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54526" y="2776601"/>
            <a:ext cx="1028700" cy="457200"/>
          </a:xfrm>
          <a:custGeom>
            <a:avLst/>
            <a:gdLst/>
            <a:ahLst/>
            <a:cxnLst/>
            <a:rect l="l" t="t" r="r" b="b"/>
            <a:pathLst>
              <a:path w="1028700" h="457200">
                <a:moveTo>
                  <a:pt x="0" y="91439"/>
                </a:moveTo>
                <a:lnTo>
                  <a:pt x="1028700" y="0"/>
                </a:lnTo>
                <a:lnTo>
                  <a:pt x="1028700" y="457200"/>
                </a:lnTo>
                <a:lnTo>
                  <a:pt x="0" y="457200"/>
                </a:lnTo>
                <a:lnTo>
                  <a:pt x="0" y="9143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33773" y="2909951"/>
            <a:ext cx="50038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OKU 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16426" y="3589401"/>
            <a:ext cx="1143000" cy="1028700"/>
          </a:xfrm>
          <a:custGeom>
            <a:avLst/>
            <a:gdLst/>
            <a:ahLst/>
            <a:cxnLst/>
            <a:rect l="l" t="t" r="r" b="b"/>
            <a:pathLst>
              <a:path w="1143000" h="1028700">
                <a:moveTo>
                  <a:pt x="571500" y="0"/>
                </a:moveTo>
                <a:lnTo>
                  <a:pt x="0" y="514350"/>
                </a:lnTo>
                <a:lnTo>
                  <a:pt x="571500" y="1028700"/>
                </a:lnTo>
                <a:lnTo>
                  <a:pt x="1143000" y="51435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16426" y="3589401"/>
            <a:ext cx="1143000" cy="1028700"/>
          </a:xfrm>
          <a:custGeom>
            <a:avLst/>
            <a:gdLst/>
            <a:ahLst/>
            <a:cxnLst/>
            <a:rect l="l" t="t" r="r" b="b"/>
            <a:pathLst>
              <a:path w="1143000" h="1028700">
                <a:moveTo>
                  <a:pt x="0" y="514350"/>
                </a:moveTo>
                <a:lnTo>
                  <a:pt x="571500" y="0"/>
                </a:lnTo>
                <a:lnTo>
                  <a:pt x="1143000" y="514350"/>
                </a:lnTo>
                <a:lnTo>
                  <a:pt x="571500" y="1028700"/>
                </a:lnTo>
                <a:lnTo>
                  <a:pt x="0" y="5143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81678" y="3888613"/>
            <a:ext cx="3397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S : 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25926" y="4961001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320039" y="0"/>
                </a:lnTo>
                <a:lnTo>
                  <a:pt x="0" y="457200"/>
                </a:lnTo>
                <a:lnTo>
                  <a:pt x="1280160" y="4572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25926" y="4961001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0" y="457200"/>
                </a:moveTo>
                <a:lnTo>
                  <a:pt x="320039" y="0"/>
                </a:lnTo>
                <a:lnTo>
                  <a:pt x="1600200" y="0"/>
                </a:lnTo>
                <a:lnTo>
                  <a:pt x="1280160" y="457200"/>
                </a:lnTo>
                <a:lnTo>
                  <a:pt x="0" y="4572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54326" y="3830701"/>
            <a:ext cx="1257300" cy="457200"/>
          </a:xfrm>
          <a:custGeom>
            <a:avLst/>
            <a:gdLst/>
            <a:ahLst/>
            <a:cxnLst/>
            <a:rect l="l" t="t" r="r" b="b"/>
            <a:pathLst>
              <a:path w="1257300" h="457200">
                <a:moveTo>
                  <a:pt x="1257300" y="0"/>
                </a:moveTo>
                <a:lnTo>
                  <a:pt x="251460" y="0"/>
                </a:lnTo>
                <a:lnTo>
                  <a:pt x="0" y="457200"/>
                </a:lnTo>
                <a:lnTo>
                  <a:pt x="1005839" y="457200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54326" y="3830701"/>
            <a:ext cx="1257300" cy="457200"/>
          </a:xfrm>
          <a:custGeom>
            <a:avLst/>
            <a:gdLst/>
            <a:ahLst/>
            <a:cxnLst/>
            <a:rect l="l" t="t" r="r" b="b"/>
            <a:pathLst>
              <a:path w="1257300" h="457200">
                <a:moveTo>
                  <a:pt x="0" y="457200"/>
                </a:moveTo>
                <a:lnTo>
                  <a:pt x="251460" y="0"/>
                </a:lnTo>
                <a:lnTo>
                  <a:pt x="1257300" y="0"/>
                </a:lnTo>
                <a:lnTo>
                  <a:pt x="1005839" y="457200"/>
                </a:lnTo>
                <a:lnTo>
                  <a:pt x="0" y="4572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84779" y="3872738"/>
            <a:ext cx="5422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9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AZ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“Po</a:t>
            </a:r>
            <a:r>
              <a:rPr dirty="0" sz="1200" spc="-15">
                <a:latin typeface="Arial"/>
                <a:cs typeface="Arial"/>
              </a:rPr>
              <a:t>z</a:t>
            </a:r>
            <a:r>
              <a:rPr dirty="0" sz="1200">
                <a:latin typeface="Arial"/>
                <a:cs typeface="Arial"/>
              </a:rPr>
              <a:t>iti</a:t>
            </a:r>
            <a:r>
              <a:rPr dirty="0" sz="1200" spc="10">
                <a:latin typeface="Arial"/>
                <a:cs typeface="Arial"/>
              </a:rPr>
              <a:t>f</a:t>
            </a:r>
            <a:r>
              <a:rPr dirty="0" sz="1200">
                <a:latin typeface="Arial"/>
                <a:cs typeface="Arial"/>
              </a:rPr>
              <a:t>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02326" y="3818001"/>
            <a:ext cx="1257300" cy="457200"/>
          </a:xfrm>
          <a:custGeom>
            <a:avLst/>
            <a:gdLst/>
            <a:ahLst/>
            <a:cxnLst/>
            <a:rect l="l" t="t" r="r" b="b"/>
            <a:pathLst>
              <a:path w="1257300" h="457200">
                <a:moveTo>
                  <a:pt x="1257300" y="0"/>
                </a:moveTo>
                <a:lnTo>
                  <a:pt x="251333" y="0"/>
                </a:lnTo>
                <a:lnTo>
                  <a:pt x="0" y="457200"/>
                </a:lnTo>
                <a:lnTo>
                  <a:pt x="1005713" y="457200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02326" y="3818001"/>
            <a:ext cx="1257300" cy="457200"/>
          </a:xfrm>
          <a:custGeom>
            <a:avLst/>
            <a:gdLst/>
            <a:ahLst/>
            <a:cxnLst/>
            <a:rect l="l" t="t" r="r" b="b"/>
            <a:pathLst>
              <a:path w="1257300" h="457200">
                <a:moveTo>
                  <a:pt x="0" y="457200"/>
                </a:moveTo>
                <a:lnTo>
                  <a:pt x="251333" y="0"/>
                </a:lnTo>
                <a:lnTo>
                  <a:pt x="1257300" y="0"/>
                </a:lnTo>
                <a:lnTo>
                  <a:pt x="1005713" y="457200"/>
                </a:lnTo>
                <a:lnTo>
                  <a:pt x="0" y="4572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733415" y="3860038"/>
            <a:ext cx="558800" cy="560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9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AZ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“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atif</a:t>
            </a:r>
            <a:r>
              <a:rPr dirty="0" sz="1200">
                <a:latin typeface="Arial"/>
                <a:cs typeface="Arial"/>
              </a:rPr>
              <a:t> 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45000" y="5418073"/>
            <a:ext cx="85725" cy="343535"/>
          </a:xfrm>
          <a:custGeom>
            <a:avLst/>
            <a:gdLst/>
            <a:ahLst/>
            <a:cxnLst/>
            <a:rect l="l" t="t" r="r" b="b"/>
            <a:pathLst>
              <a:path w="85725" h="343535">
                <a:moveTo>
                  <a:pt x="28575" y="257238"/>
                </a:moveTo>
                <a:lnTo>
                  <a:pt x="0" y="257238"/>
                </a:lnTo>
                <a:lnTo>
                  <a:pt x="42925" y="342963"/>
                </a:lnTo>
                <a:lnTo>
                  <a:pt x="78591" y="271525"/>
                </a:lnTo>
                <a:lnTo>
                  <a:pt x="28575" y="271525"/>
                </a:lnTo>
                <a:lnTo>
                  <a:pt x="28575" y="257238"/>
                </a:lnTo>
                <a:close/>
              </a:path>
              <a:path w="85725" h="343535">
                <a:moveTo>
                  <a:pt x="57150" y="0"/>
                </a:moveTo>
                <a:lnTo>
                  <a:pt x="28575" y="0"/>
                </a:lnTo>
                <a:lnTo>
                  <a:pt x="28575" y="271525"/>
                </a:lnTo>
                <a:lnTo>
                  <a:pt x="57150" y="271525"/>
                </a:lnTo>
                <a:lnTo>
                  <a:pt x="57150" y="0"/>
                </a:lnTo>
                <a:close/>
              </a:path>
              <a:path w="85725" h="343535">
                <a:moveTo>
                  <a:pt x="85725" y="257238"/>
                </a:moveTo>
                <a:lnTo>
                  <a:pt x="57150" y="257238"/>
                </a:lnTo>
                <a:lnTo>
                  <a:pt x="57150" y="271525"/>
                </a:lnTo>
                <a:lnTo>
                  <a:pt x="78591" y="271525"/>
                </a:lnTo>
                <a:lnTo>
                  <a:pt x="85725" y="257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45000" y="3246373"/>
            <a:ext cx="85725" cy="342900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28575" y="257175"/>
                </a:moveTo>
                <a:lnTo>
                  <a:pt x="0" y="257175"/>
                </a:lnTo>
                <a:lnTo>
                  <a:pt x="42925" y="342900"/>
                </a:lnTo>
                <a:lnTo>
                  <a:pt x="78560" y="271525"/>
                </a:lnTo>
                <a:lnTo>
                  <a:pt x="28575" y="271525"/>
                </a:lnTo>
                <a:lnTo>
                  <a:pt x="28575" y="257175"/>
                </a:lnTo>
                <a:close/>
              </a:path>
              <a:path w="85725" h="342900">
                <a:moveTo>
                  <a:pt x="57150" y="0"/>
                </a:moveTo>
                <a:lnTo>
                  <a:pt x="28575" y="0"/>
                </a:lnTo>
                <a:lnTo>
                  <a:pt x="28575" y="271525"/>
                </a:lnTo>
                <a:lnTo>
                  <a:pt x="57150" y="271525"/>
                </a:lnTo>
                <a:lnTo>
                  <a:pt x="57150" y="0"/>
                </a:lnTo>
                <a:close/>
              </a:path>
              <a:path w="85725" h="342900">
                <a:moveTo>
                  <a:pt x="85725" y="257175"/>
                </a:moveTo>
                <a:lnTo>
                  <a:pt x="57150" y="257175"/>
                </a:lnTo>
                <a:lnTo>
                  <a:pt x="57150" y="271525"/>
                </a:lnTo>
                <a:lnTo>
                  <a:pt x="78560" y="271525"/>
                </a:lnTo>
                <a:lnTo>
                  <a:pt x="85725" y="257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45000" y="4617973"/>
            <a:ext cx="85725" cy="342900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28575" y="257175"/>
                </a:moveTo>
                <a:lnTo>
                  <a:pt x="0" y="257175"/>
                </a:lnTo>
                <a:lnTo>
                  <a:pt x="42925" y="342900"/>
                </a:lnTo>
                <a:lnTo>
                  <a:pt x="78560" y="271525"/>
                </a:lnTo>
                <a:lnTo>
                  <a:pt x="28575" y="271525"/>
                </a:lnTo>
                <a:lnTo>
                  <a:pt x="28575" y="257175"/>
                </a:lnTo>
                <a:close/>
              </a:path>
              <a:path w="85725" h="342900">
                <a:moveTo>
                  <a:pt x="57150" y="0"/>
                </a:moveTo>
                <a:lnTo>
                  <a:pt x="28575" y="0"/>
                </a:lnTo>
                <a:lnTo>
                  <a:pt x="28575" y="271525"/>
                </a:lnTo>
                <a:lnTo>
                  <a:pt x="57150" y="271525"/>
                </a:lnTo>
                <a:lnTo>
                  <a:pt x="57150" y="0"/>
                </a:lnTo>
                <a:close/>
              </a:path>
              <a:path w="85725" h="342900">
                <a:moveTo>
                  <a:pt x="85725" y="257175"/>
                </a:moveTo>
                <a:lnTo>
                  <a:pt x="57150" y="257175"/>
                </a:lnTo>
                <a:lnTo>
                  <a:pt x="57150" y="271525"/>
                </a:lnTo>
                <a:lnTo>
                  <a:pt x="78560" y="271525"/>
                </a:lnTo>
                <a:lnTo>
                  <a:pt x="85725" y="257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45000" y="2444750"/>
            <a:ext cx="85725" cy="342900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28575" y="257175"/>
                </a:moveTo>
                <a:lnTo>
                  <a:pt x="0" y="257175"/>
                </a:lnTo>
                <a:lnTo>
                  <a:pt x="42925" y="342900"/>
                </a:lnTo>
                <a:lnTo>
                  <a:pt x="78623" y="271399"/>
                </a:lnTo>
                <a:lnTo>
                  <a:pt x="28575" y="271399"/>
                </a:lnTo>
                <a:lnTo>
                  <a:pt x="28575" y="257175"/>
                </a:lnTo>
                <a:close/>
              </a:path>
              <a:path w="85725" h="342900">
                <a:moveTo>
                  <a:pt x="57150" y="0"/>
                </a:moveTo>
                <a:lnTo>
                  <a:pt x="28575" y="0"/>
                </a:lnTo>
                <a:lnTo>
                  <a:pt x="28575" y="271399"/>
                </a:lnTo>
                <a:lnTo>
                  <a:pt x="57150" y="271399"/>
                </a:lnTo>
                <a:lnTo>
                  <a:pt x="57150" y="0"/>
                </a:lnTo>
                <a:close/>
              </a:path>
              <a:path w="85725" h="342900">
                <a:moveTo>
                  <a:pt x="85725" y="257175"/>
                </a:moveTo>
                <a:lnTo>
                  <a:pt x="57150" y="257175"/>
                </a:lnTo>
                <a:lnTo>
                  <a:pt x="57150" y="271399"/>
                </a:lnTo>
                <a:lnTo>
                  <a:pt x="78623" y="271399"/>
                </a:lnTo>
                <a:lnTo>
                  <a:pt x="85725" y="257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59298" y="4003675"/>
            <a:ext cx="342900" cy="85725"/>
          </a:xfrm>
          <a:custGeom>
            <a:avLst/>
            <a:gdLst/>
            <a:ahLst/>
            <a:cxnLst/>
            <a:rect l="l" t="t" r="r" b="b"/>
            <a:pathLst>
              <a:path w="342900" h="85725">
                <a:moveTo>
                  <a:pt x="257175" y="0"/>
                </a:moveTo>
                <a:lnTo>
                  <a:pt x="257175" y="85725"/>
                </a:lnTo>
                <a:lnTo>
                  <a:pt x="314409" y="57150"/>
                </a:lnTo>
                <a:lnTo>
                  <a:pt x="271525" y="57150"/>
                </a:lnTo>
                <a:lnTo>
                  <a:pt x="271525" y="28575"/>
                </a:lnTo>
                <a:lnTo>
                  <a:pt x="314240" y="28575"/>
                </a:lnTo>
                <a:lnTo>
                  <a:pt x="257175" y="0"/>
                </a:lnTo>
                <a:close/>
              </a:path>
              <a:path w="342900" h="85725">
                <a:moveTo>
                  <a:pt x="2571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57175" y="57150"/>
                </a:lnTo>
                <a:lnTo>
                  <a:pt x="257175" y="28575"/>
                </a:lnTo>
                <a:close/>
              </a:path>
              <a:path w="342900" h="85725">
                <a:moveTo>
                  <a:pt x="314240" y="28575"/>
                </a:moveTo>
                <a:lnTo>
                  <a:pt x="271525" y="28575"/>
                </a:lnTo>
                <a:lnTo>
                  <a:pt x="271525" y="57150"/>
                </a:lnTo>
                <a:lnTo>
                  <a:pt x="314409" y="57150"/>
                </a:lnTo>
                <a:lnTo>
                  <a:pt x="342900" y="42925"/>
                </a:lnTo>
                <a:lnTo>
                  <a:pt x="31424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73526" y="4003675"/>
            <a:ext cx="342900" cy="85725"/>
          </a:xfrm>
          <a:custGeom>
            <a:avLst/>
            <a:gdLst/>
            <a:ahLst/>
            <a:cxnLst/>
            <a:rect l="l" t="t" r="r" b="b"/>
            <a:pathLst>
              <a:path w="342900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3429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342900" h="85725">
                <a:moveTo>
                  <a:pt x="342900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342900" y="57150"/>
                </a:lnTo>
                <a:lnTo>
                  <a:pt x="34290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81626" y="3538473"/>
            <a:ext cx="685800" cy="342900"/>
          </a:xfrm>
          <a:custGeom>
            <a:avLst/>
            <a:gdLst/>
            <a:ahLst/>
            <a:cxnLst/>
            <a:rect l="l" t="t" r="r" b="b"/>
            <a:pathLst>
              <a:path w="685800" h="342900">
                <a:moveTo>
                  <a:pt x="0" y="342900"/>
                </a:moveTo>
                <a:lnTo>
                  <a:pt x="685800" y="342900"/>
                </a:lnTo>
                <a:lnTo>
                  <a:pt x="6858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881626" y="3538473"/>
            <a:ext cx="6858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latin typeface="Arial"/>
                <a:cs typeface="Arial"/>
              </a:rPr>
              <a:t>S &lt; 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46526" y="3551301"/>
            <a:ext cx="685800" cy="342900"/>
          </a:xfrm>
          <a:custGeom>
            <a:avLst/>
            <a:gdLst/>
            <a:ahLst/>
            <a:cxnLst/>
            <a:rect l="l" t="t" r="r" b="b"/>
            <a:pathLst>
              <a:path w="685800" h="342900">
                <a:moveTo>
                  <a:pt x="0" y="342900"/>
                </a:moveTo>
                <a:lnTo>
                  <a:pt x="685800" y="342900"/>
                </a:lnTo>
                <a:lnTo>
                  <a:pt x="6858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446526" y="3551301"/>
            <a:ext cx="6858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latin typeface="Arial"/>
                <a:cs typeface="Arial"/>
              </a:rPr>
              <a:t>S &gt; 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27626" y="4554601"/>
            <a:ext cx="685800" cy="342900"/>
          </a:xfrm>
          <a:custGeom>
            <a:avLst/>
            <a:gdLst/>
            <a:ahLst/>
            <a:cxnLst/>
            <a:rect l="l" t="t" r="r" b="b"/>
            <a:pathLst>
              <a:path w="685800" h="342900">
                <a:moveTo>
                  <a:pt x="0" y="342900"/>
                </a:moveTo>
                <a:lnTo>
                  <a:pt x="685800" y="342900"/>
                </a:lnTo>
                <a:lnTo>
                  <a:pt x="6858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27626" y="4554601"/>
            <a:ext cx="685800" cy="342900"/>
          </a:xfrm>
          <a:custGeom>
            <a:avLst/>
            <a:gdLst/>
            <a:ahLst/>
            <a:cxnLst/>
            <a:rect l="l" t="t" r="r" b="b"/>
            <a:pathLst>
              <a:path w="685800" h="342900">
                <a:moveTo>
                  <a:pt x="0" y="342900"/>
                </a:moveTo>
                <a:lnTo>
                  <a:pt x="685800" y="342900"/>
                </a:lnTo>
                <a:lnTo>
                  <a:pt x="6858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125214" y="4596638"/>
            <a:ext cx="967740" cy="783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9436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S = 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9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AZ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“S</a:t>
            </a:r>
            <a:r>
              <a:rPr dirty="0" sz="1200" spc="-10">
                <a:latin typeface="Arial"/>
                <a:cs typeface="Arial"/>
              </a:rPr>
              <a:t>ı</a:t>
            </a:r>
            <a:r>
              <a:rPr dirty="0" sz="1200" spc="10">
                <a:latin typeface="Arial"/>
                <a:cs typeface="Arial"/>
              </a:rPr>
              <a:t>f</a:t>
            </a:r>
            <a:r>
              <a:rPr dirty="0" sz="1200" spc="-10">
                <a:latin typeface="Arial"/>
                <a:cs typeface="Arial"/>
              </a:rPr>
              <a:t>ı</a:t>
            </a:r>
            <a:r>
              <a:rPr dirty="0" sz="1200">
                <a:latin typeface="Arial"/>
                <a:cs typeface="Arial"/>
              </a:rPr>
              <a:t>ra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eşit”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28925" y="4305300"/>
            <a:ext cx="1527175" cy="1411605"/>
          </a:xfrm>
          <a:custGeom>
            <a:avLst/>
            <a:gdLst/>
            <a:ahLst/>
            <a:cxnLst/>
            <a:rect l="l" t="t" r="r" b="b"/>
            <a:pathLst>
              <a:path w="1527175" h="1411604">
                <a:moveTo>
                  <a:pt x="1441450" y="1325562"/>
                </a:moveTo>
                <a:lnTo>
                  <a:pt x="1441450" y="1411287"/>
                </a:lnTo>
                <a:lnTo>
                  <a:pt x="1498600" y="1382712"/>
                </a:lnTo>
                <a:lnTo>
                  <a:pt x="1455801" y="1382712"/>
                </a:lnTo>
                <a:lnTo>
                  <a:pt x="1455801" y="1354137"/>
                </a:lnTo>
                <a:lnTo>
                  <a:pt x="1498600" y="1354137"/>
                </a:lnTo>
                <a:lnTo>
                  <a:pt x="1441450" y="1325562"/>
                </a:lnTo>
                <a:close/>
              </a:path>
              <a:path w="1527175" h="1411604">
                <a:moveTo>
                  <a:pt x="28575" y="0"/>
                </a:moveTo>
                <a:lnTo>
                  <a:pt x="0" y="0"/>
                </a:lnTo>
                <a:lnTo>
                  <a:pt x="0" y="1376311"/>
                </a:lnTo>
                <a:lnTo>
                  <a:pt x="6350" y="1382712"/>
                </a:lnTo>
                <a:lnTo>
                  <a:pt x="1441450" y="1382712"/>
                </a:lnTo>
                <a:lnTo>
                  <a:pt x="1441450" y="1368425"/>
                </a:lnTo>
                <a:lnTo>
                  <a:pt x="28575" y="1368425"/>
                </a:lnTo>
                <a:lnTo>
                  <a:pt x="14224" y="1354137"/>
                </a:lnTo>
                <a:lnTo>
                  <a:pt x="28575" y="1354137"/>
                </a:lnTo>
                <a:lnTo>
                  <a:pt x="28575" y="0"/>
                </a:lnTo>
                <a:close/>
              </a:path>
              <a:path w="1527175" h="1411604">
                <a:moveTo>
                  <a:pt x="1498600" y="1354137"/>
                </a:moveTo>
                <a:lnTo>
                  <a:pt x="1455801" y="1354137"/>
                </a:lnTo>
                <a:lnTo>
                  <a:pt x="1455801" y="1382712"/>
                </a:lnTo>
                <a:lnTo>
                  <a:pt x="1498600" y="1382712"/>
                </a:lnTo>
                <a:lnTo>
                  <a:pt x="1527175" y="1368425"/>
                </a:lnTo>
                <a:lnTo>
                  <a:pt x="1498600" y="1354137"/>
                </a:lnTo>
                <a:close/>
              </a:path>
              <a:path w="1527175" h="1411604">
                <a:moveTo>
                  <a:pt x="28575" y="1354137"/>
                </a:moveTo>
                <a:lnTo>
                  <a:pt x="14224" y="1354137"/>
                </a:lnTo>
                <a:lnTo>
                  <a:pt x="28575" y="1368425"/>
                </a:lnTo>
                <a:lnTo>
                  <a:pt x="28575" y="1354137"/>
                </a:lnTo>
                <a:close/>
              </a:path>
              <a:path w="1527175" h="1411604">
                <a:moveTo>
                  <a:pt x="1441450" y="1354137"/>
                </a:moveTo>
                <a:lnTo>
                  <a:pt x="28575" y="1354137"/>
                </a:lnTo>
                <a:lnTo>
                  <a:pt x="28575" y="1368425"/>
                </a:lnTo>
                <a:lnTo>
                  <a:pt x="1441450" y="1368425"/>
                </a:lnTo>
                <a:lnTo>
                  <a:pt x="1441450" y="1354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22800" y="4318000"/>
            <a:ext cx="1527175" cy="1411605"/>
          </a:xfrm>
          <a:custGeom>
            <a:avLst/>
            <a:gdLst/>
            <a:ahLst/>
            <a:cxnLst/>
            <a:rect l="l" t="t" r="r" b="b"/>
            <a:pathLst>
              <a:path w="1527175" h="1411604">
                <a:moveTo>
                  <a:pt x="85725" y="1325562"/>
                </a:moveTo>
                <a:lnTo>
                  <a:pt x="0" y="1368425"/>
                </a:lnTo>
                <a:lnTo>
                  <a:pt x="85725" y="1411287"/>
                </a:lnTo>
                <a:lnTo>
                  <a:pt x="85725" y="1382712"/>
                </a:lnTo>
                <a:lnTo>
                  <a:pt x="71374" y="1382712"/>
                </a:lnTo>
                <a:lnTo>
                  <a:pt x="71374" y="1354137"/>
                </a:lnTo>
                <a:lnTo>
                  <a:pt x="85725" y="1354137"/>
                </a:lnTo>
                <a:lnTo>
                  <a:pt x="85725" y="1325562"/>
                </a:lnTo>
                <a:close/>
              </a:path>
              <a:path w="1527175" h="1411604">
                <a:moveTo>
                  <a:pt x="85725" y="1354137"/>
                </a:moveTo>
                <a:lnTo>
                  <a:pt x="71374" y="1354137"/>
                </a:lnTo>
                <a:lnTo>
                  <a:pt x="71374" y="1382712"/>
                </a:lnTo>
                <a:lnTo>
                  <a:pt x="85725" y="1382712"/>
                </a:lnTo>
                <a:lnTo>
                  <a:pt x="85725" y="1354137"/>
                </a:lnTo>
                <a:close/>
              </a:path>
              <a:path w="1527175" h="1411604">
                <a:moveTo>
                  <a:pt x="1498600" y="1354137"/>
                </a:moveTo>
                <a:lnTo>
                  <a:pt x="85725" y="1354137"/>
                </a:lnTo>
                <a:lnTo>
                  <a:pt x="85725" y="1382712"/>
                </a:lnTo>
                <a:lnTo>
                  <a:pt x="1520825" y="1382712"/>
                </a:lnTo>
                <a:lnTo>
                  <a:pt x="1527175" y="1376311"/>
                </a:lnTo>
                <a:lnTo>
                  <a:pt x="1527175" y="1368425"/>
                </a:lnTo>
                <a:lnTo>
                  <a:pt x="1498600" y="1368425"/>
                </a:lnTo>
                <a:lnTo>
                  <a:pt x="1498600" y="1354137"/>
                </a:lnTo>
                <a:close/>
              </a:path>
              <a:path w="1527175" h="1411604">
                <a:moveTo>
                  <a:pt x="1527175" y="0"/>
                </a:moveTo>
                <a:lnTo>
                  <a:pt x="1498600" y="0"/>
                </a:lnTo>
                <a:lnTo>
                  <a:pt x="1498600" y="1368425"/>
                </a:lnTo>
                <a:lnTo>
                  <a:pt x="1512951" y="1354137"/>
                </a:lnTo>
                <a:lnTo>
                  <a:pt x="1527175" y="1354137"/>
                </a:lnTo>
                <a:lnTo>
                  <a:pt x="1527175" y="0"/>
                </a:lnTo>
                <a:close/>
              </a:path>
              <a:path w="1527175" h="1411604">
                <a:moveTo>
                  <a:pt x="1527175" y="1354137"/>
                </a:moveTo>
                <a:lnTo>
                  <a:pt x="1512951" y="1354137"/>
                </a:lnTo>
                <a:lnTo>
                  <a:pt x="1498600" y="1368425"/>
                </a:lnTo>
                <a:lnTo>
                  <a:pt x="1527175" y="1368425"/>
                </a:lnTo>
                <a:lnTo>
                  <a:pt x="1527175" y="1354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Döngüsel</a:t>
            </a:r>
            <a:r>
              <a:rPr dirty="0" spc="-40"/>
              <a:t> </a:t>
            </a:r>
            <a:r>
              <a:rPr dirty="0"/>
              <a:t>Akış</a:t>
            </a:r>
            <a:r>
              <a:rPr dirty="0" spc="-35"/>
              <a:t> </a:t>
            </a:r>
            <a:r>
              <a:rPr dirty="0"/>
              <a:t>Şemaları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64805" cy="1981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115" marR="5080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dirty="0" sz="2600">
                <a:latin typeface="Constantia"/>
                <a:cs typeface="Constantia"/>
              </a:rPr>
              <a:t>Sorunun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 spc="-45">
                <a:latin typeface="Constantia"/>
                <a:cs typeface="Constantia"/>
              </a:rPr>
              <a:t>ö</a:t>
            </a:r>
            <a:r>
              <a:rPr dirty="0" sz="2600">
                <a:latin typeface="Constantia"/>
                <a:cs typeface="Constantia"/>
              </a:rPr>
              <a:t>zümü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iç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n,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ç</a:t>
            </a:r>
            <a:r>
              <a:rPr dirty="0" sz="2600" spc="-45">
                <a:latin typeface="Constantia"/>
                <a:cs typeface="Constantia"/>
              </a:rPr>
              <a:t>ö</a:t>
            </a:r>
            <a:r>
              <a:rPr dirty="0" sz="2600">
                <a:latin typeface="Constantia"/>
                <a:cs typeface="Constantia"/>
              </a:rPr>
              <a:t>zümde</a:t>
            </a:r>
            <a:r>
              <a:rPr dirty="0" sz="2600" spc="-180">
                <a:latin typeface="Constantia"/>
                <a:cs typeface="Constantia"/>
              </a:rPr>
              <a:t> </a:t>
            </a:r>
            <a:r>
              <a:rPr dirty="0" sz="2600" spc="-7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er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alan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he</a:t>
            </a: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han</a:t>
            </a:r>
            <a:r>
              <a:rPr dirty="0" sz="2600" spc="-1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bir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adım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aşaman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 spc="-4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den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azla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kullanıld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ğı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ak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ş</a:t>
            </a:r>
            <a:r>
              <a:rPr dirty="0" sz="2600">
                <a:latin typeface="Constantia"/>
                <a:cs typeface="Constantia"/>
              </a:rPr>
              <a:t> şemaları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den</a:t>
            </a:r>
            <a:r>
              <a:rPr dirty="0" sz="2600" spc="-10">
                <a:latin typeface="Constantia"/>
                <a:cs typeface="Constantia"/>
              </a:rPr>
              <a:t>i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İ</a:t>
            </a:r>
            <a:r>
              <a:rPr dirty="0" sz="2600">
                <a:latin typeface="Constantia"/>
                <a:cs typeface="Constantia"/>
              </a:rPr>
              <a:t>ş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ak</a:t>
            </a:r>
            <a:r>
              <a:rPr dirty="0" sz="2600" spc="-10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şları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g</a:t>
            </a:r>
            <a:r>
              <a:rPr dirty="0" sz="2600">
                <a:latin typeface="Constantia"/>
                <a:cs typeface="Constantia"/>
              </a:rPr>
              <a:t>enel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ola</a:t>
            </a:r>
            <a:r>
              <a:rPr dirty="0" sz="2600" spc="-5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ak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gi</a:t>
            </a:r>
            <a:r>
              <a:rPr dirty="0" sz="2600" spc="-10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iş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y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da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başla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g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>
                <a:latin typeface="Constantia"/>
                <a:cs typeface="Constantia"/>
              </a:rPr>
              <a:t>ç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 spc="-70">
                <a:latin typeface="Constantia"/>
                <a:cs typeface="Constantia"/>
              </a:rPr>
              <a:t>ğ</a:t>
            </a:r>
            <a:r>
              <a:rPr dirty="0" sz="2600">
                <a:latin typeface="Constantia"/>
                <a:cs typeface="Constantia"/>
              </a:rPr>
              <a:t>eri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v</a:t>
            </a:r>
            <a:r>
              <a:rPr dirty="0" sz="2600">
                <a:latin typeface="Constantia"/>
                <a:cs typeface="Constantia"/>
              </a:rPr>
              <a:t>erme,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hesa</a:t>
            </a:r>
            <a:r>
              <a:rPr dirty="0" sz="2600" spc="-15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lama,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5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t</a:t>
            </a: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ol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biç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>
                <a:latin typeface="Constantia"/>
                <a:cs typeface="Constantia"/>
              </a:rPr>
              <a:t>mi</a:t>
            </a:r>
            <a:r>
              <a:rPr dirty="0" sz="2600" spc="-1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de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olmaktad</a:t>
            </a:r>
            <a:r>
              <a:rPr dirty="0" sz="2600" spc="-15">
                <a:latin typeface="Constantia"/>
                <a:cs typeface="Constantia"/>
              </a:rPr>
              <a:t>ı</a:t>
            </a:r>
            <a:r>
              <a:rPr dirty="0" sz="2600" spc="-229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Döngüsel</a:t>
            </a:r>
            <a:r>
              <a:rPr dirty="0" spc="-40"/>
              <a:t> </a:t>
            </a:r>
            <a:r>
              <a:rPr dirty="0"/>
              <a:t>Akış</a:t>
            </a:r>
            <a:r>
              <a:rPr dirty="0" spc="-35"/>
              <a:t> </a:t>
            </a:r>
            <a:r>
              <a:rPr dirty="0"/>
              <a:t>Şemaları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25065"/>
            <a:ext cx="7011034" cy="3942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115" indent="-272415">
              <a:lnSpc>
                <a:spcPts val="2735"/>
              </a:lnSpc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dirty="0" sz="2400">
                <a:latin typeface="Constantia"/>
                <a:cs typeface="Constantia"/>
              </a:rPr>
              <a:t>Örnek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4: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Kl</a:t>
            </a:r>
            <a:r>
              <a:rPr dirty="0" sz="2400" spc="-65">
                <a:latin typeface="Constantia"/>
                <a:cs typeface="Constantia"/>
              </a:rPr>
              <a:t>a</a:t>
            </a:r>
            <a:r>
              <a:rPr dirty="0" sz="2400" spc="80">
                <a:latin typeface="Constantia"/>
                <a:cs typeface="Constantia"/>
              </a:rPr>
              <a:t>v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eden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girilen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-160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az</a:t>
            </a:r>
            <a:r>
              <a:rPr dirty="0" sz="2400" spc="-2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yı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5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ez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5">
                <a:latin typeface="Constantia"/>
                <a:cs typeface="Constantia"/>
              </a:rPr>
              <a:t>z</a:t>
            </a:r>
            <a:r>
              <a:rPr dirty="0" sz="2400">
                <a:latin typeface="Constantia"/>
                <a:cs typeface="Constantia"/>
              </a:rPr>
              <a:t>dı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an</a:t>
            </a:r>
            <a:endParaRPr sz="2400">
              <a:latin typeface="Constantia"/>
              <a:cs typeface="Constantia"/>
            </a:endParaRPr>
          </a:p>
          <a:p>
            <a:pPr marL="285115">
              <a:lnSpc>
                <a:spcPts val="2735"/>
              </a:lnSpc>
            </a:pPr>
            <a:r>
              <a:rPr dirty="0" sz="2400">
                <a:latin typeface="Constantia"/>
                <a:cs typeface="Constantia"/>
              </a:rPr>
              <a:t>al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oritma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v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akış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şemasını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oluştu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unuz.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4427220">
              <a:lnSpc>
                <a:spcPct val="110100"/>
              </a:lnSpc>
            </a:pPr>
            <a:r>
              <a:rPr dirty="0" sz="2400">
                <a:latin typeface="Constantia"/>
                <a:cs typeface="Constantia"/>
              </a:rPr>
              <a:t>(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Y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: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1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azı,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 : S</a:t>
            </a:r>
            <a:r>
              <a:rPr dirty="0" sz="2400" spc="-60">
                <a:latin typeface="Constantia"/>
                <a:cs typeface="Constantia"/>
              </a:rPr>
              <a:t>a</a:t>
            </a:r>
            <a:r>
              <a:rPr dirty="0" sz="2400" spc="-3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aç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)</a:t>
            </a:r>
            <a:r>
              <a:rPr dirty="0" sz="2400">
                <a:latin typeface="Constantia"/>
                <a:cs typeface="Constantia"/>
              </a:rPr>
              <a:t> A1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: </a:t>
            </a:r>
            <a:r>
              <a:rPr dirty="0" sz="2400" spc="-10">
                <a:latin typeface="Constantia"/>
                <a:cs typeface="Constantia"/>
              </a:rPr>
              <a:t>B</a:t>
            </a:r>
            <a:r>
              <a:rPr dirty="0" sz="2400">
                <a:latin typeface="Constantia"/>
                <a:cs typeface="Constantia"/>
              </a:rPr>
              <a:t>aşla</a:t>
            </a:r>
            <a:endParaRPr sz="2400">
              <a:latin typeface="Constantia"/>
              <a:cs typeface="Constantia"/>
            </a:endParaRPr>
          </a:p>
          <a:p>
            <a:pPr marL="12700" marR="5344795">
              <a:lnSpc>
                <a:spcPct val="110000"/>
              </a:lnSpc>
            </a:pPr>
            <a:r>
              <a:rPr dirty="0" sz="2400" spc="-5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2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: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Ok</a:t>
            </a:r>
            <a:r>
              <a:rPr dirty="0" sz="2400">
                <a:latin typeface="Constantia"/>
                <a:cs typeface="Constantia"/>
              </a:rPr>
              <a:t>u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 spc="-5">
                <a:latin typeface="Constantia"/>
                <a:cs typeface="Constantia"/>
              </a:rPr>
              <a:t>3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: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1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az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4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: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=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+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1</a:t>
            </a:r>
            <a:endParaRPr sz="2400">
              <a:latin typeface="Constantia"/>
              <a:cs typeface="Constantia"/>
            </a:endParaRPr>
          </a:p>
          <a:p>
            <a:pPr marL="12700" marR="3670300">
              <a:lnSpc>
                <a:spcPct val="110000"/>
              </a:lnSpc>
            </a:pPr>
            <a:r>
              <a:rPr dirty="0" sz="2400">
                <a:latin typeface="Constantia"/>
                <a:cs typeface="Constantia"/>
              </a:rPr>
              <a:t>A5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: E</a:t>
            </a:r>
            <a:r>
              <a:rPr dirty="0" sz="2400" spc="-65">
                <a:latin typeface="Constantia"/>
                <a:cs typeface="Constantia"/>
              </a:rPr>
              <a:t>ğ</a:t>
            </a:r>
            <a:r>
              <a:rPr dirty="0" sz="2400">
                <a:latin typeface="Constantia"/>
                <a:cs typeface="Constantia"/>
              </a:rPr>
              <a:t>er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 &lt;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5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ise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A3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g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6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: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Dur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9126" y="1773301"/>
            <a:ext cx="1028700" cy="342900"/>
          </a:xfrm>
          <a:custGeom>
            <a:avLst/>
            <a:gdLst/>
            <a:ahLst/>
            <a:cxnLst/>
            <a:rect l="l" t="t" r="r" b="b"/>
            <a:pathLst>
              <a:path w="1028700" h="342900">
                <a:moveTo>
                  <a:pt x="863091" y="0"/>
                </a:moveTo>
                <a:lnTo>
                  <a:pt x="165481" y="0"/>
                </a:lnTo>
                <a:lnTo>
                  <a:pt x="121473" y="6120"/>
                </a:lnTo>
                <a:lnTo>
                  <a:pt x="81938" y="23396"/>
                </a:lnTo>
                <a:lnTo>
                  <a:pt x="48450" y="50196"/>
                </a:lnTo>
                <a:lnTo>
                  <a:pt x="22582" y="84892"/>
                </a:lnTo>
                <a:lnTo>
                  <a:pt x="5907" y="125853"/>
                </a:lnTo>
                <a:lnTo>
                  <a:pt x="0" y="171450"/>
                </a:lnTo>
                <a:lnTo>
                  <a:pt x="5907" y="217002"/>
                </a:lnTo>
                <a:lnTo>
                  <a:pt x="22582" y="257951"/>
                </a:lnTo>
                <a:lnTo>
                  <a:pt x="48450" y="292655"/>
                </a:lnTo>
                <a:lnTo>
                  <a:pt x="81938" y="319475"/>
                </a:lnTo>
                <a:lnTo>
                  <a:pt x="121473" y="336770"/>
                </a:lnTo>
                <a:lnTo>
                  <a:pt x="165481" y="342900"/>
                </a:lnTo>
                <a:lnTo>
                  <a:pt x="863091" y="342900"/>
                </a:lnTo>
                <a:lnTo>
                  <a:pt x="907109" y="336770"/>
                </a:lnTo>
                <a:lnTo>
                  <a:pt x="946667" y="319475"/>
                </a:lnTo>
                <a:lnTo>
                  <a:pt x="980185" y="292655"/>
                </a:lnTo>
                <a:lnTo>
                  <a:pt x="1006084" y="257951"/>
                </a:lnTo>
                <a:lnTo>
                  <a:pt x="1022782" y="217002"/>
                </a:lnTo>
                <a:lnTo>
                  <a:pt x="1028700" y="171450"/>
                </a:lnTo>
                <a:lnTo>
                  <a:pt x="1022782" y="125853"/>
                </a:lnTo>
                <a:lnTo>
                  <a:pt x="1006084" y="84892"/>
                </a:lnTo>
                <a:lnTo>
                  <a:pt x="980186" y="50196"/>
                </a:lnTo>
                <a:lnTo>
                  <a:pt x="946667" y="23396"/>
                </a:lnTo>
                <a:lnTo>
                  <a:pt x="907109" y="6120"/>
                </a:lnTo>
                <a:lnTo>
                  <a:pt x="8630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29126" y="1773301"/>
            <a:ext cx="1028700" cy="342900"/>
          </a:xfrm>
          <a:custGeom>
            <a:avLst/>
            <a:gdLst/>
            <a:ahLst/>
            <a:cxnLst/>
            <a:rect l="l" t="t" r="r" b="b"/>
            <a:pathLst>
              <a:path w="1028700" h="342900">
                <a:moveTo>
                  <a:pt x="165481" y="0"/>
                </a:moveTo>
                <a:lnTo>
                  <a:pt x="863091" y="0"/>
                </a:lnTo>
                <a:lnTo>
                  <a:pt x="907109" y="6120"/>
                </a:lnTo>
                <a:lnTo>
                  <a:pt x="946667" y="23396"/>
                </a:lnTo>
                <a:lnTo>
                  <a:pt x="980186" y="50196"/>
                </a:lnTo>
                <a:lnTo>
                  <a:pt x="1006084" y="84892"/>
                </a:lnTo>
                <a:lnTo>
                  <a:pt x="1022782" y="125853"/>
                </a:lnTo>
                <a:lnTo>
                  <a:pt x="1028700" y="171450"/>
                </a:lnTo>
                <a:lnTo>
                  <a:pt x="1022782" y="217002"/>
                </a:lnTo>
                <a:lnTo>
                  <a:pt x="1006084" y="257951"/>
                </a:lnTo>
                <a:lnTo>
                  <a:pt x="980185" y="292655"/>
                </a:lnTo>
                <a:lnTo>
                  <a:pt x="946667" y="319475"/>
                </a:lnTo>
                <a:lnTo>
                  <a:pt x="907109" y="336770"/>
                </a:lnTo>
                <a:lnTo>
                  <a:pt x="863091" y="342900"/>
                </a:lnTo>
                <a:lnTo>
                  <a:pt x="165481" y="342900"/>
                </a:lnTo>
                <a:lnTo>
                  <a:pt x="121473" y="336770"/>
                </a:lnTo>
                <a:lnTo>
                  <a:pt x="81938" y="319475"/>
                </a:lnTo>
                <a:lnTo>
                  <a:pt x="48450" y="292655"/>
                </a:lnTo>
                <a:lnTo>
                  <a:pt x="22582" y="257951"/>
                </a:lnTo>
                <a:lnTo>
                  <a:pt x="5907" y="217002"/>
                </a:lnTo>
                <a:lnTo>
                  <a:pt x="0" y="171450"/>
                </a:lnTo>
                <a:lnTo>
                  <a:pt x="5907" y="125853"/>
                </a:lnTo>
                <a:lnTo>
                  <a:pt x="22582" y="84892"/>
                </a:lnTo>
                <a:lnTo>
                  <a:pt x="48450" y="50196"/>
                </a:lnTo>
                <a:lnTo>
                  <a:pt x="81938" y="23396"/>
                </a:lnTo>
                <a:lnTo>
                  <a:pt x="121473" y="6120"/>
                </a:lnTo>
                <a:lnTo>
                  <a:pt x="165481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270761"/>
            <a:ext cx="6235065" cy="7886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/>
              <a:t>Örnek</a:t>
            </a:r>
            <a:r>
              <a:rPr dirty="0" sz="3600" spc="-15"/>
              <a:t> </a:t>
            </a:r>
            <a:r>
              <a:rPr dirty="0" sz="3600"/>
              <a:t>4</a:t>
            </a:r>
            <a:r>
              <a:rPr dirty="0" sz="3600" spc="-15"/>
              <a:t> </a:t>
            </a:r>
            <a:r>
              <a:rPr dirty="0" sz="3600"/>
              <a:t>–</a:t>
            </a:r>
            <a:r>
              <a:rPr dirty="0" sz="3600" spc="-5"/>
              <a:t> </a:t>
            </a:r>
            <a:r>
              <a:rPr dirty="0" sz="3600"/>
              <a:t>Döngüsel</a:t>
            </a:r>
            <a:r>
              <a:rPr dirty="0" sz="3600" spc="-15"/>
              <a:t> </a:t>
            </a:r>
            <a:r>
              <a:rPr dirty="0" sz="3600"/>
              <a:t>Akış</a:t>
            </a:r>
            <a:r>
              <a:rPr dirty="0" sz="3600"/>
              <a:t> </a:t>
            </a:r>
            <a:r>
              <a:rPr dirty="0" sz="3600"/>
              <a:t>Şemaları</a:t>
            </a:r>
            <a:endParaRPr sz="3600"/>
          </a:p>
          <a:p>
            <a:pPr algn="ctr" marL="1508125">
              <a:lnSpc>
                <a:spcPct val="100000"/>
              </a:lnSpc>
              <a:spcBef>
                <a:spcPts val="359"/>
              </a:spcBef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BAŞLA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5326" y="6192837"/>
            <a:ext cx="1028700" cy="342900"/>
          </a:xfrm>
          <a:custGeom>
            <a:avLst/>
            <a:gdLst/>
            <a:ahLst/>
            <a:cxnLst/>
            <a:rect l="l" t="t" r="r" b="b"/>
            <a:pathLst>
              <a:path w="1028700" h="342900">
                <a:moveTo>
                  <a:pt x="863091" y="0"/>
                </a:moveTo>
                <a:lnTo>
                  <a:pt x="165481" y="0"/>
                </a:lnTo>
                <a:lnTo>
                  <a:pt x="121473" y="6124"/>
                </a:lnTo>
                <a:lnTo>
                  <a:pt x="81938" y="23407"/>
                </a:lnTo>
                <a:lnTo>
                  <a:pt x="48450" y="50215"/>
                </a:lnTo>
                <a:lnTo>
                  <a:pt x="22582" y="84915"/>
                </a:lnTo>
                <a:lnTo>
                  <a:pt x="5907" y="125871"/>
                </a:lnTo>
                <a:lnTo>
                  <a:pt x="0" y="171450"/>
                </a:lnTo>
                <a:lnTo>
                  <a:pt x="5907" y="217028"/>
                </a:lnTo>
                <a:lnTo>
                  <a:pt x="22582" y="257984"/>
                </a:lnTo>
                <a:lnTo>
                  <a:pt x="48450" y="292684"/>
                </a:lnTo>
                <a:lnTo>
                  <a:pt x="81938" y="319492"/>
                </a:lnTo>
                <a:lnTo>
                  <a:pt x="121473" y="336775"/>
                </a:lnTo>
                <a:lnTo>
                  <a:pt x="165481" y="342900"/>
                </a:lnTo>
                <a:lnTo>
                  <a:pt x="863091" y="342900"/>
                </a:lnTo>
                <a:lnTo>
                  <a:pt x="907109" y="336775"/>
                </a:lnTo>
                <a:lnTo>
                  <a:pt x="946667" y="319492"/>
                </a:lnTo>
                <a:lnTo>
                  <a:pt x="980185" y="292684"/>
                </a:lnTo>
                <a:lnTo>
                  <a:pt x="1006084" y="257984"/>
                </a:lnTo>
                <a:lnTo>
                  <a:pt x="1022782" y="217028"/>
                </a:lnTo>
                <a:lnTo>
                  <a:pt x="1028700" y="171450"/>
                </a:lnTo>
                <a:lnTo>
                  <a:pt x="1022782" y="125871"/>
                </a:lnTo>
                <a:lnTo>
                  <a:pt x="1006084" y="84915"/>
                </a:lnTo>
                <a:lnTo>
                  <a:pt x="980186" y="50215"/>
                </a:lnTo>
                <a:lnTo>
                  <a:pt x="946667" y="23407"/>
                </a:lnTo>
                <a:lnTo>
                  <a:pt x="907109" y="6124"/>
                </a:lnTo>
                <a:lnTo>
                  <a:pt x="8630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05326" y="6192837"/>
            <a:ext cx="1028700" cy="342900"/>
          </a:xfrm>
          <a:custGeom>
            <a:avLst/>
            <a:gdLst/>
            <a:ahLst/>
            <a:cxnLst/>
            <a:rect l="l" t="t" r="r" b="b"/>
            <a:pathLst>
              <a:path w="1028700" h="342900">
                <a:moveTo>
                  <a:pt x="165481" y="0"/>
                </a:moveTo>
                <a:lnTo>
                  <a:pt x="863091" y="0"/>
                </a:lnTo>
                <a:lnTo>
                  <a:pt x="907109" y="6124"/>
                </a:lnTo>
                <a:lnTo>
                  <a:pt x="946667" y="23407"/>
                </a:lnTo>
                <a:lnTo>
                  <a:pt x="980186" y="50215"/>
                </a:lnTo>
                <a:lnTo>
                  <a:pt x="1006084" y="84915"/>
                </a:lnTo>
                <a:lnTo>
                  <a:pt x="1022782" y="125871"/>
                </a:lnTo>
                <a:lnTo>
                  <a:pt x="1028700" y="171450"/>
                </a:lnTo>
                <a:lnTo>
                  <a:pt x="1022782" y="217028"/>
                </a:lnTo>
                <a:lnTo>
                  <a:pt x="1006084" y="257984"/>
                </a:lnTo>
                <a:lnTo>
                  <a:pt x="980185" y="292684"/>
                </a:lnTo>
                <a:lnTo>
                  <a:pt x="946667" y="319492"/>
                </a:lnTo>
                <a:lnTo>
                  <a:pt x="907109" y="336775"/>
                </a:lnTo>
                <a:lnTo>
                  <a:pt x="863091" y="342900"/>
                </a:lnTo>
                <a:lnTo>
                  <a:pt x="165481" y="342900"/>
                </a:lnTo>
                <a:lnTo>
                  <a:pt x="121473" y="336775"/>
                </a:lnTo>
                <a:lnTo>
                  <a:pt x="81938" y="319492"/>
                </a:lnTo>
                <a:lnTo>
                  <a:pt x="48450" y="292684"/>
                </a:lnTo>
                <a:lnTo>
                  <a:pt x="22582" y="257984"/>
                </a:lnTo>
                <a:lnTo>
                  <a:pt x="5907" y="217028"/>
                </a:lnTo>
                <a:lnTo>
                  <a:pt x="0" y="171450"/>
                </a:lnTo>
                <a:lnTo>
                  <a:pt x="5907" y="125871"/>
                </a:lnTo>
                <a:lnTo>
                  <a:pt x="22582" y="84915"/>
                </a:lnTo>
                <a:lnTo>
                  <a:pt x="48450" y="50215"/>
                </a:lnTo>
                <a:lnTo>
                  <a:pt x="81938" y="23407"/>
                </a:lnTo>
                <a:lnTo>
                  <a:pt x="121473" y="6124"/>
                </a:lnTo>
                <a:lnTo>
                  <a:pt x="165481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29126" y="2573401"/>
            <a:ext cx="1028700" cy="457200"/>
          </a:xfrm>
          <a:custGeom>
            <a:avLst/>
            <a:gdLst/>
            <a:ahLst/>
            <a:cxnLst/>
            <a:rect l="l" t="t" r="r" b="b"/>
            <a:pathLst>
              <a:path w="1028700" h="457200">
                <a:moveTo>
                  <a:pt x="1028700" y="0"/>
                </a:moveTo>
                <a:lnTo>
                  <a:pt x="0" y="91439"/>
                </a:lnTo>
                <a:lnTo>
                  <a:pt x="0" y="457200"/>
                </a:lnTo>
                <a:lnTo>
                  <a:pt x="1028700" y="457200"/>
                </a:lnTo>
                <a:lnTo>
                  <a:pt x="1028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29126" y="2573401"/>
            <a:ext cx="1028700" cy="457200"/>
          </a:xfrm>
          <a:custGeom>
            <a:avLst/>
            <a:gdLst/>
            <a:ahLst/>
            <a:cxnLst/>
            <a:rect l="l" t="t" r="r" b="b"/>
            <a:pathLst>
              <a:path w="1028700" h="457200">
                <a:moveTo>
                  <a:pt x="0" y="91439"/>
                </a:moveTo>
                <a:lnTo>
                  <a:pt x="1028700" y="0"/>
                </a:lnTo>
                <a:lnTo>
                  <a:pt x="1028700" y="457200"/>
                </a:lnTo>
                <a:lnTo>
                  <a:pt x="0" y="457200"/>
                </a:lnTo>
                <a:lnTo>
                  <a:pt x="0" y="9143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08501" y="2706623"/>
            <a:ext cx="49784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OKU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91026" y="4364101"/>
            <a:ext cx="1257300" cy="342900"/>
          </a:xfrm>
          <a:custGeom>
            <a:avLst/>
            <a:gdLst/>
            <a:ahLst/>
            <a:cxnLst/>
            <a:rect l="l" t="t" r="r" b="b"/>
            <a:pathLst>
              <a:path w="1257300" h="342900">
                <a:moveTo>
                  <a:pt x="1257300" y="0"/>
                </a:moveTo>
                <a:lnTo>
                  <a:pt x="251333" y="0"/>
                </a:lnTo>
                <a:lnTo>
                  <a:pt x="0" y="342900"/>
                </a:lnTo>
                <a:lnTo>
                  <a:pt x="1005713" y="342900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91026" y="4364101"/>
            <a:ext cx="1257300" cy="342900"/>
          </a:xfrm>
          <a:custGeom>
            <a:avLst/>
            <a:gdLst/>
            <a:ahLst/>
            <a:cxnLst/>
            <a:rect l="l" t="t" r="r" b="b"/>
            <a:pathLst>
              <a:path w="1257300" h="342900">
                <a:moveTo>
                  <a:pt x="0" y="342900"/>
                </a:moveTo>
                <a:lnTo>
                  <a:pt x="251333" y="0"/>
                </a:lnTo>
                <a:lnTo>
                  <a:pt x="1257300" y="0"/>
                </a:lnTo>
                <a:lnTo>
                  <a:pt x="1005713" y="342900"/>
                </a:lnTo>
                <a:lnTo>
                  <a:pt x="0" y="3429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21860" y="4406138"/>
            <a:ext cx="495934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9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AZ 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76726" y="3564001"/>
            <a:ext cx="1371600" cy="342900"/>
          </a:xfrm>
          <a:custGeom>
            <a:avLst/>
            <a:gdLst/>
            <a:ahLst/>
            <a:cxnLst/>
            <a:rect l="l" t="t" r="r" b="b"/>
            <a:pathLst>
              <a:path w="1371600" h="342900">
                <a:moveTo>
                  <a:pt x="1028700" y="0"/>
                </a:moveTo>
                <a:lnTo>
                  <a:pt x="342900" y="0"/>
                </a:lnTo>
                <a:lnTo>
                  <a:pt x="0" y="171450"/>
                </a:lnTo>
                <a:lnTo>
                  <a:pt x="342900" y="342900"/>
                </a:lnTo>
                <a:lnTo>
                  <a:pt x="1028700" y="342900"/>
                </a:lnTo>
                <a:lnTo>
                  <a:pt x="1371600" y="171450"/>
                </a:lnTo>
                <a:lnTo>
                  <a:pt x="1028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6726" y="3564001"/>
            <a:ext cx="1371600" cy="342900"/>
          </a:xfrm>
          <a:custGeom>
            <a:avLst/>
            <a:gdLst/>
            <a:ahLst/>
            <a:cxnLst/>
            <a:rect l="l" t="t" r="r" b="b"/>
            <a:pathLst>
              <a:path w="1371600" h="342900">
                <a:moveTo>
                  <a:pt x="0" y="171450"/>
                </a:moveTo>
                <a:lnTo>
                  <a:pt x="342900" y="0"/>
                </a:lnTo>
                <a:lnTo>
                  <a:pt x="1028700" y="0"/>
                </a:lnTo>
                <a:lnTo>
                  <a:pt x="1371600" y="171450"/>
                </a:lnTo>
                <a:lnTo>
                  <a:pt x="1028700" y="342900"/>
                </a:lnTo>
                <a:lnTo>
                  <a:pt x="342900" y="342900"/>
                </a:lnTo>
                <a:lnTo>
                  <a:pt x="0" y="1714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84701" y="3663060"/>
            <a:ext cx="6419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S = 0 , </a:t>
            </a:r>
            <a:r>
              <a:rPr dirty="0" sz="1200" spc="5">
                <a:latin typeface="Arial"/>
                <a:cs typeface="Arial"/>
              </a:rPr>
              <a:t>5</a:t>
            </a:r>
            <a:r>
              <a:rPr dirty="0" sz="120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9600" y="5735637"/>
            <a:ext cx="85725" cy="342900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28575" y="257175"/>
                </a:moveTo>
                <a:lnTo>
                  <a:pt x="0" y="257175"/>
                </a:lnTo>
                <a:lnTo>
                  <a:pt x="42925" y="342900"/>
                </a:lnTo>
                <a:lnTo>
                  <a:pt x="78591" y="271462"/>
                </a:lnTo>
                <a:lnTo>
                  <a:pt x="28575" y="271462"/>
                </a:lnTo>
                <a:lnTo>
                  <a:pt x="28575" y="257175"/>
                </a:lnTo>
                <a:close/>
              </a:path>
              <a:path w="85725" h="342900">
                <a:moveTo>
                  <a:pt x="57150" y="0"/>
                </a:moveTo>
                <a:lnTo>
                  <a:pt x="28575" y="0"/>
                </a:lnTo>
                <a:lnTo>
                  <a:pt x="28575" y="271462"/>
                </a:lnTo>
                <a:lnTo>
                  <a:pt x="57150" y="271462"/>
                </a:lnTo>
                <a:lnTo>
                  <a:pt x="57150" y="0"/>
                </a:lnTo>
                <a:close/>
              </a:path>
              <a:path w="85725" h="342900">
                <a:moveTo>
                  <a:pt x="85725" y="257175"/>
                </a:moveTo>
                <a:lnTo>
                  <a:pt x="57150" y="257175"/>
                </a:lnTo>
                <a:lnTo>
                  <a:pt x="57150" y="271462"/>
                </a:lnTo>
                <a:lnTo>
                  <a:pt x="78591" y="271462"/>
                </a:lnTo>
                <a:lnTo>
                  <a:pt x="85725" y="257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19600" y="4021073"/>
            <a:ext cx="85725" cy="342900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28575" y="257175"/>
                </a:moveTo>
                <a:lnTo>
                  <a:pt x="0" y="257175"/>
                </a:lnTo>
                <a:lnTo>
                  <a:pt x="42925" y="342900"/>
                </a:lnTo>
                <a:lnTo>
                  <a:pt x="78560" y="271525"/>
                </a:lnTo>
                <a:lnTo>
                  <a:pt x="28575" y="271525"/>
                </a:lnTo>
                <a:lnTo>
                  <a:pt x="28575" y="257175"/>
                </a:lnTo>
                <a:close/>
              </a:path>
              <a:path w="85725" h="342900">
                <a:moveTo>
                  <a:pt x="57150" y="0"/>
                </a:moveTo>
                <a:lnTo>
                  <a:pt x="28575" y="0"/>
                </a:lnTo>
                <a:lnTo>
                  <a:pt x="28575" y="271525"/>
                </a:lnTo>
                <a:lnTo>
                  <a:pt x="57150" y="271525"/>
                </a:lnTo>
                <a:lnTo>
                  <a:pt x="57150" y="0"/>
                </a:lnTo>
                <a:close/>
              </a:path>
              <a:path w="85725" h="342900">
                <a:moveTo>
                  <a:pt x="85725" y="257175"/>
                </a:moveTo>
                <a:lnTo>
                  <a:pt x="57150" y="257175"/>
                </a:lnTo>
                <a:lnTo>
                  <a:pt x="57150" y="271525"/>
                </a:lnTo>
                <a:lnTo>
                  <a:pt x="78560" y="271525"/>
                </a:lnTo>
                <a:lnTo>
                  <a:pt x="85725" y="257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19600" y="3220973"/>
            <a:ext cx="85725" cy="342900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28575" y="257175"/>
                </a:moveTo>
                <a:lnTo>
                  <a:pt x="0" y="257175"/>
                </a:lnTo>
                <a:lnTo>
                  <a:pt x="42925" y="342900"/>
                </a:lnTo>
                <a:lnTo>
                  <a:pt x="78560" y="271525"/>
                </a:lnTo>
                <a:lnTo>
                  <a:pt x="28575" y="271525"/>
                </a:lnTo>
                <a:lnTo>
                  <a:pt x="28575" y="257175"/>
                </a:lnTo>
                <a:close/>
              </a:path>
              <a:path w="85725" h="342900">
                <a:moveTo>
                  <a:pt x="57150" y="0"/>
                </a:moveTo>
                <a:lnTo>
                  <a:pt x="28575" y="0"/>
                </a:lnTo>
                <a:lnTo>
                  <a:pt x="28575" y="271525"/>
                </a:lnTo>
                <a:lnTo>
                  <a:pt x="57150" y="271525"/>
                </a:lnTo>
                <a:lnTo>
                  <a:pt x="57150" y="0"/>
                </a:lnTo>
                <a:close/>
              </a:path>
              <a:path w="85725" h="342900">
                <a:moveTo>
                  <a:pt x="85725" y="257175"/>
                </a:moveTo>
                <a:lnTo>
                  <a:pt x="57150" y="257175"/>
                </a:lnTo>
                <a:lnTo>
                  <a:pt x="57150" y="271525"/>
                </a:lnTo>
                <a:lnTo>
                  <a:pt x="78560" y="271525"/>
                </a:lnTo>
                <a:lnTo>
                  <a:pt x="85725" y="257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19600" y="2192273"/>
            <a:ext cx="85725" cy="342900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28575" y="257175"/>
                </a:moveTo>
                <a:lnTo>
                  <a:pt x="0" y="257175"/>
                </a:lnTo>
                <a:lnTo>
                  <a:pt x="42925" y="342900"/>
                </a:lnTo>
                <a:lnTo>
                  <a:pt x="78560" y="271525"/>
                </a:lnTo>
                <a:lnTo>
                  <a:pt x="28575" y="271525"/>
                </a:lnTo>
                <a:lnTo>
                  <a:pt x="28575" y="257175"/>
                </a:lnTo>
                <a:close/>
              </a:path>
              <a:path w="85725" h="342900">
                <a:moveTo>
                  <a:pt x="57150" y="0"/>
                </a:moveTo>
                <a:lnTo>
                  <a:pt x="28575" y="0"/>
                </a:lnTo>
                <a:lnTo>
                  <a:pt x="28575" y="271525"/>
                </a:lnTo>
                <a:lnTo>
                  <a:pt x="57150" y="271525"/>
                </a:lnTo>
                <a:lnTo>
                  <a:pt x="57150" y="0"/>
                </a:lnTo>
                <a:close/>
              </a:path>
              <a:path w="85725" h="342900">
                <a:moveTo>
                  <a:pt x="85725" y="257175"/>
                </a:moveTo>
                <a:lnTo>
                  <a:pt x="57150" y="257175"/>
                </a:lnTo>
                <a:lnTo>
                  <a:pt x="57150" y="271525"/>
                </a:lnTo>
                <a:lnTo>
                  <a:pt x="78560" y="271525"/>
                </a:lnTo>
                <a:lnTo>
                  <a:pt x="85725" y="257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52976" y="5192648"/>
            <a:ext cx="457200" cy="457834"/>
          </a:xfrm>
          <a:custGeom>
            <a:avLst/>
            <a:gdLst/>
            <a:ahLst/>
            <a:cxnLst/>
            <a:rect l="l" t="t" r="r" b="b"/>
            <a:pathLst>
              <a:path w="457200" h="457835">
                <a:moveTo>
                  <a:pt x="228600" y="0"/>
                </a:moveTo>
                <a:lnTo>
                  <a:pt x="182496" y="4645"/>
                </a:lnTo>
                <a:lnTo>
                  <a:pt x="139571" y="17968"/>
                </a:lnTo>
                <a:lnTo>
                  <a:pt x="100738" y="39051"/>
                </a:lnTo>
                <a:lnTo>
                  <a:pt x="66913" y="66976"/>
                </a:lnTo>
                <a:lnTo>
                  <a:pt x="39011" y="100824"/>
                </a:lnTo>
                <a:lnTo>
                  <a:pt x="17948" y="139678"/>
                </a:lnTo>
                <a:lnTo>
                  <a:pt x="4639" y="182618"/>
                </a:lnTo>
                <a:lnTo>
                  <a:pt x="0" y="228726"/>
                </a:lnTo>
                <a:lnTo>
                  <a:pt x="4639" y="274791"/>
                </a:lnTo>
                <a:lnTo>
                  <a:pt x="17948" y="317692"/>
                </a:lnTo>
                <a:lnTo>
                  <a:pt x="39011" y="356513"/>
                </a:lnTo>
                <a:lnTo>
                  <a:pt x="66913" y="390334"/>
                </a:lnTo>
                <a:lnTo>
                  <a:pt x="100738" y="418238"/>
                </a:lnTo>
                <a:lnTo>
                  <a:pt x="139571" y="439306"/>
                </a:lnTo>
                <a:lnTo>
                  <a:pt x="182496" y="452621"/>
                </a:lnTo>
                <a:lnTo>
                  <a:pt x="228600" y="457263"/>
                </a:lnTo>
                <a:lnTo>
                  <a:pt x="274666" y="452621"/>
                </a:lnTo>
                <a:lnTo>
                  <a:pt x="317575" y="439306"/>
                </a:lnTo>
                <a:lnTo>
                  <a:pt x="356406" y="418238"/>
                </a:lnTo>
                <a:lnTo>
                  <a:pt x="390239" y="390334"/>
                </a:lnTo>
                <a:lnTo>
                  <a:pt x="418154" y="356513"/>
                </a:lnTo>
                <a:lnTo>
                  <a:pt x="439233" y="317692"/>
                </a:lnTo>
                <a:lnTo>
                  <a:pt x="452555" y="274791"/>
                </a:lnTo>
                <a:lnTo>
                  <a:pt x="457200" y="228726"/>
                </a:lnTo>
                <a:lnTo>
                  <a:pt x="452555" y="182618"/>
                </a:lnTo>
                <a:lnTo>
                  <a:pt x="439233" y="139678"/>
                </a:lnTo>
                <a:lnTo>
                  <a:pt x="418154" y="100824"/>
                </a:lnTo>
                <a:lnTo>
                  <a:pt x="390239" y="66976"/>
                </a:lnTo>
                <a:lnTo>
                  <a:pt x="356406" y="39051"/>
                </a:lnTo>
                <a:lnTo>
                  <a:pt x="317575" y="17968"/>
                </a:lnTo>
                <a:lnTo>
                  <a:pt x="274666" y="4645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52976" y="5192648"/>
            <a:ext cx="457200" cy="457834"/>
          </a:xfrm>
          <a:custGeom>
            <a:avLst/>
            <a:gdLst/>
            <a:ahLst/>
            <a:cxnLst/>
            <a:rect l="l" t="t" r="r" b="b"/>
            <a:pathLst>
              <a:path w="457200" h="457835">
                <a:moveTo>
                  <a:pt x="0" y="228726"/>
                </a:moveTo>
                <a:lnTo>
                  <a:pt x="4639" y="182618"/>
                </a:lnTo>
                <a:lnTo>
                  <a:pt x="17948" y="139678"/>
                </a:lnTo>
                <a:lnTo>
                  <a:pt x="39011" y="100824"/>
                </a:lnTo>
                <a:lnTo>
                  <a:pt x="66913" y="66976"/>
                </a:lnTo>
                <a:lnTo>
                  <a:pt x="100738" y="39051"/>
                </a:lnTo>
                <a:lnTo>
                  <a:pt x="139571" y="17968"/>
                </a:lnTo>
                <a:lnTo>
                  <a:pt x="182496" y="4645"/>
                </a:lnTo>
                <a:lnTo>
                  <a:pt x="228600" y="0"/>
                </a:lnTo>
                <a:lnTo>
                  <a:pt x="274666" y="4645"/>
                </a:lnTo>
                <a:lnTo>
                  <a:pt x="317575" y="17968"/>
                </a:lnTo>
                <a:lnTo>
                  <a:pt x="356406" y="39051"/>
                </a:lnTo>
                <a:lnTo>
                  <a:pt x="390239" y="66976"/>
                </a:lnTo>
                <a:lnTo>
                  <a:pt x="418154" y="100824"/>
                </a:lnTo>
                <a:lnTo>
                  <a:pt x="439233" y="139678"/>
                </a:lnTo>
                <a:lnTo>
                  <a:pt x="452555" y="182618"/>
                </a:lnTo>
                <a:lnTo>
                  <a:pt x="457200" y="228726"/>
                </a:lnTo>
                <a:lnTo>
                  <a:pt x="452555" y="274791"/>
                </a:lnTo>
                <a:lnTo>
                  <a:pt x="439233" y="317692"/>
                </a:lnTo>
                <a:lnTo>
                  <a:pt x="418154" y="356513"/>
                </a:lnTo>
                <a:lnTo>
                  <a:pt x="390239" y="390334"/>
                </a:lnTo>
                <a:lnTo>
                  <a:pt x="356406" y="418238"/>
                </a:lnTo>
                <a:lnTo>
                  <a:pt x="317575" y="439306"/>
                </a:lnTo>
                <a:lnTo>
                  <a:pt x="274666" y="452621"/>
                </a:lnTo>
                <a:lnTo>
                  <a:pt x="228600" y="457263"/>
                </a:lnTo>
                <a:lnTo>
                  <a:pt x="182496" y="452621"/>
                </a:lnTo>
                <a:lnTo>
                  <a:pt x="139571" y="439306"/>
                </a:lnTo>
                <a:lnTo>
                  <a:pt x="100738" y="418238"/>
                </a:lnTo>
                <a:lnTo>
                  <a:pt x="66913" y="390334"/>
                </a:lnTo>
                <a:lnTo>
                  <a:pt x="39011" y="356513"/>
                </a:lnTo>
                <a:lnTo>
                  <a:pt x="17948" y="317692"/>
                </a:lnTo>
                <a:lnTo>
                  <a:pt x="4639" y="274791"/>
                </a:lnTo>
                <a:lnTo>
                  <a:pt x="0" y="228726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19600" y="4821173"/>
            <a:ext cx="85725" cy="342900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28575" y="257175"/>
                </a:moveTo>
                <a:lnTo>
                  <a:pt x="0" y="257175"/>
                </a:lnTo>
                <a:lnTo>
                  <a:pt x="42925" y="342900"/>
                </a:lnTo>
                <a:lnTo>
                  <a:pt x="78560" y="271525"/>
                </a:lnTo>
                <a:lnTo>
                  <a:pt x="28575" y="271525"/>
                </a:lnTo>
                <a:lnTo>
                  <a:pt x="28575" y="257175"/>
                </a:lnTo>
                <a:close/>
              </a:path>
              <a:path w="85725" h="342900">
                <a:moveTo>
                  <a:pt x="57150" y="0"/>
                </a:moveTo>
                <a:lnTo>
                  <a:pt x="28575" y="0"/>
                </a:lnTo>
                <a:lnTo>
                  <a:pt x="28575" y="271525"/>
                </a:lnTo>
                <a:lnTo>
                  <a:pt x="57150" y="271525"/>
                </a:lnTo>
                <a:lnTo>
                  <a:pt x="57150" y="0"/>
                </a:lnTo>
                <a:close/>
              </a:path>
              <a:path w="85725" h="342900">
                <a:moveTo>
                  <a:pt x="85725" y="257175"/>
                </a:moveTo>
                <a:lnTo>
                  <a:pt x="57150" y="257175"/>
                </a:lnTo>
                <a:lnTo>
                  <a:pt x="57150" y="271525"/>
                </a:lnTo>
                <a:lnTo>
                  <a:pt x="78560" y="271525"/>
                </a:lnTo>
                <a:lnTo>
                  <a:pt x="85725" y="257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05098" y="5349875"/>
            <a:ext cx="1028700" cy="85725"/>
          </a:xfrm>
          <a:custGeom>
            <a:avLst/>
            <a:gdLst/>
            <a:ahLst/>
            <a:cxnLst/>
            <a:rect l="l" t="t" r="r" b="b"/>
            <a:pathLst>
              <a:path w="1028700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0" y="57150"/>
                </a:lnTo>
                <a:lnTo>
                  <a:pt x="7150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028700" h="85725">
                <a:moveTo>
                  <a:pt x="85725" y="28575"/>
                </a:moveTo>
                <a:lnTo>
                  <a:pt x="71500" y="28575"/>
                </a:lnTo>
                <a:lnTo>
                  <a:pt x="7150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028700" h="85725">
                <a:moveTo>
                  <a:pt x="1028700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028700" y="57150"/>
                </a:lnTo>
                <a:lnTo>
                  <a:pt x="102870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62300" y="3678173"/>
            <a:ext cx="85725" cy="1714500"/>
          </a:xfrm>
          <a:custGeom>
            <a:avLst/>
            <a:gdLst/>
            <a:ahLst/>
            <a:cxnLst/>
            <a:rect l="l" t="t" r="r" b="b"/>
            <a:pathLst>
              <a:path w="85725" h="1714500">
                <a:moveTo>
                  <a:pt x="57150" y="71500"/>
                </a:moveTo>
                <a:lnTo>
                  <a:pt x="28575" y="71500"/>
                </a:lnTo>
                <a:lnTo>
                  <a:pt x="28575" y="1714500"/>
                </a:lnTo>
                <a:lnTo>
                  <a:pt x="57150" y="1714500"/>
                </a:lnTo>
                <a:lnTo>
                  <a:pt x="57150" y="71500"/>
                </a:lnTo>
                <a:close/>
              </a:path>
              <a:path w="85725" h="171450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500"/>
                </a:lnTo>
                <a:lnTo>
                  <a:pt x="78623" y="71500"/>
                </a:lnTo>
                <a:lnTo>
                  <a:pt x="42925" y="0"/>
                </a:lnTo>
                <a:close/>
              </a:path>
              <a:path w="85725" h="1714500">
                <a:moveTo>
                  <a:pt x="78623" y="71500"/>
                </a:moveTo>
                <a:lnTo>
                  <a:pt x="57150" y="71500"/>
                </a:lnTo>
                <a:lnTo>
                  <a:pt x="57150" y="85725"/>
                </a:lnTo>
                <a:lnTo>
                  <a:pt x="85725" y="85725"/>
                </a:lnTo>
                <a:lnTo>
                  <a:pt x="78623" y="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05098" y="3635375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371475" y="0"/>
                </a:moveTo>
                <a:lnTo>
                  <a:pt x="371475" y="85725"/>
                </a:lnTo>
                <a:lnTo>
                  <a:pt x="428709" y="57150"/>
                </a:lnTo>
                <a:lnTo>
                  <a:pt x="385825" y="57150"/>
                </a:lnTo>
                <a:lnTo>
                  <a:pt x="385825" y="28575"/>
                </a:lnTo>
                <a:lnTo>
                  <a:pt x="428540" y="28575"/>
                </a:lnTo>
                <a:lnTo>
                  <a:pt x="371475" y="0"/>
                </a:lnTo>
                <a:close/>
              </a:path>
              <a:path w="457200" h="85725">
                <a:moveTo>
                  <a:pt x="3714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71475" y="57150"/>
                </a:lnTo>
                <a:lnTo>
                  <a:pt x="371475" y="28575"/>
                </a:lnTo>
                <a:close/>
              </a:path>
              <a:path w="457200" h="85725">
                <a:moveTo>
                  <a:pt x="428540" y="28575"/>
                </a:moveTo>
                <a:lnTo>
                  <a:pt x="385825" y="28575"/>
                </a:lnTo>
                <a:lnTo>
                  <a:pt x="385825" y="57150"/>
                </a:lnTo>
                <a:lnTo>
                  <a:pt x="428709" y="57150"/>
                </a:lnTo>
                <a:lnTo>
                  <a:pt x="457200" y="42925"/>
                </a:lnTo>
                <a:lnTo>
                  <a:pt x="42854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79998" y="2415285"/>
            <a:ext cx="2163445" cy="1085215"/>
          </a:xfrm>
          <a:custGeom>
            <a:avLst/>
            <a:gdLst/>
            <a:ahLst/>
            <a:cxnLst/>
            <a:rect l="l" t="t" r="r" b="b"/>
            <a:pathLst>
              <a:path w="2163445" h="1085214">
                <a:moveTo>
                  <a:pt x="51180" y="1017015"/>
                </a:moveTo>
                <a:lnTo>
                  <a:pt x="0" y="1085088"/>
                </a:lnTo>
                <a:lnTo>
                  <a:pt x="85216" y="1085214"/>
                </a:lnTo>
                <a:lnTo>
                  <a:pt x="73871" y="1062481"/>
                </a:lnTo>
                <a:lnTo>
                  <a:pt x="59689" y="1062481"/>
                </a:lnTo>
                <a:lnTo>
                  <a:pt x="53975" y="1051052"/>
                </a:lnTo>
                <a:lnTo>
                  <a:pt x="65334" y="1045376"/>
                </a:lnTo>
                <a:lnTo>
                  <a:pt x="51180" y="1017015"/>
                </a:lnTo>
                <a:close/>
              </a:path>
              <a:path w="2163445" h="1085214">
                <a:moveTo>
                  <a:pt x="65334" y="1045376"/>
                </a:moveTo>
                <a:lnTo>
                  <a:pt x="53975" y="1051052"/>
                </a:lnTo>
                <a:lnTo>
                  <a:pt x="59689" y="1062481"/>
                </a:lnTo>
                <a:lnTo>
                  <a:pt x="71041" y="1056810"/>
                </a:lnTo>
                <a:lnTo>
                  <a:pt x="65334" y="1045376"/>
                </a:lnTo>
                <a:close/>
              </a:path>
              <a:path w="2163445" h="1085214">
                <a:moveTo>
                  <a:pt x="71041" y="1056810"/>
                </a:moveTo>
                <a:lnTo>
                  <a:pt x="59689" y="1062481"/>
                </a:lnTo>
                <a:lnTo>
                  <a:pt x="73871" y="1062481"/>
                </a:lnTo>
                <a:lnTo>
                  <a:pt x="71041" y="1056810"/>
                </a:lnTo>
                <a:close/>
              </a:path>
              <a:path w="2163445" h="1085214">
                <a:moveTo>
                  <a:pt x="2157856" y="0"/>
                </a:moveTo>
                <a:lnTo>
                  <a:pt x="65334" y="1045376"/>
                </a:lnTo>
                <a:lnTo>
                  <a:pt x="71041" y="1056810"/>
                </a:lnTo>
                <a:lnTo>
                  <a:pt x="2163445" y="11302"/>
                </a:lnTo>
                <a:lnTo>
                  <a:pt x="21578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531734" y="2677540"/>
            <a:ext cx="1083310" cy="1291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Sa</a:t>
            </a:r>
            <a:r>
              <a:rPr dirty="0" sz="1400" spc="-20">
                <a:latin typeface="Arial"/>
                <a:cs typeface="Arial"/>
              </a:rPr>
              <a:t>y</a:t>
            </a:r>
            <a:r>
              <a:rPr dirty="0" sz="1400" spc="-10">
                <a:latin typeface="Arial"/>
                <a:cs typeface="Arial"/>
              </a:rPr>
              <a:t>ı</a:t>
            </a:r>
            <a:r>
              <a:rPr dirty="0" sz="1400">
                <a:latin typeface="Arial"/>
                <a:cs typeface="Arial"/>
              </a:rPr>
              <a:t>sı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bilinen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döngülerd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;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başlan</a:t>
            </a:r>
            <a:r>
              <a:rPr dirty="0" sz="1400" spc="-10">
                <a:latin typeface="Arial"/>
                <a:cs typeface="Arial"/>
              </a:rPr>
              <a:t>gı</a:t>
            </a:r>
            <a:r>
              <a:rPr dirty="0" sz="1400">
                <a:latin typeface="Arial"/>
                <a:cs typeface="Arial"/>
              </a:rPr>
              <a:t>ç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değeri,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son</a:t>
            </a:r>
            <a:r>
              <a:rPr dirty="0" sz="1400">
                <a:latin typeface="Arial"/>
                <a:cs typeface="Arial"/>
              </a:rPr>
              <a:t> değe</a:t>
            </a:r>
            <a:r>
              <a:rPr dirty="0" sz="1400" spc="-75">
                <a:latin typeface="Arial"/>
                <a:cs typeface="Arial"/>
              </a:rPr>
              <a:t>r</a:t>
            </a:r>
            <a:r>
              <a:rPr dirty="0" sz="1400">
                <a:latin typeface="Arial"/>
                <a:cs typeface="Arial"/>
              </a:rPr>
              <a:t>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art</a:t>
            </a:r>
            <a:r>
              <a:rPr dirty="0" sz="1400" spc="-10">
                <a:latin typeface="Arial"/>
                <a:cs typeface="Arial"/>
              </a:rPr>
              <a:t>ı</a:t>
            </a:r>
            <a:r>
              <a:rPr dirty="0" sz="1400">
                <a:latin typeface="Arial"/>
                <a:cs typeface="Arial"/>
              </a:rPr>
              <a:t>ş</a:t>
            </a:r>
            <a:r>
              <a:rPr dirty="0" sz="1400">
                <a:latin typeface="Arial"/>
                <a:cs typeface="Arial"/>
              </a:rPr>
              <a:t> sa</a:t>
            </a:r>
            <a:r>
              <a:rPr dirty="0" sz="1400" spc="-20">
                <a:latin typeface="Arial"/>
                <a:cs typeface="Arial"/>
              </a:rPr>
              <a:t>y</a:t>
            </a:r>
            <a:r>
              <a:rPr dirty="0" sz="1400" spc="-10">
                <a:latin typeface="Arial"/>
                <a:cs typeface="Arial"/>
              </a:rPr>
              <a:t>ı</a:t>
            </a:r>
            <a:r>
              <a:rPr dirty="0" sz="1400">
                <a:latin typeface="Arial"/>
                <a:cs typeface="Arial"/>
              </a:rPr>
              <a:t>sı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19700" y="5413121"/>
            <a:ext cx="2737485" cy="254635"/>
          </a:xfrm>
          <a:custGeom>
            <a:avLst/>
            <a:gdLst/>
            <a:ahLst/>
            <a:cxnLst/>
            <a:rect l="l" t="t" r="r" b="b"/>
            <a:pathLst>
              <a:path w="2737484" h="254635">
                <a:moveTo>
                  <a:pt x="76509" y="31613"/>
                </a:moveTo>
                <a:lnTo>
                  <a:pt x="75511" y="44314"/>
                </a:lnTo>
                <a:lnTo>
                  <a:pt x="2736342" y="254228"/>
                </a:lnTo>
                <a:lnTo>
                  <a:pt x="2737357" y="241579"/>
                </a:lnTo>
                <a:lnTo>
                  <a:pt x="76509" y="31613"/>
                </a:lnTo>
                <a:close/>
              </a:path>
              <a:path w="2737484" h="254635">
                <a:moveTo>
                  <a:pt x="78994" y="0"/>
                </a:moveTo>
                <a:lnTo>
                  <a:pt x="0" y="32003"/>
                </a:lnTo>
                <a:lnTo>
                  <a:pt x="73025" y="75945"/>
                </a:lnTo>
                <a:lnTo>
                  <a:pt x="75511" y="44314"/>
                </a:lnTo>
                <a:lnTo>
                  <a:pt x="62737" y="43306"/>
                </a:lnTo>
                <a:lnTo>
                  <a:pt x="63753" y="30606"/>
                </a:lnTo>
                <a:lnTo>
                  <a:pt x="76588" y="30606"/>
                </a:lnTo>
                <a:lnTo>
                  <a:pt x="78994" y="0"/>
                </a:lnTo>
                <a:close/>
              </a:path>
              <a:path w="2737484" h="254635">
                <a:moveTo>
                  <a:pt x="63753" y="30606"/>
                </a:moveTo>
                <a:lnTo>
                  <a:pt x="62737" y="43306"/>
                </a:lnTo>
                <a:lnTo>
                  <a:pt x="75511" y="44314"/>
                </a:lnTo>
                <a:lnTo>
                  <a:pt x="76509" y="31613"/>
                </a:lnTo>
                <a:lnTo>
                  <a:pt x="63753" y="30606"/>
                </a:lnTo>
                <a:close/>
              </a:path>
              <a:path w="2737484" h="254635">
                <a:moveTo>
                  <a:pt x="76588" y="30606"/>
                </a:moveTo>
                <a:lnTo>
                  <a:pt x="63753" y="30606"/>
                </a:lnTo>
                <a:lnTo>
                  <a:pt x="76509" y="31613"/>
                </a:lnTo>
                <a:lnTo>
                  <a:pt x="76588" y="30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133215" y="5301996"/>
            <a:ext cx="4670425" cy="1177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813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175635" marR="5080">
              <a:lnSpc>
                <a:spcPct val="100000"/>
              </a:lnSpc>
              <a:spcBef>
                <a:spcPts val="795"/>
              </a:spcBef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öngünün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çal</a:t>
            </a:r>
            <a:r>
              <a:rPr dirty="0" sz="1400" spc="-10">
                <a:latin typeface="Arial"/>
                <a:cs typeface="Arial"/>
              </a:rPr>
              <a:t>ı</a:t>
            </a:r>
            <a:r>
              <a:rPr dirty="0" sz="1400">
                <a:latin typeface="Arial"/>
                <a:cs typeface="Arial"/>
              </a:rPr>
              <a:t>şt</a:t>
            </a:r>
            <a:r>
              <a:rPr dirty="0" sz="1400" spc="-10">
                <a:latin typeface="Arial"/>
                <a:cs typeface="Arial"/>
              </a:rPr>
              <a:t>ı</a:t>
            </a:r>
            <a:r>
              <a:rPr dirty="0" sz="1400">
                <a:latin typeface="Arial"/>
                <a:cs typeface="Arial"/>
              </a:rPr>
              <a:t>ğı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bölüm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200" spc="-5">
                <a:latin typeface="Arial"/>
                <a:cs typeface="Arial"/>
              </a:rPr>
              <a:t>DUR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3916" rIns="0" bIns="0" rtlCol="0" vert="horz">
            <a:spAutoFit/>
          </a:bodyPr>
          <a:lstStyle/>
          <a:p>
            <a:pPr marL="958850">
              <a:lnSpc>
                <a:spcPct val="100000"/>
              </a:lnSpc>
            </a:pPr>
            <a:r>
              <a:rPr dirty="0" sz="2400" spc="-195" b="1">
                <a:solidFill>
                  <a:srgbClr val="04607A"/>
                </a:solidFill>
                <a:latin typeface="Verdana"/>
                <a:cs typeface="Verdana"/>
              </a:rPr>
              <a:t>bilgisayar</a:t>
            </a:r>
            <a:r>
              <a:rPr dirty="0" sz="2400" spc="-15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400" spc="-235" b="1">
                <a:solidFill>
                  <a:srgbClr val="04607A"/>
                </a:solidFill>
                <a:latin typeface="Verdana"/>
                <a:cs typeface="Verdana"/>
              </a:rPr>
              <a:t>yazılımının</a:t>
            </a:r>
            <a:r>
              <a:rPr dirty="0" sz="2400" spc="-175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400" spc="-270" b="1">
                <a:solidFill>
                  <a:srgbClr val="04607A"/>
                </a:solidFill>
                <a:latin typeface="Verdana"/>
                <a:cs typeface="Verdana"/>
              </a:rPr>
              <a:t>oluşturulması</a:t>
            </a:r>
            <a:r>
              <a:rPr dirty="0" sz="2400" spc="-165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400" spc="-200" b="1">
                <a:solidFill>
                  <a:srgbClr val="04607A"/>
                </a:solidFill>
                <a:latin typeface="Verdana"/>
                <a:cs typeface="Verdana"/>
              </a:rPr>
              <a:t>adımları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8867" y="2031365"/>
            <a:ext cx="6511925" cy="3703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7040" indent="-272415">
              <a:lnSpc>
                <a:spcPct val="100000"/>
              </a:lnSpc>
              <a:buClr>
                <a:srgbClr val="FF3300"/>
              </a:buClr>
              <a:buSzPct val="95000"/>
              <a:buFont typeface="Wingdings"/>
              <a:buChar char=""/>
              <a:tabLst>
                <a:tab pos="447675" algn="l"/>
              </a:tabLst>
            </a:pPr>
            <a:r>
              <a:rPr dirty="0" sz="2000" spc="-200" b="1">
                <a:latin typeface="Verdana"/>
                <a:cs typeface="Verdana"/>
              </a:rPr>
              <a:t>Problemin</a:t>
            </a:r>
            <a:r>
              <a:rPr dirty="0" sz="2000" spc="-160" b="1">
                <a:latin typeface="Verdana"/>
                <a:cs typeface="Verdana"/>
              </a:rPr>
              <a:t> </a:t>
            </a:r>
            <a:r>
              <a:rPr dirty="0" sz="2000" spc="-170" b="1">
                <a:latin typeface="Verdana"/>
                <a:cs typeface="Verdana"/>
              </a:rPr>
              <a:t>ta</a:t>
            </a:r>
            <a:r>
              <a:rPr dirty="0" sz="2000" spc="-225" b="1">
                <a:latin typeface="Verdana"/>
                <a:cs typeface="Verdana"/>
              </a:rPr>
              <a:t>n</a:t>
            </a:r>
            <a:r>
              <a:rPr dirty="0" sz="2000" spc="-215" b="1">
                <a:latin typeface="Verdana"/>
                <a:cs typeface="Verdana"/>
              </a:rPr>
              <a:t>ımı</a:t>
            </a:r>
            <a:endParaRPr sz="2000">
              <a:latin typeface="Verdana"/>
              <a:cs typeface="Verdana"/>
            </a:endParaRPr>
          </a:p>
          <a:p>
            <a:pPr marL="447040" indent="-27241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95000"/>
              <a:buFont typeface="Wingdings"/>
              <a:buChar char=""/>
              <a:tabLst>
                <a:tab pos="447675" algn="l"/>
              </a:tabLst>
            </a:pPr>
            <a:r>
              <a:rPr dirty="0" sz="2000" spc="-145" b="1">
                <a:latin typeface="Verdana"/>
                <a:cs typeface="Verdana"/>
              </a:rPr>
              <a:t>Çözüm</a:t>
            </a:r>
            <a:r>
              <a:rPr dirty="0" sz="2000" spc="-135" b="1">
                <a:latin typeface="Verdana"/>
                <a:cs typeface="Verdana"/>
              </a:rPr>
              <a:t> </a:t>
            </a:r>
            <a:r>
              <a:rPr dirty="0" sz="2000" spc="-200" b="1">
                <a:latin typeface="Verdana"/>
                <a:cs typeface="Verdana"/>
              </a:rPr>
              <a:t>yöntemin</a:t>
            </a:r>
            <a:r>
              <a:rPr dirty="0" sz="2000" spc="-125" b="1">
                <a:latin typeface="Verdana"/>
                <a:cs typeface="Verdana"/>
              </a:rPr>
              <a:t>i</a:t>
            </a:r>
            <a:r>
              <a:rPr dirty="0" sz="2000" spc="-225" b="1">
                <a:latin typeface="Verdana"/>
                <a:cs typeface="Verdana"/>
              </a:rPr>
              <a:t>n</a:t>
            </a:r>
            <a:r>
              <a:rPr dirty="0" sz="2000" spc="-160" b="1">
                <a:latin typeface="Verdana"/>
                <a:cs typeface="Verdana"/>
              </a:rPr>
              <a:t> </a:t>
            </a:r>
            <a:r>
              <a:rPr dirty="0" sz="2000" spc="-180" b="1">
                <a:latin typeface="Verdana"/>
                <a:cs typeface="Verdana"/>
              </a:rPr>
              <a:t>beli</a:t>
            </a:r>
            <a:r>
              <a:rPr dirty="0" sz="2000" spc="-185" b="1">
                <a:latin typeface="Verdana"/>
                <a:cs typeface="Verdana"/>
              </a:rPr>
              <a:t>r</a:t>
            </a:r>
            <a:r>
              <a:rPr dirty="0" sz="2000" spc="-180" b="1">
                <a:latin typeface="Verdana"/>
                <a:cs typeface="Verdana"/>
              </a:rPr>
              <a:t>lenmesi</a:t>
            </a:r>
            <a:endParaRPr sz="2000">
              <a:latin typeface="Verdana"/>
              <a:cs typeface="Verdana"/>
            </a:endParaRPr>
          </a:p>
          <a:p>
            <a:pPr marL="447040" indent="-27241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95000"/>
              <a:buFont typeface="Wingdings"/>
              <a:buChar char=""/>
              <a:tabLst>
                <a:tab pos="447675" algn="l"/>
              </a:tabLst>
            </a:pPr>
            <a:r>
              <a:rPr dirty="0" sz="2000" spc="-204" b="1">
                <a:latin typeface="Verdana"/>
                <a:cs typeface="Verdana"/>
              </a:rPr>
              <a:t>Progr</a:t>
            </a:r>
            <a:r>
              <a:rPr dirty="0" sz="2000" spc="-229" b="1">
                <a:latin typeface="Verdana"/>
                <a:cs typeface="Verdana"/>
              </a:rPr>
              <a:t>a</a:t>
            </a:r>
            <a:r>
              <a:rPr dirty="0" sz="2000" spc="-220" b="1">
                <a:latin typeface="Verdana"/>
                <a:cs typeface="Verdana"/>
              </a:rPr>
              <a:t>mın</a:t>
            </a:r>
            <a:r>
              <a:rPr dirty="0" sz="2000" spc="-135" b="1">
                <a:latin typeface="Verdana"/>
                <a:cs typeface="Verdana"/>
              </a:rPr>
              <a:t> </a:t>
            </a:r>
            <a:r>
              <a:rPr dirty="0" sz="2000" spc="-130" b="1">
                <a:latin typeface="Verdana"/>
                <a:cs typeface="Verdana"/>
              </a:rPr>
              <a:t>kodlanm</a:t>
            </a:r>
            <a:r>
              <a:rPr dirty="0" sz="2000" spc="-135" b="1">
                <a:latin typeface="Verdana"/>
                <a:cs typeface="Verdana"/>
              </a:rPr>
              <a:t>a</a:t>
            </a:r>
            <a:r>
              <a:rPr dirty="0" sz="2000" spc="-254" b="1">
                <a:latin typeface="Verdana"/>
                <a:cs typeface="Verdana"/>
              </a:rPr>
              <a:t>sı</a:t>
            </a:r>
            <a:endParaRPr sz="2000">
              <a:latin typeface="Verdana"/>
              <a:cs typeface="Verdana"/>
            </a:endParaRPr>
          </a:p>
          <a:p>
            <a:pPr marL="447040" indent="-27241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95000"/>
              <a:buFont typeface="Wingdings"/>
              <a:buChar char=""/>
              <a:tabLst>
                <a:tab pos="447675" algn="l"/>
              </a:tabLst>
            </a:pPr>
            <a:r>
              <a:rPr dirty="0" sz="2000" spc="-254" b="1">
                <a:latin typeface="Verdana"/>
                <a:cs typeface="Verdana"/>
              </a:rPr>
              <a:t>Prog</a:t>
            </a:r>
            <a:r>
              <a:rPr dirty="0" sz="2000" spc="-210" b="1">
                <a:latin typeface="Verdana"/>
                <a:cs typeface="Verdana"/>
              </a:rPr>
              <a:t>r</a:t>
            </a:r>
            <a:r>
              <a:rPr dirty="0" sz="2000" spc="-95" b="1">
                <a:latin typeface="Verdana"/>
                <a:cs typeface="Verdana"/>
              </a:rPr>
              <a:t>a</a:t>
            </a:r>
            <a:r>
              <a:rPr dirty="0" sz="2000" spc="-160" b="1">
                <a:latin typeface="Verdana"/>
                <a:cs typeface="Verdana"/>
              </a:rPr>
              <a:t>m</a:t>
            </a:r>
            <a:r>
              <a:rPr dirty="0" sz="2000" spc="-215" b="1">
                <a:latin typeface="Verdana"/>
                <a:cs typeface="Verdana"/>
              </a:rPr>
              <a:t>ın</a:t>
            </a:r>
            <a:r>
              <a:rPr dirty="0" sz="2000" spc="-140" b="1">
                <a:latin typeface="Verdana"/>
                <a:cs typeface="Verdana"/>
              </a:rPr>
              <a:t> </a:t>
            </a:r>
            <a:r>
              <a:rPr dirty="0" sz="2000" spc="-85" b="1">
                <a:latin typeface="Verdana"/>
                <a:cs typeface="Verdana"/>
              </a:rPr>
              <a:t>çal</a:t>
            </a:r>
            <a:r>
              <a:rPr dirty="0" sz="2000" spc="-65" b="1">
                <a:latin typeface="Verdana"/>
                <a:cs typeface="Verdana"/>
              </a:rPr>
              <a:t>ı</a:t>
            </a:r>
            <a:r>
              <a:rPr dirty="0" sz="2000" spc="-315" b="1">
                <a:latin typeface="Verdana"/>
                <a:cs typeface="Verdana"/>
              </a:rPr>
              <a:t>ş</a:t>
            </a:r>
            <a:r>
              <a:rPr dirty="0" sz="2000" spc="-280" b="1">
                <a:latin typeface="Verdana"/>
                <a:cs typeface="Verdana"/>
              </a:rPr>
              <a:t>ır</a:t>
            </a:r>
            <a:r>
              <a:rPr dirty="0" sz="2000" spc="-155" b="1">
                <a:latin typeface="Verdana"/>
                <a:cs typeface="Verdana"/>
              </a:rPr>
              <a:t> </a:t>
            </a:r>
            <a:r>
              <a:rPr dirty="0" sz="2000" spc="-150" b="1">
                <a:latin typeface="Verdana"/>
                <a:cs typeface="Verdana"/>
              </a:rPr>
              <a:t>d</a:t>
            </a:r>
            <a:r>
              <a:rPr dirty="0" sz="2000" spc="-160" b="1">
                <a:latin typeface="Verdana"/>
                <a:cs typeface="Verdana"/>
              </a:rPr>
              <a:t>u</a:t>
            </a:r>
            <a:r>
              <a:rPr dirty="0" sz="2000" spc="-365" b="1">
                <a:latin typeface="Verdana"/>
                <a:cs typeface="Verdana"/>
              </a:rPr>
              <a:t>r</a:t>
            </a:r>
            <a:r>
              <a:rPr dirty="0" sz="2000" spc="-155" b="1">
                <a:latin typeface="Verdana"/>
                <a:cs typeface="Verdana"/>
              </a:rPr>
              <a:t>uma</a:t>
            </a:r>
            <a:r>
              <a:rPr dirty="0" sz="2000" spc="-135" b="1">
                <a:latin typeface="Verdana"/>
                <a:cs typeface="Verdana"/>
              </a:rPr>
              <a:t> </a:t>
            </a:r>
            <a:r>
              <a:rPr dirty="0" sz="2000" spc="-200" b="1">
                <a:latin typeface="Verdana"/>
                <a:cs typeface="Verdana"/>
              </a:rPr>
              <a:t>geti</a:t>
            </a:r>
            <a:r>
              <a:rPr dirty="0" sz="2000" spc="-200" b="1">
                <a:latin typeface="Verdana"/>
                <a:cs typeface="Verdana"/>
              </a:rPr>
              <a:t>r</a:t>
            </a:r>
            <a:r>
              <a:rPr dirty="0" sz="2000" spc="-200" b="1">
                <a:latin typeface="Verdana"/>
                <a:cs typeface="Verdana"/>
              </a:rPr>
              <a:t>ilme</a:t>
            </a:r>
            <a:r>
              <a:rPr dirty="0" sz="2000" spc="-210" b="1">
                <a:latin typeface="Verdana"/>
                <a:cs typeface="Verdana"/>
              </a:rPr>
              <a:t>s</a:t>
            </a:r>
            <a:r>
              <a:rPr dirty="0" sz="2000" spc="-204" b="1">
                <a:latin typeface="Verdana"/>
                <a:cs typeface="Verdana"/>
              </a:rPr>
              <a:t>i</a:t>
            </a:r>
            <a:endParaRPr sz="2000">
              <a:latin typeface="Verdana"/>
              <a:cs typeface="Verdana"/>
            </a:endParaRPr>
          </a:p>
          <a:p>
            <a:pPr marL="447040" indent="-27241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95000"/>
              <a:buFont typeface="Wingdings"/>
              <a:buChar char=""/>
              <a:tabLst>
                <a:tab pos="447675" algn="l"/>
              </a:tabLst>
            </a:pPr>
            <a:r>
              <a:rPr dirty="0" sz="2000" spc="-140" b="1">
                <a:latin typeface="Verdana"/>
                <a:cs typeface="Verdana"/>
              </a:rPr>
              <a:t>Belgele</a:t>
            </a:r>
            <a:r>
              <a:rPr dirty="0" sz="2000" spc="-260" b="1">
                <a:latin typeface="Verdana"/>
                <a:cs typeface="Verdana"/>
              </a:rPr>
              <a:t>m</a:t>
            </a:r>
            <a:r>
              <a:rPr dirty="0" sz="2000" spc="-50" b="1">
                <a:latin typeface="Verdana"/>
                <a:cs typeface="Verdana"/>
              </a:rPr>
              <a:t>e</a:t>
            </a:r>
            <a:r>
              <a:rPr dirty="0" sz="2000" spc="-155" b="1">
                <a:latin typeface="Verdana"/>
                <a:cs typeface="Verdana"/>
              </a:rPr>
              <a:t> </a:t>
            </a:r>
            <a:r>
              <a:rPr dirty="0" sz="2000" spc="-114" b="1">
                <a:latin typeface="Verdana"/>
                <a:cs typeface="Verdana"/>
              </a:rPr>
              <a:t>ve</a:t>
            </a:r>
            <a:r>
              <a:rPr dirty="0" sz="2000" spc="-140" b="1">
                <a:latin typeface="Verdana"/>
                <a:cs typeface="Verdana"/>
              </a:rPr>
              <a:t> </a:t>
            </a:r>
            <a:r>
              <a:rPr dirty="0" sz="2000" spc="-175" b="1">
                <a:latin typeface="Verdana"/>
                <a:cs typeface="Verdana"/>
              </a:rPr>
              <a:t>gü</a:t>
            </a:r>
            <a:r>
              <a:rPr dirty="0" sz="2000" spc="-185" b="1">
                <a:latin typeface="Verdana"/>
                <a:cs typeface="Verdana"/>
              </a:rPr>
              <a:t>n</a:t>
            </a:r>
            <a:r>
              <a:rPr dirty="0" sz="2000" spc="-175" b="1">
                <a:latin typeface="Verdana"/>
                <a:cs typeface="Verdana"/>
              </a:rPr>
              <a:t>celleşti</a:t>
            </a:r>
            <a:r>
              <a:rPr dirty="0" sz="2000" spc="-185" b="1">
                <a:latin typeface="Verdana"/>
                <a:cs typeface="Verdana"/>
              </a:rPr>
              <a:t>r</a:t>
            </a:r>
            <a:r>
              <a:rPr dirty="0" sz="2000" spc="-140" b="1">
                <a:latin typeface="Verdana"/>
                <a:cs typeface="Verdana"/>
              </a:rPr>
              <a:t>me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80100"/>
              </a:lnSpc>
              <a:spcBef>
                <a:spcPts val="1340"/>
              </a:spcBef>
            </a:pPr>
            <a:r>
              <a:rPr dirty="0" sz="2000" spc="-114" b="1">
                <a:solidFill>
                  <a:srgbClr val="04607A"/>
                </a:solidFill>
                <a:latin typeface="Tahoma"/>
                <a:cs typeface="Tahoma"/>
              </a:rPr>
              <a:t>Bilgi</a:t>
            </a:r>
            <a:r>
              <a:rPr dirty="0" sz="2000" spc="-135" b="1">
                <a:solidFill>
                  <a:srgbClr val="04607A"/>
                </a:solidFill>
                <a:latin typeface="Tahoma"/>
                <a:cs typeface="Tahoma"/>
              </a:rPr>
              <a:t>s</a:t>
            </a:r>
            <a:r>
              <a:rPr dirty="0" sz="2000" b="1">
                <a:solidFill>
                  <a:srgbClr val="04607A"/>
                </a:solidFill>
                <a:latin typeface="Tahoma"/>
                <a:cs typeface="Tahoma"/>
              </a:rPr>
              <a:t>aya</a:t>
            </a:r>
            <a:r>
              <a:rPr dirty="0" sz="2000" spc="5" b="1">
                <a:solidFill>
                  <a:srgbClr val="04607A"/>
                </a:solidFill>
                <a:latin typeface="Tahoma"/>
                <a:cs typeface="Tahoma"/>
              </a:rPr>
              <a:t>r</a:t>
            </a:r>
            <a:r>
              <a:rPr dirty="0" sz="2000" spc="21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-254" b="1">
                <a:solidFill>
                  <a:srgbClr val="04607A"/>
                </a:solidFill>
                <a:latin typeface="Verdana"/>
                <a:cs typeface="Verdana"/>
              </a:rPr>
              <a:t>p</a:t>
            </a:r>
            <a:r>
              <a:rPr dirty="0" sz="2000" spc="-190" b="1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2000" spc="-195" b="1">
                <a:solidFill>
                  <a:srgbClr val="04607A"/>
                </a:solidFill>
                <a:latin typeface="Verdana"/>
                <a:cs typeface="Verdana"/>
              </a:rPr>
              <a:t>og</a:t>
            </a:r>
            <a:r>
              <a:rPr dirty="0" sz="2000" spc="-150" b="1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2000" spc="-125" b="1">
                <a:solidFill>
                  <a:srgbClr val="04607A"/>
                </a:solidFill>
                <a:latin typeface="Verdana"/>
                <a:cs typeface="Verdana"/>
              </a:rPr>
              <a:t>amlam</a:t>
            </a:r>
            <a:r>
              <a:rPr dirty="0" sz="2000" spc="-130" b="1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2000" spc="-254" b="1">
                <a:solidFill>
                  <a:srgbClr val="04607A"/>
                </a:solidFill>
                <a:latin typeface="Verdana"/>
                <a:cs typeface="Verdana"/>
              </a:rPr>
              <a:t>sı</a:t>
            </a:r>
            <a:r>
              <a:rPr dirty="0" sz="2000" spc="11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000" spc="-325" b="1">
                <a:solidFill>
                  <a:srgbClr val="04607A"/>
                </a:solidFill>
                <a:latin typeface="Verdana"/>
                <a:cs typeface="Verdana"/>
              </a:rPr>
              <a:t>s</a:t>
            </a:r>
            <a:r>
              <a:rPr dirty="0" sz="2000" spc="-200" b="1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2000" spc="-160" b="1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2000" spc="-220" b="1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2000" spc="-325" b="1">
                <a:solidFill>
                  <a:srgbClr val="04607A"/>
                </a:solidFill>
                <a:latin typeface="Verdana"/>
                <a:cs typeface="Verdana"/>
              </a:rPr>
              <a:t>s</a:t>
            </a:r>
            <a:r>
              <a:rPr dirty="0" sz="2000" spc="-200" b="1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2000" spc="-105" b="1">
                <a:solidFill>
                  <a:srgbClr val="04607A"/>
                </a:solidFill>
                <a:latin typeface="Verdana"/>
                <a:cs typeface="Verdana"/>
              </a:rPr>
              <a:t>nda</a:t>
            </a:r>
            <a:r>
              <a:rPr dirty="0" sz="2000" spc="11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000" spc="-70" b="1">
                <a:solidFill>
                  <a:srgbClr val="04607A"/>
                </a:solidFill>
                <a:latin typeface="Tahoma"/>
                <a:cs typeface="Tahoma"/>
              </a:rPr>
              <a:t>izle</a:t>
            </a:r>
            <a:r>
              <a:rPr dirty="0" sz="2000" spc="-114" b="1">
                <a:solidFill>
                  <a:srgbClr val="04607A"/>
                </a:solidFill>
                <a:latin typeface="Tahoma"/>
                <a:cs typeface="Tahoma"/>
              </a:rPr>
              <a:t>n</a:t>
            </a:r>
            <a:r>
              <a:rPr dirty="0" sz="2000" spc="-35" b="1">
                <a:solidFill>
                  <a:srgbClr val="04607A"/>
                </a:solidFill>
                <a:latin typeface="Tahoma"/>
                <a:cs typeface="Tahoma"/>
              </a:rPr>
              <a:t>ebi</a:t>
            </a:r>
            <a:r>
              <a:rPr dirty="0" sz="2000" spc="-35" b="1">
                <a:solidFill>
                  <a:srgbClr val="04607A"/>
                </a:solidFill>
                <a:latin typeface="Tahoma"/>
                <a:cs typeface="Tahoma"/>
              </a:rPr>
              <a:t>l</a:t>
            </a:r>
            <a:r>
              <a:rPr dirty="0" sz="2000" spc="75" b="1">
                <a:solidFill>
                  <a:srgbClr val="04607A"/>
                </a:solidFill>
                <a:latin typeface="Tahoma"/>
                <a:cs typeface="Tahoma"/>
              </a:rPr>
              <a:t>e</a:t>
            </a:r>
            <a:r>
              <a:rPr dirty="0" sz="2000" spc="210" b="1">
                <a:solidFill>
                  <a:srgbClr val="04607A"/>
                </a:solidFill>
                <a:latin typeface="Tahoma"/>
                <a:cs typeface="Tahoma"/>
              </a:rPr>
              <a:t>c</a:t>
            </a:r>
            <a:r>
              <a:rPr dirty="0" sz="2000" spc="75" b="1">
                <a:solidFill>
                  <a:srgbClr val="04607A"/>
                </a:solidFill>
                <a:latin typeface="Tahoma"/>
                <a:cs typeface="Tahoma"/>
              </a:rPr>
              <a:t>e</a:t>
            </a:r>
            <a:r>
              <a:rPr dirty="0" sz="2000" spc="-45" b="1">
                <a:solidFill>
                  <a:srgbClr val="04607A"/>
                </a:solidFill>
                <a:latin typeface="Tahoma"/>
                <a:cs typeface="Tahoma"/>
              </a:rPr>
              <a:t>k</a:t>
            </a:r>
            <a:r>
              <a:rPr dirty="0" sz="2000" spc="22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-105" b="1">
                <a:solidFill>
                  <a:srgbClr val="04607A"/>
                </a:solidFill>
                <a:latin typeface="Tahoma"/>
                <a:cs typeface="Tahoma"/>
              </a:rPr>
              <a:t>bir</a:t>
            </a:r>
            <a:r>
              <a:rPr dirty="0" sz="2000" spc="-7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90" b="1">
                <a:solidFill>
                  <a:srgbClr val="FF3300"/>
                </a:solidFill>
                <a:latin typeface="Verdana"/>
                <a:cs typeface="Verdana"/>
              </a:rPr>
              <a:t>ç</a:t>
            </a:r>
            <a:r>
              <a:rPr dirty="0" sz="2000" spc="-135" b="1">
                <a:solidFill>
                  <a:srgbClr val="FF3300"/>
                </a:solidFill>
                <a:latin typeface="Verdana"/>
                <a:cs typeface="Verdana"/>
              </a:rPr>
              <a:t>ok</a:t>
            </a:r>
            <a:r>
              <a:rPr dirty="0" sz="2000" spc="140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FF3300"/>
                </a:solidFill>
                <a:latin typeface="Tahoma"/>
                <a:cs typeface="Tahoma"/>
              </a:rPr>
              <a:t>y</a:t>
            </a:r>
            <a:r>
              <a:rPr dirty="0" sz="2000" spc="-55" b="1">
                <a:solidFill>
                  <a:srgbClr val="FF3300"/>
                </a:solidFill>
                <a:latin typeface="Tahoma"/>
                <a:cs typeface="Tahoma"/>
              </a:rPr>
              <a:t>o</a:t>
            </a:r>
            <a:r>
              <a:rPr dirty="0" sz="2000" spc="-25" b="1">
                <a:solidFill>
                  <a:srgbClr val="FF3300"/>
                </a:solidFill>
                <a:latin typeface="Tahoma"/>
                <a:cs typeface="Tahoma"/>
              </a:rPr>
              <a:t>l</a:t>
            </a:r>
            <a:r>
              <a:rPr dirty="0" sz="2000" spc="229" b="1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FF3300"/>
                </a:solidFill>
                <a:latin typeface="Tahoma"/>
                <a:cs typeface="Tahoma"/>
              </a:rPr>
              <a:t>v</a:t>
            </a:r>
            <a:r>
              <a:rPr dirty="0" sz="2000" spc="30" b="1">
                <a:solidFill>
                  <a:srgbClr val="FF3300"/>
                </a:solidFill>
                <a:latin typeface="Tahoma"/>
                <a:cs typeface="Tahoma"/>
              </a:rPr>
              <a:t>e</a:t>
            </a:r>
            <a:r>
              <a:rPr dirty="0" sz="2000" spc="225" b="1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dirty="0" sz="2000" spc="-210" b="1">
                <a:solidFill>
                  <a:srgbClr val="FF3300"/>
                </a:solidFill>
                <a:latin typeface="Verdana"/>
                <a:cs typeface="Verdana"/>
              </a:rPr>
              <a:t>yön</a:t>
            </a:r>
            <a:r>
              <a:rPr dirty="0" sz="2000" spc="-160" b="1">
                <a:solidFill>
                  <a:srgbClr val="FF3300"/>
                </a:solidFill>
                <a:latin typeface="Verdana"/>
                <a:cs typeface="Verdana"/>
              </a:rPr>
              <a:t>t</a:t>
            </a:r>
            <a:r>
              <a:rPr dirty="0" sz="2000" spc="-140" b="1">
                <a:solidFill>
                  <a:srgbClr val="FF3300"/>
                </a:solidFill>
                <a:latin typeface="Verdana"/>
                <a:cs typeface="Verdana"/>
              </a:rPr>
              <a:t>em</a:t>
            </a:r>
            <a:r>
              <a:rPr dirty="0" sz="2000" spc="130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000" spc="-200" b="1">
                <a:solidFill>
                  <a:srgbClr val="04607A"/>
                </a:solidFill>
                <a:latin typeface="Verdana"/>
                <a:cs typeface="Verdana"/>
              </a:rPr>
              <a:t>va</a:t>
            </a:r>
            <a:r>
              <a:rPr dirty="0" sz="2000" spc="-170" b="1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2000" spc="-215" b="1">
                <a:solidFill>
                  <a:srgbClr val="04607A"/>
                </a:solidFill>
                <a:latin typeface="Verdana"/>
                <a:cs typeface="Verdana"/>
              </a:rPr>
              <a:t>dı</a:t>
            </a:r>
            <a:r>
              <a:rPr dirty="0" sz="2000" spc="-215" b="1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2000" spc="-65" b="1">
                <a:solidFill>
                  <a:srgbClr val="04607A"/>
                </a:solidFill>
                <a:latin typeface="Tahoma"/>
                <a:cs typeface="Tahoma"/>
              </a:rPr>
              <a:t>.</a:t>
            </a:r>
            <a:r>
              <a:rPr dirty="0" sz="2000" spc="24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-105" b="1">
                <a:solidFill>
                  <a:srgbClr val="04607A"/>
                </a:solidFill>
                <a:latin typeface="Tahoma"/>
                <a:cs typeface="Tahoma"/>
              </a:rPr>
              <a:t>Bilg</a:t>
            </a:r>
            <a:r>
              <a:rPr dirty="0" sz="2000" spc="-100" b="1">
                <a:solidFill>
                  <a:srgbClr val="04607A"/>
                </a:solidFill>
                <a:latin typeface="Tahoma"/>
                <a:cs typeface="Tahoma"/>
              </a:rPr>
              <a:t>i</a:t>
            </a:r>
            <a:r>
              <a:rPr dirty="0" sz="2000" spc="-185" b="1">
                <a:solidFill>
                  <a:srgbClr val="04607A"/>
                </a:solidFill>
                <a:latin typeface="Tahoma"/>
                <a:cs typeface="Tahoma"/>
              </a:rPr>
              <a:t>s</a:t>
            </a:r>
            <a:r>
              <a:rPr dirty="0" sz="2000" spc="65" b="1">
                <a:solidFill>
                  <a:srgbClr val="04607A"/>
                </a:solidFill>
                <a:latin typeface="Tahoma"/>
                <a:cs typeface="Tahoma"/>
              </a:rPr>
              <a:t>a</a:t>
            </a:r>
            <a:r>
              <a:rPr dirty="0" sz="2000" spc="45" b="1">
                <a:solidFill>
                  <a:srgbClr val="04607A"/>
                </a:solidFill>
                <a:latin typeface="Tahoma"/>
                <a:cs typeface="Tahoma"/>
              </a:rPr>
              <a:t>y</a:t>
            </a:r>
            <a:r>
              <a:rPr dirty="0" sz="2000" spc="-65" b="1">
                <a:solidFill>
                  <a:srgbClr val="04607A"/>
                </a:solidFill>
                <a:latin typeface="Tahoma"/>
                <a:cs typeface="Tahoma"/>
              </a:rPr>
              <a:t>a</a:t>
            </a:r>
            <a:r>
              <a:rPr dirty="0" sz="2000" spc="-45" b="1">
                <a:solidFill>
                  <a:srgbClr val="04607A"/>
                </a:solidFill>
                <a:latin typeface="Tahoma"/>
                <a:cs typeface="Tahoma"/>
              </a:rPr>
              <a:t>r</a:t>
            </a:r>
            <a:r>
              <a:rPr dirty="0" sz="2000" spc="229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-250" b="1">
                <a:solidFill>
                  <a:srgbClr val="04607A"/>
                </a:solidFill>
                <a:latin typeface="Verdana"/>
                <a:cs typeface="Verdana"/>
              </a:rPr>
              <a:t>p</a:t>
            </a:r>
            <a:r>
              <a:rPr dirty="0" sz="2000" spc="-190" b="1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2000" spc="-190" b="1">
                <a:solidFill>
                  <a:srgbClr val="04607A"/>
                </a:solidFill>
                <a:latin typeface="Verdana"/>
                <a:cs typeface="Verdana"/>
              </a:rPr>
              <a:t>og</a:t>
            </a:r>
            <a:r>
              <a:rPr dirty="0" sz="2000" spc="-150" b="1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2000" spc="-95" b="1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2000" spc="-160" b="1">
                <a:solidFill>
                  <a:srgbClr val="04607A"/>
                </a:solidFill>
                <a:latin typeface="Verdana"/>
                <a:cs typeface="Verdana"/>
              </a:rPr>
              <a:t>m</a:t>
            </a:r>
            <a:r>
              <a:rPr dirty="0" sz="2000" spc="-125" b="1">
                <a:solidFill>
                  <a:srgbClr val="04607A"/>
                </a:solidFill>
                <a:latin typeface="Verdana"/>
                <a:cs typeface="Verdana"/>
              </a:rPr>
              <a:t>cı</a:t>
            </a:r>
            <a:r>
              <a:rPr dirty="0" sz="2000" spc="-175" b="1">
                <a:solidFill>
                  <a:srgbClr val="04607A"/>
                </a:solidFill>
                <a:latin typeface="Verdana"/>
                <a:cs typeface="Verdana"/>
              </a:rPr>
              <a:t>s</a:t>
            </a:r>
            <a:r>
              <a:rPr dirty="0" sz="2000" spc="-240" b="1">
                <a:solidFill>
                  <a:srgbClr val="04607A"/>
                </a:solidFill>
                <a:latin typeface="Verdana"/>
                <a:cs typeface="Verdana"/>
              </a:rPr>
              <a:t>ın</a:t>
            </a:r>
            <a:r>
              <a:rPr dirty="0" sz="2000" spc="-165" b="1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2000" spc="-225" b="1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dirty="0" sz="2000" spc="-11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000" spc="-105" b="1">
                <a:solidFill>
                  <a:srgbClr val="04607A"/>
                </a:solidFill>
                <a:latin typeface="Tahoma"/>
                <a:cs typeface="Tahoma"/>
              </a:rPr>
              <a:t>p</a:t>
            </a:r>
            <a:r>
              <a:rPr dirty="0" sz="2000" spc="-80" b="1">
                <a:solidFill>
                  <a:srgbClr val="04607A"/>
                </a:solidFill>
                <a:latin typeface="Tahoma"/>
                <a:cs typeface="Tahoma"/>
              </a:rPr>
              <a:t>r</a:t>
            </a:r>
            <a:r>
              <a:rPr dirty="0" sz="2000" spc="10" b="1">
                <a:solidFill>
                  <a:srgbClr val="04607A"/>
                </a:solidFill>
                <a:latin typeface="Tahoma"/>
                <a:cs typeface="Tahoma"/>
              </a:rPr>
              <a:t>obl</a:t>
            </a:r>
            <a:r>
              <a:rPr dirty="0" sz="2000" spc="5" b="1">
                <a:solidFill>
                  <a:srgbClr val="04607A"/>
                </a:solidFill>
                <a:latin typeface="Tahoma"/>
                <a:cs typeface="Tahoma"/>
              </a:rPr>
              <a:t>e</a:t>
            </a:r>
            <a:r>
              <a:rPr dirty="0" sz="2000" spc="35" b="1">
                <a:solidFill>
                  <a:srgbClr val="04607A"/>
                </a:solidFill>
                <a:latin typeface="Tahoma"/>
                <a:cs typeface="Tahoma"/>
              </a:rPr>
              <a:t>me</a:t>
            </a:r>
            <a:r>
              <a:rPr dirty="0" sz="200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15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-220" b="1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dirty="0" sz="2000" spc="-204" b="1">
                <a:solidFill>
                  <a:srgbClr val="04607A"/>
                </a:solidFill>
                <a:latin typeface="Verdana"/>
                <a:cs typeface="Verdana"/>
              </a:rPr>
              <a:t>l</a:t>
            </a:r>
            <a:r>
              <a:rPr dirty="0" sz="2000" spc="-220" b="1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dirty="0" sz="2000" spc="-229" b="1">
                <a:solidFill>
                  <a:srgbClr val="04607A"/>
                </a:solidFill>
                <a:latin typeface="Verdana"/>
                <a:cs typeface="Verdana"/>
              </a:rPr>
              <a:t>şkin</a:t>
            </a:r>
            <a:r>
              <a:rPr dirty="0" sz="200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000" spc="-19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000" spc="95" b="1">
                <a:solidFill>
                  <a:srgbClr val="04607A"/>
                </a:solidFill>
                <a:latin typeface="Verdana"/>
                <a:cs typeface="Verdana"/>
              </a:rPr>
              <a:t>ç</a:t>
            </a:r>
            <a:r>
              <a:rPr dirty="0" sz="2000" spc="-180" b="1">
                <a:solidFill>
                  <a:srgbClr val="04607A"/>
                </a:solidFill>
                <a:latin typeface="Verdana"/>
                <a:cs typeface="Verdana"/>
              </a:rPr>
              <a:t>özü</a:t>
            </a:r>
            <a:r>
              <a:rPr dirty="0" sz="2000" spc="-295" b="1">
                <a:solidFill>
                  <a:srgbClr val="04607A"/>
                </a:solidFill>
                <a:latin typeface="Verdana"/>
                <a:cs typeface="Verdana"/>
              </a:rPr>
              <a:t>m</a:t>
            </a:r>
            <a:r>
              <a:rPr dirty="0" sz="2000" spc="-225" b="1">
                <a:solidFill>
                  <a:srgbClr val="04607A"/>
                </a:solidFill>
                <a:latin typeface="Verdana"/>
                <a:cs typeface="Verdana"/>
              </a:rPr>
              <a:t>ü</a:t>
            </a:r>
            <a:r>
              <a:rPr dirty="0" sz="200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000" spc="-17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000" spc="-75" b="1">
                <a:solidFill>
                  <a:srgbClr val="04607A"/>
                </a:solidFill>
                <a:latin typeface="Tahoma"/>
                <a:cs typeface="Tahoma"/>
              </a:rPr>
              <a:t>ort</a:t>
            </a:r>
            <a:r>
              <a:rPr dirty="0" sz="2000" spc="-95" b="1">
                <a:solidFill>
                  <a:srgbClr val="04607A"/>
                </a:solidFill>
                <a:latin typeface="Tahoma"/>
                <a:cs typeface="Tahoma"/>
              </a:rPr>
              <a:t>a</a:t>
            </a:r>
            <a:r>
              <a:rPr dirty="0" sz="2000" spc="60" b="1">
                <a:solidFill>
                  <a:srgbClr val="04607A"/>
                </a:solidFill>
                <a:latin typeface="Tahoma"/>
                <a:cs typeface="Tahoma"/>
              </a:rPr>
              <a:t>y</a:t>
            </a:r>
            <a:r>
              <a:rPr dirty="0" sz="2000" spc="65" b="1">
                <a:solidFill>
                  <a:srgbClr val="04607A"/>
                </a:solidFill>
                <a:latin typeface="Tahoma"/>
                <a:cs typeface="Tahoma"/>
              </a:rPr>
              <a:t>a</a:t>
            </a:r>
            <a:r>
              <a:rPr dirty="0" sz="200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15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-65" b="1">
                <a:solidFill>
                  <a:srgbClr val="04607A"/>
                </a:solidFill>
                <a:latin typeface="Verdana"/>
                <a:cs typeface="Verdana"/>
              </a:rPr>
              <a:t>ç</a:t>
            </a:r>
            <a:r>
              <a:rPr dirty="0" sz="2000" spc="-55" b="1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2000" spc="-200" b="1">
                <a:solidFill>
                  <a:srgbClr val="04607A"/>
                </a:solidFill>
                <a:latin typeface="Verdana"/>
                <a:cs typeface="Verdana"/>
              </a:rPr>
              <a:t>ka</a:t>
            </a:r>
            <a:r>
              <a:rPr dirty="0" sz="2000" spc="-160" b="1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2000" spc="-120" b="1">
                <a:solidFill>
                  <a:srgbClr val="04607A"/>
                </a:solidFill>
                <a:latin typeface="Verdana"/>
                <a:cs typeface="Verdana"/>
              </a:rPr>
              <a:t>ab</a:t>
            </a:r>
            <a:r>
              <a:rPr dirty="0" sz="2000" spc="-70" b="1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dirty="0" sz="2000" spc="-204" b="1">
                <a:solidFill>
                  <a:srgbClr val="04607A"/>
                </a:solidFill>
                <a:latin typeface="Verdana"/>
                <a:cs typeface="Verdana"/>
              </a:rPr>
              <a:t>lme</a:t>
            </a:r>
            <a:r>
              <a:rPr dirty="0" sz="2000" spc="-200" b="1">
                <a:solidFill>
                  <a:srgbClr val="04607A"/>
                </a:solidFill>
                <a:latin typeface="Verdana"/>
                <a:cs typeface="Verdana"/>
              </a:rPr>
              <a:t>s</a:t>
            </a:r>
            <a:r>
              <a:rPr dirty="0" sz="2000" spc="-204" b="1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dirty="0" sz="200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000" spc="-18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000" spc="-220" b="1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dirty="0" sz="2000" spc="-110" b="1">
                <a:solidFill>
                  <a:srgbClr val="04607A"/>
                </a:solidFill>
                <a:latin typeface="Verdana"/>
                <a:cs typeface="Verdana"/>
              </a:rPr>
              <a:t>çin</a:t>
            </a:r>
            <a:r>
              <a:rPr dirty="0" sz="2000" spc="-7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000" spc="-105" b="1">
                <a:solidFill>
                  <a:srgbClr val="04607A"/>
                </a:solidFill>
                <a:latin typeface="Tahoma"/>
                <a:cs typeface="Tahoma"/>
              </a:rPr>
              <a:t>p</a:t>
            </a:r>
            <a:r>
              <a:rPr dirty="0" sz="2000" spc="-80" b="1">
                <a:solidFill>
                  <a:srgbClr val="04607A"/>
                </a:solidFill>
                <a:latin typeface="Tahoma"/>
                <a:cs typeface="Tahoma"/>
              </a:rPr>
              <a:t>r</a:t>
            </a:r>
            <a:r>
              <a:rPr dirty="0" sz="2000" spc="10" b="1">
                <a:solidFill>
                  <a:srgbClr val="04607A"/>
                </a:solidFill>
                <a:latin typeface="Tahoma"/>
                <a:cs typeface="Tahoma"/>
              </a:rPr>
              <a:t>obl</a:t>
            </a:r>
            <a:r>
              <a:rPr dirty="0" sz="2000" spc="5" b="1">
                <a:solidFill>
                  <a:srgbClr val="04607A"/>
                </a:solidFill>
                <a:latin typeface="Tahoma"/>
                <a:cs typeface="Tahoma"/>
              </a:rPr>
              <a:t>e</a:t>
            </a:r>
            <a:r>
              <a:rPr dirty="0" sz="2000" spc="-25" b="1">
                <a:solidFill>
                  <a:srgbClr val="04607A"/>
                </a:solidFill>
                <a:latin typeface="Tahoma"/>
                <a:cs typeface="Tahoma"/>
              </a:rPr>
              <a:t>m</a:t>
            </a:r>
            <a:r>
              <a:rPr dirty="0" sz="200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17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4607A"/>
                </a:solidFill>
                <a:latin typeface="Verdana"/>
                <a:cs typeface="Verdana"/>
              </a:rPr>
              <a:t>ç</a:t>
            </a:r>
            <a:r>
              <a:rPr dirty="0" sz="2000" spc="-5" b="1">
                <a:solidFill>
                  <a:srgbClr val="04607A"/>
                </a:solidFill>
                <a:latin typeface="Verdana"/>
                <a:cs typeface="Verdana"/>
              </a:rPr>
              <a:t>ö</a:t>
            </a:r>
            <a:r>
              <a:rPr dirty="0" sz="2000" spc="-240" b="1">
                <a:solidFill>
                  <a:srgbClr val="04607A"/>
                </a:solidFill>
                <a:latin typeface="Verdana"/>
                <a:cs typeface="Verdana"/>
              </a:rPr>
              <a:t>zümü</a:t>
            </a:r>
            <a:r>
              <a:rPr dirty="0" sz="200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000" spc="-15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000" spc="-140" b="1">
                <a:solidFill>
                  <a:srgbClr val="04607A"/>
                </a:solidFill>
                <a:latin typeface="Tahoma"/>
                <a:cs typeface="Tahoma"/>
              </a:rPr>
              <a:t>i</a:t>
            </a:r>
            <a:r>
              <a:rPr dirty="0" sz="2000" spc="-15" b="1">
                <a:solidFill>
                  <a:srgbClr val="04607A"/>
                </a:solidFill>
                <a:latin typeface="Tahoma"/>
                <a:cs typeface="Tahoma"/>
              </a:rPr>
              <a:t>le</a:t>
            </a:r>
            <a:r>
              <a:rPr dirty="0" sz="200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17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-125" b="1">
                <a:solidFill>
                  <a:srgbClr val="04607A"/>
                </a:solidFill>
                <a:latin typeface="Tahoma"/>
                <a:cs typeface="Tahoma"/>
              </a:rPr>
              <a:t>i</a:t>
            </a:r>
            <a:r>
              <a:rPr dirty="0" sz="2000" spc="-140" b="1">
                <a:solidFill>
                  <a:srgbClr val="04607A"/>
                </a:solidFill>
                <a:latin typeface="Tahoma"/>
                <a:cs typeface="Tahoma"/>
              </a:rPr>
              <a:t>l</a:t>
            </a:r>
            <a:r>
              <a:rPr dirty="0" sz="2000" spc="-90" b="1">
                <a:solidFill>
                  <a:srgbClr val="04607A"/>
                </a:solidFill>
                <a:latin typeface="Tahoma"/>
                <a:cs typeface="Tahoma"/>
              </a:rPr>
              <a:t>gil</a:t>
            </a:r>
            <a:r>
              <a:rPr dirty="0" sz="2000" spc="-65" b="1">
                <a:solidFill>
                  <a:srgbClr val="04607A"/>
                </a:solidFill>
                <a:latin typeface="Tahoma"/>
                <a:cs typeface="Tahoma"/>
              </a:rPr>
              <a:t>i</a:t>
            </a:r>
            <a:r>
              <a:rPr dirty="0" sz="200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18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-35" b="1">
                <a:solidFill>
                  <a:srgbClr val="04607A"/>
                </a:solidFill>
                <a:latin typeface="Tahoma"/>
                <a:cs typeface="Tahoma"/>
              </a:rPr>
              <a:t>bil</a:t>
            </a:r>
            <a:r>
              <a:rPr dirty="0" sz="2000" spc="-55" b="1">
                <a:solidFill>
                  <a:srgbClr val="04607A"/>
                </a:solidFill>
                <a:latin typeface="Tahoma"/>
                <a:cs typeface="Tahoma"/>
              </a:rPr>
              <a:t>g</a:t>
            </a:r>
            <a:r>
              <a:rPr dirty="0" sz="2000" spc="-140" b="1">
                <a:solidFill>
                  <a:srgbClr val="04607A"/>
                </a:solidFill>
                <a:latin typeface="Tahoma"/>
                <a:cs typeface="Tahoma"/>
              </a:rPr>
              <a:t>il</a:t>
            </a:r>
            <a:r>
              <a:rPr dirty="0" sz="2000" spc="-105" b="1">
                <a:solidFill>
                  <a:srgbClr val="04607A"/>
                </a:solidFill>
                <a:latin typeface="Tahoma"/>
                <a:cs typeface="Tahoma"/>
              </a:rPr>
              <a:t>er</a:t>
            </a:r>
            <a:r>
              <a:rPr dirty="0" sz="2000" spc="-60" b="1">
                <a:solidFill>
                  <a:srgbClr val="04607A"/>
                </a:solidFill>
                <a:latin typeface="Tahoma"/>
                <a:cs typeface="Tahoma"/>
              </a:rPr>
              <a:t>i</a:t>
            </a:r>
            <a:r>
              <a:rPr dirty="0" sz="200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165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-45" b="1">
                <a:solidFill>
                  <a:srgbClr val="04607A"/>
                </a:solidFill>
                <a:latin typeface="Tahoma"/>
                <a:cs typeface="Tahoma"/>
              </a:rPr>
              <a:t>bil</a:t>
            </a:r>
            <a:r>
              <a:rPr dirty="0" sz="2000" spc="-110" b="1">
                <a:solidFill>
                  <a:srgbClr val="04607A"/>
                </a:solidFill>
                <a:latin typeface="Tahoma"/>
                <a:cs typeface="Tahoma"/>
              </a:rPr>
              <a:t>m</a:t>
            </a:r>
            <a:r>
              <a:rPr dirty="0" sz="2000" spc="-35" b="1">
                <a:solidFill>
                  <a:srgbClr val="04607A"/>
                </a:solidFill>
                <a:latin typeface="Tahoma"/>
                <a:cs typeface="Tahoma"/>
              </a:rPr>
              <a:t>e</a:t>
            </a:r>
            <a:r>
              <a:rPr dirty="0" sz="2000" spc="-45" b="1">
                <a:solidFill>
                  <a:srgbClr val="04607A"/>
                </a:solidFill>
                <a:latin typeface="Tahoma"/>
                <a:cs typeface="Tahoma"/>
              </a:rPr>
              <a:t>s</a:t>
            </a:r>
            <a:r>
              <a:rPr dirty="0" sz="2000" spc="-125" b="1">
                <a:solidFill>
                  <a:srgbClr val="04607A"/>
                </a:solidFill>
                <a:latin typeface="Tahoma"/>
                <a:cs typeface="Tahoma"/>
              </a:rPr>
              <a:t>i</a:t>
            </a:r>
            <a:r>
              <a:rPr dirty="0" sz="200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185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75" b="1">
                <a:solidFill>
                  <a:srgbClr val="04607A"/>
                </a:solidFill>
                <a:latin typeface="Tahoma"/>
                <a:cs typeface="Tahoma"/>
              </a:rPr>
              <a:t>g</a:t>
            </a:r>
            <a:r>
              <a:rPr dirty="0" sz="2000" spc="60" b="1">
                <a:solidFill>
                  <a:srgbClr val="04607A"/>
                </a:solidFill>
                <a:latin typeface="Tahoma"/>
                <a:cs typeface="Tahoma"/>
              </a:rPr>
              <a:t>e</a:t>
            </a:r>
            <a:r>
              <a:rPr dirty="0" sz="2000" spc="-110" b="1">
                <a:solidFill>
                  <a:srgbClr val="04607A"/>
                </a:solidFill>
                <a:latin typeface="Tahoma"/>
                <a:cs typeface="Tahoma"/>
              </a:rPr>
              <a:t>reki</a:t>
            </a:r>
            <a:r>
              <a:rPr dirty="0" sz="2000" spc="-125" b="1">
                <a:solidFill>
                  <a:srgbClr val="04607A"/>
                </a:solidFill>
                <a:latin typeface="Tahoma"/>
                <a:cs typeface="Tahoma"/>
              </a:rPr>
              <a:t>r</a:t>
            </a:r>
            <a:r>
              <a:rPr dirty="0" sz="2000" spc="-70" b="1">
                <a:solidFill>
                  <a:srgbClr val="04607A"/>
                </a:solidFill>
                <a:latin typeface="Tahoma"/>
                <a:cs typeface="Tahoma"/>
              </a:rPr>
              <a:t>.</a:t>
            </a:r>
            <a:r>
              <a:rPr dirty="0" sz="2000" spc="-65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-114" b="1">
                <a:solidFill>
                  <a:srgbClr val="04607A"/>
                </a:solidFill>
                <a:latin typeface="Tahoma"/>
                <a:cs typeface="Tahoma"/>
              </a:rPr>
              <a:t>Bilgi</a:t>
            </a:r>
            <a:r>
              <a:rPr dirty="0" sz="2000" spc="-135" b="1">
                <a:solidFill>
                  <a:srgbClr val="04607A"/>
                </a:solidFill>
                <a:latin typeface="Tahoma"/>
                <a:cs typeface="Tahoma"/>
              </a:rPr>
              <a:t>s</a:t>
            </a:r>
            <a:r>
              <a:rPr dirty="0" sz="2000" b="1">
                <a:solidFill>
                  <a:srgbClr val="04607A"/>
                </a:solidFill>
                <a:latin typeface="Tahoma"/>
                <a:cs typeface="Tahoma"/>
              </a:rPr>
              <a:t>aya</a:t>
            </a:r>
            <a:r>
              <a:rPr dirty="0" sz="2000" spc="5" b="1">
                <a:solidFill>
                  <a:srgbClr val="04607A"/>
                </a:solidFill>
                <a:latin typeface="Tahoma"/>
                <a:cs typeface="Tahoma"/>
              </a:rPr>
              <a:t>r</a:t>
            </a:r>
            <a:r>
              <a:rPr dirty="0" sz="2000" b="1">
                <a:solidFill>
                  <a:srgbClr val="04607A"/>
                </a:solidFill>
                <a:latin typeface="Tahoma"/>
                <a:cs typeface="Tahoma"/>
              </a:rPr>
              <a:t>  </a:t>
            </a:r>
            <a:r>
              <a:rPr dirty="0" sz="2000" spc="-18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-254" b="1">
                <a:solidFill>
                  <a:srgbClr val="04607A"/>
                </a:solidFill>
                <a:latin typeface="Verdana"/>
                <a:cs typeface="Verdana"/>
              </a:rPr>
              <a:t>p</a:t>
            </a:r>
            <a:r>
              <a:rPr dirty="0" sz="2000" spc="-190" b="1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2000" spc="-195" b="1">
                <a:solidFill>
                  <a:srgbClr val="04607A"/>
                </a:solidFill>
                <a:latin typeface="Verdana"/>
                <a:cs typeface="Verdana"/>
              </a:rPr>
              <a:t>og</a:t>
            </a:r>
            <a:r>
              <a:rPr dirty="0" sz="2000" spc="-150" b="1">
                <a:solidFill>
                  <a:srgbClr val="04607A"/>
                </a:solidFill>
                <a:latin typeface="Verdana"/>
                <a:cs typeface="Verdana"/>
              </a:rPr>
              <a:t>r</a:t>
            </a:r>
            <a:r>
              <a:rPr dirty="0" sz="2000" spc="-125" b="1">
                <a:solidFill>
                  <a:srgbClr val="04607A"/>
                </a:solidFill>
                <a:latin typeface="Verdana"/>
                <a:cs typeface="Verdana"/>
              </a:rPr>
              <a:t>amlam</a:t>
            </a:r>
            <a:r>
              <a:rPr dirty="0" sz="2000" spc="-130" b="1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dirty="0" sz="2000" spc="-325" b="1">
                <a:solidFill>
                  <a:srgbClr val="04607A"/>
                </a:solidFill>
                <a:latin typeface="Verdana"/>
                <a:cs typeface="Verdana"/>
              </a:rPr>
              <a:t>s</a:t>
            </a:r>
            <a:r>
              <a:rPr dirty="0" sz="2000" spc="-200" b="1">
                <a:solidFill>
                  <a:srgbClr val="04607A"/>
                </a:solidFill>
                <a:latin typeface="Verdana"/>
                <a:cs typeface="Verdana"/>
              </a:rPr>
              <a:t>ı</a:t>
            </a:r>
            <a:r>
              <a:rPr dirty="0" sz="2000" spc="-105" b="1">
                <a:solidFill>
                  <a:srgbClr val="04607A"/>
                </a:solidFill>
                <a:latin typeface="Verdana"/>
                <a:cs typeface="Verdana"/>
              </a:rPr>
              <a:t>nda</a:t>
            </a:r>
            <a:r>
              <a:rPr dirty="0" sz="200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000" spc="204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000" spc="35" b="1">
                <a:solidFill>
                  <a:srgbClr val="04607A"/>
                </a:solidFill>
                <a:latin typeface="Tahoma"/>
                <a:cs typeface="Tahoma"/>
              </a:rPr>
              <a:t>gen</a:t>
            </a:r>
            <a:r>
              <a:rPr dirty="0" sz="2000" spc="25" b="1">
                <a:solidFill>
                  <a:srgbClr val="04607A"/>
                </a:solidFill>
                <a:latin typeface="Tahoma"/>
                <a:cs typeface="Tahoma"/>
              </a:rPr>
              <a:t>e</a:t>
            </a:r>
            <a:r>
              <a:rPr dirty="0" sz="2000" spc="-125" b="1">
                <a:solidFill>
                  <a:srgbClr val="04607A"/>
                </a:solidFill>
                <a:latin typeface="Tahoma"/>
                <a:cs typeface="Tahoma"/>
              </a:rPr>
              <a:t>l</a:t>
            </a:r>
            <a:r>
              <a:rPr dirty="0" sz="2000" b="1">
                <a:solidFill>
                  <a:srgbClr val="04607A"/>
                </a:solidFill>
                <a:latin typeface="Tahoma"/>
                <a:cs typeface="Tahoma"/>
              </a:rPr>
              <a:t>  </a:t>
            </a:r>
            <a:r>
              <a:rPr dirty="0" sz="2000" spc="-175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30" b="1">
                <a:solidFill>
                  <a:srgbClr val="04607A"/>
                </a:solidFill>
                <a:latin typeface="Tahoma"/>
                <a:cs typeface="Tahoma"/>
              </a:rPr>
              <a:t>o</a:t>
            </a:r>
            <a:r>
              <a:rPr dirty="0" sz="2000" spc="-80" b="1">
                <a:solidFill>
                  <a:srgbClr val="04607A"/>
                </a:solidFill>
                <a:latin typeface="Tahoma"/>
                <a:cs typeface="Tahoma"/>
              </a:rPr>
              <a:t>la</a:t>
            </a:r>
            <a:r>
              <a:rPr dirty="0" sz="2000" spc="-85" b="1">
                <a:solidFill>
                  <a:srgbClr val="04607A"/>
                </a:solidFill>
                <a:latin typeface="Tahoma"/>
                <a:cs typeface="Tahoma"/>
              </a:rPr>
              <a:t>r</a:t>
            </a:r>
            <a:r>
              <a:rPr dirty="0" sz="2000" spc="35" b="1">
                <a:solidFill>
                  <a:srgbClr val="04607A"/>
                </a:solidFill>
                <a:latin typeface="Tahoma"/>
                <a:cs typeface="Tahoma"/>
              </a:rPr>
              <a:t>a</a:t>
            </a:r>
            <a:r>
              <a:rPr dirty="0" sz="2000" spc="40" b="1">
                <a:solidFill>
                  <a:srgbClr val="04607A"/>
                </a:solidFill>
                <a:latin typeface="Tahoma"/>
                <a:cs typeface="Tahoma"/>
              </a:rPr>
              <a:t>k</a:t>
            </a:r>
            <a:r>
              <a:rPr dirty="0" sz="2000" b="1">
                <a:solidFill>
                  <a:srgbClr val="04607A"/>
                </a:solidFill>
                <a:latin typeface="Tahoma"/>
                <a:cs typeface="Tahoma"/>
              </a:rPr>
              <a:t>  </a:t>
            </a:r>
            <a:r>
              <a:rPr dirty="0" sz="2000" spc="-18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4607A"/>
                </a:solidFill>
                <a:latin typeface="Tahoma"/>
                <a:cs typeface="Tahoma"/>
              </a:rPr>
              <a:t>be</a:t>
            </a:r>
            <a:r>
              <a:rPr dirty="0" sz="2000" spc="-10" b="1">
                <a:solidFill>
                  <a:srgbClr val="04607A"/>
                </a:solidFill>
                <a:latin typeface="Tahoma"/>
                <a:cs typeface="Tahoma"/>
              </a:rPr>
              <a:t>l</a:t>
            </a:r>
            <a:r>
              <a:rPr dirty="0" sz="2000" spc="-145" b="1">
                <a:solidFill>
                  <a:srgbClr val="04607A"/>
                </a:solidFill>
                <a:latin typeface="Tahoma"/>
                <a:cs typeface="Tahoma"/>
              </a:rPr>
              <a:t>i</a:t>
            </a:r>
            <a:r>
              <a:rPr dirty="0" sz="2000" spc="-220" b="1">
                <a:solidFill>
                  <a:srgbClr val="04607A"/>
                </a:solidFill>
                <a:latin typeface="Tahoma"/>
                <a:cs typeface="Tahoma"/>
              </a:rPr>
              <a:t>r</a:t>
            </a:r>
            <a:r>
              <a:rPr dirty="0" sz="2000" spc="-125" b="1">
                <a:solidFill>
                  <a:srgbClr val="04607A"/>
                </a:solidFill>
                <a:latin typeface="Tahoma"/>
                <a:cs typeface="Tahoma"/>
              </a:rPr>
              <a:t>li</a:t>
            </a:r>
            <a:r>
              <a:rPr dirty="0" sz="2000" spc="-12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-135" b="1">
                <a:solidFill>
                  <a:srgbClr val="04607A"/>
                </a:solidFill>
                <a:latin typeface="Verdana"/>
                <a:cs typeface="Verdana"/>
              </a:rPr>
              <a:t>kalıp</a:t>
            </a:r>
            <a:r>
              <a:rPr dirty="0" sz="2000" spc="-130" b="1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dirty="0" sz="2000" spc="30" b="1">
                <a:solidFill>
                  <a:srgbClr val="04607A"/>
                </a:solidFill>
                <a:latin typeface="Tahoma"/>
                <a:cs typeface="Tahoma"/>
              </a:rPr>
              <a:t>v</a:t>
            </a:r>
            <a:r>
              <a:rPr dirty="0" sz="2000" spc="30" b="1">
                <a:solidFill>
                  <a:srgbClr val="04607A"/>
                </a:solidFill>
                <a:latin typeface="Tahoma"/>
                <a:cs typeface="Tahoma"/>
              </a:rPr>
              <a:t>e</a:t>
            </a:r>
            <a:r>
              <a:rPr dirty="0" sz="2000" spc="-35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-60" b="1">
                <a:solidFill>
                  <a:srgbClr val="04607A"/>
                </a:solidFill>
                <a:latin typeface="Tahoma"/>
                <a:cs typeface="Tahoma"/>
              </a:rPr>
              <a:t>kur</a:t>
            </a:r>
            <a:r>
              <a:rPr dirty="0" sz="2000" spc="-70" b="1">
                <a:solidFill>
                  <a:srgbClr val="04607A"/>
                </a:solidFill>
                <a:latin typeface="Tahoma"/>
                <a:cs typeface="Tahoma"/>
              </a:rPr>
              <a:t>a</a:t>
            </a:r>
            <a:r>
              <a:rPr dirty="0" sz="2000" spc="-90" b="1">
                <a:solidFill>
                  <a:srgbClr val="04607A"/>
                </a:solidFill>
                <a:latin typeface="Tahoma"/>
                <a:cs typeface="Tahoma"/>
              </a:rPr>
              <a:t>lla</a:t>
            </a:r>
            <a:r>
              <a:rPr dirty="0" sz="2000" spc="-110" b="1">
                <a:solidFill>
                  <a:srgbClr val="04607A"/>
                </a:solidFill>
                <a:latin typeface="Tahoma"/>
                <a:cs typeface="Tahoma"/>
              </a:rPr>
              <a:t>r</a:t>
            </a:r>
            <a:r>
              <a:rPr dirty="0" sz="2000" spc="125" b="1">
                <a:solidFill>
                  <a:srgbClr val="04607A"/>
                </a:solidFill>
                <a:latin typeface="Tahoma"/>
                <a:cs typeface="Tahoma"/>
              </a:rPr>
              <a:t>a</a:t>
            </a:r>
            <a:r>
              <a:rPr dirty="0" sz="2000" spc="-30" b="1">
                <a:solidFill>
                  <a:srgbClr val="04607A"/>
                </a:solidFill>
                <a:latin typeface="Tahoma"/>
                <a:cs typeface="Tahoma"/>
              </a:rPr>
              <a:t> </a:t>
            </a:r>
            <a:r>
              <a:rPr dirty="0" sz="2000" spc="-75" b="1">
                <a:solidFill>
                  <a:srgbClr val="04607A"/>
                </a:solidFill>
                <a:latin typeface="Tahoma"/>
                <a:cs typeface="Tahoma"/>
              </a:rPr>
              <a:t>uyul</a:t>
            </a:r>
            <a:r>
              <a:rPr dirty="0" sz="2000" spc="-90" b="1">
                <a:solidFill>
                  <a:srgbClr val="04607A"/>
                </a:solidFill>
                <a:latin typeface="Tahoma"/>
                <a:cs typeface="Tahoma"/>
              </a:rPr>
              <a:t>u</a:t>
            </a:r>
            <a:r>
              <a:rPr dirty="0" sz="2000" spc="-235" b="1">
                <a:solidFill>
                  <a:srgbClr val="04607A"/>
                </a:solidFill>
                <a:latin typeface="Tahoma"/>
                <a:cs typeface="Tahoma"/>
              </a:rPr>
              <a:t>r</a:t>
            </a:r>
            <a:r>
              <a:rPr dirty="0" sz="2000" spc="-70" b="1">
                <a:solidFill>
                  <a:srgbClr val="04607A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962" y="1557400"/>
            <a:ext cx="7092950" cy="24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7450" y="3860800"/>
            <a:ext cx="7416800" cy="184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7883" y="801623"/>
            <a:ext cx="4337304" cy="67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89803" y="801623"/>
            <a:ext cx="490727" cy="679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5430" y="895222"/>
            <a:ext cx="3957320" cy="3727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5" b="1">
                <a:solidFill>
                  <a:srgbClr val="FF3300"/>
                </a:solidFill>
                <a:latin typeface="Verdana"/>
                <a:cs typeface="Verdana"/>
              </a:rPr>
              <a:t>ya</a:t>
            </a:r>
            <a:r>
              <a:rPr dirty="0" sz="2400" spc="-150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270" b="1">
                <a:solidFill>
                  <a:srgbClr val="FF3300"/>
                </a:solidFill>
                <a:latin typeface="Verdana"/>
                <a:cs typeface="Verdana"/>
              </a:rPr>
              <a:t>kişi</a:t>
            </a:r>
            <a:r>
              <a:rPr dirty="0" sz="2400" spc="-165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229" b="1">
                <a:solidFill>
                  <a:srgbClr val="FF3300"/>
                </a:solidFill>
                <a:latin typeface="Verdana"/>
                <a:cs typeface="Verdana"/>
              </a:rPr>
              <a:t>otobüsü</a:t>
            </a:r>
            <a:r>
              <a:rPr dirty="0" sz="2400" spc="-140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215" b="1">
                <a:solidFill>
                  <a:srgbClr val="FF3300"/>
                </a:solidFill>
                <a:latin typeface="Verdana"/>
                <a:cs typeface="Verdana"/>
              </a:rPr>
              <a:t>kaçırmışsa!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087" y="1652460"/>
            <a:ext cx="7525040" cy="3911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3463" y="5785103"/>
            <a:ext cx="8558784" cy="457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67928" y="5785103"/>
            <a:ext cx="330707" cy="457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02535" y="6028944"/>
            <a:ext cx="512064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48856" y="6028944"/>
            <a:ext cx="330707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8779" y="5848908"/>
            <a:ext cx="8305165" cy="49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600" spc="-175" b="1">
                <a:solidFill>
                  <a:srgbClr val="FF3300"/>
                </a:solidFill>
                <a:latin typeface="Verdana"/>
                <a:cs typeface="Verdana"/>
              </a:rPr>
              <a:t>bir</a:t>
            </a:r>
            <a:r>
              <a:rPr dirty="0" sz="1600" spc="-85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250" b="1">
                <a:solidFill>
                  <a:srgbClr val="FF3300"/>
                </a:solidFill>
                <a:latin typeface="Verdana"/>
                <a:cs typeface="Verdana"/>
              </a:rPr>
              <a:t>s</a:t>
            </a:r>
            <a:r>
              <a:rPr dirty="0" sz="1600" spc="-185" b="1">
                <a:solidFill>
                  <a:srgbClr val="FF3300"/>
                </a:solidFill>
                <a:latin typeface="Verdana"/>
                <a:cs typeface="Verdana"/>
              </a:rPr>
              <a:t>oru</a:t>
            </a:r>
            <a:r>
              <a:rPr dirty="0" sz="1600" spc="-185" b="1">
                <a:solidFill>
                  <a:srgbClr val="FF3300"/>
                </a:solidFill>
                <a:latin typeface="Verdana"/>
                <a:cs typeface="Verdana"/>
              </a:rPr>
              <a:t>nun</a:t>
            </a:r>
            <a:r>
              <a:rPr dirty="0" sz="1600" spc="-95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75" b="1">
                <a:solidFill>
                  <a:srgbClr val="FF3300"/>
                </a:solidFill>
                <a:latin typeface="Verdana"/>
                <a:cs typeface="Verdana"/>
              </a:rPr>
              <a:t>çö</a:t>
            </a:r>
            <a:r>
              <a:rPr dirty="0" sz="1600" spc="-75" b="1">
                <a:solidFill>
                  <a:srgbClr val="FF3300"/>
                </a:solidFill>
                <a:latin typeface="Verdana"/>
                <a:cs typeface="Verdana"/>
              </a:rPr>
              <a:t>z</a:t>
            </a:r>
            <a:r>
              <a:rPr dirty="0" sz="1600" spc="-190" b="1">
                <a:solidFill>
                  <a:srgbClr val="FF3300"/>
                </a:solidFill>
                <a:latin typeface="Verdana"/>
                <a:cs typeface="Verdana"/>
              </a:rPr>
              <a:t>ümü</a:t>
            </a:r>
            <a:r>
              <a:rPr dirty="0" sz="1600" spc="-80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110" b="1">
                <a:solidFill>
                  <a:srgbClr val="FF3300"/>
                </a:solidFill>
                <a:latin typeface="Verdana"/>
                <a:cs typeface="Verdana"/>
              </a:rPr>
              <a:t>için</a:t>
            </a:r>
            <a:r>
              <a:rPr dirty="0" sz="1600" spc="-80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175" b="1">
                <a:solidFill>
                  <a:srgbClr val="FF3300"/>
                </a:solidFill>
                <a:latin typeface="Verdana"/>
                <a:cs typeface="Verdana"/>
              </a:rPr>
              <a:t>bi</a:t>
            </a:r>
            <a:r>
              <a:rPr dirty="0" sz="1600" spc="-165" b="1">
                <a:solidFill>
                  <a:srgbClr val="FF3300"/>
                </a:solidFill>
                <a:latin typeface="Verdana"/>
                <a:cs typeface="Verdana"/>
              </a:rPr>
              <a:t>r</a:t>
            </a:r>
            <a:r>
              <a:rPr dirty="0" sz="1600" spc="-175" b="1">
                <a:solidFill>
                  <a:srgbClr val="FF3300"/>
                </a:solidFill>
                <a:latin typeface="Verdana"/>
                <a:cs typeface="Verdana"/>
              </a:rPr>
              <a:t>bi</a:t>
            </a:r>
            <a:r>
              <a:rPr dirty="0" sz="1600" spc="-165" b="1">
                <a:solidFill>
                  <a:srgbClr val="FF3300"/>
                </a:solidFill>
                <a:latin typeface="Verdana"/>
                <a:cs typeface="Verdana"/>
              </a:rPr>
              <a:t>r</a:t>
            </a:r>
            <a:r>
              <a:rPr dirty="0" sz="1600" spc="-140" b="1">
                <a:solidFill>
                  <a:srgbClr val="FF3300"/>
                </a:solidFill>
                <a:latin typeface="Verdana"/>
                <a:cs typeface="Verdana"/>
              </a:rPr>
              <a:t>ind</a:t>
            </a:r>
            <a:r>
              <a:rPr dirty="0" sz="1600" spc="-114" b="1">
                <a:solidFill>
                  <a:srgbClr val="FF3300"/>
                </a:solidFill>
                <a:latin typeface="Verdana"/>
                <a:cs typeface="Verdana"/>
              </a:rPr>
              <a:t>en</a:t>
            </a:r>
            <a:r>
              <a:rPr dirty="0" sz="1600" spc="-70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180" b="1">
                <a:solidFill>
                  <a:srgbClr val="FF3300"/>
                </a:solidFill>
                <a:latin typeface="Verdana"/>
                <a:cs typeface="Verdana"/>
              </a:rPr>
              <a:t>far</a:t>
            </a:r>
            <a:r>
              <a:rPr dirty="0" sz="1600" spc="-160" b="1">
                <a:solidFill>
                  <a:srgbClr val="FF3300"/>
                </a:solidFill>
                <a:latin typeface="Verdana"/>
                <a:cs typeface="Verdana"/>
              </a:rPr>
              <a:t>klı</a:t>
            </a:r>
            <a:r>
              <a:rPr dirty="0" sz="1600" spc="-85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175" b="1">
                <a:solidFill>
                  <a:srgbClr val="FF3300"/>
                </a:solidFill>
                <a:latin typeface="Verdana"/>
                <a:cs typeface="Verdana"/>
              </a:rPr>
              <a:t>bi</a:t>
            </a:r>
            <a:r>
              <a:rPr dirty="0" sz="1600" spc="-165" b="1">
                <a:solidFill>
                  <a:srgbClr val="FF3300"/>
                </a:solidFill>
                <a:latin typeface="Verdana"/>
                <a:cs typeface="Verdana"/>
              </a:rPr>
              <a:t>r</a:t>
            </a:r>
            <a:r>
              <a:rPr dirty="0" sz="1600" spc="-100" b="1">
                <a:solidFill>
                  <a:srgbClr val="FF3300"/>
                </a:solidFill>
                <a:latin typeface="Verdana"/>
                <a:cs typeface="Verdana"/>
              </a:rPr>
              <a:t>den</a:t>
            </a:r>
            <a:r>
              <a:rPr dirty="0" sz="1600" spc="-80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130" b="1">
                <a:solidFill>
                  <a:srgbClr val="FF3300"/>
                </a:solidFill>
                <a:latin typeface="Verdana"/>
                <a:cs typeface="Verdana"/>
              </a:rPr>
              <a:t>fazla</a:t>
            </a:r>
            <a:r>
              <a:rPr dirty="0" sz="1600" spc="-70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250" b="1">
                <a:solidFill>
                  <a:srgbClr val="FF3300"/>
                </a:solidFill>
                <a:latin typeface="Verdana"/>
                <a:cs typeface="Verdana"/>
              </a:rPr>
              <a:t>s</a:t>
            </a:r>
            <a:r>
              <a:rPr dirty="0" sz="1600" spc="-80" b="1">
                <a:solidFill>
                  <a:srgbClr val="FF3300"/>
                </a:solidFill>
                <a:latin typeface="Verdana"/>
                <a:cs typeface="Verdana"/>
              </a:rPr>
              <a:t>ayıda</a:t>
            </a:r>
            <a:r>
              <a:rPr dirty="0" sz="1600" spc="-75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85" b="1">
                <a:solidFill>
                  <a:srgbClr val="FF3300"/>
                </a:solidFill>
                <a:latin typeface="Verdana"/>
                <a:cs typeface="Verdana"/>
              </a:rPr>
              <a:t>alg</a:t>
            </a:r>
            <a:r>
              <a:rPr dirty="0" sz="1600" spc="-180" b="1">
                <a:solidFill>
                  <a:srgbClr val="FF3300"/>
                </a:solidFill>
                <a:latin typeface="Verdana"/>
                <a:cs typeface="Verdana"/>
              </a:rPr>
              <a:t>ori</a:t>
            </a:r>
            <a:r>
              <a:rPr dirty="0" sz="1600" spc="-155" b="1">
                <a:solidFill>
                  <a:srgbClr val="FF3300"/>
                </a:solidFill>
                <a:latin typeface="Verdana"/>
                <a:cs typeface="Verdana"/>
              </a:rPr>
              <a:t>tma</a:t>
            </a:r>
            <a:r>
              <a:rPr dirty="0" sz="1600" spc="-80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100" b="1">
                <a:solidFill>
                  <a:srgbClr val="FF3300"/>
                </a:solidFill>
                <a:latin typeface="Verdana"/>
                <a:cs typeface="Verdana"/>
              </a:rPr>
              <a:t>ha</a:t>
            </a:r>
            <a:r>
              <a:rPr dirty="0" sz="1600" spc="-210" b="1">
                <a:solidFill>
                  <a:srgbClr val="FF3300"/>
                </a:solidFill>
                <a:latin typeface="Verdana"/>
                <a:cs typeface="Verdana"/>
              </a:rPr>
              <a:t>zırl</a:t>
            </a:r>
            <a:r>
              <a:rPr dirty="0" sz="1600" spc="-100" b="1">
                <a:solidFill>
                  <a:srgbClr val="FF3300"/>
                </a:solidFill>
                <a:latin typeface="Verdana"/>
                <a:cs typeface="Verdana"/>
              </a:rPr>
              <a:t>an</a:t>
            </a:r>
            <a:r>
              <a:rPr dirty="0" sz="1600" spc="-45" b="1">
                <a:solidFill>
                  <a:srgbClr val="FF3300"/>
                </a:solidFill>
                <a:latin typeface="Verdana"/>
                <a:cs typeface="Verdana"/>
              </a:rPr>
              <a:t>ab</a:t>
            </a:r>
            <a:r>
              <a:rPr dirty="0" sz="1600" spc="-175" b="1">
                <a:solidFill>
                  <a:srgbClr val="FF3300"/>
                </a:solidFill>
                <a:latin typeface="Verdana"/>
                <a:cs typeface="Verdana"/>
              </a:rPr>
              <a:t>ili</a:t>
            </a:r>
            <a:r>
              <a:rPr dirty="0" sz="1600" spc="-250" b="1">
                <a:solidFill>
                  <a:srgbClr val="FF3300"/>
                </a:solidFill>
                <a:latin typeface="Verdana"/>
                <a:cs typeface="Verdana"/>
              </a:rPr>
              <a:t>r</a:t>
            </a:r>
            <a:r>
              <a:rPr dirty="0" sz="1600" spc="-135" b="1">
                <a:solidFill>
                  <a:srgbClr val="FF3300"/>
                </a:solidFill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algn="ctr" marL="4445">
              <a:lnSpc>
                <a:spcPct val="100000"/>
              </a:lnSpc>
            </a:pPr>
            <a:r>
              <a:rPr dirty="0" sz="1600" spc="-155" b="1">
                <a:solidFill>
                  <a:srgbClr val="FF3300"/>
                </a:solidFill>
                <a:latin typeface="Verdana"/>
                <a:cs typeface="Verdana"/>
              </a:rPr>
              <a:t>v</a:t>
            </a:r>
            <a:r>
              <a:rPr dirty="0" sz="1600" spc="-40" b="1">
                <a:solidFill>
                  <a:srgbClr val="FF3300"/>
                </a:solidFill>
                <a:latin typeface="Verdana"/>
                <a:cs typeface="Verdana"/>
              </a:rPr>
              <a:t>e</a:t>
            </a:r>
            <a:r>
              <a:rPr dirty="0" sz="1600" spc="-85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175" b="1">
                <a:solidFill>
                  <a:srgbClr val="FF3300"/>
                </a:solidFill>
                <a:latin typeface="Verdana"/>
                <a:cs typeface="Verdana"/>
              </a:rPr>
              <a:t>birbir</a:t>
            </a:r>
            <a:r>
              <a:rPr dirty="0" sz="1600" spc="-130" b="1">
                <a:solidFill>
                  <a:srgbClr val="FF3300"/>
                </a:solidFill>
                <a:latin typeface="Verdana"/>
                <a:cs typeface="Verdana"/>
              </a:rPr>
              <a:t>inden</a:t>
            </a:r>
            <a:r>
              <a:rPr dirty="0" sz="1600" spc="-70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170" b="1">
                <a:solidFill>
                  <a:srgbClr val="FF3300"/>
                </a:solidFill>
                <a:latin typeface="Verdana"/>
                <a:cs typeface="Verdana"/>
              </a:rPr>
              <a:t>farklı</a:t>
            </a:r>
            <a:r>
              <a:rPr dirty="0" sz="1600" spc="-85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180" b="1">
                <a:solidFill>
                  <a:srgbClr val="FF3300"/>
                </a:solidFill>
                <a:latin typeface="Verdana"/>
                <a:cs typeface="Verdana"/>
              </a:rPr>
              <a:t>yü</a:t>
            </a:r>
            <a:r>
              <a:rPr dirty="0" sz="1600" spc="-165" b="1">
                <a:solidFill>
                  <a:srgbClr val="FF3300"/>
                </a:solidFill>
                <a:latin typeface="Verdana"/>
                <a:cs typeface="Verdana"/>
              </a:rPr>
              <a:t>z</a:t>
            </a:r>
            <a:r>
              <a:rPr dirty="0" sz="1600" spc="-90" b="1">
                <a:solidFill>
                  <a:srgbClr val="FF3300"/>
                </a:solidFill>
                <a:latin typeface="Verdana"/>
                <a:cs typeface="Verdana"/>
              </a:rPr>
              <a:t>lerce</a:t>
            </a:r>
            <a:r>
              <a:rPr dirty="0" sz="1600" spc="-75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175" b="1">
                <a:solidFill>
                  <a:srgbClr val="FF3300"/>
                </a:solidFill>
                <a:latin typeface="Verdana"/>
                <a:cs typeface="Verdana"/>
              </a:rPr>
              <a:t>pr</a:t>
            </a:r>
            <a:r>
              <a:rPr dirty="0" sz="1600" spc="-130" b="1">
                <a:solidFill>
                  <a:srgbClr val="FF3300"/>
                </a:solidFill>
                <a:latin typeface="Verdana"/>
                <a:cs typeface="Verdana"/>
              </a:rPr>
              <a:t>ogram</a:t>
            </a:r>
            <a:r>
              <a:rPr dirty="0" sz="1600" spc="-80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120" b="1">
                <a:solidFill>
                  <a:srgbClr val="FF3300"/>
                </a:solidFill>
                <a:latin typeface="Verdana"/>
                <a:cs typeface="Verdana"/>
              </a:rPr>
              <a:t>ya</a:t>
            </a:r>
            <a:r>
              <a:rPr dirty="0" sz="1600" spc="-114" b="1">
                <a:solidFill>
                  <a:srgbClr val="FF3300"/>
                </a:solidFill>
                <a:latin typeface="Verdana"/>
                <a:cs typeface="Verdana"/>
              </a:rPr>
              <a:t>z</a:t>
            </a:r>
            <a:r>
              <a:rPr dirty="0" sz="1600" spc="-145" b="1">
                <a:solidFill>
                  <a:srgbClr val="FF3300"/>
                </a:solidFill>
                <a:latin typeface="Verdana"/>
                <a:cs typeface="Verdana"/>
              </a:rPr>
              <a:t>ılabili</a:t>
            </a:r>
            <a:r>
              <a:rPr dirty="0" sz="1600" spc="-160" b="1">
                <a:solidFill>
                  <a:srgbClr val="FF3300"/>
                </a:solidFill>
                <a:latin typeface="Verdana"/>
                <a:cs typeface="Verdana"/>
              </a:rPr>
              <a:t>r</a:t>
            </a:r>
            <a:r>
              <a:rPr dirty="0" sz="1600" spc="-200" b="1">
                <a:solidFill>
                  <a:srgbClr val="FF3300"/>
                </a:solidFill>
                <a:latin typeface="Verdana"/>
                <a:cs typeface="Verdana"/>
              </a:rPr>
              <a:t>!</a:t>
            </a:r>
            <a:r>
              <a:rPr dirty="0" sz="1600" spc="-210" b="1">
                <a:solidFill>
                  <a:srgbClr val="FF3300"/>
                </a:solidFill>
                <a:latin typeface="Verdana"/>
                <a:cs typeface="Verdana"/>
              </a:rPr>
              <a:t>!</a:t>
            </a:r>
            <a:r>
              <a:rPr dirty="0" sz="1600" spc="-200" b="1">
                <a:solidFill>
                  <a:srgbClr val="FF3300"/>
                </a:solidFill>
                <a:latin typeface="Verdana"/>
                <a:cs typeface="Verdana"/>
              </a:rPr>
              <a:t>!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04607A"/>
                </a:solidFill>
              </a:rPr>
              <a:t>En</a:t>
            </a:r>
            <a:r>
              <a:rPr dirty="0">
                <a:solidFill>
                  <a:srgbClr val="04607A"/>
                </a:solidFill>
              </a:rPr>
              <a:t> </a:t>
            </a:r>
            <a:r>
              <a:rPr dirty="0" spc="-15">
                <a:solidFill>
                  <a:srgbClr val="04607A"/>
                </a:solidFill>
              </a:rPr>
              <a:t>Ç</a:t>
            </a:r>
            <a:r>
              <a:rPr dirty="0">
                <a:solidFill>
                  <a:srgbClr val="04607A"/>
                </a:solidFill>
              </a:rPr>
              <a:t>ok</a:t>
            </a:r>
            <a:r>
              <a:rPr dirty="0">
                <a:solidFill>
                  <a:srgbClr val="04607A"/>
                </a:solidFill>
              </a:rPr>
              <a:t> </a:t>
            </a:r>
            <a:r>
              <a:rPr dirty="0" spc="-90">
                <a:solidFill>
                  <a:srgbClr val="04607A"/>
                </a:solidFill>
              </a:rPr>
              <a:t>K</a:t>
            </a:r>
            <a:r>
              <a:rPr dirty="0">
                <a:solidFill>
                  <a:srgbClr val="04607A"/>
                </a:solidFill>
              </a:rPr>
              <a:t>ullanılan</a:t>
            </a:r>
            <a:r>
              <a:rPr dirty="0" spc="-35">
                <a:solidFill>
                  <a:srgbClr val="04607A"/>
                </a:solidFill>
              </a:rPr>
              <a:t> </a:t>
            </a:r>
            <a:r>
              <a:rPr dirty="0">
                <a:solidFill>
                  <a:srgbClr val="04607A"/>
                </a:solidFill>
              </a:rPr>
              <a:t>Semboller</a:t>
            </a:r>
          </a:p>
        </p:txBody>
      </p:sp>
      <p:sp>
        <p:nvSpPr>
          <p:cNvPr id="3" name="object 3"/>
          <p:cNvSpPr/>
          <p:nvPr/>
        </p:nvSpPr>
        <p:spPr>
          <a:xfrm>
            <a:off x="1403350" y="1773323"/>
            <a:ext cx="7416992" cy="4116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90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er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/>
              <a:t>i</a:t>
            </a:r>
            <a:r>
              <a:rPr dirty="0" sz="1800"/>
              <a:t>ki</a:t>
            </a:r>
            <a:r>
              <a:rPr dirty="0" sz="1800"/>
              <a:t> </a:t>
            </a:r>
            <a:r>
              <a:rPr dirty="0" sz="1800"/>
              <a:t>s</a:t>
            </a:r>
            <a:r>
              <a:rPr dirty="0" sz="1800" spc="-35"/>
              <a:t>a</a:t>
            </a:r>
            <a:r>
              <a:rPr dirty="0" sz="1800"/>
              <a:t>y</a:t>
            </a:r>
            <a:r>
              <a:rPr dirty="0" sz="1800" spc="-10"/>
              <a:t>ı</a:t>
            </a:r>
            <a:r>
              <a:rPr dirty="0" sz="1800"/>
              <a:t>nın</a:t>
            </a:r>
            <a:r>
              <a:rPr dirty="0" sz="1800" spc="10"/>
              <a:t> </a:t>
            </a:r>
            <a:r>
              <a:rPr dirty="0" sz="1800" spc="-20"/>
              <a:t>t</a:t>
            </a:r>
            <a:r>
              <a:rPr dirty="0" sz="1800"/>
              <a:t>op</a:t>
            </a:r>
            <a:r>
              <a:rPr dirty="0" sz="1800" spc="-10"/>
              <a:t>l</a:t>
            </a:r>
            <a:r>
              <a:rPr dirty="0" sz="1800"/>
              <a:t>am</a:t>
            </a:r>
            <a:r>
              <a:rPr dirty="0" sz="1800" spc="-10"/>
              <a:t>ı</a:t>
            </a:r>
            <a:r>
              <a:rPr dirty="0" sz="1800"/>
              <a:t>nı</a:t>
            </a:r>
            <a:r>
              <a:rPr dirty="0" sz="1800" spc="-30"/>
              <a:t>n</a:t>
            </a:r>
            <a:r>
              <a:rPr dirty="0" sz="1800" spc="-15"/>
              <a:t>v</a:t>
            </a:r>
            <a:r>
              <a:rPr dirty="0" sz="1800"/>
              <a:t>e</a:t>
            </a:r>
            <a:r>
              <a:rPr dirty="0" sz="1800" spc="5"/>
              <a:t> </a:t>
            </a:r>
            <a:r>
              <a:rPr dirty="0" sz="1800"/>
              <a:t>o</a:t>
            </a:r>
            <a:r>
              <a:rPr dirty="0" sz="1800" spc="-10"/>
              <a:t>r</a:t>
            </a:r>
            <a:r>
              <a:rPr dirty="0" sz="1800" spc="-30"/>
              <a:t>t</a:t>
            </a:r>
            <a:r>
              <a:rPr dirty="0" sz="1800"/>
              <a:t>a</a:t>
            </a:r>
            <a:r>
              <a:rPr dirty="0" sz="1800" spc="-10"/>
              <a:t>l</a:t>
            </a:r>
            <a:r>
              <a:rPr dirty="0" sz="1800"/>
              <a:t>amasın</a:t>
            </a:r>
            <a:r>
              <a:rPr dirty="0" sz="1800" spc="-10"/>
              <a:t>ı</a:t>
            </a:r>
            <a:r>
              <a:rPr dirty="0" sz="1800"/>
              <a:t>n</a:t>
            </a:r>
            <a:r>
              <a:rPr dirty="0" sz="1800" spc="10"/>
              <a:t> </a:t>
            </a:r>
            <a:r>
              <a:rPr dirty="0" sz="1800"/>
              <a:t>bulunmasın</a:t>
            </a:r>
            <a:r>
              <a:rPr dirty="0" sz="1800" spc="-10"/>
              <a:t>ı</a:t>
            </a:r>
            <a:r>
              <a:rPr dirty="0" sz="1800"/>
              <a:t>n</a:t>
            </a:r>
            <a:r>
              <a:rPr dirty="0" sz="1800" spc="10"/>
              <a:t> </a:t>
            </a:r>
            <a:r>
              <a:rPr dirty="0" sz="1800"/>
              <a:t>a</a:t>
            </a:r>
            <a:r>
              <a:rPr dirty="0" sz="1800" spc="-10"/>
              <a:t>l</a:t>
            </a:r>
            <a:r>
              <a:rPr dirty="0" sz="1800" spc="-10"/>
              <a:t>g</a:t>
            </a:r>
            <a:r>
              <a:rPr dirty="0" sz="1800"/>
              <a:t>o</a:t>
            </a:r>
            <a:r>
              <a:rPr dirty="0" sz="1800" spc="-10"/>
              <a:t>r</a:t>
            </a:r>
            <a:r>
              <a:rPr dirty="0" sz="1800" spc="-10"/>
              <a:t>i</a:t>
            </a:r>
            <a:r>
              <a:rPr dirty="0" sz="1800"/>
              <a:t>tması</a:t>
            </a:r>
            <a:r>
              <a:rPr dirty="0" sz="1800"/>
              <a:t> </a:t>
            </a:r>
            <a:r>
              <a:rPr dirty="0" sz="1800"/>
              <a:t>aşa</a:t>
            </a:r>
            <a:r>
              <a:rPr dirty="0" sz="1800" spc="5"/>
              <a:t>ğ</a:t>
            </a:r>
            <a:r>
              <a:rPr dirty="0" sz="1800" spc="-10"/>
              <a:t>ı</a:t>
            </a:r>
            <a:r>
              <a:rPr dirty="0" sz="1800"/>
              <a:t>daki</a:t>
            </a:r>
            <a:r>
              <a:rPr dirty="0" sz="1800" spc="-10"/>
              <a:t> </a:t>
            </a:r>
            <a:r>
              <a:rPr dirty="0" sz="1800"/>
              <a:t>gibi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558797"/>
            <a:ext cx="595630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5">
                <a:solidFill>
                  <a:srgbClr val="006B8D"/>
                </a:solidFill>
                <a:latin typeface="Calibri"/>
                <a:cs typeface="Calibri"/>
              </a:rPr>
              <a:t>y</a:t>
            </a:r>
            <a:r>
              <a:rPr dirty="0" sz="1800">
                <a:solidFill>
                  <a:srgbClr val="006B8D"/>
                </a:solidFill>
                <a:latin typeface="Calibri"/>
                <a:cs typeface="Calibri"/>
              </a:rPr>
              <a:t>az</a:t>
            </a:r>
            <a:r>
              <a:rPr dirty="0" sz="1800" spc="-10">
                <a:solidFill>
                  <a:srgbClr val="006B8D"/>
                </a:solidFill>
                <a:latin typeface="Calibri"/>
                <a:cs typeface="Calibri"/>
              </a:rPr>
              <a:t>ı</a:t>
            </a:r>
            <a:r>
              <a:rPr dirty="0" sz="1800" spc="-10">
                <a:solidFill>
                  <a:srgbClr val="006B8D"/>
                </a:solidFill>
                <a:latin typeface="Calibri"/>
                <a:cs typeface="Calibri"/>
              </a:rPr>
              <a:t>lı</a:t>
            </a:r>
            <a:r>
              <a:rPr dirty="0" sz="1800" spc="-185">
                <a:solidFill>
                  <a:srgbClr val="006B8D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006B8D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0115"/>
            <a:ext cx="135191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Constantia"/>
                <a:cs typeface="Constantia"/>
              </a:rPr>
              <a:t>Al</a:t>
            </a:r>
            <a:r>
              <a:rPr dirty="0" sz="2400" spc="-6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orit</a:t>
            </a:r>
            <a:r>
              <a:rPr dirty="0" sz="2400" spc="-5">
                <a:latin typeface="Constantia"/>
                <a:cs typeface="Constantia"/>
              </a:rPr>
              <a:t>ma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494788"/>
            <a:ext cx="8060055" cy="3580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dım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1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–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Baş</a:t>
            </a:r>
            <a:r>
              <a:rPr dirty="0" sz="2400" spc="-10">
                <a:latin typeface="Constantia"/>
                <a:cs typeface="Constantia"/>
              </a:rPr>
              <a:t>l</a:t>
            </a:r>
            <a:r>
              <a:rPr dirty="0" sz="2400">
                <a:latin typeface="Constantia"/>
                <a:cs typeface="Constantia"/>
              </a:rPr>
              <a:t>a</a:t>
            </a:r>
            <a:endParaRPr sz="2400">
              <a:latin typeface="Constantia"/>
              <a:cs typeface="Constantia"/>
            </a:endParaRPr>
          </a:p>
          <a:p>
            <a:pPr marL="12700" marR="4423410">
              <a:lnSpc>
                <a:spcPct val="110000"/>
              </a:lnSpc>
            </a:pP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dım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2 –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Bir</a:t>
            </a:r>
            <a:r>
              <a:rPr dirty="0" sz="2400" spc="5">
                <a:latin typeface="Constantia"/>
                <a:cs typeface="Constantia"/>
              </a:rPr>
              <a:t>i</a:t>
            </a:r>
            <a:r>
              <a:rPr dirty="0" sz="2400">
                <a:latin typeface="Constantia"/>
                <a:cs typeface="Constantia"/>
              </a:rPr>
              <a:t>n</a:t>
            </a:r>
            <a:r>
              <a:rPr dirty="0" sz="2400" spc="-10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i S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</a:t>
            </a:r>
            <a:r>
              <a:rPr dirty="0" sz="2400" spc="-2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yı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Oku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dım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3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–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İkinci S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</a:t>
            </a:r>
            <a:r>
              <a:rPr dirty="0" sz="2400" spc="-2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yı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Oku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dım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4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–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İki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</a:t>
            </a:r>
            <a:r>
              <a:rPr dirty="0" sz="2400" spc="-2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yı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21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opla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400" spc="-1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dım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4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–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İki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y</a:t>
            </a:r>
            <a:r>
              <a:rPr dirty="0" sz="2400" spc="-25">
                <a:latin typeface="Constantia"/>
                <a:cs typeface="Constantia"/>
              </a:rPr>
              <a:t>ı</a:t>
            </a:r>
            <a:r>
              <a:rPr dirty="0" sz="2400">
                <a:latin typeface="Constantia"/>
                <a:cs typeface="Constantia"/>
              </a:rPr>
              <a:t>yı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Ortalamasını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al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400" spc="-15">
                <a:latin typeface="Constantia"/>
                <a:cs typeface="Constantia"/>
              </a:rPr>
              <a:t>A</a:t>
            </a:r>
            <a:r>
              <a:rPr dirty="0" sz="2400">
                <a:latin typeface="Constantia"/>
                <a:cs typeface="Constantia"/>
              </a:rPr>
              <a:t>dım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5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–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Dur</a:t>
            </a:r>
            <a:endParaRPr sz="2400">
              <a:latin typeface="Constantia"/>
              <a:cs typeface="Constantia"/>
            </a:endParaRPr>
          </a:p>
          <a:p>
            <a:pPr marL="23495" marR="5080">
              <a:lnSpc>
                <a:spcPct val="100000"/>
              </a:lnSpc>
              <a:spcBef>
                <a:spcPts val="745"/>
              </a:spcBef>
            </a:pP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or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tma</a:t>
            </a:r>
            <a:r>
              <a:rPr dirty="0" sz="1800" spc="-30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3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kkat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irse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iş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2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mas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a,</a:t>
            </a:r>
            <a:r>
              <a:rPr dirty="0" sz="1800" spc="4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iş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em 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ö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nc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kl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ri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in</a:t>
            </a:r>
            <a:r>
              <a:rPr dirty="0" sz="1800" spc="4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ö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z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ö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ü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de</a:t>
            </a:r>
            <a:r>
              <a:rPr dirty="0" sz="1800" spc="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b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ur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ğ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dirty="0" sz="1800" spc="4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ö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rü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ü</a:t>
            </a:r>
            <a:r>
              <a:rPr dirty="0" sz="1800" spc="-105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.</a:t>
            </a:r>
            <a:r>
              <a:rPr dirty="0" sz="1800" spc="-9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-25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ca</a:t>
            </a:r>
            <a:r>
              <a:rPr dirty="0" sz="1800" spc="3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ritma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az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mı</a:t>
            </a:r>
            <a:r>
              <a:rPr dirty="0" sz="1800" spc="4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sor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 ç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ö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züm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ü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ü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b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şl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ğ</a:t>
            </a:r>
            <a:r>
              <a:rPr dirty="0" sz="18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nı</a:t>
            </a:r>
            <a:r>
              <a:rPr dirty="0" sz="1800" spc="3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ö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ster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“Baş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a”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ifa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esi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 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aş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kta</a:t>
            </a:r>
            <a:r>
              <a:rPr dirty="0" sz="1800" spc="2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ve iş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er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 spc="2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b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t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ğ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b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rten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 “D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r” ifad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si</a:t>
            </a:r>
            <a:r>
              <a:rPr dirty="0" sz="1800" spc="1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so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1800" spc="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erm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kte</a:t>
            </a:r>
            <a:r>
              <a:rPr dirty="0" sz="1800" spc="-1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1800" spc="-10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4607A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350" y="2133536"/>
            <a:ext cx="6481826" cy="3729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970788"/>
            <a:ext cx="7580376" cy="58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500" y="877823"/>
            <a:ext cx="7625080" cy="296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Akış</a:t>
            </a:r>
            <a:r>
              <a:rPr dirty="0" sz="2400" spc="-20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şemaları</a:t>
            </a:r>
            <a:r>
              <a:rPr dirty="0" sz="2400" spc="-25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içer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ik</a:t>
            </a:r>
            <a:r>
              <a:rPr dirty="0" sz="2400" spc="-20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006B8D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biçimlerine</a:t>
            </a:r>
            <a:r>
              <a:rPr dirty="0" sz="2400" spc="-20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6B8D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ö</a:t>
            </a:r>
            <a:r>
              <a:rPr dirty="0" sz="2400" spc="-45">
                <a:solidFill>
                  <a:srgbClr val="006B8D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006B8D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enel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ola</a:t>
            </a:r>
            <a:r>
              <a:rPr dirty="0" sz="2400" spc="-55">
                <a:solidFill>
                  <a:srgbClr val="006B8D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ak</a:t>
            </a:r>
            <a:r>
              <a:rPr dirty="0" sz="2400" spc="-15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üç</a:t>
            </a:r>
            <a:r>
              <a:rPr dirty="0" sz="2400" spc="-15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gru</a:t>
            </a:r>
            <a:r>
              <a:rPr dirty="0" sz="2400" spc="-20">
                <a:solidFill>
                  <a:srgbClr val="006B8D"/>
                </a:solidFill>
                <a:latin typeface="Calibri"/>
                <a:cs typeface="Calibri"/>
              </a:rPr>
              <a:t>p</a:t>
            </a:r>
            <a:r>
              <a:rPr dirty="0" sz="2400" spc="-25">
                <a:solidFill>
                  <a:srgbClr val="006B8D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sınıflandırılabilirle</a:t>
            </a:r>
            <a:r>
              <a:rPr dirty="0" sz="2400" spc="-235">
                <a:solidFill>
                  <a:srgbClr val="006B8D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006B8D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185420">
              <a:lnSpc>
                <a:spcPct val="100000"/>
              </a:lnSpc>
            </a:pP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&gt;</a:t>
            </a:r>
            <a:r>
              <a:rPr dirty="0" sz="2400" spc="-1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2400" spc="-1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ğrus</a:t>
            </a:r>
            <a:r>
              <a:rPr dirty="0" sz="24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dirty="0" sz="2400" spc="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(S</a:t>
            </a:r>
            <a:r>
              <a:rPr dirty="0" sz="2400" spc="-2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ral</a:t>
            </a:r>
            <a:r>
              <a:rPr dirty="0" sz="2400" spc="-2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)</a:t>
            </a:r>
            <a:r>
              <a:rPr dirty="0" sz="2400" spc="-10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2400" spc="-10">
                <a:solidFill>
                  <a:srgbClr val="04607A"/>
                </a:solidFill>
                <a:latin typeface="Arial"/>
                <a:cs typeface="Arial"/>
              </a:rPr>
              <a:t>k</a:t>
            </a:r>
            <a:r>
              <a:rPr dirty="0" sz="2400" spc="-20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2400" spc="1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24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mal</a:t>
            </a:r>
            <a:r>
              <a:rPr dirty="0" sz="24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rı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98755">
              <a:lnSpc>
                <a:spcPct val="100000"/>
              </a:lnSpc>
            </a:pP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&gt;</a:t>
            </a:r>
            <a:r>
              <a:rPr dirty="0" sz="2400" spc="-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Mant</a:t>
            </a:r>
            <a:r>
              <a:rPr dirty="0" sz="2400" spc="-1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ksal</a:t>
            </a:r>
            <a:r>
              <a:rPr dirty="0" sz="2400" spc="-114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Ak</a:t>
            </a:r>
            <a:r>
              <a:rPr dirty="0" sz="2400" spc="-2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ş Şemal</a:t>
            </a:r>
            <a:r>
              <a:rPr dirty="0" sz="2400" spc="-1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rı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>
              <a:latin typeface="Times New Roman"/>
              <a:cs typeface="Times New Roman"/>
            </a:endParaRPr>
          </a:p>
          <a:p>
            <a:pPr marL="198755">
              <a:lnSpc>
                <a:spcPct val="100000"/>
              </a:lnSpc>
            </a:pP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&gt;</a:t>
            </a:r>
            <a:r>
              <a:rPr dirty="0" sz="2400" spc="-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dirty="0" sz="2400" spc="-10">
                <a:solidFill>
                  <a:srgbClr val="04607A"/>
                </a:solidFill>
                <a:latin typeface="Arial"/>
                <a:cs typeface="Arial"/>
              </a:rPr>
              <a:t>ö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ng</a:t>
            </a:r>
            <a:r>
              <a:rPr dirty="0" sz="2400" spc="-10">
                <a:solidFill>
                  <a:srgbClr val="04607A"/>
                </a:solidFill>
                <a:latin typeface="Arial"/>
                <a:cs typeface="Arial"/>
              </a:rPr>
              <a:t>ü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sel</a:t>
            </a:r>
            <a:r>
              <a:rPr dirty="0" sz="2400" spc="3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(iteratif,</a:t>
            </a:r>
            <a:r>
              <a:rPr dirty="0" sz="2400" spc="-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çevriml</a:t>
            </a:r>
            <a:r>
              <a:rPr dirty="0" sz="2400" spc="-1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,</a:t>
            </a:r>
            <a:r>
              <a:rPr dirty="0" sz="2400" spc="15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yi</a:t>
            </a:r>
            <a:r>
              <a:rPr dirty="0" sz="2400" spc="-1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el</a:t>
            </a:r>
            <a:r>
              <a:rPr dirty="0" sz="2400" spc="-15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)</a:t>
            </a:r>
            <a:r>
              <a:rPr dirty="0" sz="2400" spc="-10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Ak</a:t>
            </a:r>
            <a:r>
              <a:rPr dirty="0" sz="2400" spc="-25">
                <a:solidFill>
                  <a:srgbClr val="04607A"/>
                </a:solidFill>
                <a:latin typeface="Arial"/>
                <a:cs typeface="Arial"/>
              </a:rPr>
              <a:t>ı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2400" spc="1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Ş</a:t>
            </a:r>
            <a:r>
              <a:rPr dirty="0" sz="2400" spc="-1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04607A"/>
                </a:solidFill>
                <a:latin typeface="Arial"/>
                <a:cs typeface="Arial"/>
              </a:rPr>
              <a:t>maları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Mete Yaman</dc:creator>
  <dc:title>Algoritma ve Akış Diyagramları</dc:title>
  <dcterms:created xsi:type="dcterms:W3CDTF">2015-09-21T19:12:44Z</dcterms:created>
  <dcterms:modified xsi:type="dcterms:W3CDTF">2015-09-21T19:12:44Z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2015-09-21T00:00:00Z</vt:filetime>
  </property>
</Properties>
</file>