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jpg" ContentType="image/jp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819400" y="2119883"/>
            <a:ext cx="6170676" cy="1562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045717"/>
            <a:ext cx="8255000" cy="807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921002"/>
            <a:ext cx="8072119" cy="415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nu.org/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UNIX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1641"/>
            <a:ext cx="8032115" cy="427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 spc="-10">
                <a:latin typeface="Constantia"/>
                <a:cs typeface="Constantia"/>
              </a:rPr>
              <a:t>1</a:t>
            </a:r>
            <a:r>
              <a:rPr dirty="0" sz="2400">
                <a:latin typeface="Constantia"/>
                <a:cs typeface="Constantia"/>
              </a:rPr>
              <a:t>9</a:t>
            </a:r>
            <a:r>
              <a:rPr dirty="0" sz="2400" spc="30">
                <a:latin typeface="Constantia"/>
                <a:cs typeface="Constantia"/>
              </a:rPr>
              <a:t>7</a:t>
            </a:r>
            <a:r>
              <a:rPr dirty="0" sz="2400">
                <a:latin typeface="Constantia"/>
                <a:cs typeface="Constantia"/>
              </a:rPr>
              <a:t>1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yılın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Be</a:t>
            </a:r>
            <a:r>
              <a:rPr dirty="0" sz="2400" spc="-1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l</a:t>
            </a:r>
            <a:r>
              <a:rPr dirty="0" sz="2400" spc="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la</a:t>
            </a:r>
            <a:r>
              <a:rPr dirty="0" sz="2400" spc="-10">
                <a:latin typeface="Constantia"/>
                <a:cs typeface="Constantia"/>
              </a:rPr>
              <a:t>b</a:t>
            </a:r>
            <a:r>
              <a:rPr dirty="0" sz="2400">
                <a:latin typeface="Constantia"/>
                <a:cs typeface="Constantia"/>
              </a:rPr>
              <a:t>o</a:t>
            </a:r>
            <a:r>
              <a:rPr dirty="0" sz="2400" spc="-4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atua</a:t>
            </a:r>
            <a:r>
              <a:rPr dirty="0" sz="2400" spc="-2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ların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ça</a:t>
            </a:r>
            <a:r>
              <a:rPr dirty="0" sz="2400" spc="-1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ışır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hale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g</a:t>
            </a:r>
            <a:r>
              <a:rPr dirty="0" sz="2400">
                <a:latin typeface="Constantia"/>
                <a:cs typeface="Constantia"/>
              </a:rPr>
              <a:t>et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rilen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ilk</a:t>
            </a:r>
            <a:endParaRPr sz="24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dirty="0" sz="2400">
                <a:latin typeface="Constantia"/>
                <a:cs typeface="Constantia"/>
              </a:rPr>
              <a:t>UNIX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sürümü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assembler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ile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azılmış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ı.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>
                <a:latin typeface="Constantia"/>
                <a:cs typeface="Constantia"/>
              </a:rPr>
              <a:t>1</a:t>
            </a:r>
            <a:r>
              <a:rPr dirty="0" sz="2400" spc="-10">
                <a:latin typeface="Constantia"/>
                <a:cs typeface="Constantia"/>
              </a:rPr>
              <a:t>9</a:t>
            </a:r>
            <a:r>
              <a:rPr dirty="0" sz="2400" spc="10">
                <a:latin typeface="Constantia"/>
                <a:cs typeface="Constantia"/>
              </a:rPr>
              <a:t>7</a:t>
            </a:r>
            <a:r>
              <a:rPr dirty="0" sz="2400">
                <a:latin typeface="Constantia"/>
                <a:cs typeface="Constantia"/>
              </a:rPr>
              <a:t>3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yılında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50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en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Thompso</a:t>
            </a:r>
            <a:r>
              <a:rPr dirty="0" sz="2400" spc="-5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, C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de</a:t>
            </a:r>
            <a:r>
              <a:rPr dirty="0" sz="2400" spc="-2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leyicis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nin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at</a:t>
            </a:r>
            <a:r>
              <a:rPr dirty="0" sz="2400" spc="5">
                <a:latin typeface="Constantia"/>
                <a:cs typeface="Constantia"/>
              </a:rPr>
              <a:t>ı</a:t>
            </a:r>
            <a:r>
              <a:rPr dirty="0" sz="2400">
                <a:latin typeface="Constantia"/>
                <a:cs typeface="Constantia"/>
              </a:rPr>
              <a:t>cısı</a:t>
            </a:r>
            <a:endParaRPr sz="24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dirty="0" sz="2400">
                <a:latin typeface="Constantia"/>
                <a:cs typeface="Constantia"/>
              </a:rPr>
              <a:t>De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nis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Ri</a:t>
            </a:r>
            <a:r>
              <a:rPr dirty="0" sz="2400" spc="-35">
                <a:latin typeface="Constantia"/>
                <a:cs typeface="Constantia"/>
              </a:rPr>
              <a:t>t</a:t>
            </a:r>
            <a:r>
              <a:rPr dirty="0" sz="2400" spc="-5">
                <a:latin typeface="Constantia"/>
                <a:cs typeface="Constantia"/>
              </a:rPr>
              <a:t>chi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ile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</a:t>
            </a:r>
            <a:r>
              <a:rPr dirty="0" sz="2400" spc="-2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lik</a:t>
            </a:r>
            <a:r>
              <a:rPr dirty="0" sz="2400" spc="-3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ç</a:t>
            </a:r>
            <a:r>
              <a:rPr dirty="0" sz="2400">
                <a:latin typeface="Constantia"/>
                <a:cs typeface="Constantia"/>
              </a:rPr>
              <a:t>eki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deği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C</a:t>
            </a:r>
            <a:r>
              <a:rPr dirty="0" sz="2400" spc="-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ile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3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ek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ar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o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la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ı.</a:t>
            </a:r>
            <a:endParaRPr sz="2400">
              <a:latin typeface="Constantia"/>
              <a:cs typeface="Constantia"/>
            </a:endParaRPr>
          </a:p>
          <a:p>
            <a:pPr marL="287020" marR="8636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>
                <a:latin typeface="Constantia"/>
                <a:cs typeface="Constantia"/>
              </a:rPr>
              <a:t>B</a:t>
            </a:r>
            <a:r>
              <a:rPr dirty="0" sz="2400" spc="-45">
                <a:latin typeface="Constantia"/>
                <a:cs typeface="Constantia"/>
              </a:rPr>
              <a:t>ö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le</a:t>
            </a:r>
            <a:r>
              <a:rPr dirty="0" sz="2400" spc="-55">
                <a:latin typeface="Constantia"/>
                <a:cs typeface="Constantia"/>
              </a:rPr>
              <a:t>c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 spc="-50">
                <a:latin typeface="Constantia"/>
                <a:cs typeface="Constantia"/>
              </a:rPr>
              <a:t>U</a:t>
            </a:r>
            <a:r>
              <a:rPr dirty="0" sz="2400">
                <a:latin typeface="Constantia"/>
                <a:cs typeface="Constantia"/>
              </a:rPr>
              <a:t>nix,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ç</a:t>
            </a:r>
            <a:r>
              <a:rPr dirty="0" sz="2400">
                <a:latin typeface="Constantia"/>
                <a:cs typeface="Constantia"/>
              </a:rPr>
              <a:t>eşitli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hedef</a:t>
            </a:r>
            <a:r>
              <a:rPr dirty="0" sz="2400" spc="-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</a:t>
            </a:r>
            <a:r>
              <a:rPr dirty="0" sz="2400" spc="-10">
                <a:latin typeface="Constantia"/>
                <a:cs typeface="Constantia"/>
              </a:rPr>
              <a:t>o</a:t>
            </a:r>
            <a:r>
              <a:rPr dirty="0" sz="2400">
                <a:latin typeface="Constantia"/>
                <a:cs typeface="Constantia"/>
              </a:rPr>
              <a:t>na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ımla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25">
                <a:latin typeface="Constantia"/>
                <a:cs typeface="Constantia"/>
              </a:rPr>
              <a:t>u</a:t>
            </a:r>
            <a:r>
              <a:rPr dirty="0" sz="2400" spc="-5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gun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ola</a:t>
            </a:r>
            <a:r>
              <a:rPr dirty="0" sz="2400" spc="-4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ak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3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ek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ar</a:t>
            </a:r>
            <a:r>
              <a:rPr dirty="0" sz="2400" spc="-1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de</a:t>
            </a:r>
            <a:r>
              <a:rPr dirty="0" sz="2400" spc="-2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lene</a:t>
            </a:r>
            <a:r>
              <a:rPr dirty="0" sz="2400" spc="-10">
                <a:latin typeface="Constantia"/>
                <a:cs typeface="Constantia"/>
              </a:rPr>
              <a:t>b</a:t>
            </a:r>
            <a:r>
              <a:rPr dirty="0" sz="2400">
                <a:latin typeface="Constantia"/>
                <a:cs typeface="Constantia"/>
              </a:rPr>
              <a:t>ilen</a:t>
            </a:r>
            <a:r>
              <a:rPr dirty="0" sz="2400" spc="-20">
                <a:latin typeface="Constantia"/>
                <a:cs typeface="Constantia"/>
              </a:rPr>
              <a:t> </a:t>
            </a:r>
            <a:r>
              <a:rPr dirty="0" sz="2400" spc="-50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o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la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dan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oluşan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taş</a:t>
            </a:r>
            <a:r>
              <a:rPr dirty="0" sz="2400" spc="5">
                <a:latin typeface="Constantia"/>
                <a:cs typeface="Constantia"/>
              </a:rPr>
              <a:t>ı</a:t>
            </a:r>
            <a:r>
              <a:rPr dirty="0" sz="2400">
                <a:latin typeface="Constantia"/>
                <a:cs typeface="Constantia"/>
              </a:rPr>
              <a:t>na</a:t>
            </a:r>
            <a:r>
              <a:rPr dirty="0" sz="2400" spc="-10">
                <a:latin typeface="Constantia"/>
                <a:cs typeface="Constantia"/>
              </a:rPr>
              <a:t>b</a:t>
            </a:r>
            <a:r>
              <a:rPr dirty="0" sz="2400">
                <a:latin typeface="Constantia"/>
                <a:cs typeface="Constantia"/>
              </a:rPr>
              <a:t>ilir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bir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işletim</a:t>
            </a:r>
            <a:r>
              <a:rPr dirty="0" sz="2400">
                <a:latin typeface="Constantia"/>
                <a:cs typeface="Constantia"/>
              </a:rPr>
              <a:t> sis</a:t>
            </a:r>
            <a:r>
              <a:rPr dirty="0" sz="2400" spc="-3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emine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</a:t>
            </a:r>
            <a:r>
              <a:rPr dirty="0" sz="2400" spc="-10">
                <a:latin typeface="Constantia"/>
                <a:cs typeface="Constantia"/>
              </a:rPr>
              <a:t>ö</a:t>
            </a:r>
            <a:r>
              <a:rPr dirty="0" sz="2400">
                <a:latin typeface="Constantia"/>
                <a:cs typeface="Constantia"/>
              </a:rPr>
              <a:t>nüşmüş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ol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u.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 spc="-10">
                <a:latin typeface="Constantia"/>
                <a:cs typeface="Constantia"/>
              </a:rPr>
              <a:t>1</a:t>
            </a:r>
            <a:r>
              <a:rPr dirty="0" sz="2400">
                <a:latin typeface="Constantia"/>
                <a:cs typeface="Constantia"/>
              </a:rPr>
              <a:t>9</a:t>
            </a:r>
            <a:r>
              <a:rPr dirty="0" sz="2400" spc="-25">
                <a:latin typeface="Constantia"/>
                <a:cs typeface="Constantia"/>
              </a:rPr>
              <a:t>7</a:t>
            </a:r>
            <a:r>
              <a:rPr dirty="0" sz="2400">
                <a:latin typeface="Constantia"/>
                <a:cs typeface="Constantia"/>
              </a:rPr>
              <a:t>8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yılı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 spc="-50">
                <a:latin typeface="Constantia"/>
                <a:cs typeface="Constantia"/>
              </a:rPr>
              <a:t>U</a:t>
            </a:r>
            <a:r>
              <a:rPr dirty="0" sz="2400">
                <a:latin typeface="Constantia"/>
                <a:cs typeface="Constantia"/>
              </a:rPr>
              <a:t>nix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için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ç</a:t>
            </a:r>
            <a:r>
              <a:rPr dirty="0" sz="2400">
                <a:latin typeface="Constantia"/>
                <a:cs typeface="Constantia"/>
              </a:rPr>
              <a:t>ok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ö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emli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bir</a:t>
            </a:r>
            <a:r>
              <a:rPr dirty="0" sz="2400" spc="-15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yıl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ı.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 spc="-50">
                <a:latin typeface="Constantia"/>
                <a:cs typeface="Constantia"/>
              </a:rPr>
              <a:t>U</a:t>
            </a:r>
            <a:r>
              <a:rPr dirty="0" sz="2400">
                <a:latin typeface="Constantia"/>
                <a:cs typeface="Constantia"/>
              </a:rPr>
              <a:t>nix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30">
                <a:latin typeface="Constantia"/>
                <a:cs typeface="Constantia"/>
              </a:rPr>
              <a:t>İ</a:t>
            </a:r>
            <a:r>
              <a:rPr dirty="0" sz="2400">
                <a:latin typeface="Constantia"/>
                <a:cs typeface="Constantia"/>
              </a:rPr>
              <a:t>şletim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Sis</a:t>
            </a:r>
            <a:r>
              <a:rPr dirty="0" sz="2400" spc="-3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emi</a:t>
            </a:r>
            <a:endParaRPr sz="2400">
              <a:latin typeface="Constantia"/>
              <a:cs typeface="Constantia"/>
            </a:endParaRPr>
          </a:p>
          <a:p>
            <a:pPr marL="286385" marR="5080">
              <a:lnSpc>
                <a:spcPct val="100000"/>
              </a:lnSpc>
            </a:pPr>
            <a:r>
              <a:rPr dirty="0" sz="2400">
                <a:latin typeface="Constantia"/>
                <a:cs typeface="Constantia"/>
              </a:rPr>
              <a:t>7.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sürüm</a:t>
            </a:r>
            <a:r>
              <a:rPr dirty="0" sz="2400" spc="-25">
                <a:latin typeface="Constantia"/>
                <a:cs typeface="Constantia"/>
              </a:rPr>
              <a:t>ü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le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</a:t>
            </a:r>
            <a:r>
              <a:rPr dirty="0" sz="2400" spc="-2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lik</a:t>
            </a:r>
            <a:r>
              <a:rPr dirty="0" sz="2400" spc="-3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g</a:t>
            </a:r>
            <a:r>
              <a:rPr dirty="0" sz="2400">
                <a:latin typeface="Constantia"/>
                <a:cs typeface="Constantia"/>
              </a:rPr>
              <a:t>eliş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mini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ar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ık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iki</a:t>
            </a:r>
            <a:r>
              <a:rPr dirty="0" sz="2400" spc="-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fa</a:t>
            </a:r>
            <a:r>
              <a:rPr dirty="0" sz="2400" spc="-2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klı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çi</a:t>
            </a:r>
            <a:r>
              <a:rPr dirty="0" sz="2400" spc="-25">
                <a:latin typeface="Constantia"/>
                <a:cs typeface="Constantia"/>
              </a:rPr>
              <a:t>z</a:t>
            </a:r>
            <a:r>
              <a:rPr dirty="0" sz="2400">
                <a:latin typeface="Constantia"/>
                <a:cs typeface="Constantia"/>
              </a:rPr>
              <a:t>g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de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g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 spc="-55">
                <a:latin typeface="Constantia"/>
                <a:cs typeface="Constantia"/>
              </a:rPr>
              <a:t>ç</a:t>
            </a:r>
            <a:r>
              <a:rPr dirty="0" sz="2400">
                <a:latin typeface="Constantia"/>
                <a:cs typeface="Constantia"/>
              </a:rPr>
              <a:t>ek</a:t>
            </a:r>
            <a:r>
              <a:rPr dirty="0" sz="2400" spc="-3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eşti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50">
                <a:latin typeface="Constantia"/>
                <a:cs typeface="Constantia"/>
              </a:rPr>
              <a:t>c</a:t>
            </a:r>
            <a:r>
              <a:rPr dirty="0" sz="2400">
                <a:latin typeface="Constantia"/>
                <a:cs typeface="Constantia"/>
              </a:rPr>
              <a:t>ekt</a:t>
            </a:r>
            <a:r>
              <a:rPr dirty="0" sz="2400" spc="15">
                <a:latin typeface="Constantia"/>
                <a:cs typeface="Constantia"/>
              </a:rPr>
              <a:t>i</a:t>
            </a:r>
            <a:r>
              <a:rPr dirty="0" sz="2400" spc="-5">
                <a:latin typeface="Constantia"/>
                <a:cs typeface="Constantia"/>
              </a:rPr>
              <a:t>: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B</a:t>
            </a:r>
            <a:r>
              <a:rPr dirty="0" sz="2400" spc="-5">
                <a:latin typeface="Constantia"/>
                <a:cs typeface="Constantia"/>
              </a:rPr>
              <a:t>SD</a:t>
            </a:r>
            <a:r>
              <a:rPr dirty="0" sz="2400">
                <a:latin typeface="Constantia"/>
                <a:cs typeface="Constantia"/>
              </a:rPr>
              <a:t> (Be</a:t>
            </a:r>
            <a:r>
              <a:rPr dirty="0" sz="2400" spc="-25">
                <a:latin typeface="Constantia"/>
                <a:cs typeface="Constantia"/>
              </a:rPr>
              <a:t>r</a:t>
            </a:r>
            <a:r>
              <a:rPr dirty="0" sz="2400" spc="-55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eley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Soft</a:t>
            </a:r>
            <a:r>
              <a:rPr dirty="0" sz="2400" spc="-35">
                <a:latin typeface="Constantia"/>
                <a:cs typeface="Constantia"/>
              </a:rPr>
              <a:t>w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Dist</a:t>
            </a:r>
            <a:r>
              <a:rPr dirty="0" sz="2400" spc="-5">
                <a:latin typeface="Constantia"/>
                <a:cs typeface="Constantia"/>
              </a:rPr>
              <a:t>r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 spc="-5">
                <a:latin typeface="Constantia"/>
                <a:cs typeface="Constantia"/>
              </a:rPr>
              <a:t>but</a:t>
            </a:r>
            <a:r>
              <a:rPr dirty="0" sz="2400">
                <a:latin typeface="Constantia"/>
                <a:cs typeface="Constantia"/>
              </a:rPr>
              <a:t>i</a:t>
            </a:r>
            <a:r>
              <a:rPr dirty="0" sz="2400" spc="-5">
                <a:latin typeface="Constantia"/>
                <a:cs typeface="Constantia"/>
              </a:rPr>
              <a:t>on</a:t>
            </a:r>
            <a:r>
              <a:rPr dirty="0" sz="2400" spc="-5">
                <a:latin typeface="Constantia"/>
                <a:cs typeface="Constantia"/>
              </a:rPr>
              <a:t>)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50">
                <a:latin typeface="Constantia"/>
                <a:cs typeface="Constantia"/>
              </a:rPr>
              <a:t>S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s</a:t>
            </a:r>
            <a:r>
              <a:rPr dirty="0" sz="2400" spc="-3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em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260">
                <a:latin typeface="Constantia"/>
                <a:cs typeface="Constantia"/>
              </a:rPr>
              <a:t>V.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UNIX</a:t>
            </a:r>
            <a:r>
              <a:rPr dirty="0" spc="-2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BSD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21002"/>
            <a:ext cx="8006080" cy="420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indent="-274320">
              <a:lnSpc>
                <a:spcPts val="2965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>
                <a:latin typeface="Constantia"/>
                <a:cs typeface="Constantia"/>
              </a:rPr>
              <a:t>Be</a:t>
            </a:r>
            <a:r>
              <a:rPr dirty="0" sz="2600" spc="-25">
                <a:latin typeface="Constantia"/>
                <a:cs typeface="Constantia"/>
              </a:rPr>
              <a:t>r</a:t>
            </a:r>
            <a:r>
              <a:rPr dirty="0" sz="2600" spc="-65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eley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55">
                <a:latin typeface="Constantia"/>
                <a:cs typeface="Constantia"/>
              </a:rPr>
              <a:t>Ü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35">
                <a:latin typeface="Constantia"/>
                <a:cs typeface="Constantia"/>
              </a:rPr>
              <a:t>i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ers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esi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de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Thom</a:t>
            </a:r>
            <a:r>
              <a:rPr dirty="0" sz="2600">
                <a:latin typeface="Constantia"/>
                <a:cs typeface="Constantia"/>
              </a:rPr>
              <a:t>ps</a:t>
            </a:r>
            <a:r>
              <a:rPr dirty="0" sz="2600" spc="-15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ö</a:t>
            </a:r>
            <a:r>
              <a:rPr dirty="0" sz="2600" spc="-15">
                <a:latin typeface="Constantia"/>
                <a:cs typeface="Constantia"/>
              </a:rPr>
              <a:t>ğ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enci</a:t>
            </a:r>
            <a:r>
              <a:rPr dirty="0" sz="2600" spc="-15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B</a:t>
            </a:r>
            <a:r>
              <a:rPr dirty="0" sz="2600">
                <a:latin typeface="Constantia"/>
                <a:cs typeface="Constantia"/>
              </a:rPr>
              <a:t>ill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J</a:t>
            </a:r>
            <a:r>
              <a:rPr dirty="0" sz="2600" spc="-45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y</a:t>
            </a:r>
            <a:endParaRPr sz="2600">
              <a:latin typeface="Constantia"/>
              <a:cs typeface="Constantia"/>
            </a:endParaRPr>
          </a:p>
          <a:p>
            <a:pPr algn="ctr" marL="8255">
              <a:lnSpc>
                <a:spcPts val="2965"/>
              </a:lnSpc>
            </a:pPr>
            <a:r>
              <a:rPr dirty="0" sz="2600" spc="-5">
                <a:latin typeface="Constantia"/>
                <a:cs typeface="Constantia"/>
              </a:rPr>
              <a:t>il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Chuc</a:t>
            </a:r>
            <a:r>
              <a:rPr dirty="0" sz="2600">
                <a:latin typeface="Constantia"/>
                <a:cs typeface="Constantia"/>
              </a:rPr>
              <a:t>k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H</a:t>
            </a:r>
            <a:r>
              <a:rPr dirty="0" sz="2600">
                <a:latin typeface="Constantia"/>
                <a:cs typeface="Constantia"/>
              </a:rPr>
              <a:t>aley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55">
                <a:latin typeface="Constantia"/>
                <a:cs typeface="Constantia"/>
              </a:rPr>
              <a:t>U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x'in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10">
                <a:latin typeface="Constantia"/>
                <a:cs typeface="Constantia"/>
              </a:rPr>
              <a:t>B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25">
                <a:latin typeface="Constantia"/>
                <a:cs typeface="Constantia"/>
              </a:rPr>
              <a:t>r</a:t>
            </a:r>
            <a:r>
              <a:rPr dirty="0" sz="2600" spc="-60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eley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sür</a:t>
            </a:r>
            <a:r>
              <a:rPr dirty="0" sz="2600" spc="10">
                <a:latin typeface="Constantia"/>
                <a:cs typeface="Constantia"/>
              </a:rPr>
              <a:t>ü</a:t>
            </a:r>
            <a:r>
              <a:rPr dirty="0" sz="2600">
                <a:latin typeface="Constantia"/>
                <a:cs typeface="Constantia"/>
              </a:rPr>
              <a:t>mü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ü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odlad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1114425" indent="-274320">
              <a:lnSpc>
                <a:spcPct val="9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>
                <a:latin typeface="Constantia"/>
                <a:cs typeface="Constantia"/>
              </a:rPr>
              <a:t>Bu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sür</a:t>
            </a:r>
            <a:r>
              <a:rPr dirty="0" sz="2600" spc="10">
                <a:latin typeface="Constantia"/>
                <a:cs typeface="Constantia"/>
              </a:rPr>
              <a:t>ü</a:t>
            </a:r>
            <a:r>
              <a:rPr dirty="0" sz="2600">
                <a:latin typeface="Constantia"/>
                <a:cs typeface="Constantia"/>
              </a:rPr>
              <a:t>m,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</a:t>
            </a:r>
            <a:r>
              <a:rPr dirty="0" sz="2600" spc="-5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ak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55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od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ü</a:t>
            </a:r>
            <a:r>
              <a:rPr dirty="0" sz="2600" spc="-25">
                <a:latin typeface="Constantia"/>
                <a:cs typeface="Constantia"/>
              </a:rPr>
              <a:t>z</a:t>
            </a:r>
            <a:r>
              <a:rPr dirty="0" sz="2600">
                <a:latin typeface="Constantia"/>
                <a:cs typeface="Constantia"/>
              </a:rPr>
              <a:t>eri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de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çalışan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di</a:t>
            </a:r>
            <a:r>
              <a:rPr dirty="0" sz="2600" spc="-70">
                <a:latin typeface="Constantia"/>
                <a:cs typeface="Constantia"/>
              </a:rPr>
              <a:t>ğ</a:t>
            </a:r>
            <a:r>
              <a:rPr dirty="0" sz="2600">
                <a:latin typeface="Constantia"/>
                <a:cs typeface="Constantia"/>
              </a:rPr>
              <a:t>er</a:t>
            </a:r>
            <a:r>
              <a:rPr dirty="0" sz="2600">
                <a:latin typeface="Constantia"/>
                <a:cs typeface="Constantia"/>
              </a:rPr>
              <a:t> öğ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enc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le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de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dağ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tıldı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or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jinal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-55">
                <a:latin typeface="Constantia"/>
                <a:cs typeface="Constantia"/>
              </a:rPr>
              <a:t>U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x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</a:t>
            </a:r>
            <a:r>
              <a:rPr dirty="0" sz="2600" spc="-4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ak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odunun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%90'ı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değiştir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ldi.</a:t>
            </a:r>
            <a:endParaRPr sz="2600">
              <a:latin typeface="Constantia"/>
              <a:cs typeface="Constantia"/>
            </a:endParaRPr>
          </a:p>
          <a:p>
            <a:pPr marL="287020" marR="485140" indent="-274320">
              <a:lnSpc>
                <a:spcPct val="9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>
                <a:latin typeface="Constantia"/>
                <a:cs typeface="Constantia"/>
              </a:rPr>
              <a:t>Sanal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belle</a:t>
            </a:r>
            <a:r>
              <a:rPr dirty="0" sz="2600">
                <a:latin typeface="Constantia"/>
                <a:cs typeface="Constantia"/>
              </a:rPr>
              <a:t>k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(</a:t>
            </a:r>
            <a:r>
              <a:rPr dirty="0" sz="2600">
                <a:latin typeface="Constantia"/>
                <a:cs typeface="Constantia"/>
              </a:rPr>
              <a:t>virtual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memo</a:t>
            </a:r>
            <a:r>
              <a:rPr dirty="0" sz="2600" spc="30">
                <a:latin typeface="Constantia"/>
                <a:cs typeface="Constantia"/>
              </a:rPr>
              <a:t>r</a:t>
            </a:r>
            <a:r>
              <a:rPr dirty="0" sz="2600" spc="-5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),</a:t>
            </a:r>
            <a:r>
              <a:rPr dirty="0" sz="2600" spc="-1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Sendmai</a:t>
            </a:r>
            <a:r>
              <a:rPr dirty="0" sz="2600" spc="-15">
                <a:latin typeface="Constantia"/>
                <a:cs typeface="Constantia"/>
              </a:rPr>
              <a:t>l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40">
                <a:latin typeface="Constantia"/>
                <a:cs typeface="Constantia"/>
              </a:rPr>
              <a:t>T</a:t>
            </a:r>
            <a:r>
              <a:rPr dirty="0" sz="2600" spc="-5">
                <a:latin typeface="Constantia"/>
                <a:cs typeface="Constantia"/>
              </a:rPr>
              <a:t>CP</a:t>
            </a:r>
            <a:r>
              <a:rPr dirty="0" sz="2600" spc="-15">
                <a:latin typeface="Constantia"/>
                <a:cs typeface="Constantia"/>
              </a:rPr>
              <a:t>/</a:t>
            </a:r>
            <a:r>
              <a:rPr dirty="0" sz="2600">
                <a:latin typeface="Constantia"/>
                <a:cs typeface="Constantia"/>
              </a:rPr>
              <a:t>IP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des</a:t>
            </a:r>
            <a:r>
              <a:rPr dirty="0" sz="2600" spc="-30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eği,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vi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C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shell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gibi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m</a:t>
            </a:r>
            <a:r>
              <a:rPr dirty="0" sz="2600" spc="5">
                <a:latin typeface="Constantia"/>
                <a:cs typeface="Constantia"/>
              </a:rPr>
              <a:t>e</a:t>
            </a:r>
            <a:r>
              <a:rPr dirty="0" sz="2600">
                <a:latin typeface="Constantia"/>
                <a:cs typeface="Constantia"/>
              </a:rPr>
              <a:t>tin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dü</a:t>
            </a:r>
            <a:r>
              <a:rPr dirty="0" sz="2600" spc="-25">
                <a:latin typeface="Constantia"/>
                <a:cs typeface="Constantia"/>
              </a:rPr>
              <a:t>z</a:t>
            </a:r>
            <a:r>
              <a:rPr dirty="0" sz="2600">
                <a:latin typeface="Constantia"/>
                <a:cs typeface="Constantia"/>
              </a:rPr>
              <a:t>enleme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p</a:t>
            </a:r>
            <a:r>
              <a:rPr dirty="0" sz="2600" spc="-5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o</a:t>
            </a:r>
            <a:r>
              <a:rPr dirty="0" sz="2600" spc="-15">
                <a:latin typeface="Constantia"/>
                <a:cs typeface="Constantia"/>
              </a:rPr>
              <a:t>g</a:t>
            </a:r>
            <a:r>
              <a:rPr dirty="0" sz="2600" spc="-5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amla</a:t>
            </a:r>
            <a:r>
              <a:rPr dirty="0" sz="2600" spc="-1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ilk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</a:t>
            </a:r>
            <a:r>
              <a:rPr dirty="0" sz="2600" spc="-15">
                <a:latin typeface="Constantia"/>
                <a:cs typeface="Constantia"/>
              </a:rPr>
              <a:t>a</a:t>
            </a:r>
            <a:r>
              <a:rPr dirty="0" sz="2600" spc="-5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ak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BSD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sür</a:t>
            </a:r>
            <a:r>
              <a:rPr dirty="0" sz="2600" spc="5">
                <a:latin typeface="Constantia"/>
                <a:cs typeface="Constantia"/>
              </a:rPr>
              <a:t>ü</a:t>
            </a:r>
            <a:r>
              <a:rPr dirty="0" sz="2600" spc="5">
                <a:latin typeface="Constantia"/>
                <a:cs typeface="Constantia"/>
              </a:rPr>
              <a:t>m</a:t>
            </a:r>
            <a:r>
              <a:rPr dirty="0" sz="2600" spc="-10">
                <a:latin typeface="Constantia"/>
                <a:cs typeface="Constantia"/>
              </a:rPr>
              <a:t>ü</a:t>
            </a:r>
            <a:r>
              <a:rPr dirty="0" sz="2600">
                <a:latin typeface="Constantia"/>
                <a:cs typeface="Constantia"/>
              </a:rPr>
              <a:t>nde</a:t>
            </a:r>
            <a:r>
              <a:rPr dirty="0" sz="2600" spc="-185">
                <a:latin typeface="Constantia"/>
                <a:cs typeface="Constantia"/>
              </a:rPr>
              <a:t> </a:t>
            </a:r>
            <a:r>
              <a:rPr dirty="0" sz="2600" spc="-7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er</a:t>
            </a:r>
            <a:r>
              <a:rPr dirty="0" sz="2600" spc="-1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alm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ştı</a:t>
            </a:r>
            <a:r>
              <a:rPr dirty="0" sz="2600" spc="-2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239395" indent="-274320">
              <a:lnSpc>
                <a:spcPts val="2810"/>
              </a:lnSpc>
              <a:spcBef>
                <a:spcPts val="66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>
                <a:latin typeface="Constantia"/>
                <a:cs typeface="Constantia"/>
              </a:rPr>
              <a:t>Linux,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M</a:t>
            </a:r>
            <a:r>
              <a:rPr dirty="0" sz="2600">
                <a:latin typeface="Constantia"/>
                <a:cs typeface="Constantia"/>
              </a:rPr>
              <a:t>ac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X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extS</a:t>
            </a:r>
            <a:r>
              <a:rPr dirty="0" sz="2600" spc="-2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65">
                <a:latin typeface="Constantia"/>
                <a:cs typeface="Constantia"/>
              </a:rPr>
              <a:t>p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 spc="-1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(</a:t>
            </a:r>
            <a:r>
              <a:rPr dirty="0" sz="2600" spc="-3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eX</a:t>
            </a:r>
            <a:r>
              <a:rPr dirty="0" sz="2600" spc="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),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5">
                <a:latin typeface="Constantia"/>
                <a:cs typeface="Constantia"/>
              </a:rPr>
              <a:t>u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4.x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U</a:t>
            </a:r>
            <a:r>
              <a:rPr dirty="0" sz="2600" spc="-185">
                <a:latin typeface="Constantia"/>
                <a:cs typeface="Constantia"/>
              </a:rPr>
              <a:t>L</a:t>
            </a:r>
            <a:r>
              <a:rPr dirty="0" sz="2600">
                <a:latin typeface="Constantia"/>
                <a:cs typeface="Constantia"/>
              </a:rPr>
              <a:t>TRIX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(D</a:t>
            </a:r>
            <a:r>
              <a:rPr dirty="0" sz="2600" spc="-55">
                <a:latin typeface="Constantia"/>
                <a:cs typeface="Constantia"/>
              </a:rPr>
              <a:t>E</a:t>
            </a:r>
            <a:r>
              <a:rPr dirty="0" sz="2600">
                <a:latin typeface="Constantia"/>
                <a:cs typeface="Constantia"/>
              </a:rPr>
              <a:t>C)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gibi</a:t>
            </a:r>
            <a:r>
              <a:rPr dirty="0" sz="2600" spc="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işletim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sis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emleri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</a:t>
            </a:r>
            <a:r>
              <a:rPr dirty="0" sz="2600" spc="5">
                <a:latin typeface="Constantia"/>
                <a:cs typeface="Constantia"/>
              </a:rPr>
              <a:t>S</a:t>
            </a:r>
            <a:r>
              <a:rPr dirty="0" sz="2600">
                <a:latin typeface="Constantia"/>
                <a:cs typeface="Constantia"/>
              </a:rPr>
              <a:t>D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ü</a:t>
            </a:r>
            <a:r>
              <a:rPr dirty="0" sz="2600" spc="-25">
                <a:latin typeface="Constantia"/>
                <a:cs typeface="Constantia"/>
              </a:rPr>
              <a:t>z</a:t>
            </a:r>
            <a:r>
              <a:rPr dirty="0" sz="2600">
                <a:latin typeface="Constantia"/>
                <a:cs typeface="Constantia"/>
              </a:rPr>
              <a:t>eri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den</a:t>
            </a:r>
            <a:r>
              <a:rPr dirty="0" sz="2600">
                <a:latin typeface="Constantia"/>
                <a:cs typeface="Constantia"/>
              </a:rPr>
              <a:t> t</a:t>
            </a:r>
            <a:r>
              <a:rPr dirty="0" sz="2600" spc="5">
                <a:latin typeface="Constantia"/>
                <a:cs typeface="Constantia"/>
              </a:rPr>
              <a:t>ü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emişti</a:t>
            </a:r>
            <a:r>
              <a:rPr dirty="0" sz="2600" spc="-2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UNIX</a:t>
            </a:r>
            <a:r>
              <a:rPr dirty="0" spc="-25">
                <a:latin typeface="Calibri"/>
                <a:cs typeface="Calibri"/>
              </a:rPr>
              <a:t> </a:t>
            </a:r>
            <a:r>
              <a:rPr dirty="0" spc="-55">
                <a:latin typeface="Calibri"/>
                <a:cs typeface="Calibri"/>
              </a:rPr>
              <a:t>S</a:t>
            </a:r>
            <a:r>
              <a:rPr dirty="0" spc="-50">
                <a:latin typeface="Calibri"/>
                <a:cs typeface="Calibri"/>
              </a:rPr>
              <a:t>y</a:t>
            </a:r>
            <a:r>
              <a:rPr dirty="0" spc="-65">
                <a:latin typeface="Calibri"/>
                <a:cs typeface="Calibri"/>
              </a:rPr>
              <a:t>s</a:t>
            </a:r>
            <a:r>
              <a:rPr dirty="0" spc="-45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em</a:t>
            </a:r>
            <a:r>
              <a:rPr dirty="0" spc="-30">
                <a:latin typeface="Calibri"/>
                <a:cs typeface="Calibri"/>
              </a:rPr>
              <a:t> </a:t>
            </a:r>
            <a:r>
              <a:rPr dirty="0" spc="5">
                <a:latin typeface="Calibri"/>
                <a:cs typeface="Calibri"/>
              </a:rPr>
              <a:t>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25065"/>
            <a:ext cx="8011159" cy="4307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indent="-274320">
              <a:lnSpc>
                <a:spcPts val="2735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 spc="-5">
                <a:latin typeface="Constantia"/>
                <a:cs typeface="Constantia"/>
              </a:rPr>
              <a:t>Be</a:t>
            </a:r>
            <a:r>
              <a:rPr dirty="0" sz="2400" spc="-10">
                <a:latin typeface="Constantia"/>
                <a:cs typeface="Constantia"/>
              </a:rPr>
              <a:t>l</a:t>
            </a:r>
            <a:r>
              <a:rPr dirty="0" sz="2400" spc="-5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,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45">
                <a:latin typeface="Constantia"/>
                <a:cs typeface="Constantia"/>
              </a:rPr>
              <a:t>U</a:t>
            </a:r>
            <a:r>
              <a:rPr dirty="0" sz="2400">
                <a:latin typeface="Constantia"/>
                <a:cs typeface="Constantia"/>
              </a:rPr>
              <a:t>nix'in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ticari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ol</a:t>
            </a:r>
            <a:r>
              <a:rPr dirty="0" sz="2400" spc="-1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ak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2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lığ</a:t>
            </a:r>
            <a:r>
              <a:rPr dirty="0" sz="2400" spc="5">
                <a:latin typeface="Constantia"/>
                <a:cs typeface="Constantia"/>
              </a:rPr>
              <a:t>ı</a:t>
            </a:r>
            <a:r>
              <a:rPr dirty="0" sz="2400">
                <a:latin typeface="Constantia"/>
                <a:cs typeface="Constantia"/>
              </a:rPr>
              <a:t>nı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sü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dü</a:t>
            </a:r>
            <a:r>
              <a:rPr dirty="0" sz="2400" spc="-4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ebilir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bir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ürün</a:t>
            </a:r>
            <a:endParaRPr sz="2400">
              <a:latin typeface="Constantia"/>
              <a:cs typeface="Constantia"/>
            </a:endParaRPr>
          </a:p>
          <a:p>
            <a:pPr marL="286385">
              <a:lnSpc>
                <a:spcPts val="2735"/>
              </a:lnSpc>
            </a:pPr>
            <a:r>
              <a:rPr dirty="0" sz="2400">
                <a:latin typeface="Constantia"/>
                <a:cs typeface="Constantia"/>
              </a:rPr>
              <a:t>ola</a:t>
            </a:r>
            <a:r>
              <a:rPr dirty="0" sz="2400" spc="-10">
                <a:latin typeface="Constantia"/>
                <a:cs typeface="Constantia"/>
              </a:rPr>
              <a:t>c</a:t>
            </a:r>
            <a:r>
              <a:rPr dirty="0" sz="2400">
                <a:latin typeface="Constantia"/>
                <a:cs typeface="Constantia"/>
              </a:rPr>
              <a:t>ağ</a:t>
            </a:r>
            <a:r>
              <a:rPr dirty="0" sz="2400" spc="5">
                <a:latin typeface="Constantia"/>
                <a:cs typeface="Constantia"/>
              </a:rPr>
              <a:t>ı</a:t>
            </a:r>
            <a:r>
              <a:rPr dirty="0" sz="2400">
                <a:latin typeface="Constantia"/>
                <a:cs typeface="Constantia"/>
              </a:rPr>
              <a:t>nı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düşün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ü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ür</a:t>
            </a:r>
            <a:r>
              <a:rPr dirty="0" sz="2400" spc="5">
                <a:latin typeface="Constantia"/>
                <a:cs typeface="Constantia"/>
              </a:rPr>
              <a:t>ü</a:t>
            </a:r>
            <a:r>
              <a:rPr dirty="0" sz="2400">
                <a:latin typeface="Constantia"/>
                <a:cs typeface="Constantia"/>
              </a:rPr>
              <a:t>nü</a:t>
            </a:r>
            <a:r>
              <a:rPr dirty="0" sz="2400" spc="-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lisans</a:t>
            </a:r>
            <a:r>
              <a:rPr dirty="0" sz="2400" spc="-1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adı.</a:t>
            </a:r>
            <a:endParaRPr sz="2400">
              <a:latin typeface="Constantia"/>
              <a:cs typeface="Constantia"/>
            </a:endParaRPr>
          </a:p>
          <a:p>
            <a:pPr marL="287020" marR="55880" indent="-274320">
              <a:lnSpc>
                <a:spcPct val="90100"/>
              </a:lnSpc>
              <a:spcBef>
                <a:spcPts val="57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 spc="-55">
                <a:latin typeface="Constantia"/>
                <a:cs typeface="Constantia"/>
              </a:rPr>
              <a:t>S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 spc="-5">
                <a:latin typeface="Constantia"/>
                <a:cs typeface="Constantia"/>
              </a:rPr>
              <a:t>s</a:t>
            </a:r>
            <a:r>
              <a:rPr dirty="0" sz="2400" spc="-4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em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V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işletim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sis</a:t>
            </a:r>
            <a:r>
              <a:rPr dirty="0" sz="2400" spc="-3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emi,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 spc="-50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o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sors</a:t>
            </a:r>
            <a:r>
              <a:rPr dirty="0" sz="2400" spc="-20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yum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ta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afından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ortak</a:t>
            </a:r>
            <a:r>
              <a:rPr dirty="0" sz="2400" spc="-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bir</a:t>
            </a:r>
            <a:r>
              <a:rPr dirty="0" sz="2400">
                <a:latin typeface="Constantia"/>
                <a:cs typeface="Constantia"/>
              </a:rPr>
              <a:t> standar</a:t>
            </a:r>
            <a:r>
              <a:rPr dirty="0" sz="2400" spc="-3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ta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g</a:t>
            </a:r>
            <a:r>
              <a:rPr dirty="0" sz="2400">
                <a:latin typeface="Constantia"/>
                <a:cs typeface="Constantia"/>
              </a:rPr>
              <a:t>eliş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i</a:t>
            </a:r>
            <a:r>
              <a:rPr dirty="0" sz="2400" spc="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ildi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 spc="-6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eni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40">
                <a:latin typeface="Constantia"/>
                <a:cs typeface="Constantia"/>
              </a:rPr>
              <a:t>ö</a:t>
            </a:r>
            <a:r>
              <a:rPr dirty="0" sz="2400" spc="-15">
                <a:latin typeface="Constantia"/>
                <a:cs typeface="Constantia"/>
              </a:rPr>
              <a:t>z</a:t>
            </a:r>
            <a:r>
              <a:rPr dirty="0" sz="2400">
                <a:latin typeface="Constantia"/>
                <a:cs typeface="Constantia"/>
              </a:rPr>
              <a:t>ellikler</a:t>
            </a:r>
            <a:r>
              <a:rPr dirty="0" sz="2400" spc="-20">
                <a:latin typeface="Constantia"/>
                <a:cs typeface="Constantia"/>
              </a:rPr>
              <a:t>i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le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daha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güçlü,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g</a:t>
            </a:r>
            <a:r>
              <a:rPr dirty="0" sz="2400" spc="-20">
                <a:latin typeface="Constantia"/>
                <a:cs typeface="Constantia"/>
              </a:rPr>
              <a:t>ü</a:t>
            </a:r>
            <a:r>
              <a:rPr dirty="0" sz="2400" spc="-6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enilir</a:t>
            </a:r>
            <a:r>
              <a:rPr dirty="0" sz="2400" spc="-17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g</a:t>
            </a:r>
            <a:r>
              <a:rPr dirty="0" sz="2400" spc="-20">
                <a:latin typeface="Constantia"/>
                <a:cs typeface="Constantia"/>
              </a:rPr>
              <a:t>ü</a:t>
            </a:r>
            <a:r>
              <a:rPr dirty="0" sz="2400" spc="-6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en</a:t>
            </a:r>
            <a:r>
              <a:rPr dirty="0" sz="2400" spc="-1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bir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sis</a:t>
            </a:r>
            <a:r>
              <a:rPr dirty="0" sz="2400" spc="-3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em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ol</a:t>
            </a:r>
            <a:r>
              <a:rPr dirty="0" sz="2400" spc="-15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u.</a:t>
            </a:r>
            <a:endParaRPr sz="2400">
              <a:latin typeface="Constantia"/>
              <a:cs typeface="Constantia"/>
            </a:endParaRPr>
          </a:p>
          <a:p>
            <a:pPr marL="287020" marR="234950" indent="-274320">
              <a:lnSpc>
                <a:spcPts val="2590"/>
              </a:lnSpc>
              <a:spcBef>
                <a:spcPts val="61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>
                <a:latin typeface="Constantia"/>
                <a:cs typeface="Constantia"/>
              </a:rPr>
              <a:t>O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yılla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da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S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 spc="-5">
                <a:latin typeface="Constantia"/>
                <a:cs typeface="Constantia"/>
              </a:rPr>
              <a:t>s</a:t>
            </a:r>
            <a:r>
              <a:rPr dirty="0" sz="2400" spc="-4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em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V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t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cari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ola</a:t>
            </a:r>
            <a:r>
              <a:rPr dirty="0" sz="2400" spc="-4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ak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en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ç</a:t>
            </a:r>
            <a:r>
              <a:rPr dirty="0" sz="2400">
                <a:latin typeface="Constantia"/>
                <a:cs typeface="Constantia"/>
              </a:rPr>
              <a:t>ok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des</a:t>
            </a:r>
            <a:r>
              <a:rPr dirty="0" sz="2400" spc="-3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eklenen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ür</a:t>
            </a:r>
            <a:r>
              <a:rPr dirty="0" sz="2400" spc="5">
                <a:latin typeface="Constantia"/>
                <a:cs typeface="Constantia"/>
              </a:rPr>
              <a:t>ü</a:t>
            </a:r>
            <a:r>
              <a:rPr dirty="0" sz="240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ol</a:t>
            </a:r>
            <a:r>
              <a:rPr dirty="0" sz="2400" spc="-20">
                <a:latin typeface="Constantia"/>
                <a:cs typeface="Constantia"/>
              </a:rPr>
              <a:t>d</a:t>
            </a:r>
            <a:r>
              <a:rPr dirty="0" sz="2400" spc="-5">
                <a:latin typeface="Constantia"/>
                <a:cs typeface="Constantia"/>
              </a:rPr>
              <a:t>u.</a:t>
            </a:r>
            <a:endParaRPr sz="2400">
              <a:latin typeface="Constantia"/>
              <a:cs typeface="Constantia"/>
            </a:endParaRPr>
          </a:p>
          <a:p>
            <a:pPr marL="287020" marR="422275" indent="-274320">
              <a:lnSpc>
                <a:spcPts val="259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 spc="-10">
                <a:latin typeface="Constantia"/>
                <a:cs typeface="Constantia"/>
              </a:rPr>
              <a:t>Bel</a:t>
            </a:r>
            <a:r>
              <a:rPr dirty="0" sz="2400" spc="-15">
                <a:latin typeface="Constantia"/>
                <a:cs typeface="Constantia"/>
              </a:rPr>
              <a:t>l</a:t>
            </a:r>
            <a:r>
              <a:rPr dirty="0" sz="2400" spc="-5">
                <a:latin typeface="Constantia"/>
                <a:cs typeface="Constantia"/>
              </a:rPr>
              <a:t>'d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g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 spc="-55">
                <a:latin typeface="Constantia"/>
                <a:cs typeface="Constantia"/>
              </a:rPr>
              <a:t>ç</a:t>
            </a:r>
            <a:r>
              <a:rPr dirty="0" sz="2400">
                <a:latin typeface="Constantia"/>
                <a:cs typeface="Constantia"/>
              </a:rPr>
              <a:t>ekleşti</a:t>
            </a:r>
            <a:r>
              <a:rPr dirty="0" sz="2400" spc="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ilen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15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üm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S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 spc="-5">
                <a:latin typeface="Constantia"/>
                <a:cs typeface="Constantia"/>
              </a:rPr>
              <a:t>s</a:t>
            </a:r>
            <a:r>
              <a:rPr dirty="0" sz="2400" spc="-4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em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V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ür</a:t>
            </a:r>
            <a:r>
              <a:rPr dirty="0" sz="2400" spc="5">
                <a:latin typeface="Constantia"/>
                <a:cs typeface="Constantia"/>
              </a:rPr>
              <a:t>ü</a:t>
            </a:r>
            <a:r>
              <a:rPr dirty="0" sz="2400">
                <a:latin typeface="Constantia"/>
                <a:cs typeface="Constantia"/>
              </a:rPr>
              <a:t>n</a:t>
            </a:r>
            <a:r>
              <a:rPr dirty="0" sz="2400" spc="-1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erinin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lisans</a:t>
            </a:r>
            <a:r>
              <a:rPr dirty="0" sz="2400">
                <a:latin typeface="Constantia"/>
                <a:cs typeface="Constantia"/>
              </a:rPr>
              <a:t> hakkı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 spc="-50">
                <a:latin typeface="Constantia"/>
                <a:cs typeface="Constantia"/>
              </a:rPr>
              <a:t>U</a:t>
            </a:r>
            <a:r>
              <a:rPr dirty="0" sz="2400">
                <a:latin typeface="Constantia"/>
                <a:cs typeface="Constantia"/>
              </a:rPr>
              <a:t>nix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S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 spc="-5">
                <a:latin typeface="Constantia"/>
                <a:cs typeface="Constantia"/>
              </a:rPr>
              <a:t>s</a:t>
            </a:r>
            <a:r>
              <a:rPr dirty="0" sz="2400" spc="-4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em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 spc="30">
                <a:latin typeface="Constantia"/>
                <a:cs typeface="Constantia"/>
              </a:rPr>
              <a:t>L</a:t>
            </a:r>
            <a:r>
              <a:rPr dirty="0" sz="2400" spc="-5">
                <a:latin typeface="Constantia"/>
                <a:cs typeface="Constantia"/>
              </a:rPr>
              <a:t>ab</a:t>
            </a:r>
            <a:r>
              <a:rPr dirty="0" sz="2400" spc="-15">
                <a:latin typeface="Constantia"/>
                <a:cs typeface="Constantia"/>
              </a:rPr>
              <a:t>o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ories'e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ai</a:t>
            </a:r>
            <a:r>
              <a:rPr dirty="0" sz="2400" spc="-3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t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 spc="-5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5080" indent="-274320">
              <a:lnSpc>
                <a:spcPts val="259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>
                <a:latin typeface="Constantia"/>
                <a:cs typeface="Constantia"/>
              </a:rPr>
              <a:t>Bu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la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örnek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ola</a:t>
            </a:r>
            <a:r>
              <a:rPr dirty="0" sz="2400" spc="-4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ak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AIX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(IBM),</a:t>
            </a:r>
            <a:r>
              <a:rPr dirty="0" sz="2400" spc="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Dig</a:t>
            </a:r>
            <a:r>
              <a:rPr dirty="0" sz="2400" spc="-5">
                <a:latin typeface="Constantia"/>
                <a:cs typeface="Constantia"/>
              </a:rPr>
              <a:t>i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 spc="-5">
                <a:latin typeface="Constantia"/>
                <a:cs typeface="Constantia"/>
              </a:rPr>
              <a:t>al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 spc="-50">
                <a:latin typeface="Constantia"/>
                <a:cs typeface="Constantia"/>
              </a:rPr>
              <a:t>U</a:t>
            </a:r>
            <a:r>
              <a:rPr dirty="0" sz="2400">
                <a:latin typeface="Constantia"/>
                <a:cs typeface="Constantia"/>
              </a:rPr>
              <a:t>nix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(D</a:t>
            </a:r>
            <a:r>
              <a:rPr dirty="0" sz="2400" spc="-60">
                <a:latin typeface="Constantia"/>
                <a:cs typeface="Constantia"/>
              </a:rPr>
              <a:t>E</a:t>
            </a:r>
            <a:r>
              <a:rPr dirty="0" sz="2400" spc="-10">
                <a:latin typeface="Constantia"/>
                <a:cs typeface="Constantia"/>
              </a:rPr>
              <a:t>C)</a:t>
            </a:r>
            <a:r>
              <a:rPr dirty="0" sz="2400">
                <a:latin typeface="Constantia"/>
                <a:cs typeface="Constantia"/>
              </a:rPr>
              <a:t>, </a:t>
            </a:r>
            <a:r>
              <a:rPr dirty="0" sz="2400" spc="-5">
                <a:latin typeface="Constantia"/>
                <a:cs typeface="Constantia"/>
              </a:rPr>
              <a:t>H</a:t>
            </a:r>
            <a:r>
              <a:rPr dirty="0" sz="2400" spc="-15">
                <a:latin typeface="Constantia"/>
                <a:cs typeface="Constantia"/>
              </a:rPr>
              <a:t>P</a:t>
            </a:r>
            <a:r>
              <a:rPr dirty="0" sz="2400">
                <a:latin typeface="Constantia"/>
                <a:cs typeface="Constantia"/>
              </a:rPr>
              <a:t>-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UX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(H</a:t>
            </a:r>
            <a:r>
              <a:rPr dirty="0" sz="2400" spc="-15">
                <a:latin typeface="Constantia"/>
                <a:cs typeface="Constantia"/>
              </a:rPr>
              <a:t>P</a:t>
            </a:r>
            <a:r>
              <a:rPr dirty="0" sz="2400" spc="-5">
                <a:latin typeface="Constantia"/>
                <a:cs typeface="Constantia"/>
              </a:rPr>
              <a:t>),</a:t>
            </a:r>
            <a:r>
              <a:rPr dirty="0" sz="2400" spc="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IRIX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(SGI),</a:t>
            </a:r>
            <a:r>
              <a:rPr dirty="0" sz="2400" spc="-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</a:t>
            </a:r>
            <a:r>
              <a:rPr dirty="0" sz="2400" spc="-95">
                <a:latin typeface="Constantia"/>
                <a:cs typeface="Constantia"/>
              </a:rPr>
              <a:t>C</a:t>
            </a:r>
            <a:r>
              <a:rPr dirty="0" sz="2400">
                <a:latin typeface="Constantia"/>
                <a:cs typeface="Constantia"/>
              </a:rPr>
              <a:t>O</a:t>
            </a:r>
            <a:r>
              <a:rPr dirty="0" sz="2400" spc="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UNIX</a:t>
            </a:r>
            <a:r>
              <a:rPr dirty="0" sz="2400" spc="-35">
                <a:latin typeface="Constantia"/>
                <a:cs typeface="Constantia"/>
              </a:rPr>
              <a:t>w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Sun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O</a:t>
            </a:r>
            <a:r>
              <a:rPr dirty="0" sz="2400">
                <a:latin typeface="Constantia"/>
                <a:cs typeface="Constantia"/>
              </a:rPr>
              <a:t>S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5.x/Solaris</a:t>
            </a:r>
            <a:r>
              <a:rPr dirty="0" sz="2400" spc="-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(SUN)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er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le</a:t>
            </a:r>
            <a:r>
              <a:rPr dirty="0" sz="2400" spc="-10">
                <a:latin typeface="Constantia"/>
                <a:cs typeface="Constantia"/>
              </a:rPr>
              <a:t>b</a:t>
            </a:r>
            <a:r>
              <a:rPr dirty="0" sz="2400" spc="-5">
                <a:latin typeface="Constantia"/>
                <a:cs typeface="Constantia"/>
              </a:rPr>
              <a:t>ili</a:t>
            </a:r>
            <a:r>
              <a:rPr dirty="0" sz="2400" spc="-21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Günümü</a:t>
            </a:r>
            <a:r>
              <a:rPr dirty="0" spc="-120"/>
              <a:t>z</a:t>
            </a:r>
            <a:r>
              <a:rPr dirty="0"/>
              <a:t>de</a:t>
            </a:r>
            <a:r>
              <a:rPr dirty="0" spc="-35"/>
              <a:t> </a:t>
            </a:r>
            <a:r>
              <a:rPr dirty="0"/>
              <a:t>UNIX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962900" cy="293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5115" marR="5080" indent="-272415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dirty="0" sz="2600">
                <a:latin typeface="Constantia"/>
                <a:cs typeface="Constantia"/>
              </a:rPr>
              <a:t>BSD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S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V'in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ok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omut</a:t>
            </a:r>
            <a:r>
              <a:rPr dirty="0" sz="2600" spc="-185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45">
                <a:latin typeface="Constantia"/>
                <a:cs typeface="Constantia"/>
              </a:rPr>
              <a:t>ö</a:t>
            </a:r>
            <a:r>
              <a:rPr dirty="0" sz="2600" spc="-30">
                <a:latin typeface="Constantia"/>
                <a:cs typeface="Constantia"/>
              </a:rPr>
              <a:t>z</a:t>
            </a:r>
            <a:r>
              <a:rPr dirty="0" sz="2600">
                <a:latin typeface="Constantia"/>
                <a:cs typeface="Constantia"/>
              </a:rPr>
              <a:t>elli</a:t>
            </a:r>
            <a:r>
              <a:rPr dirty="0" sz="2600" spc="-15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leri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</a:t>
            </a:r>
            <a:r>
              <a:rPr dirty="0" sz="2600" spc="-3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bir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ne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ben</a:t>
            </a:r>
            <a:r>
              <a:rPr dirty="0" sz="2600" spc="-30">
                <a:latin typeface="Constantia"/>
                <a:cs typeface="Constantia"/>
              </a:rPr>
              <a:t>z</a:t>
            </a:r>
            <a:r>
              <a:rPr dirty="0" sz="2600">
                <a:latin typeface="Constantia"/>
                <a:cs typeface="Constantia"/>
              </a:rPr>
              <a:t>emek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edi</a:t>
            </a:r>
            <a:r>
              <a:rPr dirty="0" sz="2600" spc="-2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r>
              <a:rPr dirty="0" sz="2600" spc="-15">
                <a:latin typeface="Constantia"/>
                <a:cs typeface="Constantia"/>
              </a:rPr>
              <a:t> </a:t>
            </a:r>
            <a:r>
              <a:rPr dirty="0" sz="2600" spc="-55">
                <a:latin typeface="Constantia"/>
                <a:cs typeface="Constantia"/>
              </a:rPr>
              <a:t>U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x'in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oğu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sür</a:t>
            </a:r>
            <a:r>
              <a:rPr dirty="0" sz="2600" spc="10">
                <a:latin typeface="Constantia"/>
                <a:cs typeface="Constantia"/>
              </a:rPr>
              <a:t>ü</a:t>
            </a:r>
            <a:r>
              <a:rPr dirty="0" sz="2600">
                <a:latin typeface="Constantia"/>
                <a:cs typeface="Constantia"/>
              </a:rPr>
              <a:t>mü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de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her</a:t>
            </a:r>
            <a:r>
              <a:rPr dirty="0" sz="2600">
                <a:latin typeface="Constantia"/>
                <a:cs typeface="Constantia"/>
              </a:rPr>
              <a:t> iki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aklaş</a:t>
            </a:r>
            <a:r>
              <a:rPr dirty="0" sz="2600" spc="-1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mdan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f</a:t>
            </a:r>
            <a:r>
              <a:rPr dirty="0" sz="2600" spc="-55">
                <a:latin typeface="Constantia"/>
                <a:cs typeface="Constantia"/>
              </a:rPr>
              <a:t>a</a:t>
            </a:r>
            <a:r>
              <a:rPr dirty="0" sz="2600" spc="-7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dalan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lmıştı</a:t>
            </a:r>
            <a:r>
              <a:rPr dirty="0" sz="2600" spc="-2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dirty="0" sz="2600" spc="-15">
                <a:latin typeface="Constantia"/>
                <a:cs typeface="Constantia"/>
              </a:rPr>
              <a:t>1</a:t>
            </a:r>
            <a:r>
              <a:rPr dirty="0" sz="2600">
                <a:latin typeface="Constantia"/>
                <a:cs typeface="Constantia"/>
              </a:rPr>
              <a:t>9</a:t>
            </a:r>
            <a:r>
              <a:rPr dirty="0" sz="2600" spc="-15">
                <a:latin typeface="Constantia"/>
                <a:cs typeface="Constantia"/>
              </a:rPr>
              <a:t>9</a:t>
            </a:r>
            <a:r>
              <a:rPr dirty="0" sz="2600">
                <a:latin typeface="Constantia"/>
                <a:cs typeface="Constantia"/>
              </a:rPr>
              <a:t>3</a:t>
            </a:r>
            <a:r>
              <a:rPr dirty="0" sz="2600" spc="-90">
                <a:latin typeface="Constantia"/>
                <a:cs typeface="Constantia"/>
              </a:rPr>
              <a:t>’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14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T&amp;T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UNIX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Sis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45">
                <a:latin typeface="Constantia"/>
                <a:cs typeface="Constantia"/>
              </a:rPr>
              <a:t>L</a:t>
            </a:r>
            <a:r>
              <a:rPr dirty="0" sz="2600">
                <a:latin typeface="Constantia"/>
                <a:cs typeface="Constantia"/>
              </a:rPr>
              <a:t>ab</a:t>
            </a:r>
            <a:r>
              <a:rPr dirty="0" sz="2600" spc="-10">
                <a:latin typeface="Constantia"/>
                <a:cs typeface="Constantia"/>
              </a:rPr>
              <a:t>o</a:t>
            </a:r>
            <a:r>
              <a:rPr dirty="0" sz="2600" spc="-5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atuarı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N</a:t>
            </a:r>
            <a:r>
              <a:rPr dirty="0" sz="2600" spc="-45">
                <a:latin typeface="Constantia"/>
                <a:cs typeface="Constantia"/>
              </a:rPr>
              <a:t>o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el</a:t>
            </a:r>
            <a:r>
              <a:rPr dirty="0" sz="2600" spc="-15">
                <a:latin typeface="Constantia"/>
                <a:cs typeface="Constantia"/>
              </a:rPr>
              <a:t>l</a:t>
            </a:r>
            <a:r>
              <a:rPr dirty="0" sz="2600">
                <a:latin typeface="Constantia"/>
                <a:cs typeface="Constantia"/>
              </a:rPr>
              <a:t>'e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dirty="0" sz="2600">
                <a:latin typeface="Constantia"/>
                <a:cs typeface="Constantia"/>
              </a:rPr>
              <a:t>satılmıştı</a:t>
            </a:r>
            <a:r>
              <a:rPr dirty="0" sz="2600" spc="-2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dirty="0" sz="2600" spc="-15">
                <a:latin typeface="Constantia"/>
                <a:cs typeface="Constantia"/>
              </a:rPr>
              <a:t>1</a:t>
            </a:r>
            <a:r>
              <a:rPr dirty="0" sz="2600">
                <a:latin typeface="Constantia"/>
                <a:cs typeface="Constantia"/>
              </a:rPr>
              <a:t>9</a:t>
            </a:r>
            <a:r>
              <a:rPr dirty="0" sz="2600" spc="10">
                <a:latin typeface="Constantia"/>
                <a:cs typeface="Constantia"/>
              </a:rPr>
              <a:t>9</a:t>
            </a:r>
            <a:r>
              <a:rPr dirty="0" sz="2600">
                <a:latin typeface="Constantia"/>
                <a:cs typeface="Constantia"/>
              </a:rPr>
              <a:t>4'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UNIX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tanımı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ma</a:t>
            </a:r>
            <a:r>
              <a:rPr dirty="0" sz="2600" spc="-3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kası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günüm</a:t>
            </a:r>
            <a:r>
              <a:rPr dirty="0" sz="2600" spc="10">
                <a:latin typeface="Constantia"/>
                <a:cs typeface="Constantia"/>
              </a:rPr>
              <a:t>ü</a:t>
            </a:r>
            <a:r>
              <a:rPr dirty="0" sz="2600" spc="-15">
                <a:latin typeface="Constantia"/>
                <a:cs typeface="Constantia"/>
              </a:rPr>
              <a:t>z</a:t>
            </a:r>
            <a:r>
              <a:rPr dirty="0" sz="2600">
                <a:latin typeface="Constantia"/>
                <a:cs typeface="Constantia"/>
              </a:rPr>
              <a:t>de</a:t>
            </a:r>
            <a:r>
              <a:rPr dirty="0" sz="2600" spc="-15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i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sahibi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dirty="0" sz="2600">
                <a:latin typeface="Constantia"/>
                <a:cs typeface="Constantia"/>
              </a:rPr>
              <a:t>The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O</a:t>
            </a:r>
            <a:r>
              <a:rPr dirty="0" sz="2600" spc="-15">
                <a:latin typeface="Constantia"/>
                <a:cs typeface="Constantia"/>
              </a:rPr>
              <a:t>p</a:t>
            </a:r>
            <a:r>
              <a:rPr dirty="0" sz="2600">
                <a:latin typeface="Constantia"/>
                <a:cs typeface="Constantia"/>
              </a:rPr>
              <a:t>en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G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ou</a:t>
            </a:r>
            <a:r>
              <a:rPr dirty="0" sz="2600" spc="-10">
                <a:latin typeface="Constantia"/>
                <a:cs typeface="Constantia"/>
              </a:rPr>
              <a:t>p</a:t>
            </a:r>
            <a:r>
              <a:rPr dirty="0" sz="2600">
                <a:latin typeface="Constantia"/>
                <a:cs typeface="Constantia"/>
              </a:rPr>
              <a:t>'a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dev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ed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lmişt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 spc="-229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9626" y="5013325"/>
            <a:ext cx="1800225" cy="1085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DO</a:t>
            </a:r>
            <a:r>
              <a:rPr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(Dis</a:t>
            </a:r>
            <a:r>
              <a:rPr dirty="0">
                <a:latin typeface="Calibri"/>
                <a:cs typeface="Calibri"/>
              </a:rPr>
              <a:t>k</a:t>
            </a:r>
            <a:r>
              <a:rPr dirty="0" spc="-2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Ope</a:t>
            </a:r>
            <a:r>
              <a:rPr dirty="0" spc="-125">
                <a:latin typeface="Calibri"/>
                <a:cs typeface="Calibri"/>
              </a:rPr>
              <a:t>r</a:t>
            </a:r>
            <a:r>
              <a:rPr dirty="0" spc="-45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ting</a:t>
            </a:r>
            <a:r>
              <a:rPr dirty="0" spc="-20">
                <a:latin typeface="Calibri"/>
                <a:cs typeface="Calibri"/>
              </a:rPr>
              <a:t> </a:t>
            </a:r>
            <a:r>
              <a:rPr dirty="0" spc="-55">
                <a:latin typeface="Calibri"/>
                <a:cs typeface="Calibri"/>
              </a:rPr>
              <a:t>S</a:t>
            </a:r>
            <a:r>
              <a:rPr dirty="0" spc="-50">
                <a:latin typeface="Calibri"/>
                <a:cs typeface="Calibri"/>
              </a:rPr>
              <a:t>y</a:t>
            </a:r>
            <a:r>
              <a:rPr dirty="0" spc="-65">
                <a:latin typeface="Calibri"/>
                <a:cs typeface="Calibri"/>
              </a:rPr>
              <a:t>s</a:t>
            </a:r>
            <a:r>
              <a:rPr dirty="0" spc="-45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1641"/>
            <a:ext cx="8044815" cy="4197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>
                <a:latin typeface="Constantia"/>
                <a:cs typeface="Constantia"/>
              </a:rPr>
              <a:t>DOS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ufak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b</a:t>
            </a:r>
            <a:r>
              <a:rPr dirty="0" sz="2400">
                <a:latin typeface="Constantia"/>
                <a:cs typeface="Constantia"/>
              </a:rPr>
              <a:t>asit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b</a:t>
            </a:r>
            <a:r>
              <a:rPr dirty="0" sz="2400">
                <a:latin typeface="Constantia"/>
                <a:cs typeface="Constantia"/>
              </a:rPr>
              <a:t>ir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işletim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sis</a:t>
            </a:r>
            <a:r>
              <a:rPr dirty="0" sz="2400" spc="-3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emi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olu</a:t>
            </a:r>
            <a:r>
              <a:rPr dirty="0" sz="2400" spc="-70">
                <a:latin typeface="Constantia"/>
                <a:cs typeface="Constantia"/>
              </a:rPr>
              <a:t>p</a:t>
            </a:r>
            <a:r>
              <a:rPr dirty="0" sz="2400">
                <a:latin typeface="Constantia"/>
                <a:cs typeface="Constantia"/>
              </a:rPr>
              <a:t>,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g</a:t>
            </a:r>
            <a:r>
              <a:rPr dirty="0" sz="2400">
                <a:latin typeface="Constantia"/>
                <a:cs typeface="Constantia"/>
              </a:rPr>
              <a:t>ö</a:t>
            </a:r>
            <a:r>
              <a:rPr dirty="0" sz="2400" spc="-4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evi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dis</a:t>
            </a:r>
            <a:r>
              <a:rPr dirty="0" sz="2400" spc="-55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et</a:t>
            </a:r>
            <a:endParaRPr sz="24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dirty="0" sz="2400" spc="-6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sabit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disk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g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bi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saklama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ortamlarının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6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ö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etimidi</a:t>
            </a:r>
            <a:r>
              <a:rPr dirty="0" sz="2400" spc="-21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>
                <a:latin typeface="Constantia"/>
                <a:cs typeface="Constantia"/>
              </a:rPr>
              <a:t>Kişisel</a:t>
            </a:r>
            <a:r>
              <a:rPr dirty="0" sz="2400" spc="-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bilgis</a:t>
            </a:r>
            <a:r>
              <a:rPr dirty="0" sz="2400" spc="-50">
                <a:latin typeface="Constantia"/>
                <a:cs typeface="Constantia"/>
              </a:rPr>
              <a:t>a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ar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(P</a:t>
            </a:r>
            <a:r>
              <a:rPr dirty="0" sz="2400" spc="-10">
                <a:latin typeface="Constantia"/>
                <a:cs typeface="Constantia"/>
              </a:rPr>
              <a:t>C</a:t>
            </a:r>
            <a:r>
              <a:rPr dirty="0" sz="2400">
                <a:latin typeface="Constantia"/>
                <a:cs typeface="Constantia"/>
              </a:rPr>
              <a:t>)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</a:t>
            </a:r>
            <a:r>
              <a:rPr dirty="0" sz="2400" spc="-20">
                <a:latin typeface="Constantia"/>
                <a:cs typeface="Constantia"/>
              </a:rPr>
              <a:t>i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asasına</a:t>
            </a:r>
            <a:r>
              <a:rPr dirty="0" sz="2400" spc="-15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g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en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IBM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ü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3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t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ği</a:t>
            </a:r>
            <a:r>
              <a:rPr dirty="0" sz="2400" spc="-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In</a:t>
            </a:r>
            <a:r>
              <a:rPr dirty="0" sz="2400" spc="-4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el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80</a:t>
            </a:r>
            <a:r>
              <a:rPr dirty="0" sz="2400" spc="-15">
                <a:latin typeface="Constantia"/>
                <a:cs typeface="Constantia"/>
              </a:rPr>
              <a:t>8</a:t>
            </a:r>
            <a:r>
              <a:rPr dirty="0" sz="2400">
                <a:latin typeface="Constantia"/>
                <a:cs typeface="Constantia"/>
              </a:rPr>
              <a:t>6/80</a:t>
            </a:r>
            <a:r>
              <a:rPr dirty="0" sz="2400" spc="-15">
                <a:latin typeface="Constantia"/>
                <a:cs typeface="Constantia"/>
              </a:rPr>
              <a:t>8</a:t>
            </a:r>
            <a:r>
              <a:rPr dirty="0" sz="2400">
                <a:latin typeface="Constantia"/>
                <a:cs typeface="Constantia"/>
              </a:rPr>
              <a:t>8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işlemcili</a:t>
            </a:r>
            <a:r>
              <a:rPr dirty="0" sz="2400" spc="-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PC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için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b</a:t>
            </a:r>
            <a:r>
              <a:rPr dirty="0" sz="2400">
                <a:latin typeface="Constantia"/>
                <a:cs typeface="Constantia"/>
              </a:rPr>
              <a:t>ir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işletim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sis</a:t>
            </a:r>
            <a:r>
              <a:rPr dirty="0" sz="2400" spc="-3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emi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am</a:t>
            </a:r>
            <a:r>
              <a:rPr dirty="0" sz="2400" spc="-60">
                <a:latin typeface="Constantia"/>
                <a:cs typeface="Constantia"/>
              </a:rPr>
              <a:t>a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başla</a:t>
            </a:r>
            <a:r>
              <a:rPr dirty="0" sz="2400" spc="-10">
                <a:latin typeface="Constantia"/>
                <a:cs typeface="Constantia"/>
              </a:rPr>
              <a:t>m</a:t>
            </a:r>
            <a:r>
              <a:rPr dirty="0" sz="2400">
                <a:latin typeface="Constantia"/>
                <a:cs typeface="Constantia"/>
              </a:rPr>
              <a:t>ış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ı</a:t>
            </a:r>
            <a:r>
              <a:rPr dirty="0" sz="2400" spc="-21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 O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zaman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hakim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sis</a:t>
            </a:r>
            <a:r>
              <a:rPr dirty="0" sz="2400" spc="-3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em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C</a:t>
            </a:r>
            <a:r>
              <a:rPr dirty="0" sz="2400" spc="-10">
                <a:latin typeface="Constantia"/>
                <a:cs typeface="Constantia"/>
              </a:rPr>
              <a:t>P</a:t>
            </a:r>
            <a:r>
              <a:rPr dirty="0" sz="2400">
                <a:latin typeface="Constantia"/>
                <a:cs typeface="Constantia"/>
              </a:rPr>
              <a:t>/M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ol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uğ</a:t>
            </a:r>
            <a:r>
              <a:rPr dirty="0" sz="2400" spc="5">
                <a:latin typeface="Constantia"/>
                <a:cs typeface="Constantia"/>
              </a:rPr>
              <a:t>u</a:t>
            </a:r>
            <a:r>
              <a:rPr dirty="0" sz="2400">
                <a:latin typeface="Constantia"/>
                <a:cs typeface="Constantia"/>
              </a:rPr>
              <a:t>n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an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IBM</a:t>
            </a:r>
            <a:r>
              <a:rPr dirty="0" sz="2400">
                <a:latin typeface="Constantia"/>
                <a:cs typeface="Constantia"/>
              </a:rPr>
              <a:t> de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kulla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mak</a:t>
            </a:r>
            <a:r>
              <a:rPr dirty="0" sz="2400" spc="-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is</a:t>
            </a:r>
            <a:r>
              <a:rPr dirty="0" sz="2400" spc="-3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emiş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fakat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Dig</a:t>
            </a:r>
            <a:r>
              <a:rPr dirty="0" sz="2400" spc="-5">
                <a:latin typeface="Constantia"/>
                <a:cs typeface="Constantia"/>
              </a:rPr>
              <a:t>i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 spc="-5">
                <a:latin typeface="Constantia"/>
                <a:cs typeface="Constantia"/>
              </a:rPr>
              <a:t>al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 spc="-4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esea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 spc="-5">
                <a:latin typeface="Constantia"/>
                <a:cs typeface="Constantia"/>
              </a:rPr>
              <a:t>c</a:t>
            </a:r>
            <a:r>
              <a:rPr dirty="0" sz="2400">
                <a:latin typeface="Constantia"/>
                <a:cs typeface="Constantia"/>
              </a:rPr>
              <a:t>h</a:t>
            </a:r>
            <a:r>
              <a:rPr dirty="0" sz="2400" spc="-3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ile</a:t>
            </a:r>
            <a:r>
              <a:rPr dirty="0" sz="2400" spc="-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</a:t>
            </a:r>
            <a:r>
              <a:rPr dirty="0" sz="2400" spc="-1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aşam</a:t>
            </a:r>
            <a:r>
              <a:rPr dirty="0" sz="2400" spc="-55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yınca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zaman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küçük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bir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55">
                <a:latin typeface="Constantia"/>
                <a:cs typeface="Constantia"/>
              </a:rPr>
              <a:t>f</a:t>
            </a:r>
            <a:r>
              <a:rPr dirty="0" sz="2400">
                <a:latin typeface="Constantia"/>
                <a:cs typeface="Constantia"/>
              </a:rPr>
              <a:t>i</a:t>
            </a:r>
            <a:r>
              <a:rPr dirty="0" sz="2400" spc="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ma</a:t>
            </a:r>
            <a:r>
              <a:rPr dirty="0" sz="2400" spc="-1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olan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Mic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osoft</a:t>
            </a:r>
            <a:r>
              <a:rPr dirty="0" sz="2400" spc="-105">
                <a:latin typeface="Constantia"/>
                <a:cs typeface="Constantia"/>
              </a:rPr>
              <a:t>’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6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eni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b</a:t>
            </a:r>
            <a:r>
              <a:rPr dirty="0" sz="2400">
                <a:latin typeface="Constantia"/>
                <a:cs typeface="Constantia"/>
              </a:rPr>
              <a:t>ir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işletim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sis</a:t>
            </a:r>
            <a:r>
              <a:rPr dirty="0" sz="2400" spc="-3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emi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sipar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şi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ermişti</a:t>
            </a:r>
            <a:r>
              <a:rPr dirty="0" sz="2400" spc="-21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264795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 spc="-5">
                <a:latin typeface="Constantia"/>
                <a:cs typeface="Constantia"/>
              </a:rPr>
              <a:t>Mic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 spc="-5">
                <a:latin typeface="Constantia"/>
                <a:cs typeface="Constantia"/>
              </a:rPr>
              <a:t>osoft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QDO</a:t>
            </a:r>
            <a:r>
              <a:rPr dirty="0" sz="2400">
                <a:latin typeface="Constantia"/>
                <a:cs typeface="Constantia"/>
              </a:rPr>
              <a:t>S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 spc="0">
                <a:latin typeface="Constantia"/>
                <a:cs typeface="Constantia"/>
              </a:rPr>
              <a:t>(</a:t>
            </a:r>
            <a:r>
              <a:rPr dirty="0" sz="2400" spc="-5">
                <a:latin typeface="Constantia"/>
                <a:cs typeface="Constantia"/>
              </a:rPr>
              <a:t>Qu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 spc="-5">
                <a:latin typeface="Constantia"/>
                <a:cs typeface="Constantia"/>
              </a:rPr>
              <a:t>c</a:t>
            </a:r>
            <a:r>
              <a:rPr dirty="0" sz="2400">
                <a:latin typeface="Constantia"/>
                <a:cs typeface="Constantia"/>
              </a:rPr>
              <a:t>k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Dir</a:t>
            </a:r>
            <a:r>
              <a:rPr dirty="0" sz="2400">
                <a:latin typeface="Constantia"/>
                <a:cs typeface="Constantia"/>
              </a:rPr>
              <a:t>ty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OS) isimli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sis</a:t>
            </a:r>
            <a:r>
              <a:rPr dirty="0" sz="2400" spc="-3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emi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alıp</a:t>
            </a:r>
            <a:r>
              <a:rPr dirty="0" sz="2400">
                <a:latin typeface="Constantia"/>
                <a:cs typeface="Constantia"/>
              </a:rPr>
              <a:t> C</a:t>
            </a:r>
            <a:r>
              <a:rPr dirty="0" sz="2400" spc="-10">
                <a:latin typeface="Constantia"/>
                <a:cs typeface="Constantia"/>
              </a:rPr>
              <a:t>P</a:t>
            </a:r>
            <a:r>
              <a:rPr dirty="0" sz="2400">
                <a:latin typeface="Constantia"/>
                <a:cs typeface="Constantia"/>
              </a:rPr>
              <a:t>/M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 spc="-25">
                <a:latin typeface="Constantia"/>
                <a:cs typeface="Constantia"/>
              </a:rPr>
              <a:t>u</a:t>
            </a:r>
            <a:r>
              <a:rPr dirty="0" sz="2400">
                <a:latin typeface="Constantia"/>
                <a:cs typeface="Constantia"/>
              </a:rPr>
              <a:t>yumluluğu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ekle</a:t>
            </a:r>
            <a:r>
              <a:rPr dirty="0" sz="2400" spc="-6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ek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apar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3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opar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(</a:t>
            </a:r>
            <a:r>
              <a:rPr dirty="0" sz="2400" spc="-55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bir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sürü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hata</a:t>
            </a:r>
            <a:r>
              <a:rPr dirty="0" sz="2400">
                <a:latin typeface="Constantia"/>
                <a:cs typeface="Constantia"/>
              </a:rPr>
              <a:t> i</a:t>
            </a:r>
            <a:r>
              <a:rPr dirty="0" sz="2400" spc="-50">
                <a:latin typeface="Constantia"/>
                <a:cs typeface="Constantia"/>
              </a:rPr>
              <a:t>ç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en) DOS 1.0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sürümü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</a:t>
            </a:r>
            <a:r>
              <a:rPr dirty="0" sz="2400" spc="-20">
                <a:latin typeface="Constantia"/>
                <a:cs typeface="Constantia"/>
              </a:rPr>
              <a:t>i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as</a:t>
            </a:r>
            <a:r>
              <a:rPr dirty="0" sz="2400" spc="-50">
                <a:latin typeface="Constantia"/>
                <a:cs typeface="Constantia"/>
              </a:rPr>
              <a:t>a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çıkarmıştı</a:t>
            </a:r>
            <a:r>
              <a:rPr dirty="0" sz="2400" spc="-21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DO</a:t>
            </a:r>
            <a:r>
              <a:rPr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(Dis</a:t>
            </a:r>
            <a:r>
              <a:rPr dirty="0">
                <a:latin typeface="Calibri"/>
                <a:cs typeface="Calibri"/>
              </a:rPr>
              <a:t>k</a:t>
            </a:r>
            <a:r>
              <a:rPr dirty="0" spc="-2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Ope</a:t>
            </a:r>
            <a:r>
              <a:rPr dirty="0" spc="-125">
                <a:latin typeface="Calibri"/>
                <a:cs typeface="Calibri"/>
              </a:rPr>
              <a:t>r</a:t>
            </a:r>
            <a:r>
              <a:rPr dirty="0" spc="-45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ting</a:t>
            </a:r>
            <a:r>
              <a:rPr dirty="0" spc="-20">
                <a:latin typeface="Calibri"/>
                <a:cs typeface="Calibri"/>
              </a:rPr>
              <a:t> </a:t>
            </a:r>
            <a:r>
              <a:rPr dirty="0" spc="-55">
                <a:latin typeface="Calibri"/>
                <a:cs typeface="Calibri"/>
              </a:rPr>
              <a:t>S</a:t>
            </a:r>
            <a:r>
              <a:rPr dirty="0" spc="-50">
                <a:latin typeface="Calibri"/>
                <a:cs typeface="Calibri"/>
              </a:rPr>
              <a:t>y</a:t>
            </a:r>
            <a:r>
              <a:rPr dirty="0" spc="-65">
                <a:latin typeface="Calibri"/>
                <a:cs typeface="Calibri"/>
              </a:rPr>
              <a:t>s</a:t>
            </a:r>
            <a:r>
              <a:rPr dirty="0" spc="-45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7229"/>
            <a:ext cx="8029575" cy="405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287020" marR="1016000" indent="-274320">
              <a:lnSpc>
                <a:spcPts val="23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>
                <a:latin typeface="Constantia"/>
                <a:cs typeface="Constantia"/>
              </a:rPr>
              <a:t>IBM</a:t>
            </a:r>
            <a:r>
              <a:rPr dirty="0" sz="2400" spc="-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bir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hata</a:t>
            </a:r>
            <a:r>
              <a:rPr dirty="0" sz="2400" spc="-150">
                <a:latin typeface="Constantia"/>
                <a:cs typeface="Constantia"/>
              </a:rPr>
              <a:t> 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apa</a:t>
            </a:r>
            <a:r>
              <a:rPr dirty="0" sz="2400" spc="-4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ak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DOS</a:t>
            </a:r>
            <a:r>
              <a:rPr dirty="0" sz="2400" spc="-95">
                <a:latin typeface="Constantia"/>
                <a:cs typeface="Constantia"/>
              </a:rPr>
              <a:t>’</a:t>
            </a:r>
            <a:r>
              <a:rPr dirty="0" sz="2400">
                <a:latin typeface="Constantia"/>
                <a:cs typeface="Constantia"/>
              </a:rPr>
              <a:t>un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satış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iznini</a:t>
            </a:r>
            <a:r>
              <a:rPr dirty="0" sz="2400" spc="-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Mic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os</a:t>
            </a:r>
            <a:r>
              <a:rPr dirty="0" sz="2400" spc="-10">
                <a:latin typeface="Constantia"/>
                <a:cs typeface="Constantia"/>
              </a:rPr>
              <a:t>o</a:t>
            </a:r>
            <a:r>
              <a:rPr dirty="0" sz="2400">
                <a:latin typeface="Constantia"/>
                <a:cs typeface="Constantia"/>
              </a:rPr>
              <a:t>ft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55">
                <a:latin typeface="Constantia"/>
                <a:cs typeface="Constantia"/>
              </a:rPr>
              <a:t>f</a:t>
            </a:r>
            <a:r>
              <a:rPr dirty="0" sz="2400">
                <a:latin typeface="Constantia"/>
                <a:cs typeface="Constantia"/>
              </a:rPr>
              <a:t>i</a:t>
            </a:r>
            <a:r>
              <a:rPr dirty="0" sz="2400" spc="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masına</a:t>
            </a:r>
            <a:r>
              <a:rPr dirty="0" sz="2400" spc="-15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ermiştir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(bu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hata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dev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bir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şi</a:t>
            </a:r>
            <a:r>
              <a:rPr dirty="0" sz="2400" spc="-15">
                <a:latin typeface="Constantia"/>
                <a:cs typeface="Constantia"/>
              </a:rPr>
              <a:t>r</a:t>
            </a:r>
            <a:r>
              <a:rPr dirty="0" sz="2400" spc="-50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etin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</a:t>
            </a:r>
            <a:r>
              <a:rPr dirty="0" sz="2400" spc="-10">
                <a:latin typeface="Constantia"/>
                <a:cs typeface="Constantia"/>
              </a:rPr>
              <a:t>o</a:t>
            </a:r>
            <a:r>
              <a:rPr dirty="0" sz="2400">
                <a:latin typeface="Constantia"/>
                <a:cs typeface="Constantia"/>
              </a:rPr>
              <a:t>ğuşu</a:t>
            </a:r>
            <a:r>
              <a:rPr dirty="0" sz="2400">
                <a:latin typeface="Constantia"/>
                <a:cs typeface="Constantia"/>
              </a:rPr>
              <a:t> ol</a:t>
            </a:r>
            <a:r>
              <a:rPr dirty="0" sz="2400" spc="-10">
                <a:latin typeface="Constantia"/>
                <a:cs typeface="Constantia"/>
              </a:rPr>
              <a:t>m</a:t>
            </a:r>
            <a:r>
              <a:rPr dirty="0" sz="2400">
                <a:latin typeface="Constantia"/>
                <a:cs typeface="Constantia"/>
              </a:rPr>
              <a:t>uştur</a:t>
            </a:r>
            <a:r>
              <a:rPr dirty="0" sz="2400" spc="5">
                <a:latin typeface="Constantia"/>
                <a:cs typeface="Constantia"/>
              </a:rPr>
              <a:t>)</a:t>
            </a:r>
            <a:r>
              <a:rPr dirty="0" sz="240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ts val="2595"/>
              </a:lnSpc>
              <a:spcBef>
                <a:spcPts val="2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>
                <a:latin typeface="Constantia"/>
                <a:cs typeface="Constantia"/>
              </a:rPr>
              <a:t>DOS</a:t>
            </a:r>
            <a:r>
              <a:rPr dirty="0" sz="2400" spc="-90">
                <a:latin typeface="Constantia"/>
                <a:cs typeface="Constantia"/>
              </a:rPr>
              <a:t>’</a:t>
            </a:r>
            <a:r>
              <a:rPr dirty="0" sz="2400">
                <a:latin typeface="Constantia"/>
                <a:cs typeface="Constantia"/>
              </a:rPr>
              <a:t>un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Mic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osoft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ta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afından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sat</a:t>
            </a:r>
            <a:r>
              <a:rPr dirty="0" sz="2400" spc="5">
                <a:latin typeface="Constantia"/>
                <a:cs typeface="Constantia"/>
              </a:rPr>
              <a:t>ı</a:t>
            </a:r>
            <a:r>
              <a:rPr dirty="0" sz="2400">
                <a:latin typeface="Constantia"/>
                <a:cs typeface="Constantia"/>
              </a:rPr>
              <a:t>lanı</a:t>
            </a:r>
            <a:r>
              <a:rPr dirty="0" sz="2400" spc="-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M</a:t>
            </a:r>
            <a:r>
              <a:rPr dirty="0" sz="2400" spc="10">
                <a:latin typeface="Constantia"/>
                <a:cs typeface="Constantia"/>
              </a:rPr>
              <a:t>S</a:t>
            </a:r>
            <a:r>
              <a:rPr dirty="0" sz="2400">
                <a:latin typeface="Constantia"/>
                <a:cs typeface="Constantia"/>
              </a:rPr>
              <a:t>-</a:t>
            </a:r>
            <a:r>
              <a:rPr dirty="0" sz="2400" spc="-5">
                <a:latin typeface="Constantia"/>
                <a:cs typeface="Constantia"/>
              </a:rPr>
              <a:t>DOS, </a:t>
            </a:r>
            <a:r>
              <a:rPr dirty="0" sz="2400">
                <a:latin typeface="Constantia"/>
                <a:cs typeface="Constantia"/>
              </a:rPr>
              <a:t>I</a:t>
            </a:r>
            <a:r>
              <a:rPr dirty="0" sz="2400" spc="-10">
                <a:latin typeface="Constantia"/>
                <a:cs typeface="Constantia"/>
              </a:rPr>
              <a:t>B</a:t>
            </a:r>
            <a:r>
              <a:rPr dirty="0" sz="2400">
                <a:latin typeface="Constantia"/>
                <a:cs typeface="Constantia"/>
              </a:rPr>
              <a:t>M</a:t>
            </a:r>
            <a:endParaRPr sz="2400">
              <a:latin typeface="Constantia"/>
              <a:cs typeface="Constantia"/>
            </a:endParaRPr>
          </a:p>
          <a:p>
            <a:pPr marL="286385">
              <a:lnSpc>
                <a:spcPts val="2595"/>
              </a:lnSpc>
            </a:pPr>
            <a:r>
              <a:rPr dirty="0" sz="2400">
                <a:latin typeface="Constantia"/>
                <a:cs typeface="Constantia"/>
              </a:rPr>
              <a:t>ta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afın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an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satılanı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</a:t>
            </a:r>
            <a:r>
              <a:rPr dirty="0" sz="2400" spc="-10">
                <a:latin typeface="Constantia"/>
                <a:cs typeface="Constantia"/>
              </a:rPr>
              <a:t>C</a:t>
            </a:r>
            <a:r>
              <a:rPr dirty="0" sz="2400">
                <a:latin typeface="Constantia"/>
                <a:cs typeface="Constantia"/>
              </a:rPr>
              <a:t>-</a:t>
            </a:r>
            <a:r>
              <a:rPr dirty="0" sz="2400">
                <a:latin typeface="Constantia"/>
                <a:cs typeface="Constantia"/>
              </a:rPr>
              <a:t>DOS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(</a:t>
            </a:r>
            <a:r>
              <a:rPr dirty="0" sz="2400" spc="-55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</a:t>
            </a:r>
            <a:r>
              <a:rPr dirty="0" sz="2400" spc="-10">
                <a:latin typeface="Constantia"/>
                <a:cs typeface="Constantia"/>
              </a:rPr>
              <a:t>B</a:t>
            </a:r>
            <a:r>
              <a:rPr dirty="0" sz="2400" spc="-5">
                <a:latin typeface="Constantia"/>
                <a:cs typeface="Constantia"/>
              </a:rPr>
              <a:t>M</a:t>
            </a:r>
            <a:r>
              <a:rPr dirty="0" sz="2400">
                <a:latin typeface="Constantia"/>
                <a:cs typeface="Constantia"/>
              </a:rPr>
              <a:t>-</a:t>
            </a:r>
            <a:r>
              <a:rPr dirty="0" sz="2400">
                <a:latin typeface="Constantia"/>
                <a:cs typeface="Constantia"/>
              </a:rPr>
              <a:t>DOS)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 spc="-20">
                <a:latin typeface="Constantia"/>
                <a:cs typeface="Constantia"/>
              </a:rPr>
              <a:t>ı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la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b</a:t>
            </a:r>
            <a:r>
              <a:rPr dirty="0" sz="2400">
                <a:latin typeface="Constantia"/>
                <a:cs typeface="Constantia"/>
              </a:rPr>
              <a:t>ilini</a:t>
            </a:r>
            <a:r>
              <a:rPr dirty="0" sz="2400" spc="-21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5080" indent="-274320">
              <a:lnSpc>
                <a:spcPct val="8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>
                <a:latin typeface="Constantia"/>
                <a:cs typeface="Constantia"/>
              </a:rPr>
              <a:t>DOS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3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sürümüne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kadar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iki</a:t>
            </a:r>
            <a:r>
              <a:rPr dirty="0" sz="2400" spc="-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DOS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sürümü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</a:t>
            </a:r>
            <a:r>
              <a:rPr dirty="0" sz="2400" spc="-2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biri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ile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 spc="-5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ynı</a:t>
            </a:r>
            <a:r>
              <a:rPr dirty="0" sz="2400">
                <a:latin typeface="Constantia"/>
                <a:cs typeface="Constantia"/>
              </a:rPr>
              <a:t> i</a:t>
            </a:r>
            <a:r>
              <a:rPr dirty="0" sz="2400" spc="-45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en,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hızla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</a:t>
            </a:r>
            <a:r>
              <a:rPr dirty="0" sz="2400" spc="-30">
                <a:latin typeface="Constantia"/>
                <a:cs typeface="Constantia"/>
              </a:rPr>
              <a:t>ü</a:t>
            </a:r>
            <a:r>
              <a:rPr dirty="0" sz="2400">
                <a:latin typeface="Constantia"/>
                <a:cs typeface="Constantia"/>
              </a:rPr>
              <a:t>y</a:t>
            </a:r>
            <a:r>
              <a:rPr dirty="0" sz="2400" spc="-25">
                <a:latin typeface="Constantia"/>
                <a:cs typeface="Constantia"/>
              </a:rPr>
              <a:t>ü</a:t>
            </a:r>
            <a:r>
              <a:rPr dirty="0" sz="2400" spc="-6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en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Mic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osoft</a:t>
            </a:r>
            <a:r>
              <a:rPr dirty="0" sz="2400" spc="-90">
                <a:latin typeface="Constantia"/>
                <a:cs typeface="Constantia"/>
              </a:rPr>
              <a:t>’</a:t>
            </a:r>
            <a:r>
              <a:rPr dirty="0" sz="2400">
                <a:latin typeface="Constantia"/>
                <a:cs typeface="Constantia"/>
              </a:rPr>
              <a:t>un, IBM</a:t>
            </a:r>
            <a:r>
              <a:rPr dirty="0" sz="2400" spc="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OS/2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işle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im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sis</a:t>
            </a:r>
            <a:r>
              <a:rPr dirty="0" sz="2400" spc="-3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emi</a:t>
            </a:r>
            <a:r>
              <a:rPr dirty="0" sz="2400">
                <a:latin typeface="Constantia"/>
                <a:cs typeface="Constantia"/>
              </a:rPr>
              <a:t> çalışmasından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5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yrılıp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akip</a:t>
            </a:r>
            <a:r>
              <a:rPr dirty="0" sz="2400" spc="-1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ola</a:t>
            </a:r>
            <a:r>
              <a:rPr dirty="0" sz="2400" spc="-4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ak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Wind</a:t>
            </a:r>
            <a:r>
              <a:rPr dirty="0" sz="2400" spc="-60">
                <a:latin typeface="Constantia"/>
                <a:cs typeface="Constantia"/>
              </a:rPr>
              <a:t>o</a:t>
            </a:r>
            <a:r>
              <a:rPr dirty="0" sz="2400">
                <a:latin typeface="Constantia"/>
                <a:cs typeface="Constantia"/>
              </a:rPr>
              <a:t>ws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1.0</a:t>
            </a:r>
            <a:r>
              <a:rPr dirty="0" sz="2400">
                <a:latin typeface="Constantia"/>
                <a:cs typeface="Constantia"/>
              </a:rPr>
              <a:t> çalışmalarını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başlatması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şi</a:t>
            </a:r>
            <a:r>
              <a:rPr dirty="0" sz="2400" spc="-15">
                <a:latin typeface="Constantia"/>
                <a:cs typeface="Constantia"/>
              </a:rPr>
              <a:t>r</a:t>
            </a:r>
            <a:r>
              <a:rPr dirty="0" sz="2400" spc="-50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etler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n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asını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açmışt</a:t>
            </a:r>
            <a:r>
              <a:rPr dirty="0" sz="2400" spc="5">
                <a:latin typeface="Constantia"/>
                <a:cs typeface="Constantia"/>
              </a:rPr>
              <a:t>ı</a:t>
            </a:r>
            <a:r>
              <a:rPr dirty="0" sz="2400" spc="-21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366395" indent="-274320">
              <a:lnSpc>
                <a:spcPts val="2300"/>
              </a:lnSpc>
              <a:spcBef>
                <a:spcPts val="56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>
                <a:latin typeface="Constantia"/>
                <a:cs typeface="Constantia"/>
              </a:rPr>
              <a:t>Bu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dan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so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da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iki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DOS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sis</a:t>
            </a:r>
            <a:r>
              <a:rPr dirty="0" sz="2400" spc="-3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emi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altın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bazı</a:t>
            </a:r>
            <a:r>
              <a:rPr dirty="0" sz="2400" spc="-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fa</a:t>
            </a:r>
            <a:r>
              <a:rPr dirty="0" sz="2400" spc="-2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klılıklar</a:t>
            </a:r>
            <a:r>
              <a:rPr dirty="0" sz="2400">
                <a:latin typeface="Constantia"/>
                <a:cs typeface="Constantia"/>
              </a:rPr>
              <a:t> ort</a:t>
            </a:r>
            <a:r>
              <a:rPr dirty="0" sz="2400" spc="-50">
                <a:latin typeface="Constantia"/>
                <a:cs typeface="Constantia"/>
              </a:rPr>
              <a:t>a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çıkm</a:t>
            </a:r>
            <a:r>
              <a:rPr dirty="0" sz="2400" spc="-50">
                <a:latin typeface="Constantia"/>
                <a:cs typeface="Constantia"/>
              </a:rPr>
              <a:t>a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baş</a:t>
            </a:r>
            <a:r>
              <a:rPr dirty="0" sz="2400" spc="-1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amıştı</a:t>
            </a:r>
            <a:r>
              <a:rPr dirty="0" sz="2400" spc="-21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 M</a:t>
            </a:r>
            <a:r>
              <a:rPr dirty="0" sz="2400" spc="5">
                <a:latin typeface="Constantia"/>
                <a:cs typeface="Constantia"/>
              </a:rPr>
              <a:t>S</a:t>
            </a:r>
            <a:r>
              <a:rPr dirty="0" sz="2400">
                <a:latin typeface="Constantia"/>
                <a:cs typeface="Constantia"/>
              </a:rPr>
              <a:t>-</a:t>
            </a:r>
            <a:r>
              <a:rPr dirty="0" sz="2400">
                <a:latin typeface="Constantia"/>
                <a:cs typeface="Constantia"/>
              </a:rPr>
              <a:t>DOS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son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kulla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ıc</a:t>
            </a:r>
            <a:r>
              <a:rPr dirty="0" sz="2400" spc="-20">
                <a:latin typeface="Constantia"/>
                <a:cs typeface="Constantia"/>
              </a:rPr>
              <a:t>ı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6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ö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elik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40">
                <a:latin typeface="Constantia"/>
                <a:cs typeface="Constantia"/>
              </a:rPr>
              <a:t>ö</a:t>
            </a:r>
            <a:r>
              <a:rPr dirty="0" sz="2400" spc="-15">
                <a:latin typeface="Constantia"/>
                <a:cs typeface="Constantia"/>
              </a:rPr>
              <a:t>z</a:t>
            </a:r>
            <a:r>
              <a:rPr dirty="0" sz="2400">
                <a:latin typeface="Constantia"/>
                <a:cs typeface="Constantia"/>
              </a:rPr>
              <a:t>ellikleri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ö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çıkarı</a:t>
            </a:r>
            <a:r>
              <a:rPr dirty="0" sz="2400" spc="-15">
                <a:latin typeface="Constantia"/>
                <a:cs typeface="Constantia"/>
              </a:rPr>
              <a:t>r</a:t>
            </a:r>
            <a:r>
              <a:rPr dirty="0" sz="2400" spc="-50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en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</a:t>
            </a:r>
            <a:r>
              <a:rPr dirty="0" sz="2400" spc="-10">
                <a:latin typeface="Constantia"/>
                <a:cs typeface="Constantia"/>
              </a:rPr>
              <a:t>B</a:t>
            </a:r>
            <a:r>
              <a:rPr dirty="0" sz="2400" spc="10">
                <a:latin typeface="Constantia"/>
                <a:cs typeface="Constantia"/>
              </a:rPr>
              <a:t>M</a:t>
            </a:r>
            <a:r>
              <a:rPr dirty="0" sz="2400">
                <a:latin typeface="Constantia"/>
                <a:cs typeface="Constantia"/>
              </a:rPr>
              <a:t>-</a:t>
            </a:r>
            <a:r>
              <a:rPr dirty="0" sz="2400">
                <a:latin typeface="Constantia"/>
                <a:cs typeface="Constantia"/>
              </a:rPr>
              <a:t>DOS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ağ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iş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40">
                <a:latin typeface="Constantia"/>
                <a:cs typeface="Constantia"/>
              </a:rPr>
              <a:t>ö</a:t>
            </a:r>
            <a:r>
              <a:rPr dirty="0" sz="2400" spc="-15">
                <a:latin typeface="Constantia"/>
                <a:cs typeface="Constantia"/>
              </a:rPr>
              <a:t>z</a:t>
            </a:r>
            <a:r>
              <a:rPr dirty="0" sz="2400">
                <a:latin typeface="Constantia"/>
                <a:cs typeface="Constantia"/>
              </a:rPr>
              <a:t>elliklerini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ö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çıkarmıştı</a:t>
            </a:r>
            <a:r>
              <a:rPr dirty="0" sz="2400" spc="-21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15376" y="6000750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Calibri"/>
                <a:cs typeface="Calibri"/>
              </a:rPr>
              <a:t>F</a:t>
            </a:r>
            <a:r>
              <a:rPr dirty="0" spc="-6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dirty="0" spc="-2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925434" cy="3725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287020" marR="5080" indent="-274320">
              <a:lnSpc>
                <a:spcPct val="100000"/>
              </a:lnSpc>
              <a:buClr>
                <a:srgbClr val="0AD0D9"/>
              </a:buClr>
              <a:buSzPct val="115384"/>
              <a:buFont typeface="Arial"/>
              <a:buChar char="•"/>
              <a:tabLst>
                <a:tab pos="287020" algn="l"/>
              </a:tabLst>
            </a:pPr>
            <a:r>
              <a:rPr dirty="0" sz="2600">
                <a:latin typeface="Constantia"/>
                <a:cs typeface="Constantia"/>
              </a:rPr>
              <a:t>M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 spc="-5">
                <a:latin typeface="Constantia"/>
                <a:cs typeface="Constantia"/>
              </a:rPr>
              <a:t>c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os</a:t>
            </a:r>
            <a:r>
              <a:rPr dirty="0" sz="2600" spc="-10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ft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1</a:t>
            </a:r>
            <a:r>
              <a:rPr dirty="0" sz="2600" spc="-5">
                <a:latin typeface="Constantia"/>
                <a:cs typeface="Constantia"/>
              </a:rPr>
              <a:t>98</a:t>
            </a:r>
            <a:r>
              <a:rPr dirty="0" sz="2600">
                <a:latin typeface="Constantia"/>
                <a:cs typeface="Constantia"/>
              </a:rPr>
              <a:t>1</a:t>
            </a:r>
            <a:r>
              <a:rPr dirty="0" sz="2600" spc="-5">
                <a:latin typeface="Constantia"/>
                <a:cs typeface="Constantia"/>
              </a:rPr>
              <a:t>-</a:t>
            </a:r>
            <a:r>
              <a:rPr dirty="0" sz="2600">
                <a:latin typeface="Constantia"/>
                <a:cs typeface="Constantia"/>
              </a:rPr>
              <a:t>2000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lları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5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as</a:t>
            </a:r>
            <a:r>
              <a:rPr dirty="0" sz="2600" spc="-1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nda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ok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fa</a:t>
            </a:r>
            <a:r>
              <a:rPr dirty="0" sz="2600" spc="-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klı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DOS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sür</a:t>
            </a:r>
            <a:r>
              <a:rPr dirty="0" sz="2600" spc="10">
                <a:latin typeface="Constantia"/>
                <a:cs typeface="Constantia"/>
              </a:rPr>
              <a:t>ü</a:t>
            </a:r>
            <a:r>
              <a:rPr dirty="0" sz="2600">
                <a:latin typeface="Constantia"/>
                <a:cs typeface="Constantia"/>
              </a:rPr>
              <a:t>mü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eliştirm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şti</a:t>
            </a:r>
            <a:r>
              <a:rPr dirty="0" sz="2600" spc="-229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Son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sür</a:t>
            </a:r>
            <a:r>
              <a:rPr dirty="0" sz="2600" spc="10">
                <a:latin typeface="Constantia"/>
                <a:cs typeface="Constantia"/>
              </a:rPr>
              <a:t>ü</a:t>
            </a:r>
            <a:r>
              <a:rPr dirty="0" sz="2600">
                <a:latin typeface="Constantia"/>
                <a:cs typeface="Constantia"/>
              </a:rPr>
              <a:t>m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W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nd</a:t>
            </a:r>
            <a:r>
              <a:rPr dirty="0" sz="2600" spc="-60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ws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ME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iç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nde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7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er</a:t>
            </a:r>
            <a:r>
              <a:rPr dirty="0" sz="2600" spc="-1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alan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</a:t>
            </a:r>
            <a:r>
              <a:rPr dirty="0" sz="2600" spc="5">
                <a:latin typeface="Constantia"/>
                <a:cs typeface="Constantia"/>
              </a:rPr>
              <a:t>S</a:t>
            </a:r>
            <a:r>
              <a:rPr dirty="0" sz="2600">
                <a:latin typeface="Constantia"/>
                <a:cs typeface="Constantia"/>
              </a:rPr>
              <a:t>-</a:t>
            </a:r>
            <a:r>
              <a:rPr dirty="0" sz="2600">
                <a:latin typeface="Constantia"/>
                <a:cs typeface="Constantia"/>
              </a:rPr>
              <a:t>DOS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8.0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olmuşt</a:t>
            </a:r>
            <a:r>
              <a:rPr dirty="0" sz="2600" spc="-10">
                <a:latin typeface="Constantia"/>
                <a:cs typeface="Constantia"/>
              </a:rPr>
              <a:t>u</a:t>
            </a:r>
            <a:r>
              <a:rPr dirty="0" sz="2600" spc="-229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4826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115384"/>
              <a:buFont typeface="Arial"/>
              <a:buChar char="•"/>
              <a:tabLst>
                <a:tab pos="287020" algn="l"/>
              </a:tabLst>
            </a:pPr>
            <a:r>
              <a:rPr dirty="0" sz="2600" spc="5">
                <a:latin typeface="Constantia"/>
                <a:cs typeface="Constantia"/>
              </a:rPr>
              <a:t>M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c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os</a:t>
            </a:r>
            <a:r>
              <a:rPr dirty="0" sz="2600" spc="-15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ft'un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2000</a:t>
            </a:r>
            <a:r>
              <a:rPr dirty="0" sz="2600" spc="-160">
                <a:latin typeface="Constantia"/>
                <a:cs typeface="Constantia"/>
              </a:rPr>
              <a:t>’</a:t>
            </a:r>
            <a:r>
              <a:rPr dirty="0" sz="2600">
                <a:latin typeface="Constantia"/>
                <a:cs typeface="Constantia"/>
              </a:rPr>
              <a:t>de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M</a:t>
            </a:r>
            <a:r>
              <a:rPr dirty="0" sz="2600" spc="-5">
                <a:latin typeface="Constantia"/>
                <a:cs typeface="Constantia"/>
              </a:rPr>
              <a:t>S</a:t>
            </a:r>
            <a:r>
              <a:rPr dirty="0" sz="2600" spc="-5">
                <a:latin typeface="Constantia"/>
                <a:cs typeface="Constantia"/>
              </a:rPr>
              <a:t>-</a:t>
            </a:r>
            <a:r>
              <a:rPr dirty="0" sz="2600">
                <a:latin typeface="Constantia"/>
                <a:cs typeface="Constantia"/>
              </a:rPr>
              <a:t>DOS'u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70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elişti</a:t>
            </a:r>
            <a:r>
              <a:rPr dirty="0" sz="2600" spc="-1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meyi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du</a:t>
            </a:r>
            <a:r>
              <a:rPr dirty="0" sz="2600" spc="-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durması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ü</a:t>
            </a:r>
            <a:r>
              <a:rPr dirty="0" sz="2600" spc="-25">
                <a:latin typeface="Constantia"/>
                <a:cs typeface="Constantia"/>
              </a:rPr>
              <a:t>z</a:t>
            </a:r>
            <a:r>
              <a:rPr dirty="0" sz="2600">
                <a:latin typeface="Constantia"/>
                <a:cs typeface="Constantia"/>
              </a:rPr>
              <a:t>eri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DOS'u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aşatmak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iç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açık</a:t>
            </a:r>
            <a:r>
              <a:rPr dirty="0" sz="2600">
                <a:latin typeface="Constantia"/>
                <a:cs typeface="Constantia"/>
              </a:rPr>
              <a:t> k</a:t>
            </a:r>
            <a:r>
              <a:rPr dirty="0" sz="2600" spc="-5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aklı</a:t>
            </a:r>
            <a:r>
              <a:rPr dirty="0" sz="2600" spc="-1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bir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şletim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sis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emi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olan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F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eeDO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do</a:t>
            </a:r>
            <a:r>
              <a:rPr dirty="0" sz="2600" spc="-10">
                <a:latin typeface="Constantia"/>
                <a:cs typeface="Constantia"/>
              </a:rPr>
              <a:t>ğ</a:t>
            </a:r>
            <a:r>
              <a:rPr dirty="0" sz="2600">
                <a:latin typeface="Constantia"/>
                <a:cs typeface="Constantia"/>
              </a:rPr>
              <a:t>mu</a:t>
            </a:r>
            <a:r>
              <a:rPr dirty="0" sz="2600" spc="5">
                <a:latin typeface="Constantia"/>
                <a:cs typeface="Constantia"/>
              </a:rPr>
              <a:t>ş</a:t>
            </a:r>
            <a:r>
              <a:rPr dirty="0" sz="2600">
                <a:latin typeface="Constantia"/>
                <a:cs typeface="Constantia"/>
              </a:rPr>
              <a:t>tu</a:t>
            </a:r>
            <a:r>
              <a:rPr dirty="0" sz="2600" spc="-229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(</a:t>
            </a:r>
            <a:r>
              <a:rPr dirty="0" sz="2600" spc="45">
                <a:latin typeface="Constantia"/>
                <a:cs typeface="Constantia"/>
              </a:rPr>
              <a:t>w</a:t>
            </a:r>
            <a:r>
              <a:rPr dirty="0" sz="2600" spc="45">
                <a:latin typeface="Constantia"/>
                <a:cs typeface="Constantia"/>
              </a:rPr>
              <a:t>w</a:t>
            </a:r>
            <a:r>
              <a:rPr dirty="0" sz="2600" spc="-250">
                <a:latin typeface="Constantia"/>
                <a:cs typeface="Constantia"/>
              </a:rPr>
              <a:t>w</a:t>
            </a:r>
            <a:r>
              <a:rPr dirty="0" sz="2600" spc="10">
                <a:latin typeface="Constantia"/>
                <a:cs typeface="Constantia"/>
              </a:rPr>
              <a:t>.</a:t>
            </a:r>
            <a:r>
              <a:rPr dirty="0" sz="2600">
                <a:latin typeface="Constantia"/>
                <a:cs typeface="Constantia"/>
              </a:rPr>
              <a:t>f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eedo</a:t>
            </a:r>
            <a:r>
              <a:rPr dirty="0" sz="2600" spc="-40">
                <a:latin typeface="Constantia"/>
                <a:cs typeface="Constantia"/>
              </a:rPr>
              <a:t>s</a:t>
            </a:r>
            <a:r>
              <a:rPr dirty="0" sz="2600">
                <a:latin typeface="Constantia"/>
                <a:cs typeface="Constantia"/>
              </a:rPr>
              <a:t>.</a:t>
            </a:r>
            <a:r>
              <a:rPr dirty="0" sz="2600" spc="-10">
                <a:latin typeface="Constantia"/>
                <a:cs typeface="Constantia"/>
              </a:rPr>
              <a:t>o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 spc="30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marL="287020" marR="40005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115384"/>
              <a:buFont typeface="Arial"/>
              <a:buChar char="•"/>
              <a:tabLst>
                <a:tab pos="287020" algn="l"/>
              </a:tabLst>
            </a:pPr>
            <a:r>
              <a:rPr dirty="0" sz="2600">
                <a:latin typeface="Constantia"/>
                <a:cs typeface="Constantia"/>
              </a:rPr>
              <a:t>Amacı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DOS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ile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%100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u</a:t>
            </a:r>
            <a:r>
              <a:rPr dirty="0" sz="2600">
                <a:latin typeface="Constantia"/>
                <a:cs typeface="Constantia"/>
              </a:rPr>
              <a:t>yumlu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olmaktır</a:t>
            </a:r>
            <a:r>
              <a:rPr dirty="0" sz="2600" spc="-204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bu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hede</a:t>
            </a:r>
            <a:r>
              <a:rPr dirty="0" sz="2600" spc="-25">
                <a:latin typeface="Constantia"/>
                <a:cs typeface="Constantia"/>
              </a:rPr>
              <a:t>f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>
                <a:latin typeface="Constantia"/>
                <a:cs typeface="Constantia"/>
              </a:rPr>
              <a:t> ne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ede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se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t</a:t>
            </a:r>
            <a:r>
              <a:rPr dirty="0" sz="2600" spc="5">
                <a:latin typeface="Constantia"/>
                <a:cs typeface="Constantia"/>
              </a:rPr>
              <a:t>ü</a:t>
            </a:r>
            <a:r>
              <a:rPr dirty="0" sz="2600">
                <a:latin typeface="Constantia"/>
                <a:cs typeface="Constantia"/>
              </a:rPr>
              <a:t>m</a:t>
            </a:r>
            <a:r>
              <a:rPr dirty="0" sz="2600" spc="-30">
                <a:latin typeface="Constantia"/>
                <a:cs typeface="Constantia"/>
              </a:rPr>
              <a:t>ü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le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ulaşılmış</a:t>
            </a:r>
            <a:r>
              <a:rPr dirty="0" sz="2600" spc="-10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ı</a:t>
            </a:r>
            <a:r>
              <a:rPr dirty="0" sz="2600" spc="-2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72376" y="6000750"/>
            <a:ext cx="1866900" cy="642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0"/>
              <a:t>T</a:t>
            </a:r>
            <a:r>
              <a:rPr dirty="0"/>
              <a:t>em</a:t>
            </a:r>
            <a:r>
              <a:rPr dirty="0" spc="-20"/>
              <a:t>e</a:t>
            </a:r>
            <a:r>
              <a:rPr dirty="0" spc="5"/>
              <a:t>l</a:t>
            </a:r>
            <a:r>
              <a:rPr dirty="0"/>
              <a:t> </a:t>
            </a:r>
            <a:r>
              <a:rPr dirty="0"/>
              <a:t>DOS</a:t>
            </a:r>
            <a:r>
              <a:rPr dirty="0" spc="-10"/>
              <a:t> </a:t>
            </a:r>
            <a:r>
              <a:rPr dirty="0" spc="-100"/>
              <a:t>K</a:t>
            </a:r>
            <a:r>
              <a:rPr dirty="0"/>
              <a:t>omutları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816850" cy="3945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dirty="0" sz="2450" spc="5">
                <a:solidFill>
                  <a:srgbClr val="0AD0D9"/>
                </a:solidFill>
                <a:latin typeface="Arial"/>
                <a:cs typeface="Arial"/>
              </a:rPr>
              <a:t>•</a:t>
            </a:r>
            <a:r>
              <a:rPr dirty="0" sz="2450" spc="5">
                <a:solidFill>
                  <a:srgbClr val="0AD0D9"/>
                </a:solidFill>
                <a:latin typeface="Arial"/>
                <a:cs typeface="Arial"/>
              </a:rPr>
              <a:t>	</a:t>
            </a:r>
            <a:r>
              <a:rPr dirty="0" sz="2600" spc="-5" b="1">
                <a:latin typeface="Constantia"/>
                <a:cs typeface="Constantia"/>
              </a:rPr>
              <a:t>[A</a:t>
            </a:r>
            <a:r>
              <a:rPr dirty="0" sz="2600" b="1">
                <a:latin typeface="Constantia"/>
                <a:cs typeface="Constantia"/>
              </a:rPr>
              <a:t>-</a:t>
            </a:r>
            <a:r>
              <a:rPr dirty="0" sz="2600" b="1">
                <a:latin typeface="Constantia"/>
                <a:cs typeface="Constantia"/>
              </a:rPr>
              <a:t>Z]:</a:t>
            </a:r>
            <a:r>
              <a:rPr dirty="0" sz="2600" spc="5" b="1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(Örn.</a:t>
            </a:r>
            <a:r>
              <a:rPr dirty="0" sz="2600" spc="-25" b="1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C:)</a:t>
            </a:r>
            <a:endParaRPr sz="2600">
              <a:latin typeface="Constantia"/>
              <a:cs typeface="Constantia"/>
            </a:endParaRPr>
          </a:p>
          <a:p>
            <a:pPr marL="652780" marR="5080" indent="-247650">
              <a:lnSpc>
                <a:spcPct val="100000"/>
              </a:lnSpc>
              <a:spcBef>
                <a:spcPts val="585"/>
              </a:spcBef>
            </a:pPr>
            <a:r>
              <a:rPr dirty="0" sz="2050" spc="-10">
                <a:solidFill>
                  <a:srgbClr val="0E6EC5"/>
                </a:solidFill>
                <a:latin typeface="Arial"/>
                <a:cs typeface="Arial"/>
              </a:rPr>
              <a:t>–</a:t>
            </a:r>
            <a:r>
              <a:rPr dirty="0" sz="2050" spc="240">
                <a:solidFill>
                  <a:srgbClr val="0E6EC5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Constantia"/>
                <a:cs typeface="Constantia"/>
              </a:rPr>
              <a:t>Beli</a:t>
            </a:r>
            <a:r>
              <a:rPr dirty="0" sz="2400" spc="-2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li bir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sürüc</a:t>
            </a:r>
            <a:r>
              <a:rPr dirty="0" sz="2400" spc="-25">
                <a:latin typeface="Constantia"/>
                <a:cs typeface="Constantia"/>
              </a:rPr>
              <a:t>ü</a:t>
            </a:r>
            <a:r>
              <a:rPr dirty="0" sz="2400" spc="-6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50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o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umla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ır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(Ö</a:t>
            </a:r>
            <a:r>
              <a:rPr dirty="0" sz="2400" spc="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n.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A: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dis</a:t>
            </a:r>
            <a:r>
              <a:rPr dirty="0" sz="2400" spc="-50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et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sürücü,</a:t>
            </a:r>
            <a:r>
              <a:rPr dirty="0" sz="2400">
                <a:latin typeface="Constantia"/>
                <a:cs typeface="Constantia"/>
              </a:rPr>
              <a:t> C: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sabit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disk, D: </a:t>
            </a:r>
            <a:r>
              <a:rPr dirty="0" sz="2400" spc="-10">
                <a:latin typeface="Constantia"/>
                <a:cs typeface="Constantia"/>
              </a:rPr>
              <a:t>C</a:t>
            </a:r>
            <a:r>
              <a:rPr dirty="0" sz="2400">
                <a:latin typeface="Constantia"/>
                <a:cs typeface="Constantia"/>
              </a:rPr>
              <a:t>D/</a:t>
            </a:r>
            <a:r>
              <a:rPr dirty="0" sz="2400" spc="-10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VD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sürücü,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E: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USB bel</a:t>
            </a:r>
            <a:r>
              <a:rPr dirty="0" sz="2400" spc="-1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ek,</a:t>
            </a:r>
            <a:r>
              <a:rPr dirty="0" sz="2400" spc="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…)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 b="1">
                <a:latin typeface="Constantia"/>
                <a:cs typeface="Constantia"/>
              </a:rPr>
              <a:t>M</a:t>
            </a:r>
            <a:r>
              <a:rPr dirty="0" sz="2600" b="1">
                <a:latin typeface="Constantia"/>
                <a:cs typeface="Constantia"/>
              </a:rPr>
              <a:t>D</a:t>
            </a:r>
            <a:r>
              <a:rPr dirty="0" sz="2600" spc="-90" b="1">
                <a:latin typeface="Constantia"/>
                <a:cs typeface="Constantia"/>
              </a:rPr>
              <a:t> </a:t>
            </a:r>
            <a:r>
              <a:rPr dirty="0" sz="2600" spc="-30" b="1">
                <a:latin typeface="Constantia"/>
                <a:cs typeface="Constantia"/>
              </a:rPr>
              <a:t>y</a:t>
            </a:r>
            <a:r>
              <a:rPr dirty="0" sz="2600" b="1">
                <a:latin typeface="Constantia"/>
                <a:cs typeface="Constantia"/>
              </a:rPr>
              <a:t>ada</a:t>
            </a:r>
            <a:r>
              <a:rPr dirty="0" sz="2600" spc="-75" b="1">
                <a:latin typeface="Constantia"/>
                <a:cs typeface="Constantia"/>
              </a:rPr>
              <a:t> </a:t>
            </a:r>
            <a:r>
              <a:rPr dirty="0" sz="2600" spc="-5" b="1">
                <a:latin typeface="Constantia"/>
                <a:cs typeface="Constantia"/>
              </a:rPr>
              <a:t>MKDI</a:t>
            </a:r>
            <a:r>
              <a:rPr dirty="0" sz="2600" b="1">
                <a:latin typeface="Constantia"/>
                <a:cs typeface="Constantia"/>
              </a:rPr>
              <a:t>R</a:t>
            </a:r>
            <a:r>
              <a:rPr dirty="0" sz="2600" spc="-40" b="1">
                <a:latin typeface="Constantia"/>
                <a:cs typeface="Constantia"/>
              </a:rPr>
              <a:t> </a:t>
            </a:r>
            <a:r>
              <a:rPr dirty="0" sz="2600" spc="5" b="1">
                <a:latin typeface="Constantia"/>
                <a:cs typeface="Constantia"/>
              </a:rPr>
              <a:t>(</a:t>
            </a:r>
            <a:r>
              <a:rPr dirty="0" sz="2600" spc="-10" b="1">
                <a:latin typeface="Constantia"/>
                <a:cs typeface="Constantia"/>
              </a:rPr>
              <a:t>M</a:t>
            </a:r>
            <a:r>
              <a:rPr dirty="0" sz="2600" b="1">
                <a:latin typeface="Constantia"/>
                <a:cs typeface="Constantia"/>
              </a:rPr>
              <a:t>a</a:t>
            </a:r>
            <a:r>
              <a:rPr dirty="0" sz="2600" spc="-70" b="1">
                <a:latin typeface="Constantia"/>
                <a:cs typeface="Constantia"/>
              </a:rPr>
              <a:t>k</a:t>
            </a:r>
            <a:r>
              <a:rPr dirty="0" sz="2600" b="1">
                <a:latin typeface="Constantia"/>
                <a:cs typeface="Constantia"/>
              </a:rPr>
              <a:t>e</a:t>
            </a:r>
            <a:r>
              <a:rPr dirty="0" sz="2600" spc="-80" b="1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D</a:t>
            </a:r>
            <a:r>
              <a:rPr dirty="0" sz="2600" spc="-10" b="1">
                <a:latin typeface="Constantia"/>
                <a:cs typeface="Constantia"/>
              </a:rPr>
              <a:t>i</a:t>
            </a:r>
            <a:r>
              <a:rPr dirty="0" sz="2600" spc="-40" b="1">
                <a:latin typeface="Constantia"/>
                <a:cs typeface="Constantia"/>
              </a:rPr>
              <a:t>r</a:t>
            </a:r>
            <a:r>
              <a:rPr dirty="0" sz="2600" b="1">
                <a:latin typeface="Constantia"/>
                <a:cs typeface="Constantia"/>
              </a:rPr>
              <a:t>ec</a:t>
            </a:r>
            <a:r>
              <a:rPr dirty="0" sz="2600" spc="-35" b="1">
                <a:latin typeface="Constantia"/>
                <a:cs typeface="Constantia"/>
              </a:rPr>
              <a:t>t</a:t>
            </a:r>
            <a:r>
              <a:rPr dirty="0" sz="2600" b="1">
                <a:latin typeface="Constantia"/>
                <a:cs typeface="Constantia"/>
              </a:rPr>
              <a:t>o</a:t>
            </a:r>
            <a:r>
              <a:rPr dirty="0" sz="2600" spc="25" b="1">
                <a:latin typeface="Constantia"/>
                <a:cs typeface="Constantia"/>
              </a:rPr>
              <a:t>r</a:t>
            </a:r>
            <a:r>
              <a:rPr dirty="0" sz="2600" b="1">
                <a:latin typeface="Constantia"/>
                <a:cs typeface="Constantia"/>
              </a:rPr>
              <a:t>y</a:t>
            </a:r>
            <a:r>
              <a:rPr dirty="0" sz="2600" b="1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lvl="1" marL="652780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Arial"/>
              <a:buChar char="–"/>
              <a:tabLst>
                <a:tab pos="653415" algn="l"/>
              </a:tabLst>
            </a:pPr>
            <a:r>
              <a:rPr dirty="0" sz="2400">
                <a:latin typeface="Constantia"/>
                <a:cs typeface="Constantia"/>
              </a:rPr>
              <a:t>Dizin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(Klasör)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at</a:t>
            </a:r>
            <a:r>
              <a:rPr dirty="0" sz="2400" spc="5">
                <a:latin typeface="Constantia"/>
                <a:cs typeface="Constantia"/>
              </a:rPr>
              <a:t>ı</a:t>
            </a:r>
            <a:r>
              <a:rPr dirty="0" sz="2400">
                <a:latin typeface="Constantia"/>
                <a:cs typeface="Constantia"/>
              </a:rPr>
              <a:t>r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 spc="-5" b="1">
                <a:latin typeface="Constantia"/>
                <a:cs typeface="Constantia"/>
              </a:rPr>
              <a:t>R</a:t>
            </a:r>
            <a:r>
              <a:rPr dirty="0" sz="2600" b="1">
                <a:latin typeface="Constantia"/>
                <a:cs typeface="Constantia"/>
              </a:rPr>
              <a:t>D</a:t>
            </a:r>
            <a:r>
              <a:rPr dirty="0" sz="2600" spc="-75" b="1">
                <a:latin typeface="Constantia"/>
                <a:cs typeface="Constantia"/>
              </a:rPr>
              <a:t> </a:t>
            </a:r>
            <a:r>
              <a:rPr dirty="0" sz="2600" spc="-30" b="1">
                <a:latin typeface="Constantia"/>
                <a:cs typeface="Constantia"/>
              </a:rPr>
              <a:t>y</a:t>
            </a:r>
            <a:r>
              <a:rPr dirty="0" sz="2600" b="1">
                <a:latin typeface="Constantia"/>
                <a:cs typeface="Constantia"/>
              </a:rPr>
              <a:t>ada</a:t>
            </a:r>
            <a:r>
              <a:rPr dirty="0" sz="2600" spc="-75" b="1">
                <a:latin typeface="Constantia"/>
                <a:cs typeface="Constantia"/>
              </a:rPr>
              <a:t> </a:t>
            </a:r>
            <a:r>
              <a:rPr dirty="0" sz="2600" spc="-5" b="1">
                <a:latin typeface="Constantia"/>
                <a:cs typeface="Constantia"/>
              </a:rPr>
              <a:t>RMDI</a:t>
            </a:r>
            <a:r>
              <a:rPr dirty="0" sz="2600" b="1">
                <a:latin typeface="Constantia"/>
                <a:cs typeface="Constantia"/>
              </a:rPr>
              <a:t>R</a:t>
            </a:r>
            <a:r>
              <a:rPr dirty="0" sz="2600" spc="-20" b="1">
                <a:latin typeface="Constantia"/>
                <a:cs typeface="Constantia"/>
              </a:rPr>
              <a:t> </a:t>
            </a:r>
            <a:r>
              <a:rPr dirty="0" sz="2600" spc="5" b="1">
                <a:latin typeface="Constantia"/>
                <a:cs typeface="Constantia"/>
              </a:rPr>
              <a:t>(</a:t>
            </a:r>
            <a:r>
              <a:rPr dirty="0" sz="2600" spc="-40" b="1">
                <a:latin typeface="Constantia"/>
                <a:cs typeface="Constantia"/>
              </a:rPr>
              <a:t>R</a:t>
            </a:r>
            <a:r>
              <a:rPr dirty="0" sz="2600" b="1">
                <a:latin typeface="Constantia"/>
                <a:cs typeface="Constantia"/>
              </a:rPr>
              <a:t>em</a:t>
            </a:r>
            <a:r>
              <a:rPr dirty="0" sz="2600" spc="-35" b="1">
                <a:latin typeface="Constantia"/>
                <a:cs typeface="Constantia"/>
              </a:rPr>
              <a:t>o</a:t>
            </a:r>
            <a:r>
              <a:rPr dirty="0" sz="2600" spc="-70" b="1">
                <a:latin typeface="Constantia"/>
                <a:cs typeface="Constantia"/>
              </a:rPr>
              <a:t>v</a:t>
            </a:r>
            <a:r>
              <a:rPr dirty="0" sz="2600" b="1">
                <a:latin typeface="Constantia"/>
                <a:cs typeface="Constantia"/>
              </a:rPr>
              <a:t>e</a:t>
            </a:r>
            <a:r>
              <a:rPr dirty="0" sz="2600" spc="-65" b="1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Di</a:t>
            </a:r>
            <a:r>
              <a:rPr dirty="0" sz="2600" spc="-45" b="1">
                <a:latin typeface="Constantia"/>
                <a:cs typeface="Constantia"/>
              </a:rPr>
              <a:t>r</a:t>
            </a:r>
            <a:r>
              <a:rPr dirty="0" sz="2600" b="1">
                <a:latin typeface="Constantia"/>
                <a:cs typeface="Constantia"/>
              </a:rPr>
              <a:t>ec</a:t>
            </a:r>
            <a:r>
              <a:rPr dirty="0" sz="2600" spc="-30" b="1">
                <a:latin typeface="Constantia"/>
                <a:cs typeface="Constantia"/>
              </a:rPr>
              <a:t>t</a:t>
            </a:r>
            <a:r>
              <a:rPr dirty="0" sz="2600" b="1">
                <a:latin typeface="Constantia"/>
                <a:cs typeface="Constantia"/>
              </a:rPr>
              <a:t>o</a:t>
            </a:r>
            <a:r>
              <a:rPr dirty="0" sz="2600" spc="30" b="1">
                <a:latin typeface="Constantia"/>
                <a:cs typeface="Constantia"/>
              </a:rPr>
              <a:t>r</a:t>
            </a:r>
            <a:r>
              <a:rPr dirty="0" sz="2600" b="1">
                <a:latin typeface="Constantia"/>
                <a:cs typeface="Constantia"/>
              </a:rPr>
              <a:t>y</a:t>
            </a:r>
            <a:r>
              <a:rPr dirty="0" sz="2600" b="1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lvl="1" marL="652780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Arial"/>
              <a:buChar char="–"/>
              <a:tabLst>
                <a:tab pos="653415" algn="l"/>
              </a:tabLst>
            </a:pPr>
            <a:r>
              <a:rPr dirty="0" sz="2400">
                <a:latin typeface="Constantia"/>
                <a:cs typeface="Constantia"/>
              </a:rPr>
              <a:t>Dizin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(Klasör)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siler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 b="1">
                <a:latin typeface="Constantia"/>
                <a:cs typeface="Constantia"/>
              </a:rPr>
              <a:t>CD</a:t>
            </a:r>
            <a:r>
              <a:rPr dirty="0" sz="2600" spc="-90" b="1">
                <a:latin typeface="Constantia"/>
                <a:cs typeface="Constantia"/>
              </a:rPr>
              <a:t> </a:t>
            </a:r>
            <a:r>
              <a:rPr dirty="0" sz="2600" spc="-30" b="1">
                <a:latin typeface="Constantia"/>
                <a:cs typeface="Constantia"/>
              </a:rPr>
              <a:t>y</a:t>
            </a:r>
            <a:r>
              <a:rPr dirty="0" sz="2600" b="1">
                <a:latin typeface="Constantia"/>
                <a:cs typeface="Constantia"/>
              </a:rPr>
              <a:t>ada</a:t>
            </a:r>
            <a:r>
              <a:rPr dirty="0" sz="2600" spc="-75" b="1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CHDIR</a:t>
            </a:r>
            <a:r>
              <a:rPr dirty="0" sz="2600" spc="-20" b="1">
                <a:latin typeface="Constantia"/>
                <a:cs typeface="Constantia"/>
              </a:rPr>
              <a:t> </a:t>
            </a:r>
            <a:r>
              <a:rPr dirty="0" sz="2600" spc="10" b="1">
                <a:latin typeface="Constantia"/>
                <a:cs typeface="Constantia"/>
              </a:rPr>
              <a:t>(</a:t>
            </a:r>
            <a:r>
              <a:rPr dirty="0" sz="2600" b="1">
                <a:latin typeface="Constantia"/>
                <a:cs typeface="Constantia"/>
              </a:rPr>
              <a:t>Ch</a:t>
            </a:r>
            <a:r>
              <a:rPr dirty="0" sz="2600" spc="-15" b="1">
                <a:latin typeface="Constantia"/>
                <a:cs typeface="Constantia"/>
              </a:rPr>
              <a:t>a</a:t>
            </a:r>
            <a:r>
              <a:rPr dirty="0" sz="2600" b="1">
                <a:latin typeface="Constantia"/>
                <a:cs typeface="Constantia"/>
              </a:rPr>
              <a:t>n</a:t>
            </a:r>
            <a:r>
              <a:rPr dirty="0" sz="2600" spc="-65" b="1">
                <a:latin typeface="Constantia"/>
                <a:cs typeface="Constantia"/>
              </a:rPr>
              <a:t>g</a:t>
            </a:r>
            <a:r>
              <a:rPr dirty="0" sz="2600" b="1">
                <a:latin typeface="Constantia"/>
                <a:cs typeface="Constantia"/>
              </a:rPr>
              <a:t>e</a:t>
            </a:r>
            <a:r>
              <a:rPr dirty="0" sz="2600" spc="-90" b="1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Di</a:t>
            </a:r>
            <a:r>
              <a:rPr dirty="0" sz="2600" spc="-45" b="1">
                <a:latin typeface="Constantia"/>
                <a:cs typeface="Constantia"/>
              </a:rPr>
              <a:t>r</a:t>
            </a:r>
            <a:r>
              <a:rPr dirty="0" sz="2600" b="1">
                <a:latin typeface="Constantia"/>
                <a:cs typeface="Constantia"/>
              </a:rPr>
              <a:t>ec</a:t>
            </a:r>
            <a:r>
              <a:rPr dirty="0" sz="2600" spc="-30" b="1">
                <a:latin typeface="Constantia"/>
                <a:cs typeface="Constantia"/>
              </a:rPr>
              <a:t>t</a:t>
            </a:r>
            <a:r>
              <a:rPr dirty="0" sz="2600" b="1">
                <a:latin typeface="Constantia"/>
                <a:cs typeface="Constantia"/>
              </a:rPr>
              <a:t>o</a:t>
            </a:r>
            <a:r>
              <a:rPr dirty="0" sz="2600" spc="30" b="1">
                <a:latin typeface="Constantia"/>
                <a:cs typeface="Constantia"/>
              </a:rPr>
              <a:t>r</a:t>
            </a:r>
            <a:r>
              <a:rPr dirty="0" sz="2600" b="1">
                <a:latin typeface="Constantia"/>
                <a:cs typeface="Constantia"/>
              </a:rPr>
              <a:t>y</a:t>
            </a:r>
            <a:r>
              <a:rPr dirty="0" sz="2600" b="1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lvl="1" marL="652780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Arial"/>
              <a:buChar char="–"/>
              <a:tabLst>
                <a:tab pos="653415" algn="l"/>
              </a:tabLst>
            </a:pPr>
            <a:r>
              <a:rPr dirty="0" sz="2400">
                <a:latin typeface="Constantia"/>
                <a:cs typeface="Constantia"/>
              </a:rPr>
              <a:t>Beli</a:t>
            </a:r>
            <a:r>
              <a:rPr dirty="0" sz="2400" spc="-2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li bir</a:t>
            </a:r>
            <a:r>
              <a:rPr dirty="0" sz="2400" spc="-1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dizine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50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o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umla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ır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0"/>
              <a:t>T</a:t>
            </a:r>
            <a:r>
              <a:rPr dirty="0"/>
              <a:t>em</a:t>
            </a:r>
            <a:r>
              <a:rPr dirty="0" spc="-20"/>
              <a:t>e</a:t>
            </a:r>
            <a:r>
              <a:rPr dirty="0" spc="5"/>
              <a:t>l</a:t>
            </a:r>
            <a:r>
              <a:rPr dirty="0"/>
              <a:t> </a:t>
            </a:r>
            <a:r>
              <a:rPr dirty="0"/>
              <a:t>DOS</a:t>
            </a:r>
            <a:r>
              <a:rPr dirty="0" spc="-10"/>
              <a:t> </a:t>
            </a:r>
            <a:r>
              <a:rPr dirty="0" spc="-100"/>
              <a:t>K</a:t>
            </a:r>
            <a:r>
              <a:rPr dirty="0"/>
              <a:t>omutları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/>
              <a:t>DIR</a:t>
            </a:r>
          </a:p>
          <a:p>
            <a:pPr lvl="1" marL="652780" indent="-247015">
              <a:lnSpc>
                <a:spcPct val="100000"/>
              </a:lnSpc>
              <a:spcBef>
                <a:spcPts val="295"/>
              </a:spcBef>
              <a:buClr>
                <a:srgbClr val="0E6EC5"/>
              </a:buClr>
              <a:buSzPct val="85416"/>
              <a:buFont typeface="Arial"/>
              <a:buChar char="–"/>
              <a:tabLst>
                <a:tab pos="653415" algn="l"/>
              </a:tabLst>
            </a:pPr>
            <a:r>
              <a:rPr dirty="0" sz="2400" spc="-50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o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umla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ılan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klasör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için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eki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</a:t>
            </a:r>
            <a:r>
              <a:rPr dirty="0" sz="2400" spc="-10">
                <a:latin typeface="Constantia"/>
                <a:cs typeface="Constantia"/>
              </a:rPr>
              <a:t>o</a:t>
            </a:r>
            <a:r>
              <a:rPr dirty="0" sz="2400">
                <a:latin typeface="Constantia"/>
                <a:cs typeface="Constantia"/>
              </a:rPr>
              <a:t>s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aları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g</a:t>
            </a:r>
            <a:r>
              <a:rPr dirty="0" sz="2400">
                <a:latin typeface="Constantia"/>
                <a:cs typeface="Constantia"/>
              </a:rPr>
              <a:t>örüntüler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30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/>
              <a:t>DEL</a:t>
            </a:r>
            <a:r>
              <a:rPr dirty="0" spc="-125"/>
              <a:t> </a:t>
            </a:r>
            <a:r>
              <a:rPr dirty="0" spc="-30"/>
              <a:t>y</a:t>
            </a:r>
            <a:r>
              <a:rPr dirty="0"/>
              <a:t>ada</a:t>
            </a:r>
            <a:r>
              <a:rPr dirty="0" spc="-90"/>
              <a:t> </a:t>
            </a:r>
            <a:r>
              <a:rPr dirty="0" spc="-5"/>
              <a:t>ERASE</a:t>
            </a:r>
          </a:p>
          <a:p>
            <a:pPr lvl="1" marL="652780" indent="-247015">
              <a:lnSpc>
                <a:spcPct val="100000"/>
              </a:lnSpc>
              <a:spcBef>
                <a:spcPts val="300"/>
              </a:spcBef>
              <a:buClr>
                <a:srgbClr val="0E6EC5"/>
              </a:buClr>
              <a:buSzPct val="85416"/>
              <a:buFont typeface="Arial"/>
              <a:buChar char="–"/>
              <a:tabLst>
                <a:tab pos="653415" algn="l"/>
              </a:tabLst>
            </a:pPr>
            <a:r>
              <a:rPr dirty="0" sz="2400">
                <a:latin typeface="Constantia"/>
                <a:cs typeface="Constantia"/>
              </a:rPr>
              <a:t>Bir</a:t>
            </a:r>
            <a:r>
              <a:rPr dirty="0" sz="2400" spc="-16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</a:t>
            </a:r>
            <a:r>
              <a:rPr dirty="0" sz="2400" spc="-1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ha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ç</a:t>
            </a:r>
            <a:r>
              <a:rPr dirty="0" sz="2400">
                <a:latin typeface="Constantia"/>
                <a:cs typeface="Constantia"/>
              </a:rPr>
              <a:t>ok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</a:t>
            </a:r>
            <a:r>
              <a:rPr dirty="0" sz="2400" spc="-10">
                <a:latin typeface="Constantia"/>
                <a:cs typeface="Constantia"/>
              </a:rPr>
              <a:t>o</a:t>
            </a:r>
            <a:r>
              <a:rPr dirty="0" sz="2400">
                <a:latin typeface="Constantia"/>
                <a:cs typeface="Constantia"/>
              </a:rPr>
              <a:t>s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siler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30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pc="-5"/>
              <a:t>RE</a:t>
            </a:r>
            <a:r>
              <a:rPr dirty="0"/>
              <a:t>N</a:t>
            </a:r>
            <a:r>
              <a:rPr dirty="0" spc="-80"/>
              <a:t> </a:t>
            </a:r>
            <a:r>
              <a:rPr dirty="0" spc="-30"/>
              <a:t>y</a:t>
            </a:r>
            <a:r>
              <a:rPr dirty="0"/>
              <a:t>ada</a:t>
            </a:r>
            <a:r>
              <a:rPr dirty="0" spc="-75"/>
              <a:t> </a:t>
            </a:r>
            <a:r>
              <a:rPr dirty="0" spc="-5"/>
              <a:t>RENAME</a:t>
            </a:r>
          </a:p>
          <a:p>
            <a:pPr lvl="1" marL="652780" indent="-247015">
              <a:lnSpc>
                <a:spcPct val="100000"/>
              </a:lnSpc>
              <a:spcBef>
                <a:spcPts val="295"/>
              </a:spcBef>
              <a:buClr>
                <a:srgbClr val="0E6EC5"/>
              </a:buClr>
              <a:buSzPct val="83333"/>
              <a:buFont typeface="Arial"/>
              <a:buChar char="–"/>
              <a:tabLst>
                <a:tab pos="653415" algn="l"/>
              </a:tabLst>
            </a:pPr>
            <a:r>
              <a:rPr dirty="0" sz="2400">
                <a:latin typeface="Constantia"/>
                <a:cs typeface="Constantia"/>
              </a:rPr>
              <a:t>Dos</a:t>
            </a:r>
            <a:r>
              <a:rPr dirty="0" sz="2400" spc="-3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aların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adını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değişt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r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 spc="-21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30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pc="-85"/>
              <a:t>C</a:t>
            </a:r>
            <a:r>
              <a:rPr dirty="0"/>
              <a:t>OPY</a:t>
            </a:r>
          </a:p>
          <a:p>
            <a:pPr lvl="1" marL="652780" indent="-247015">
              <a:lnSpc>
                <a:spcPct val="100000"/>
              </a:lnSpc>
              <a:spcBef>
                <a:spcPts val="295"/>
              </a:spcBef>
              <a:buClr>
                <a:srgbClr val="0E6EC5"/>
              </a:buClr>
              <a:buSzPct val="85416"/>
              <a:buFont typeface="Arial"/>
              <a:buChar char="–"/>
              <a:tabLst>
                <a:tab pos="653415" algn="l"/>
              </a:tabLst>
            </a:pPr>
            <a:r>
              <a:rPr dirty="0" sz="2400">
                <a:latin typeface="Constantia"/>
                <a:cs typeface="Constantia"/>
              </a:rPr>
              <a:t>Bir</a:t>
            </a:r>
            <a:r>
              <a:rPr dirty="0" sz="2400" spc="-155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2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daha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ç</a:t>
            </a:r>
            <a:r>
              <a:rPr dirty="0" sz="2400">
                <a:latin typeface="Constantia"/>
                <a:cs typeface="Constantia"/>
              </a:rPr>
              <a:t>ok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</a:t>
            </a:r>
            <a:r>
              <a:rPr dirty="0" sz="2400" spc="-10">
                <a:latin typeface="Constantia"/>
                <a:cs typeface="Constantia"/>
              </a:rPr>
              <a:t>o</a:t>
            </a:r>
            <a:r>
              <a:rPr dirty="0" sz="2400">
                <a:latin typeface="Constantia"/>
                <a:cs typeface="Constantia"/>
              </a:rPr>
              <a:t>s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 spc="-5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yı bir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başka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dizine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50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o</a:t>
            </a:r>
            <a:r>
              <a:rPr dirty="0" sz="2400" spc="-15">
                <a:latin typeface="Constantia"/>
                <a:cs typeface="Constantia"/>
              </a:rPr>
              <a:t>p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ala</a:t>
            </a:r>
            <a:r>
              <a:rPr dirty="0" sz="2400" spc="-21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30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pc="-5"/>
              <a:t>M</a:t>
            </a:r>
            <a:r>
              <a:rPr dirty="0" spc="-95"/>
              <a:t>O</a:t>
            </a:r>
            <a:r>
              <a:rPr dirty="0" spc="-5"/>
              <a:t>VE</a:t>
            </a:r>
          </a:p>
          <a:p>
            <a:pPr lvl="1" marL="652780" indent="-247015">
              <a:lnSpc>
                <a:spcPct val="100000"/>
              </a:lnSpc>
              <a:spcBef>
                <a:spcPts val="295"/>
              </a:spcBef>
              <a:buClr>
                <a:srgbClr val="0E6EC5"/>
              </a:buClr>
              <a:buSzPct val="85416"/>
              <a:buFont typeface="Arial"/>
              <a:buChar char="–"/>
              <a:tabLst>
                <a:tab pos="653415" algn="l"/>
              </a:tabLst>
            </a:pPr>
            <a:r>
              <a:rPr dirty="0" sz="2400">
                <a:latin typeface="Constantia"/>
                <a:cs typeface="Constantia"/>
              </a:rPr>
              <a:t>Bir</a:t>
            </a:r>
            <a:r>
              <a:rPr dirty="0" sz="2400" spc="-155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2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daha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ç</a:t>
            </a:r>
            <a:r>
              <a:rPr dirty="0" sz="2400">
                <a:latin typeface="Constantia"/>
                <a:cs typeface="Constantia"/>
              </a:rPr>
              <a:t>ok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</a:t>
            </a:r>
            <a:r>
              <a:rPr dirty="0" sz="2400" spc="-10">
                <a:latin typeface="Constantia"/>
                <a:cs typeface="Constantia"/>
              </a:rPr>
              <a:t>o</a:t>
            </a:r>
            <a:r>
              <a:rPr dirty="0" sz="2400">
                <a:latin typeface="Constantia"/>
                <a:cs typeface="Constantia"/>
              </a:rPr>
              <a:t>s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 spc="-5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yı bir</a:t>
            </a:r>
            <a:r>
              <a:rPr dirty="0" sz="2400" spc="-1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dizinden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di</a:t>
            </a:r>
            <a:r>
              <a:rPr dirty="0" sz="2400" spc="-60">
                <a:latin typeface="Constantia"/>
                <a:cs typeface="Constantia"/>
              </a:rPr>
              <a:t>ğ</a:t>
            </a:r>
            <a:r>
              <a:rPr dirty="0" sz="2400">
                <a:latin typeface="Constantia"/>
                <a:cs typeface="Constantia"/>
              </a:rPr>
              <a:t>erine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taş</a:t>
            </a:r>
            <a:r>
              <a:rPr dirty="0" sz="2400" spc="5">
                <a:latin typeface="Constantia"/>
                <a:cs typeface="Constantia"/>
              </a:rPr>
              <a:t>ı</a:t>
            </a:r>
            <a:r>
              <a:rPr dirty="0" sz="2400" spc="-21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Mic</a:t>
            </a:r>
            <a:r>
              <a:rPr dirty="0" spc="-90">
                <a:latin typeface="Calibri"/>
                <a:cs typeface="Calibri"/>
              </a:rPr>
              <a:t>r</a:t>
            </a:r>
            <a:r>
              <a:rPr dirty="0" spc="-5">
                <a:latin typeface="Calibri"/>
                <a:cs typeface="Calibri"/>
              </a:rPr>
              <a:t>osof</a:t>
            </a:r>
            <a:r>
              <a:rPr dirty="0">
                <a:latin typeface="Calibri"/>
                <a:cs typeface="Calibri"/>
              </a:rPr>
              <a:t>t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Wind</a:t>
            </a:r>
            <a:r>
              <a:rPr dirty="0" spc="-35">
                <a:latin typeface="Calibri"/>
                <a:cs typeface="Calibri"/>
              </a:rPr>
              <a:t>o</a:t>
            </a:r>
            <a:r>
              <a:rPr dirty="0" spc="-5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792720" cy="420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 spc="-15">
                <a:latin typeface="Constantia"/>
                <a:cs typeface="Constantia"/>
              </a:rPr>
              <a:t>1</a:t>
            </a:r>
            <a:r>
              <a:rPr dirty="0" sz="2600">
                <a:latin typeface="Constantia"/>
                <a:cs typeface="Constantia"/>
              </a:rPr>
              <a:t>9</a:t>
            </a:r>
            <a:r>
              <a:rPr dirty="0" sz="2600" spc="-30">
                <a:latin typeface="Constantia"/>
                <a:cs typeface="Constantia"/>
              </a:rPr>
              <a:t>8</a:t>
            </a:r>
            <a:r>
              <a:rPr dirty="0" sz="2600">
                <a:latin typeface="Constantia"/>
                <a:cs typeface="Constantia"/>
              </a:rPr>
              <a:t>5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lı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p</a:t>
            </a:r>
            <a:r>
              <a:rPr dirty="0" sz="2600" spc="-40">
                <a:latin typeface="Constantia"/>
                <a:cs typeface="Constantia"/>
              </a:rPr>
              <a:t>i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as</a:t>
            </a:r>
            <a:r>
              <a:rPr dirty="0" sz="2600" spc="-55">
                <a:latin typeface="Constantia"/>
                <a:cs typeface="Constantia"/>
              </a:rPr>
              <a:t>a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sür</a:t>
            </a:r>
            <a:r>
              <a:rPr dirty="0" sz="2600" spc="5">
                <a:latin typeface="Constantia"/>
                <a:cs typeface="Constantia"/>
              </a:rPr>
              <a:t>ü</a:t>
            </a:r>
            <a:r>
              <a:rPr dirty="0" sz="2600">
                <a:latin typeface="Constantia"/>
                <a:cs typeface="Constantia"/>
              </a:rPr>
              <a:t>len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W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nd</a:t>
            </a:r>
            <a:r>
              <a:rPr dirty="0" sz="2600" spc="-60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ws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1.0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asl</a:t>
            </a:r>
            <a:r>
              <a:rPr dirty="0" sz="2600" spc="-1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nda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dirty="0" sz="2600">
                <a:latin typeface="Constantia"/>
                <a:cs typeface="Constantia"/>
              </a:rPr>
              <a:t>DOS</a:t>
            </a:r>
            <a:r>
              <a:rPr dirty="0" sz="2600" spc="-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iç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b</a:t>
            </a:r>
            <a:r>
              <a:rPr dirty="0" sz="2600">
                <a:latin typeface="Constantia"/>
                <a:cs typeface="Constantia"/>
              </a:rPr>
              <a:t>ir</a:t>
            </a:r>
            <a:r>
              <a:rPr dirty="0" sz="2600" spc="-1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g</a:t>
            </a:r>
            <a:r>
              <a:rPr dirty="0" sz="2600" spc="-5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50">
                <a:latin typeface="Constantia"/>
                <a:cs typeface="Constantia"/>
              </a:rPr>
              <a:t>f</a:t>
            </a:r>
            <a:r>
              <a:rPr dirty="0" sz="2600">
                <a:latin typeface="Constantia"/>
                <a:cs typeface="Constantia"/>
              </a:rPr>
              <a:t>iksel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</a:t>
            </a:r>
            <a:r>
              <a:rPr dirty="0" sz="2600" spc="5">
                <a:latin typeface="Constantia"/>
                <a:cs typeface="Constantia"/>
              </a:rPr>
              <a:t>u</a:t>
            </a:r>
            <a:r>
              <a:rPr dirty="0" sz="2600">
                <a:latin typeface="Constantia"/>
                <a:cs typeface="Constantia"/>
              </a:rPr>
              <a:t>llan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cı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55">
                <a:latin typeface="Constantia"/>
                <a:cs typeface="Constantia"/>
              </a:rPr>
              <a:t>r</a:t>
            </a:r>
            <a:r>
              <a:rPr dirty="0" sz="2600" spc="-5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yüzü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id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algn="just" marL="287020" marR="45402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 spc="-15">
                <a:latin typeface="Constantia"/>
                <a:cs typeface="Constantia"/>
              </a:rPr>
              <a:t>1</a:t>
            </a:r>
            <a:r>
              <a:rPr dirty="0" sz="2600">
                <a:latin typeface="Constantia"/>
                <a:cs typeface="Constantia"/>
              </a:rPr>
              <a:t>9</a:t>
            </a:r>
            <a:r>
              <a:rPr dirty="0" sz="2600" spc="-15">
                <a:latin typeface="Constantia"/>
                <a:cs typeface="Constantia"/>
              </a:rPr>
              <a:t>8</a:t>
            </a:r>
            <a:r>
              <a:rPr dirty="0" sz="2600">
                <a:latin typeface="Constantia"/>
                <a:cs typeface="Constantia"/>
              </a:rPr>
              <a:t>7</a:t>
            </a:r>
            <a:r>
              <a:rPr dirty="0" sz="2600" spc="-155">
                <a:latin typeface="Constantia"/>
                <a:cs typeface="Constantia"/>
              </a:rPr>
              <a:t>’</a:t>
            </a:r>
            <a:r>
              <a:rPr dirty="0" sz="2600">
                <a:latin typeface="Constantia"/>
                <a:cs typeface="Constantia"/>
              </a:rPr>
              <a:t>de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2.0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1</a:t>
            </a:r>
            <a:r>
              <a:rPr dirty="0" sz="2600">
                <a:latin typeface="Constantia"/>
                <a:cs typeface="Constantia"/>
              </a:rPr>
              <a:t>9</a:t>
            </a:r>
            <a:r>
              <a:rPr dirty="0" sz="2600" spc="10">
                <a:latin typeface="Constantia"/>
                <a:cs typeface="Constantia"/>
              </a:rPr>
              <a:t>9</a:t>
            </a:r>
            <a:r>
              <a:rPr dirty="0" sz="2600">
                <a:latin typeface="Constantia"/>
                <a:cs typeface="Constantia"/>
              </a:rPr>
              <a:t>0</a:t>
            </a:r>
            <a:r>
              <a:rPr dirty="0" sz="2600" spc="-155">
                <a:latin typeface="Constantia"/>
                <a:cs typeface="Constantia"/>
              </a:rPr>
              <a:t>’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3.0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sür</a:t>
            </a:r>
            <a:r>
              <a:rPr dirty="0" sz="2600" spc="10">
                <a:latin typeface="Constantia"/>
                <a:cs typeface="Constantia"/>
              </a:rPr>
              <a:t>ü</a:t>
            </a:r>
            <a:r>
              <a:rPr dirty="0" sz="2600">
                <a:latin typeface="Constantia"/>
                <a:cs typeface="Constantia"/>
              </a:rPr>
              <a:t>m</a:t>
            </a:r>
            <a:r>
              <a:rPr dirty="0" sz="2600" spc="-15">
                <a:latin typeface="Constantia"/>
                <a:cs typeface="Constantia"/>
              </a:rPr>
              <a:t>l</a:t>
            </a:r>
            <a:r>
              <a:rPr dirty="0" sz="2600">
                <a:latin typeface="Constantia"/>
                <a:cs typeface="Constantia"/>
              </a:rPr>
              <a:t>eri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satışa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sun</a:t>
            </a:r>
            <a:r>
              <a:rPr dirty="0" sz="2600" spc="5">
                <a:latin typeface="Constantia"/>
                <a:cs typeface="Constantia"/>
              </a:rPr>
              <a:t>u</a:t>
            </a:r>
            <a:r>
              <a:rPr dirty="0" sz="2600" spc="-15">
                <a:latin typeface="Constantia"/>
                <a:cs typeface="Constantia"/>
              </a:rPr>
              <a:t>l</a:t>
            </a:r>
            <a:r>
              <a:rPr dirty="0" sz="2600">
                <a:latin typeface="Constantia"/>
                <a:cs typeface="Constantia"/>
              </a:rPr>
              <a:t>an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W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nd</a:t>
            </a:r>
            <a:r>
              <a:rPr dirty="0" sz="2600" spc="-60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ws</a:t>
            </a:r>
            <a:r>
              <a:rPr dirty="0" sz="2600" spc="-85">
                <a:latin typeface="Constantia"/>
                <a:cs typeface="Constantia"/>
              </a:rPr>
              <a:t>’</a:t>
            </a:r>
            <a:r>
              <a:rPr dirty="0" sz="2600">
                <a:latin typeface="Constantia"/>
                <a:cs typeface="Constantia"/>
              </a:rPr>
              <a:t>un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1</a:t>
            </a:r>
            <a:r>
              <a:rPr dirty="0" sz="2600">
                <a:latin typeface="Constantia"/>
                <a:cs typeface="Constantia"/>
              </a:rPr>
              <a:t>9</a:t>
            </a:r>
            <a:r>
              <a:rPr dirty="0" sz="2600" spc="-15">
                <a:latin typeface="Constantia"/>
                <a:cs typeface="Constantia"/>
              </a:rPr>
              <a:t>9</a:t>
            </a:r>
            <a:r>
              <a:rPr dirty="0" sz="2600">
                <a:latin typeface="Constantia"/>
                <a:cs typeface="Constantia"/>
              </a:rPr>
              <a:t>2</a:t>
            </a:r>
            <a:r>
              <a:rPr dirty="0" sz="2600" spc="-160">
                <a:latin typeface="Constantia"/>
                <a:cs typeface="Constantia"/>
              </a:rPr>
              <a:t>’</a:t>
            </a:r>
            <a:r>
              <a:rPr dirty="0" sz="2600">
                <a:latin typeface="Constantia"/>
                <a:cs typeface="Constantia"/>
              </a:rPr>
              <a:t>de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satışa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sunulan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3.1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sür</a:t>
            </a:r>
            <a:r>
              <a:rPr dirty="0" sz="2600" spc="5">
                <a:latin typeface="Constantia"/>
                <a:cs typeface="Constantia"/>
              </a:rPr>
              <a:t>ü</a:t>
            </a:r>
            <a:r>
              <a:rPr dirty="0" sz="2600">
                <a:latin typeface="Constantia"/>
                <a:cs typeface="Constantia"/>
              </a:rPr>
              <a:t>mü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ile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kullanım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</a:t>
            </a:r>
            <a:r>
              <a:rPr dirty="0" sz="2600" spc="-5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anı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 spc="-50">
                <a:latin typeface="Constantia"/>
                <a:cs typeface="Constantia"/>
              </a:rPr>
              <a:t>c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ar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tı.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 spc="-15">
                <a:latin typeface="Constantia"/>
                <a:cs typeface="Constantia"/>
              </a:rPr>
              <a:t>1</a:t>
            </a:r>
            <a:r>
              <a:rPr dirty="0" sz="2600">
                <a:latin typeface="Constantia"/>
                <a:cs typeface="Constantia"/>
              </a:rPr>
              <a:t>995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lı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10">
                <a:latin typeface="Constantia"/>
                <a:cs typeface="Constantia"/>
              </a:rPr>
              <a:t>3</a:t>
            </a:r>
            <a:r>
              <a:rPr dirty="0" sz="2600" spc="5">
                <a:latin typeface="Constantia"/>
                <a:cs typeface="Constantia"/>
              </a:rPr>
              <a:t>2</a:t>
            </a:r>
            <a:r>
              <a:rPr dirty="0" sz="2600">
                <a:latin typeface="Constantia"/>
                <a:cs typeface="Constantia"/>
              </a:rPr>
              <a:t>-</a:t>
            </a:r>
            <a:r>
              <a:rPr dirty="0" sz="2600" spc="-5">
                <a:latin typeface="Constantia"/>
                <a:cs typeface="Constantia"/>
              </a:rPr>
              <a:t>bi</a:t>
            </a:r>
            <a:r>
              <a:rPr dirty="0" sz="2600">
                <a:latin typeface="Constantia"/>
                <a:cs typeface="Constantia"/>
              </a:rPr>
              <a:t>t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mimar</a:t>
            </a:r>
            <a:r>
              <a:rPr dirty="0" sz="2600" spc="-40">
                <a:latin typeface="Constantia"/>
                <a:cs typeface="Constantia"/>
              </a:rPr>
              <a:t>i</a:t>
            </a:r>
            <a:r>
              <a:rPr dirty="0" sz="2600" spc="-7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sahip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(</a:t>
            </a:r>
            <a:r>
              <a:rPr dirty="0" sz="2600" spc="-120">
                <a:latin typeface="Constantia"/>
                <a:cs typeface="Constantia"/>
              </a:rPr>
              <a:t>F</a:t>
            </a:r>
            <a:r>
              <a:rPr dirty="0" sz="2600">
                <a:latin typeface="Constantia"/>
                <a:cs typeface="Constantia"/>
              </a:rPr>
              <a:t>akat</a:t>
            </a:r>
            <a:r>
              <a:rPr dirty="0" sz="2600" spc="-16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y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</a:t>
            </a:r>
            <a:r>
              <a:rPr dirty="0" sz="2600" spc="5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S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dirty="0" sz="2600">
                <a:latin typeface="Constantia"/>
                <a:cs typeface="Constantia"/>
              </a:rPr>
              <a:t>tabanlı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çal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şan)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W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nd</a:t>
            </a:r>
            <a:r>
              <a:rPr dirty="0" sz="2600" spc="-60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ws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95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p</a:t>
            </a:r>
            <a:r>
              <a:rPr dirty="0" sz="2600" spc="-40">
                <a:latin typeface="Constantia"/>
                <a:cs typeface="Constantia"/>
              </a:rPr>
              <a:t>i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as</a:t>
            </a:r>
            <a:r>
              <a:rPr dirty="0" sz="2600" spc="-55">
                <a:latin typeface="Constantia"/>
                <a:cs typeface="Constantia"/>
              </a:rPr>
              <a:t>a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çı</a:t>
            </a:r>
            <a:r>
              <a:rPr dirty="0" sz="2600" spc="-15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tı.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 spc="-60">
                <a:latin typeface="Constantia"/>
                <a:cs typeface="Constantia"/>
              </a:rPr>
              <a:t>E</a:t>
            </a:r>
            <a:r>
              <a:rPr dirty="0" sz="2600">
                <a:latin typeface="Constantia"/>
                <a:cs typeface="Constantia"/>
              </a:rPr>
              <a:t>v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kullanıc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lar</a:t>
            </a:r>
            <a:r>
              <a:rPr dirty="0" sz="2600" spc="-1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nı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hede</a:t>
            </a:r>
            <a:r>
              <a:rPr dirty="0" sz="2600" spc="195">
                <a:latin typeface="Constantia"/>
                <a:cs typeface="Constantia"/>
              </a:rPr>
              <a:t>f</a:t>
            </a:r>
            <a:r>
              <a:rPr dirty="0" sz="2600">
                <a:latin typeface="Constantia"/>
                <a:cs typeface="Constantia"/>
              </a:rPr>
              <a:t>le</a:t>
            </a:r>
            <a:r>
              <a:rPr dirty="0" sz="2600" spc="-65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en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1</a:t>
            </a:r>
            <a:r>
              <a:rPr dirty="0" sz="2600">
                <a:latin typeface="Constantia"/>
                <a:cs typeface="Constantia"/>
              </a:rPr>
              <a:t>9</a:t>
            </a:r>
            <a:r>
              <a:rPr dirty="0" sz="2600" spc="10">
                <a:latin typeface="Constantia"/>
                <a:cs typeface="Constantia"/>
              </a:rPr>
              <a:t>9</a:t>
            </a:r>
            <a:r>
              <a:rPr dirty="0" sz="2600">
                <a:latin typeface="Constantia"/>
                <a:cs typeface="Constantia"/>
              </a:rPr>
              <a:t>8</a:t>
            </a:r>
            <a:r>
              <a:rPr dirty="0" sz="2600" spc="-165">
                <a:latin typeface="Constantia"/>
                <a:cs typeface="Constantia"/>
              </a:rPr>
              <a:t>’</a:t>
            </a:r>
            <a:r>
              <a:rPr dirty="0" sz="2600">
                <a:latin typeface="Constantia"/>
                <a:cs typeface="Constantia"/>
              </a:rPr>
              <a:t>de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satışa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sun</a:t>
            </a:r>
            <a:r>
              <a:rPr dirty="0" sz="2600" spc="5">
                <a:latin typeface="Constantia"/>
                <a:cs typeface="Constantia"/>
              </a:rPr>
              <a:t>u</a:t>
            </a:r>
            <a:r>
              <a:rPr dirty="0" sz="2600" spc="-15">
                <a:latin typeface="Constantia"/>
                <a:cs typeface="Constantia"/>
              </a:rPr>
              <a:t>l</a:t>
            </a:r>
            <a:r>
              <a:rPr dirty="0" sz="2600">
                <a:latin typeface="Constantia"/>
                <a:cs typeface="Constantia"/>
              </a:rPr>
              <a:t>an</a:t>
            </a:r>
            <a:r>
              <a:rPr dirty="0" sz="2600">
                <a:latin typeface="Constantia"/>
                <a:cs typeface="Constantia"/>
              </a:rPr>
              <a:t> W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nd</a:t>
            </a:r>
            <a:r>
              <a:rPr dirty="0" sz="2600" spc="-60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ws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98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2000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lı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satışa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sun</a:t>
            </a:r>
            <a:r>
              <a:rPr dirty="0" sz="2600" spc="5">
                <a:latin typeface="Constantia"/>
                <a:cs typeface="Constantia"/>
              </a:rPr>
              <a:t>u</a:t>
            </a:r>
            <a:r>
              <a:rPr dirty="0" sz="2600">
                <a:latin typeface="Constantia"/>
                <a:cs typeface="Constantia"/>
              </a:rPr>
              <a:t>lan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W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nd</a:t>
            </a:r>
            <a:r>
              <a:rPr dirty="0" sz="2600" spc="-60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ws</a:t>
            </a:r>
            <a:r>
              <a:rPr dirty="0" sz="2600">
                <a:latin typeface="Constantia"/>
                <a:cs typeface="Constantia"/>
              </a:rPr>
              <a:t> ME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DOS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tabanlı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id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062" y="500126"/>
            <a:ext cx="738187" cy="628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29626" y="500126"/>
            <a:ext cx="738187" cy="628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İşl</a:t>
            </a:r>
            <a:r>
              <a:rPr dirty="0" spc="-30"/>
              <a:t>e</a:t>
            </a:r>
            <a:r>
              <a:rPr dirty="0"/>
              <a:t>tim</a:t>
            </a:r>
            <a:r>
              <a:rPr dirty="0" spc="-15"/>
              <a:t> </a:t>
            </a:r>
            <a:r>
              <a:rPr dirty="0"/>
              <a:t>Si</a:t>
            </a:r>
            <a:r>
              <a:rPr dirty="0" spc="-55"/>
              <a:t>s</a:t>
            </a:r>
            <a:r>
              <a:rPr dirty="0" spc="-45"/>
              <a:t>t</a:t>
            </a:r>
            <a:r>
              <a:rPr dirty="0" spc="5"/>
              <a:t>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987665" cy="3725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5115" marR="363220" indent="-272415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5750" algn="l"/>
              </a:tabLst>
            </a:pPr>
            <a:r>
              <a:rPr dirty="0" sz="2600">
                <a:latin typeface="Constantia"/>
                <a:cs typeface="Constantia"/>
              </a:rPr>
              <a:t>Bilg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-50">
                <a:latin typeface="Constantia"/>
                <a:cs typeface="Constantia"/>
              </a:rPr>
              <a:t>a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ar</a:t>
            </a:r>
            <a:r>
              <a:rPr dirty="0" sz="2600" spc="-1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</a:t>
            </a:r>
            <a:r>
              <a:rPr dirty="0" sz="2600" spc="-10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1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mı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ın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</a:t>
            </a:r>
            <a:r>
              <a:rPr dirty="0" sz="2600" spc="-10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ğrudan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denet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mi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ö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etiminde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emel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sis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işlemleri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den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u</a:t>
            </a:r>
            <a:r>
              <a:rPr dirty="0" sz="2600" spc="-65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gulama</a:t>
            </a:r>
            <a:r>
              <a:rPr dirty="0" sz="2600" spc="-175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az</a:t>
            </a:r>
            <a:r>
              <a:rPr dirty="0" sz="2600" spc="-1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lımlar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nı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çalıştırm</a:t>
            </a:r>
            <a:r>
              <a:rPr dirty="0" sz="2600" spc="-1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ktan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sorumlu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olan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sis</a:t>
            </a:r>
            <a:r>
              <a:rPr dirty="0" sz="2600" spc="-40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az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lım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dı</a:t>
            </a:r>
            <a:r>
              <a:rPr dirty="0" sz="2600" spc="-2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marR="5080" indent="-272415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5750" algn="l"/>
              </a:tabLst>
            </a:pPr>
            <a:r>
              <a:rPr dirty="0" sz="2600">
                <a:latin typeface="Constantia"/>
                <a:cs typeface="Constantia"/>
              </a:rPr>
              <a:t>B</a:t>
            </a:r>
            <a:r>
              <a:rPr dirty="0" sz="2600" spc="10">
                <a:latin typeface="Constantia"/>
                <a:cs typeface="Constantia"/>
              </a:rPr>
              <a:t>ü</a:t>
            </a:r>
            <a:r>
              <a:rPr dirty="0" sz="2600">
                <a:latin typeface="Constantia"/>
                <a:cs typeface="Constantia"/>
              </a:rPr>
              <a:t>tün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di</a:t>
            </a:r>
            <a:r>
              <a:rPr dirty="0" sz="2600" spc="-70">
                <a:latin typeface="Constantia"/>
                <a:cs typeface="Constantia"/>
              </a:rPr>
              <a:t>ğ</a:t>
            </a:r>
            <a:r>
              <a:rPr dirty="0" sz="2600">
                <a:latin typeface="Constantia"/>
                <a:cs typeface="Constantia"/>
              </a:rPr>
              <a:t>er</a:t>
            </a:r>
            <a:r>
              <a:rPr dirty="0" sz="2600" spc="-165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az</a:t>
            </a:r>
            <a:r>
              <a:rPr dirty="0" sz="2600" spc="-1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lımlar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b</a:t>
            </a:r>
            <a:r>
              <a:rPr dirty="0" sz="2600">
                <a:latin typeface="Constantia"/>
                <a:cs typeface="Constantia"/>
              </a:rPr>
              <a:t>elle</a:t>
            </a:r>
            <a:r>
              <a:rPr dirty="0" sz="2600" spc="-60">
                <a:latin typeface="Constantia"/>
                <a:cs typeface="Constantia"/>
              </a:rPr>
              <a:t>ğ</a:t>
            </a:r>
            <a:r>
              <a:rPr dirty="0" sz="2600">
                <a:latin typeface="Constantia"/>
                <a:cs typeface="Constantia"/>
              </a:rPr>
              <a:t>e,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gi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di</a:t>
            </a:r>
            <a:r>
              <a:rPr dirty="0" sz="2600" spc="-15">
                <a:latin typeface="Constantia"/>
                <a:cs typeface="Constantia"/>
              </a:rPr>
              <a:t>/</a:t>
            </a:r>
            <a:r>
              <a:rPr dirty="0" sz="2600">
                <a:latin typeface="Constantia"/>
                <a:cs typeface="Constantia"/>
              </a:rPr>
              <a:t>çıktı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a</a:t>
            </a:r>
            <a:r>
              <a:rPr dirty="0" sz="2600" spc="-65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gıtlar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na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kü</a:t>
            </a:r>
            <a:r>
              <a:rPr dirty="0" sz="2600" spc="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ük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sis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emine</a:t>
            </a:r>
            <a:r>
              <a:rPr dirty="0" sz="2600" spc="-1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eriş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mini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sa</a:t>
            </a:r>
            <a:r>
              <a:rPr dirty="0" sz="2600" spc="-30">
                <a:latin typeface="Constantia"/>
                <a:cs typeface="Constantia"/>
              </a:rPr>
              <a:t>ğ</a:t>
            </a:r>
            <a:r>
              <a:rPr dirty="0" sz="2600">
                <a:latin typeface="Constantia"/>
                <a:cs typeface="Constantia"/>
              </a:rPr>
              <a:t>la</a:t>
            </a:r>
            <a:r>
              <a:rPr dirty="0" sz="2600" spc="-2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marR="18986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5750" algn="l"/>
              </a:tabLst>
            </a:pPr>
            <a:r>
              <a:rPr dirty="0" sz="2600">
                <a:latin typeface="Constantia"/>
                <a:cs typeface="Constantia"/>
              </a:rPr>
              <a:t>Bi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den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ok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az</a:t>
            </a:r>
            <a:r>
              <a:rPr dirty="0" sz="2600" spc="-1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lım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ı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anda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çalış</a:t>
            </a:r>
            <a:r>
              <a:rPr dirty="0" sz="2600" spc="-35">
                <a:latin typeface="Constantia"/>
                <a:cs typeface="Constantia"/>
              </a:rPr>
              <a:t>ı</a:t>
            </a:r>
            <a:r>
              <a:rPr dirty="0" sz="2600" spc="-7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orsa,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her</a:t>
            </a:r>
            <a:r>
              <a:rPr dirty="0" sz="2600" spc="-165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az</a:t>
            </a:r>
            <a:r>
              <a:rPr dirty="0" sz="2600" spc="-1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lıma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2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li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sis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</a:t>
            </a:r>
            <a:r>
              <a:rPr dirty="0" sz="2600" spc="-5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ağ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nı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rmaktan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</a:t>
            </a:r>
            <a:r>
              <a:rPr dirty="0" sz="2600" spc="-3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bi</a:t>
            </a:r>
            <a:r>
              <a:rPr dirty="0" sz="2600" spc="-3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leri</a:t>
            </a:r>
            <a:r>
              <a:rPr dirty="0" sz="2600" spc="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ile</a:t>
            </a:r>
            <a:r>
              <a:rPr dirty="0" sz="2600">
                <a:latin typeface="Constantia"/>
                <a:cs typeface="Constantia"/>
              </a:rPr>
              <a:t> çak</a:t>
            </a:r>
            <a:r>
              <a:rPr dirty="0" sz="2600" spc="-1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şmamalar</a:t>
            </a:r>
            <a:r>
              <a:rPr dirty="0" sz="2600" spc="-1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nı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sa</a:t>
            </a:r>
            <a:r>
              <a:rPr dirty="0" sz="2600" spc="-30">
                <a:latin typeface="Constantia"/>
                <a:cs typeface="Constantia"/>
              </a:rPr>
              <a:t>ğ</a:t>
            </a:r>
            <a:r>
              <a:rPr dirty="0" sz="2600">
                <a:latin typeface="Constantia"/>
                <a:cs typeface="Constantia"/>
              </a:rPr>
              <a:t>lamaktan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soruml</a:t>
            </a:r>
            <a:r>
              <a:rPr dirty="0" sz="2600" spc="5">
                <a:latin typeface="Constantia"/>
                <a:cs typeface="Constantia"/>
              </a:rPr>
              <a:t>u</a:t>
            </a:r>
            <a:r>
              <a:rPr dirty="0" sz="2600" spc="-15">
                <a:latin typeface="Constantia"/>
                <a:cs typeface="Constantia"/>
              </a:rPr>
              <a:t>d</a:t>
            </a:r>
            <a:r>
              <a:rPr dirty="0" sz="2600">
                <a:latin typeface="Constantia"/>
                <a:cs typeface="Constantia"/>
              </a:rPr>
              <a:t>u</a:t>
            </a:r>
            <a:r>
              <a:rPr dirty="0" sz="2600" spc="-2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Wind</a:t>
            </a:r>
            <a:r>
              <a:rPr dirty="0" spc="-35">
                <a:latin typeface="Calibri"/>
                <a:cs typeface="Calibri"/>
              </a:rPr>
              <a:t>o</a:t>
            </a:r>
            <a:r>
              <a:rPr dirty="0" spc="-5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s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1.0</a:t>
            </a:r>
          </a:p>
        </p:txBody>
      </p:sp>
      <p:sp>
        <p:nvSpPr>
          <p:cNvPr id="3" name="object 3"/>
          <p:cNvSpPr/>
          <p:nvPr/>
        </p:nvSpPr>
        <p:spPr>
          <a:xfrm>
            <a:off x="476250" y="1598612"/>
            <a:ext cx="8239125" cy="450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Wind</a:t>
            </a:r>
            <a:r>
              <a:rPr dirty="0" spc="-35">
                <a:latin typeface="Calibri"/>
                <a:cs typeface="Calibri"/>
              </a:rPr>
              <a:t>o</a:t>
            </a:r>
            <a:r>
              <a:rPr dirty="0" spc="-5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s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2.0</a:t>
            </a:r>
          </a:p>
        </p:txBody>
      </p:sp>
      <p:sp>
        <p:nvSpPr>
          <p:cNvPr id="3" name="object 3"/>
          <p:cNvSpPr/>
          <p:nvPr/>
        </p:nvSpPr>
        <p:spPr>
          <a:xfrm>
            <a:off x="1500250" y="1571625"/>
            <a:ext cx="6096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Wind</a:t>
            </a:r>
            <a:r>
              <a:rPr dirty="0" spc="-35">
                <a:latin typeface="Calibri"/>
                <a:cs typeface="Calibri"/>
              </a:rPr>
              <a:t>o</a:t>
            </a:r>
            <a:r>
              <a:rPr dirty="0" spc="-5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s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3.0</a:t>
            </a:r>
          </a:p>
        </p:txBody>
      </p:sp>
      <p:sp>
        <p:nvSpPr>
          <p:cNvPr id="3" name="object 3"/>
          <p:cNvSpPr/>
          <p:nvPr/>
        </p:nvSpPr>
        <p:spPr>
          <a:xfrm>
            <a:off x="1500250" y="1571625"/>
            <a:ext cx="6096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Wind</a:t>
            </a:r>
            <a:r>
              <a:rPr dirty="0" spc="-35">
                <a:latin typeface="Calibri"/>
                <a:cs typeface="Calibri"/>
              </a:rPr>
              <a:t>o</a:t>
            </a:r>
            <a:r>
              <a:rPr dirty="0" spc="-5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s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3.1</a:t>
            </a:r>
          </a:p>
        </p:txBody>
      </p:sp>
      <p:sp>
        <p:nvSpPr>
          <p:cNvPr id="3" name="object 3"/>
          <p:cNvSpPr/>
          <p:nvPr/>
        </p:nvSpPr>
        <p:spPr>
          <a:xfrm>
            <a:off x="1500250" y="1571625"/>
            <a:ext cx="6096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Wind</a:t>
            </a:r>
            <a:r>
              <a:rPr dirty="0" spc="-35">
                <a:latin typeface="Calibri"/>
                <a:cs typeface="Calibri"/>
              </a:rPr>
              <a:t>o</a:t>
            </a:r>
            <a:r>
              <a:rPr dirty="0" spc="-5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s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95</a:t>
            </a:r>
          </a:p>
        </p:txBody>
      </p:sp>
      <p:sp>
        <p:nvSpPr>
          <p:cNvPr id="3" name="object 3"/>
          <p:cNvSpPr/>
          <p:nvPr/>
        </p:nvSpPr>
        <p:spPr>
          <a:xfrm>
            <a:off x="1500250" y="1571625"/>
            <a:ext cx="6096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Wind</a:t>
            </a:r>
            <a:r>
              <a:rPr dirty="0" spc="-35">
                <a:latin typeface="Calibri"/>
                <a:cs typeface="Calibri"/>
              </a:rPr>
              <a:t>o</a:t>
            </a:r>
            <a:r>
              <a:rPr dirty="0" spc="-5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s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98</a:t>
            </a:r>
          </a:p>
        </p:txBody>
      </p:sp>
      <p:sp>
        <p:nvSpPr>
          <p:cNvPr id="3" name="object 3"/>
          <p:cNvSpPr/>
          <p:nvPr/>
        </p:nvSpPr>
        <p:spPr>
          <a:xfrm>
            <a:off x="1500250" y="1571625"/>
            <a:ext cx="6096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Wind</a:t>
            </a:r>
            <a:r>
              <a:rPr dirty="0" spc="-35">
                <a:latin typeface="Calibri"/>
                <a:cs typeface="Calibri"/>
              </a:rPr>
              <a:t>o</a:t>
            </a:r>
            <a:r>
              <a:rPr dirty="0" spc="-5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s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 spc="5">
                <a:latin typeface="Calibri"/>
                <a:cs typeface="Calibri"/>
              </a:rPr>
              <a:t>ME</a:t>
            </a:r>
          </a:p>
        </p:txBody>
      </p:sp>
      <p:sp>
        <p:nvSpPr>
          <p:cNvPr id="3" name="object 3"/>
          <p:cNvSpPr/>
          <p:nvPr/>
        </p:nvSpPr>
        <p:spPr>
          <a:xfrm>
            <a:off x="1500250" y="1571625"/>
            <a:ext cx="6096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Wind</a:t>
            </a:r>
            <a:r>
              <a:rPr dirty="0" spc="-35">
                <a:latin typeface="Calibri"/>
                <a:cs typeface="Calibri"/>
              </a:rPr>
              <a:t>o</a:t>
            </a:r>
            <a:r>
              <a:rPr dirty="0" spc="-5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s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 spc="5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</a:t>
            </a:r>
            <a:r>
              <a:rPr dirty="0" spc="-3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Aile</a:t>
            </a:r>
            <a:r>
              <a:rPr dirty="0" spc="-15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924165" cy="412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 spc="-15">
                <a:latin typeface="Constantia"/>
                <a:cs typeface="Constantia"/>
              </a:rPr>
              <a:t>1</a:t>
            </a:r>
            <a:r>
              <a:rPr dirty="0" sz="2600">
                <a:latin typeface="Constantia"/>
                <a:cs typeface="Constantia"/>
              </a:rPr>
              <a:t>9</a:t>
            </a:r>
            <a:r>
              <a:rPr dirty="0" sz="2600" spc="-15">
                <a:latin typeface="Constantia"/>
                <a:cs typeface="Constantia"/>
              </a:rPr>
              <a:t>9</a:t>
            </a:r>
            <a:r>
              <a:rPr dirty="0" sz="2600">
                <a:latin typeface="Constantia"/>
                <a:cs typeface="Constantia"/>
              </a:rPr>
              <a:t>3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lı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sunucu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p</a:t>
            </a:r>
            <a:r>
              <a:rPr dirty="0" sz="2600" spc="-1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za</a:t>
            </a:r>
            <a:r>
              <a:rPr dirty="0" sz="2600" spc="-1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ı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ı</a:t>
            </a:r>
            <a:r>
              <a:rPr dirty="0" sz="2600" spc="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hede</a:t>
            </a:r>
            <a:r>
              <a:rPr dirty="0" sz="2600" spc="195">
                <a:latin typeface="Constantia"/>
                <a:cs typeface="Constantia"/>
              </a:rPr>
              <a:t>f</a:t>
            </a:r>
            <a:r>
              <a:rPr dirty="0" sz="2600">
                <a:latin typeface="Constantia"/>
                <a:cs typeface="Constantia"/>
              </a:rPr>
              <a:t>le</a:t>
            </a:r>
            <a:r>
              <a:rPr dirty="0" sz="2600" spc="-7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en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W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nd</a:t>
            </a:r>
            <a:r>
              <a:rPr dirty="0" sz="2600" spc="-60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ws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NT</a:t>
            </a:r>
            <a:endParaRPr sz="2600">
              <a:latin typeface="Constantia"/>
              <a:cs typeface="Constantia"/>
            </a:endParaRPr>
          </a:p>
          <a:p>
            <a:pPr marL="286385" marR="160655">
              <a:lnSpc>
                <a:spcPct val="100000"/>
              </a:lnSpc>
            </a:pPr>
            <a:r>
              <a:rPr dirty="0" sz="2600">
                <a:latin typeface="Constantia"/>
                <a:cs typeface="Constantia"/>
              </a:rPr>
              <a:t>3.1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p</a:t>
            </a:r>
            <a:r>
              <a:rPr dirty="0" sz="2600" spc="-40">
                <a:latin typeface="Constantia"/>
                <a:cs typeface="Constantia"/>
              </a:rPr>
              <a:t>i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as</a:t>
            </a:r>
            <a:r>
              <a:rPr dirty="0" sz="2600" spc="-50">
                <a:latin typeface="Constantia"/>
                <a:cs typeface="Constantia"/>
              </a:rPr>
              <a:t>a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sür</a:t>
            </a:r>
            <a:r>
              <a:rPr dirty="0" sz="2600" spc="10">
                <a:latin typeface="Constantia"/>
                <a:cs typeface="Constantia"/>
              </a:rPr>
              <a:t>ü</a:t>
            </a:r>
            <a:r>
              <a:rPr dirty="0" sz="2600">
                <a:latin typeface="Constantia"/>
                <a:cs typeface="Constantia"/>
              </a:rPr>
              <a:t>l</a:t>
            </a:r>
            <a:r>
              <a:rPr dirty="0" sz="2600" spc="-15">
                <a:latin typeface="Constantia"/>
                <a:cs typeface="Constantia"/>
              </a:rPr>
              <a:t>d</a:t>
            </a:r>
            <a:r>
              <a:rPr dirty="0" sz="2600">
                <a:latin typeface="Constantia"/>
                <a:cs typeface="Constantia"/>
              </a:rPr>
              <a:t>ü.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G</a:t>
            </a:r>
            <a:r>
              <a:rPr dirty="0" sz="2600" spc="-5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50">
                <a:latin typeface="Constantia"/>
                <a:cs typeface="Constantia"/>
              </a:rPr>
              <a:t>f</a:t>
            </a:r>
            <a:r>
              <a:rPr dirty="0" sz="2600">
                <a:latin typeface="Constantia"/>
                <a:cs typeface="Constantia"/>
              </a:rPr>
              <a:t>iksel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55">
                <a:latin typeface="Constantia"/>
                <a:cs typeface="Constantia"/>
              </a:rPr>
              <a:t>r</a:t>
            </a:r>
            <a:r>
              <a:rPr dirty="0" sz="2600" spc="-5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yüzü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W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nd</a:t>
            </a:r>
            <a:r>
              <a:rPr dirty="0" sz="2600" spc="-60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ws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3.1</a:t>
            </a:r>
            <a:r>
              <a:rPr dirty="0" sz="2600" spc="-155">
                <a:latin typeface="Constantia"/>
                <a:cs typeface="Constantia"/>
              </a:rPr>
              <a:t>’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>
                <a:latin typeface="Constantia"/>
                <a:cs typeface="Constantia"/>
              </a:rPr>
              <a:t> ben</a:t>
            </a:r>
            <a:r>
              <a:rPr dirty="0" sz="2600" spc="-30">
                <a:latin typeface="Constantia"/>
                <a:cs typeface="Constantia"/>
              </a:rPr>
              <a:t>z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7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en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b</a:t>
            </a:r>
            <a:r>
              <a:rPr dirty="0" sz="2600">
                <a:latin typeface="Constantia"/>
                <a:cs typeface="Constantia"/>
              </a:rPr>
              <a:t>u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işletim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sis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emi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ok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fa</a:t>
            </a:r>
            <a:r>
              <a:rPr dirty="0" sz="2600" spc="-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klı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bir</a:t>
            </a:r>
            <a:r>
              <a:rPr dirty="0" sz="2600" spc="-1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alt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0">
                <a:latin typeface="Constantia"/>
                <a:cs typeface="Constantia"/>
              </a:rPr>
              <a:t>p</a:t>
            </a:r>
            <a:r>
              <a:rPr dirty="0" sz="2600" spc="-30">
                <a:latin typeface="Constantia"/>
                <a:cs typeface="Constantia"/>
              </a:rPr>
              <a:t>ı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sah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pt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.</a:t>
            </a:r>
            <a:r>
              <a:rPr dirty="0" sz="2600" spc="-1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B</a:t>
            </a:r>
            <a:r>
              <a:rPr dirty="0" sz="2600">
                <a:latin typeface="Constantia"/>
                <a:cs typeface="Constantia"/>
              </a:rPr>
              <a:t>u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nede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le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NT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(</a:t>
            </a:r>
            <a:r>
              <a:rPr dirty="0" sz="2600" spc="-3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ew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229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echn</a:t>
            </a:r>
            <a:r>
              <a:rPr dirty="0" sz="2600" spc="-15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lo</a:t>
            </a:r>
            <a:r>
              <a:rPr dirty="0" sz="2600" spc="35">
                <a:latin typeface="Constantia"/>
                <a:cs typeface="Constantia"/>
              </a:rPr>
              <a:t>g</a:t>
            </a:r>
            <a:r>
              <a:rPr dirty="0" sz="2600" spc="-5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)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ön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eki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etirild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6385" marR="165100" indent="-274320">
              <a:lnSpc>
                <a:spcPct val="100000"/>
              </a:lnSpc>
              <a:spcBef>
                <a:spcPts val="620"/>
              </a:spcBef>
              <a:tabLst>
                <a:tab pos="286385" algn="l"/>
              </a:tabLst>
            </a:pPr>
            <a:r>
              <a:rPr dirty="0" sz="2450" spc="5">
                <a:solidFill>
                  <a:srgbClr val="0AD0D9"/>
                </a:solidFill>
                <a:latin typeface="Arial"/>
                <a:cs typeface="Arial"/>
              </a:rPr>
              <a:t>•</a:t>
            </a:r>
            <a:r>
              <a:rPr dirty="0" sz="2450" spc="5">
                <a:solidFill>
                  <a:srgbClr val="0AD0D9"/>
                </a:solidFill>
                <a:latin typeface="Arial"/>
                <a:cs typeface="Arial"/>
              </a:rPr>
              <a:t>	</a:t>
            </a:r>
            <a:r>
              <a:rPr dirty="0" sz="2600" spc="-15">
                <a:latin typeface="Constantia"/>
                <a:cs typeface="Constantia"/>
              </a:rPr>
              <a:t>1</a:t>
            </a:r>
            <a:r>
              <a:rPr dirty="0" sz="2600">
                <a:latin typeface="Constantia"/>
                <a:cs typeface="Constantia"/>
              </a:rPr>
              <a:t>9</a:t>
            </a:r>
            <a:r>
              <a:rPr dirty="0" sz="2600" spc="10">
                <a:latin typeface="Constantia"/>
                <a:cs typeface="Constantia"/>
              </a:rPr>
              <a:t>9</a:t>
            </a:r>
            <a:r>
              <a:rPr dirty="0" sz="2600">
                <a:latin typeface="Constantia"/>
                <a:cs typeface="Constantia"/>
              </a:rPr>
              <a:t>4</a:t>
            </a:r>
            <a:r>
              <a:rPr dirty="0" sz="2600" spc="-90">
                <a:latin typeface="Constantia"/>
                <a:cs typeface="Constantia"/>
              </a:rPr>
              <a:t>’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3.5,</a:t>
            </a:r>
            <a:r>
              <a:rPr dirty="0" sz="2600" spc="-1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1</a:t>
            </a:r>
            <a:r>
              <a:rPr dirty="0" sz="2600">
                <a:latin typeface="Constantia"/>
                <a:cs typeface="Constantia"/>
              </a:rPr>
              <a:t>995</a:t>
            </a:r>
            <a:r>
              <a:rPr dirty="0" sz="2600" spc="-90">
                <a:latin typeface="Constantia"/>
                <a:cs typeface="Constantia"/>
              </a:rPr>
              <a:t>’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3.</a:t>
            </a:r>
            <a:r>
              <a:rPr dirty="0" sz="2600" spc="30">
                <a:latin typeface="Constantia"/>
                <a:cs typeface="Constantia"/>
              </a:rPr>
              <a:t>5</a:t>
            </a:r>
            <a:r>
              <a:rPr dirty="0" sz="2600">
                <a:latin typeface="Constantia"/>
                <a:cs typeface="Constantia"/>
              </a:rPr>
              <a:t>1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1</a:t>
            </a:r>
            <a:r>
              <a:rPr dirty="0" sz="2600">
                <a:latin typeface="Constantia"/>
                <a:cs typeface="Constantia"/>
              </a:rPr>
              <a:t>9</a:t>
            </a:r>
            <a:r>
              <a:rPr dirty="0" sz="2600" spc="10">
                <a:latin typeface="Constantia"/>
                <a:cs typeface="Constantia"/>
              </a:rPr>
              <a:t>9</a:t>
            </a:r>
            <a:r>
              <a:rPr dirty="0" sz="2600">
                <a:latin typeface="Constantia"/>
                <a:cs typeface="Constantia"/>
              </a:rPr>
              <a:t>6</a:t>
            </a:r>
            <a:r>
              <a:rPr dirty="0" sz="2600" spc="-160">
                <a:latin typeface="Constantia"/>
                <a:cs typeface="Constantia"/>
              </a:rPr>
              <a:t>’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4</a:t>
            </a:r>
            <a:r>
              <a:rPr dirty="0" sz="2600">
                <a:latin typeface="Constantia"/>
                <a:cs typeface="Constantia"/>
              </a:rPr>
              <a:t>.0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sür</a:t>
            </a:r>
            <a:r>
              <a:rPr dirty="0" sz="2600" spc="10">
                <a:latin typeface="Constantia"/>
                <a:cs typeface="Constantia"/>
              </a:rPr>
              <a:t>ü</a:t>
            </a:r>
            <a:r>
              <a:rPr dirty="0" sz="2600">
                <a:latin typeface="Constantia"/>
                <a:cs typeface="Constantia"/>
              </a:rPr>
              <a:t>mleri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satışa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sunuldu.</a:t>
            </a:r>
            <a:endParaRPr sz="2600">
              <a:latin typeface="Constantia"/>
              <a:cs typeface="Constantia"/>
            </a:endParaRPr>
          </a:p>
          <a:p>
            <a:pPr marL="287020" marR="45402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>
                <a:latin typeface="Constantia"/>
                <a:cs typeface="Constantia"/>
              </a:rPr>
              <a:t>2000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lı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p</a:t>
            </a:r>
            <a:r>
              <a:rPr dirty="0" sz="2600" spc="-40">
                <a:latin typeface="Constantia"/>
                <a:cs typeface="Constantia"/>
              </a:rPr>
              <a:t>i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as</a:t>
            </a:r>
            <a:r>
              <a:rPr dirty="0" sz="2600" spc="-50">
                <a:latin typeface="Constantia"/>
                <a:cs typeface="Constantia"/>
              </a:rPr>
              <a:t>a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sür</a:t>
            </a:r>
            <a:r>
              <a:rPr dirty="0" sz="2600" spc="10">
                <a:latin typeface="Constantia"/>
                <a:cs typeface="Constantia"/>
              </a:rPr>
              <a:t>ü</a:t>
            </a:r>
            <a:r>
              <a:rPr dirty="0" sz="2600">
                <a:latin typeface="Constantia"/>
                <a:cs typeface="Constantia"/>
              </a:rPr>
              <a:t>len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W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nd</a:t>
            </a:r>
            <a:r>
              <a:rPr dirty="0" sz="2600" spc="-60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ws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2000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bu</a:t>
            </a:r>
            <a:r>
              <a:rPr dirty="0" sz="2600">
                <a:latin typeface="Constantia"/>
                <a:cs typeface="Constantia"/>
              </a:rPr>
              <a:t> tarih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en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son</a:t>
            </a:r>
            <a:r>
              <a:rPr dirty="0" sz="2600" spc="-6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eliştir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len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t</a:t>
            </a:r>
            <a:r>
              <a:rPr dirty="0" sz="2600" spc="5">
                <a:latin typeface="Constantia"/>
                <a:cs typeface="Constantia"/>
              </a:rPr>
              <a:t>ü</a:t>
            </a:r>
            <a:r>
              <a:rPr dirty="0" sz="2600">
                <a:latin typeface="Constantia"/>
                <a:cs typeface="Constantia"/>
              </a:rPr>
              <a:t>m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W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nd</a:t>
            </a:r>
            <a:r>
              <a:rPr dirty="0" sz="2600" spc="-60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ws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işletim</a:t>
            </a:r>
            <a:r>
              <a:rPr dirty="0" sz="2600">
                <a:latin typeface="Constantia"/>
                <a:cs typeface="Constantia"/>
              </a:rPr>
              <a:t> sis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emleri</a:t>
            </a:r>
            <a:r>
              <a:rPr dirty="0" sz="2600" spc="-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NT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eki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deği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sahi</a:t>
            </a:r>
            <a:r>
              <a:rPr dirty="0" sz="2600" spc="-15">
                <a:latin typeface="Constantia"/>
                <a:cs typeface="Constantia"/>
              </a:rPr>
              <a:t>p</a:t>
            </a:r>
            <a:r>
              <a:rPr dirty="0" sz="2600">
                <a:latin typeface="Constantia"/>
                <a:cs typeface="Constantia"/>
              </a:rPr>
              <a:t>ti</a:t>
            </a:r>
            <a:r>
              <a:rPr dirty="0" sz="2600" spc="-229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062" y="500126"/>
            <a:ext cx="738187" cy="628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29626" y="500126"/>
            <a:ext cx="738187" cy="628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Wind</a:t>
            </a:r>
            <a:r>
              <a:rPr dirty="0" spc="-35">
                <a:latin typeface="Calibri"/>
                <a:cs typeface="Calibri"/>
              </a:rPr>
              <a:t>o</a:t>
            </a:r>
            <a:r>
              <a:rPr dirty="0" spc="-5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s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 spc="5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</a:t>
            </a:r>
            <a:r>
              <a:rPr dirty="0" spc="-3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Aile</a:t>
            </a:r>
            <a:r>
              <a:rPr dirty="0" spc="-15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629" y="1960626"/>
            <a:ext cx="972819" cy="425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>
                <a:latin typeface="Constantia"/>
                <a:cs typeface="Constantia"/>
              </a:rPr>
              <a:t>NT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5</a:t>
            </a:r>
            <a:r>
              <a:rPr dirty="0" sz="2600">
                <a:latin typeface="Constantia"/>
                <a:cs typeface="Constantia"/>
              </a:rPr>
              <a:t>.0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960626"/>
            <a:ext cx="3980179" cy="871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841500" algn="l"/>
              </a:tabLst>
            </a:pPr>
            <a:r>
              <a:rPr dirty="0" sz="2450" spc="-615">
                <a:solidFill>
                  <a:srgbClr val="0AD0D9"/>
                </a:solidFill>
                <a:latin typeface="Wingdings"/>
                <a:cs typeface="Wingdings"/>
              </a:rPr>
              <a:t></a:t>
            </a:r>
            <a:r>
              <a:rPr dirty="0" sz="2450" spc="160">
                <a:solidFill>
                  <a:srgbClr val="0AD0D9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Constantia"/>
                <a:cs typeface="Constantia"/>
              </a:rPr>
              <a:t>200</a:t>
            </a:r>
            <a:r>
              <a:rPr dirty="0" sz="2600">
                <a:latin typeface="Constantia"/>
                <a:cs typeface="Constantia"/>
              </a:rPr>
              <a:t>0</a:t>
            </a:r>
            <a:r>
              <a:rPr dirty="0" sz="2600">
                <a:latin typeface="Constantia"/>
                <a:cs typeface="Constantia"/>
              </a:rPr>
              <a:t>	</a:t>
            </a:r>
            <a:r>
              <a:rPr dirty="0" sz="2600" spc="5">
                <a:latin typeface="Constantia"/>
                <a:cs typeface="Constantia"/>
              </a:rPr>
              <a:t>W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nd</a:t>
            </a:r>
            <a:r>
              <a:rPr dirty="0" sz="2600" spc="-60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ws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2000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dirty="0" sz="2600" spc="-5">
                <a:latin typeface="Constantia"/>
                <a:cs typeface="Constantia"/>
              </a:rPr>
              <a:t>200</a:t>
            </a:r>
            <a:r>
              <a:rPr dirty="0" sz="2600" spc="175">
                <a:latin typeface="Constantia"/>
                <a:cs typeface="Constantia"/>
              </a:rPr>
              <a:t>1</a:t>
            </a:r>
            <a:r>
              <a:rPr dirty="0" sz="2600">
                <a:latin typeface="Constantia"/>
                <a:cs typeface="Constantia"/>
              </a:rPr>
              <a:t>W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nd</a:t>
            </a:r>
            <a:r>
              <a:rPr dirty="0" sz="2600" spc="-60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ws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XP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3228" y="2436114"/>
            <a:ext cx="898525" cy="425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>
                <a:latin typeface="Constantia"/>
                <a:cs typeface="Constantia"/>
              </a:rPr>
              <a:t>NT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5</a:t>
            </a:r>
            <a:r>
              <a:rPr dirty="0" sz="2600">
                <a:latin typeface="Constantia"/>
                <a:cs typeface="Constantia"/>
              </a:rPr>
              <a:t>.1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7629" y="2911602"/>
            <a:ext cx="994410" cy="137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>
                <a:latin typeface="Constantia"/>
                <a:cs typeface="Constantia"/>
              </a:rPr>
              <a:t>NT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5</a:t>
            </a:r>
            <a:r>
              <a:rPr dirty="0" sz="2600">
                <a:latin typeface="Constantia"/>
                <a:cs typeface="Constantia"/>
              </a:rPr>
              <a:t>.2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Constantia"/>
                <a:cs typeface="Constantia"/>
              </a:rPr>
              <a:t>NT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6</a:t>
            </a:r>
            <a:r>
              <a:rPr dirty="0" sz="2600">
                <a:latin typeface="Constantia"/>
                <a:cs typeface="Constantia"/>
              </a:rPr>
              <a:t>.0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Constantia"/>
                <a:cs typeface="Constantia"/>
              </a:rPr>
              <a:t>NT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6</a:t>
            </a:r>
            <a:r>
              <a:rPr dirty="0" sz="2600">
                <a:latin typeface="Constantia"/>
                <a:cs typeface="Constantia"/>
              </a:rPr>
              <a:t>.0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4994" y="2832354"/>
            <a:ext cx="3119755" cy="1931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dirty="0" sz="2600">
                <a:latin typeface="Constantia"/>
                <a:cs typeface="Constantia"/>
              </a:rPr>
              <a:t>W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nd</a:t>
            </a:r>
            <a:r>
              <a:rPr dirty="0" sz="2600" spc="-60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ws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Se</a:t>
            </a:r>
            <a:r>
              <a:rPr dirty="0" sz="2600" spc="45">
                <a:latin typeface="Constantia"/>
                <a:cs typeface="Constantia"/>
              </a:rPr>
              <a:t>r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er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2003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W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nd</a:t>
            </a:r>
            <a:r>
              <a:rPr dirty="0" sz="2600" spc="-60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ws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Vista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W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nd</a:t>
            </a:r>
            <a:r>
              <a:rPr dirty="0" sz="2600" spc="-60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ws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Se</a:t>
            </a:r>
            <a:r>
              <a:rPr dirty="0" sz="2600" spc="45">
                <a:latin typeface="Constantia"/>
                <a:cs typeface="Constantia"/>
              </a:rPr>
              <a:t>r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er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2008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Constantia"/>
                <a:cs typeface="Constantia"/>
              </a:rPr>
              <a:t>W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nd</a:t>
            </a:r>
            <a:r>
              <a:rPr dirty="0" sz="2600" spc="-60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ws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7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3228" y="4338446"/>
            <a:ext cx="919480" cy="425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>
                <a:latin typeface="Constantia"/>
                <a:cs typeface="Constantia"/>
              </a:rPr>
              <a:t>NT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6</a:t>
            </a:r>
            <a:r>
              <a:rPr dirty="0" sz="2600">
                <a:latin typeface="Constantia"/>
                <a:cs typeface="Constantia"/>
              </a:rPr>
              <a:t>.1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2911602"/>
            <a:ext cx="995044" cy="2327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-620">
                <a:solidFill>
                  <a:srgbClr val="0AD0D9"/>
                </a:solidFill>
                <a:latin typeface="Wingdings"/>
                <a:cs typeface="Wingdings"/>
              </a:rPr>
              <a:t></a:t>
            </a:r>
            <a:r>
              <a:rPr dirty="0" sz="2450" spc="165">
                <a:solidFill>
                  <a:srgbClr val="0AD0D9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Constantia"/>
                <a:cs typeface="Constantia"/>
              </a:rPr>
              <a:t>2003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50" spc="-615">
                <a:solidFill>
                  <a:srgbClr val="0AD0D9"/>
                </a:solidFill>
                <a:latin typeface="Wingdings"/>
                <a:cs typeface="Wingdings"/>
              </a:rPr>
              <a:t></a:t>
            </a:r>
            <a:r>
              <a:rPr dirty="0" sz="2450" spc="160">
                <a:solidFill>
                  <a:srgbClr val="0AD0D9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Constantia"/>
                <a:cs typeface="Constantia"/>
              </a:rPr>
              <a:t>2006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50" spc="-620">
                <a:solidFill>
                  <a:srgbClr val="0AD0D9"/>
                </a:solidFill>
                <a:latin typeface="Wingdings"/>
                <a:cs typeface="Wingdings"/>
              </a:rPr>
              <a:t></a:t>
            </a:r>
            <a:r>
              <a:rPr dirty="0" sz="2450" spc="165">
                <a:solidFill>
                  <a:srgbClr val="0AD0D9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Constantia"/>
                <a:cs typeface="Constantia"/>
              </a:rPr>
              <a:t>2008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50" spc="-620">
                <a:solidFill>
                  <a:srgbClr val="0AD0D9"/>
                </a:solidFill>
                <a:latin typeface="Wingdings"/>
                <a:cs typeface="Wingdings"/>
              </a:rPr>
              <a:t></a:t>
            </a:r>
            <a:r>
              <a:rPr dirty="0" sz="2450" spc="165">
                <a:solidFill>
                  <a:srgbClr val="0AD0D9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Constantia"/>
                <a:cs typeface="Constantia"/>
              </a:rPr>
              <a:t>2009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50" spc="-620">
                <a:solidFill>
                  <a:srgbClr val="0AD0D9"/>
                </a:solidFill>
                <a:latin typeface="Wingdings"/>
                <a:cs typeface="Wingdings"/>
              </a:rPr>
              <a:t></a:t>
            </a:r>
            <a:r>
              <a:rPr dirty="0" sz="2450" spc="165">
                <a:solidFill>
                  <a:srgbClr val="0AD0D9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Constantia"/>
                <a:cs typeface="Constantia"/>
              </a:rPr>
              <a:t>2009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4994" y="4814189"/>
            <a:ext cx="4577715" cy="425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>
                <a:latin typeface="Constantia"/>
                <a:cs typeface="Constantia"/>
              </a:rPr>
              <a:t>W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nd</a:t>
            </a:r>
            <a:r>
              <a:rPr dirty="0" sz="2600" spc="-60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ws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Se</a:t>
            </a:r>
            <a:r>
              <a:rPr dirty="0" sz="2600" spc="45">
                <a:latin typeface="Constantia"/>
                <a:cs typeface="Constantia"/>
              </a:rPr>
              <a:t>r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er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200</a:t>
            </a:r>
            <a:r>
              <a:rPr dirty="0" sz="2600">
                <a:latin typeface="Constantia"/>
                <a:cs typeface="Constantia"/>
              </a:rPr>
              <a:t>8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2</a:t>
            </a:r>
            <a:r>
              <a:rPr dirty="0" sz="2600" spc="229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NT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6</a:t>
            </a:r>
            <a:r>
              <a:rPr dirty="0" sz="2600">
                <a:latin typeface="Constantia"/>
                <a:cs typeface="Constantia"/>
              </a:rPr>
              <a:t>.1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0062" y="500126"/>
            <a:ext cx="738187" cy="628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29626" y="500126"/>
            <a:ext cx="738187" cy="628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Calibri"/>
                <a:cs typeface="Calibri"/>
              </a:rPr>
              <a:t>LINUX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936865" cy="3646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marR="508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 spc="-45">
                <a:latin typeface="Constantia"/>
                <a:cs typeface="Constantia"/>
              </a:rPr>
              <a:t>H</a:t>
            </a:r>
            <a:r>
              <a:rPr dirty="0" sz="2600">
                <a:latin typeface="Constantia"/>
                <a:cs typeface="Constantia"/>
              </a:rPr>
              <a:t>elsi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ki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55">
                <a:latin typeface="Constantia"/>
                <a:cs typeface="Constantia"/>
              </a:rPr>
              <a:t>Ü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35">
                <a:latin typeface="Constantia"/>
                <a:cs typeface="Constantia"/>
              </a:rPr>
              <a:t>i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ers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esi'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bil</a:t>
            </a:r>
            <a:r>
              <a:rPr dirty="0" sz="2600" spc="-15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is</a:t>
            </a:r>
            <a:r>
              <a:rPr dirty="0" sz="2600" spc="-60">
                <a:latin typeface="Constantia"/>
                <a:cs typeface="Constantia"/>
              </a:rPr>
              <a:t>a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ar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mühen</a:t>
            </a:r>
            <a:r>
              <a:rPr dirty="0" sz="2600" spc="-15">
                <a:latin typeface="Constantia"/>
                <a:cs typeface="Constantia"/>
              </a:rPr>
              <a:t>d</a:t>
            </a:r>
            <a:r>
              <a:rPr dirty="0" sz="2600">
                <a:latin typeface="Constantia"/>
                <a:cs typeface="Constantia"/>
              </a:rPr>
              <a:t>isl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ği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öğ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enc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si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olan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Linus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 spc="-229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o</a:t>
            </a:r>
            <a:r>
              <a:rPr dirty="0" sz="2600" spc="35">
                <a:latin typeface="Constantia"/>
                <a:cs typeface="Constantia"/>
              </a:rPr>
              <a:t>r</a:t>
            </a:r>
            <a:r>
              <a:rPr dirty="0" sz="2600" spc="-25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alds'ın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1</a:t>
            </a:r>
            <a:r>
              <a:rPr dirty="0" sz="2600">
                <a:latin typeface="Constantia"/>
                <a:cs typeface="Constantia"/>
              </a:rPr>
              <a:t>9</a:t>
            </a:r>
            <a:r>
              <a:rPr dirty="0" sz="2600" spc="20">
                <a:latin typeface="Constantia"/>
                <a:cs typeface="Constantia"/>
              </a:rPr>
              <a:t>9</a:t>
            </a:r>
            <a:r>
              <a:rPr dirty="0" sz="2600">
                <a:latin typeface="Constantia"/>
                <a:cs typeface="Constantia"/>
              </a:rPr>
              <a:t>1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lı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el'in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eni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işlemc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si</a:t>
            </a:r>
            <a:r>
              <a:rPr dirty="0" sz="2600" spc="-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80</a:t>
            </a:r>
            <a:r>
              <a:rPr dirty="0" sz="2600" spc="-10">
                <a:latin typeface="Constantia"/>
                <a:cs typeface="Constantia"/>
              </a:rPr>
              <a:t>3</a:t>
            </a:r>
            <a:r>
              <a:rPr dirty="0" sz="2600">
                <a:latin typeface="Constantia"/>
                <a:cs typeface="Constantia"/>
              </a:rPr>
              <a:t>8</a:t>
            </a:r>
            <a:r>
              <a:rPr dirty="0" sz="2600" spc="-15">
                <a:latin typeface="Constantia"/>
                <a:cs typeface="Constantia"/>
              </a:rPr>
              <a:t>6</a:t>
            </a:r>
            <a:r>
              <a:rPr dirty="0" sz="2600">
                <a:latin typeface="Constantia"/>
                <a:cs typeface="Constantia"/>
              </a:rPr>
              <a:t>'n</a:t>
            </a:r>
            <a:r>
              <a:rPr dirty="0" sz="2600" spc="-1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orumalı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kip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m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maris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ni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dene</a:t>
            </a:r>
            <a:r>
              <a:rPr dirty="0" sz="2600" spc="-5">
                <a:latin typeface="Constantia"/>
                <a:cs typeface="Constantia"/>
              </a:rPr>
              <a:t>m</a:t>
            </a:r>
            <a:r>
              <a:rPr dirty="0" sz="2600">
                <a:latin typeface="Constantia"/>
                <a:cs typeface="Constantia"/>
              </a:rPr>
              <a:t>ek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ü</a:t>
            </a:r>
            <a:r>
              <a:rPr dirty="0" sz="2600" spc="-25">
                <a:latin typeface="Constantia"/>
                <a:cs typeface="Constantia"/>
              </a:rPr>
              <a:t>z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 spc="-70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elişti</a:t>
            </a:r>
            <a:r>
              <a:rPr dirty="0" sz="2600" spc="-1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me</a:t>
            </a:r>
            <a:r>
              <a:rPr dirty="0" sz="2600" spc="-7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başlad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ğı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U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x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tabanlı</a:t>
            </a:r>
            <a:r>
              <a:rPr dirty="0" sz="2600" spc="-1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işletim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sis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emi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eki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deği</a:t>
            </a:r>
            <a:r>
              <a:rPr dirty="0" sz="2600" spc="-10">
                <a:latin typeface="Constantia"/>
                <a:cs typeface="Constantia"/>
              </a:rPr>
              <a:t>d</a:t>
            </a:r>
            <a:r>
              <a:rPr dirty="0" sz="2600">
                <a:latin typeface="Constantia"/>
                <a:cs typeface="Constantia"/>
              </a:rPr>
              <a:t>i</a:t>
            </a:r>
            <a:r>
              <a:rPr dirty="0" sz="2600" spc="-2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280035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>
                <a:latin typeface="Constantia"/>
                <a:cs typeface="Constantia"/>
              </a:rPr>
              <a:t>İn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erne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75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0">
                <a:latin typeface="Constantia"/>
                <a:cs typeface="Constantia"/>
              </a:rPr>
              <a:t>p</a:t>
            </a:r>
            <a:r>
              <a:rPr dirty="0" sz="2600">
                <a:latin typeface="Constantia"/>
                <a:cs typeface="Constantia"/>
              </a:rPr>
              <a:t>tığı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</a:t>
            </a:r>
            <a:r>
              <a:rPr dirty="0" sz="2600" spc="-20">
                <a:latin typeface="Constantia"/>
                <a:cs typeface="Constantia"/>
              </a:rPr>
              <a:t>u</a:t>
            </a:r>
            <a:r>
              <a:rPr dirty="0" sz="2600">
                <a:latin typeface="Constantia"/>
                <a:cs typeface="Constantia"/>
              </a:rPr>
              <a:t>yuru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sonucunda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t</a:t>
            </a:r>
            <a:r>
              <a:rPr dirty="0" sz="2600" spc="5">
                <a:latin typeface="Constantia"/>
                <a:cs typeface="Constantia"/>
              </a:rPr>
              <a:t>ü</a:t>
            </a:r>
            <a:r>
              <a:rPr dirty="0" sz="2600">
                <a:latin typeface="Constantia"/>
                <a:cs typeface="Constantia"/>
              </a:rPr>
              <a:t>m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dü</a:t>
            </a:r>
            <a:r>
              <a:rPr dirty="0" sz="2600" spc="-35">
                <a:latin typeface="Constantia"/>
                <a:cs typeface="Constantia"/>
              </a:rPr>
              <a:t>n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adan</a:t>
            </a:r>
            <a:r>
              <a:rPr dirty="0" sz="2600">
                <a:latin typeface="Constantia"/>
                <a:cs typeface="Constantia"/>
              </a:rPr>
              <a:t> bi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ok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az</a:t>
            </a:r>
            <a:r>
              <a:rPr dirty="0" sz="2600" spc="-1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lımc</a:t>
            </a:r>
            <a:r>
              <a:rPr dirty="0" sz="2600" spc="-1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1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des</a:t>
            </a:r>
            <a:r>
              <a:rPr dirty="0" sz="2600" spc="-30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eği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ile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h</a:t>
            </a:r>
            <a:r>
              <a:rPr dirty="0" sz="2600" spc="-1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zla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elişmiş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>
                <a:latin typeface="Constantia"/>
                <a:cs typeface="Constantia"/>
              </a:rPr>
              <a:t> halen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ı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des</a:t>
            </a:r>
            <a:r>
              <a:rPr dirty="0" sz="2600" spc="-30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ek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ile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elişmek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olan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açık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</a:t>
            </a:r>
            <a:r>
              <a:rPr dirty="0" sz="2600" spc="-6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ak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odlu,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45">
                <a:latin typeface="Constantia"/>
                <a:cs typeface="Constantia"/>
              </a:rPr>
              <a:t>ö</a:t>
            </a:r>
            <a:r>
              <a:rPr dirty="0" sz="2600" spc="-30">
                <a:latin typeface="Constantia"/>
                <a:cs typeface="Constantia"/>
              </a:rPr>
              <a:t>z</a:t>
            </a:r>
            <a:r>
              <a:rPr dirty="0" sz="2600">
                <a:latin typeface="Constantia"/>
                <a:cs typeface="Constantia"/>
              </a:rPr>
              <a:t>gür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bir</a:t>
            </a:r>
            <a:r>
              <a:rPr dirty="0" sz="2600" spc="-170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az</a:t>
            </a:r>
            <a:r>
              <a:rPr dirty="0" sz="2600" spc="-1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lımd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 spc="-229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15250" y="285750"/>
            <a:ext cx="9525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6250" y="285750"/>
            <a:ext cx="9525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İşl</a:t>
            </a:r>
            <a:r>
              <a:rPr dirty="0" spc="-30"/>
              <a:t>e</a:t>
            </a:r>
            <a:r>
              <a:rPr dirty="0"/>
              <a:t>tim</a:t>
            </a:r>
            <a:r>
              <a:rPr dirty="0" spc="-15"/>
              <a:t> </a:t>
            </a:r>
            <a:r>
              <a:rPr dirty="0"/>
              <a:t>Si</a:t>
            </a:r>
            <a:r>
              <a:rPr dirty="0" spc="-55"/>
              <a:t>s</a:t>
            </a:r>
            <a:r>
              <a:rPr dirty="0" spc="-45"/>
              <a:t>t</a:t>
            </a:r>
            <a:r>
              <a:rPr dirty="0"/>
              <a:t>eminin</a:t>
            </a:r>
            <a:r>
              <a:rPr dirty="0" spc="-40"/>
              <a:t> </a:t>
            </a:r>
            <a:r>
              <a:rPr dirty="0" spc="-90"/>
              <a:t>K</a:t>
            </a:r>
            <a:r>
              <a:rPr dirty="0" spc="-45"/>
              <a:t>a</a:t>
            </a:r>
            <a:r>
              <a:rPr dirty="0"/>
              <a:t>tmanları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3450" y="1647863"/>
            <a:ext cx="4726305" cy="729615"/>
          </a:xfrm>
          <a:prstGeom prst="rect">
            <a:avLst/>
          </a:prstGeom>
          <a:solidFill>
            <a:srgbClr val="FFBD7C"/>
          </a:solidFill>
          <a:ln w="28575">
            <a:solidFill>
              <a:srgbClr val="000000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1151890">
              <a:lnSpc>
                <a:spcPct val="100000"/>
              </a:lnSpc>
              <a:spcBef>
                <a:spcPts val="95"/>
              </a:spcBef>
            </a:pPr>
            <a:r>
              <a:rPr dirty="0" sz="2400" b="1">
                <a:latin typeface="Calibri"/>
                <a:cs typeface="Calibri"/>
              </a:rPr>
              <a:t>U</a:t>
            </a:r>
            <a:r>
              <a:rPr dirty="0" sz="2400" spc="-20" b="1">
                <a:latin typeface="Calibri"/>
                <a:cs typeface="Calibri"/>
              </a:rPr>
              <a:t>y</a:t>
            </a:r>
            <a:r>
              <a:rPr dirty="0" sz="2400" b="1">
                <a:latin typeface="Calibri"/>
                <a:cs typeface="Calibri"/>
              </a:rPr>
              <a:t>gulama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45" b="1">
                <a:latin typeface="Calibri"/>
                <a:cs typeface="Calibri"/>
              </a:rPr>
              <a:t>K</a:t>
            </a:r>
            <a:r>
              <a:rPr dirty="0" sz="2400" spc="-25" b="1">
                <a:latin typeface="Calibri"/>
                <a:cs typeface="Calibri"/>
              </a:rPr>
              <a:t>a</a:t>
            </a:r>
            <a:r>
              <a:rPr dirty="0" sz="2400" b="1">
                <a:latin typeface="Calibri"/>
                <a:cs typeface="Calibri"/>
              </a:rPr>
              <a:t>tmanı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3450" y="2862110"/>
            <a:ext cx="4726305" cy="729615"/>
          </a:xfrm>
          <a:prstGeom prst="rect">
            <a:avLst/>
          </a:prstGeom>
          <a:solidFill>
            <a:srgbClr val="FFBD7C"/>
          </a:solidFill>
          <a:ln w="28575">
            <a:solidFill>
              <a:srgbClr val="000000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960119">
              <a:lnSpc>
                <a:spcPct val="100000"/>
              </a:lnSpc>
              <a:spcBef>
                <a:spcPts val="95"/>
              </a:spcBef>
            </a:pPr>
            <a:r>
              <a:rPr dirty="0" sz="2400" spc="-45" b="1">
                <a:latin typeface="Calibri"/>
                <a:cs typeface="Calibri"/>
              </a:rPr>
              <a:t>K</a:t>
            </a:r>
            <a:r>
              <a:rPr dirty="0" sz="2400" b="1">
                <a:latin typeface="Calibri"/>
                <a:cs typeface="Calibri"/>
              </a:rPr>
              <a:t>ab</a:t>
            </a:r>
            <a:r>
              <a:rPr dirty="0" sz="2400" spc="-15" b="1">
                <a:latin typeface="Calibri"/>
                <a:cs typeface="Calibri"/>
              </a:rPr>
              <a:t>u</a:t>
            </a:r>
            <a:r>
              <a:rPr dirty="0" sz="2400" b="1">
                <a:latin typeface="Calibri"/>
                <a:cs typeface="Calibri"/>
              </a:rPr>
              <a:t>k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(S</a:t>
            </a:r>
            <a:r>
              <a:rPr dirty="0" sz="2400" spc="-10" b="1">
                <a:latin typeface="Calibri"/>
                <a:cs typeface="Calibri"/>
              </a:rPr>
              <a:t>h</a:t>
            </a:r>
            <a:r>
              <a:rPr dirty="0" sz="2400" b="1">
                <a:latin typeface="Calibri"/>
                <a:cs typeface="Calibri"/>
              </a:rPr>
              <a:t>ell)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45" b="1">
                <a:latin typeface="Calibri"/>
                <a:cs typeface="Calibri"/>
              </a:rPr>
              <a:t>K</a:t>
            </a:r>
            <a:r>
              <a:rPr dirty="0" sz="2400" spc="-25" b="1">
                <a:latin typeface="Calibri"/>
                <a:cs typeface="Calibri"/>
              </a:rPr>
              <a:t>a</a:t>
            </a:r>
            <a:r>
              <a:rPr dirty="0" sz="2400" b="1">
                <a:latin typeface="Calibri"/>
                <a:cs typeface="Calibri"/>
              </a:rPr>
              <a:t>tma</a:t>
            </a:r>
            <a:r>
              <a:rPr dirty="0" sz="2400" spc="-10" b="1">
                <a:latin typeface="Calibri"/>
                <a:cs typeface="Calibri"/>
              </a:rPr>
              <a:t>n</a:t>
            </a:r>
            <a:r>
              <a:rPr dirty="0" sz="2400" b="1">
                <a:latin typeface="Calibri"/>
                <a:cs typeface="Calibri"/>
              </a:rPr>
              <a:t>ı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3450" y="4056164"/>
            <a:ext cx="4726305" cy="729615"/>
          </a:xfrm>
          <a:prstGeom prst="rect">
            <a:avLst/>
          </a:prstGeom>
          <a:solidFill>
            <a:srgbClr val="FFBD7C"/>
          </a:solidFill>
          <a:ln w="28575">
            <a:solidFill>
              <a:srgbClr val="000000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69977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Çeki</a:t>
            </a:r>
            <a:r>
              <a:rPr dirty="0" sz="2400" spc="-30" b="1">
                <a:latin typeface="Calibri"/>
                <a:cs typeface="Calibri"/>
              </a:rPr>
              <a:t>r</a:t>
            </a:r>
            <a:r>
              <a:rPr dirty="0" sz="2400" b="1">
                <a:latin typeface="Calibri"/>
                <a:cs typeface="Calibri"/>
              </a:rPr>
              <a:t>dek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(</a:t>
            </a:r>
            <a:r>
              <a:rPr dirty="0" sz="2400" spc="-60" b="1">
                <a:latin typeface="Calibri"/>
                <a:cs typeface="Calibri"/>
              </a:rPr>
              <a:t>K</a:t>
            </a:r>
            <a:r>
              <a:rPr dirty="0" sz="2400" b="1">
                <a:latin typeface="Calibri"/>
                <a:cs typeface="Calibri"/>
              </a:rPr>
              <a:t>ernel)</a:t>
            </a:r>
            <a:r>
              <a:rPr dirty="0" sz="2400" spc="15" b="1">
                <a:latin typeface="Calibri"/>
                <a:cs typeface="Calibri"/>
              </a:rPr>
              <a:t> </a:t>
            </a:r>
            <a:r>
              <a:rPr dirty="0" sz="2400" spc="-45" b="1">
                <a:latin typeface="Calibri"/>
                <a:cs typeface="Calibri"/>
              </a:rPr>
              <a:t>K</a:t>
            </a:r>
            <a:r>
              <a:rPr dirty="0" sz="2400" spc="-25" b="1">
                <a:latin typeface="Calibri"/>
                <a:cs typeface="Calibri"/>
              </a:rPr>
              <a:t>a</a:t>
            </a:r>
            <a:r>
              <a:rPr dirty="0" sz="2400" b="1">
                <a:latin typeface="Calibri"/>
                <a:cs typeface="Calibri"/>
              </a:rPr>
              <a:t>tmanı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3450" y="5271554"/>
            <a:ext cx="4726305" cy="729615"/>
          </a:xfrm>
          <a:prstGeom prst="rect">
            <a:avLst/>
          </a:prstGeom>
          <a:solidFill>
            <a:srgbClr val="FFBD7C"/>
          </a:solidFill>
          <a:ln w="28575">
            <a:solidFill>
              <a:srgbClr val="000000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121031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Donanım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45" b="1">
                <a:latin typeface="Calibri"/>
                <a:cs typeface="Calibri"/>
              </a:rPr>
              <a:t>K</a:t>
            </a:r>
            <a:r>
              <a:rPr dirty="0" sz="2400" spc="-25" b="1">
                <a:latin typeface="Calibri"/>
                <a:cs typeface="Calibri"/>
              </a:rPr>
              <a:t>a</a:t>
            </a:r>
            <a:r>
              <a:rPr dirty="0" sz="2400" b="1">
                <a:latin typeface="Calibri"/>
                <a:cs typeface="Calibri"/>
              </a:rPr>
              <a:t>tmanı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03345" y="2354707"/>
            <a:ext cx="85725" cy="486409"/>
          </a:xfrm>
          <a:custGeom>
            <a:avLst/>
            <a:gdLst/>
            <a:ahLst/>
            <a:cxnLst/>
            <a:rect l="l" t="t" r="r" b="b"/>
            <a:pathLst>
              <a:path w="85725" h="486410">
                <a:moveTo>
                  <a:pt x="28575" y="400430"/>
                </a:moveTo>
                <a:lnTo>
                  <a:pt x="0" y="400430"/>
                </a:lnTo>
                <a:lnTo>
                  <a:pt x="42799" y="486155"/>
                </a:lnTo>
                <a:lnTo>
                  <a:pt x="78538" y="414781"/>
                </a:lnTo>
                <a:lnTo>
                  <a:pt x="28575" y="414781"/>
                </a:lnTo>
                <a:lnTo>
                  <a:pt x="28575" y="400430"/>
                </a:lnTo>
                <a:close/>
              </a:path>
              <a:path w="85725" h="486410">
                <a:moveTo>
                  <a:pt x="57150" y="71500"/>
                </a:moveTo>
                <a:lnTo>
                  <a:pt x="28575" y="71500"/>
                </a:lnTo>
                <a:lnTo>
                  <a:pt x="28575" y="414781"/>
                </a:lnTo>
                <a:lnTo>
                  <a:pt x="57150" y="414781"/>
                </a:lnTo>
                <a:lnTo>
                  <a:pt x="57150" y="71500"/>
                </a:lnTo>
                <a:close/>
              </a:path>
              <a:path w="85725" h="486410">
                <a:moveTo>
                  <a:pt x="85725" y="400430"/>
                </a:moveTo>
                <a:lnTo>
                  <a:pt x="57150" y="400430"/>
                </a:lnTo>
                <a:lnTo>
                  <a:pt x="57150" y="414781"/>
                </a:lnTo>
                <a:lnTo>
                  <a:pt x="78538" y="414781"/>
                </a:lnTo>
                <a:lnTo>
                  <a:pt x="85725" y="400430"/>
                </a:lnTo>
                <a:close/>
              </a:path>
              <a:path w="85725" h="486410">
                <a:moveTo>
                  <a:pt x="42799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500"/>
                </a:lnTo>
                <a:lnTo>
                  <a:pt x="78602" y="71500"/>
                </a:lnTo>
                <a:lnTo>
                  <a:pt x="42799" y="0"/>
                </a:lnTo>
                <a:close/>
              </a:path>
              <a:path w="85725" h="486410">
                <a:moveTo>
                  <a:pt x="78602" y="71500"/>
                </a:moveTo>
                <a:lnTo>
                  <a:pt x="57150" y="71500"/>
                </a:lnTo>
                <a:lnTo>
                  <a:pt x="57150" y="85725"/>
                </a:lnTo>
                <a:lnTo>
                  <a:pt x="85725" y="85725"/>
                </a:lnTo>
                <a:lnTo>
                  <a:pt x="78602" y="71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67150" y="3570096"/>
            <a:ext cx="85725" cy="486409"/>
          </a:xfrm>
          <a:custGeom>
            <a:avLst/>
            <a:gdLst/>
            <a:ahLst/>
            <a:cxnLst/>
            <a:rect l="l" t="t" r="r" b="b"/>
            <a:pathLst>
              <a:path w="85725" h="486410">
                <a:moveTo>
                  <a:pt x="28575" y="400430"/>
                </a:moveTo>
                <a:lnTo>
                  <a:pt x="0" y="400430"/>
                </a:lnTo>
                <a:lnTo>
                  <a:pt x="42925" y="486155"/>
                </a:lnTo>
                <a:lnTo>
                  <a:pt x="78623" y="414654"/>
                </a:lnTo>
                <a:lnTo>
                  <a:pt x="28575" y="414654"/>
                </a:lnTo>
                <a:lnTo>
                  <a:pt x="28575" y="400430"/>
                </a:lnTo>
                <a:close/>
              </a:path>
              <a:path w="85725" h="486410">
                <a:moveTo>
                  <a:pt x="57150" y="71373"/>
                </a:moveTo>
                <a:lnTo>
                  <a:pt x="28575" y="71373"/>
                </a:lnTo>
                <a:lnTo>
                  <a:pt x="28575" y="414654"/>
                </a:lnTo>
                <a:lnTo>
                  <a:pt x="57150" y="414654"/>
                </a:lnTo>
                <a:lnTo>
                  <a:pt x="57150" y="71373"/>
                </a:lnTo>
                <a:close/>
              </a:path>
              <a:path w="85725" h="486410">
                <a:moveTo>
                  <a:pt x="85725" y="400430"/>
                </a:moveTo>
                <a:lnTo>
                  <a:pt x="57150" y="400430"/>
                </a:lnTo>
                <a:lnTo>
                  <a:pt x="57150" y="414654"/>
                </a:lnTo>
                <a:lnTo>
                  <a:pt x="78623" y="414654"/>
                </a:lnTo>
                <a:lnTo>
                  <a:pt x="85725" y="400430"/>
                </a:lnTo>
                <a:close/>
              </a:path>
              <a:path w="85725" h="486410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3"/>
                </a:lnTo>
                <a:lnTo>
                  <a:pt x="78560" y="71373"/>
                </a:lnTo>
                <a:lnTo>
                  <a:pt x="42925" y="0"/>
                </a:lnTo>
                <a:close/>
              </a:path>
              <a:path w="85725" h="486410">
                <a:moveTo>
                  <a:pt x="78560" y="71373"/>
                </a:moveTo>
                <a:lnTo>
                  <a:pt x="57150" y="71373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67150" y="4785359"/>
            <a:ext cx="85725" cy="486409"/>
          </a:xfrm>
          <a:custGeom>
            <a:avLst/>
            <a:gdLst/>
            <a:ahLst/>
            <a:cxnLst/>
            <a:rect l="l" t="t" r="r" b="b"/>
            <a:pathLst>
              <a:path w="85725" h="486410">
                <a:moveTo>
                  <a:pt x="28575" y="400431"/>
                </a:moveTo>
                <a:lnTo>
                  <a:pt x="0" y="400431"/>
                </a:lnTo>
                <a:lnTo>
                  <a:pt x="42925" y="486155"/>
                </a:lnTo>
                <a:lnTo>
                  <a:pt x="78560" y="414781"/>
                </a:lnTo>
                <a:lnTo>
                  <a:pt x="28575" y="414781"/>
                </a:lnTo>
                <a:lnTo>
                  <a:pt x="28575" y="400431"/>
                </a:lnTo>
                <a:close/>
              </a:path>
              <a:path w="85725" h="486410">
                <a:moveTo>
                  <a:pt x="57150" y="71500"/>
                </a:moveTo>
                <a:lnTo>
                  <a:pt x="28575" y="71500"/>
                </a:lnTo>
                <a:lnTo>
                  <a:pt x="28575" y="414781"/>
                </a:lnTo>
                <a:lnTo>
                  <a:pt x="57150" y="414781"/>
                </a:lnTo>
                <a:lnTo>
                  <a:pt x="57150" y="71500"/>
                </a:lnTo>
                <a:close/>
              </a:path>
              <a:path w="85725" h="486410">
                <a:moveTo>
                  <a:pt x="85725" y="400431"/>
                </a:moveTo>
                <a:lnTo>
                  <a:pt x="57150" y="400431"/>
                </a:lnTo>
                <a:lnTo>
                  <a:pt x="57150" y="414781"/>
                </a:lnTo>
                <a:lnTo>
                  <a:pt x="78560" y="414781"/>
                </a:lnTo>
                <a:lnTo>
                  <a:pt x="85725" y="400431"/>
                </a:lnTo>
                <a:close/>
              </a:path>
              <a:path w="85725" h="486410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500"/>
                </a:lnTo>
                <a:lnTo>
                  <a:pt x="78623" y="71500"/>
                </a:lnTo>
                <a:lnTo>
                  <a:pt x="42925" y="0"/>
                </a:lnTo>
                <a:close/>
              </a:path>
              <a:path w="85725" h="486410">
                <a:moveTo>
                  <a:pt x="78623" y="71500"/>
                </a:moveTo>
                <a:lnTo>
                  <a:pt x="57150" y="71500"/>
                </a:lnTo>
                <a:lnTo>
                  <a:pt x="57150" y="85725"/>
                </a:lnTo>
                <a:lnTo>
                  <a:pt x="85725" y="85725"/>
                </a:lnTo>
                <a:lnTo>
                  <a:pt x="78623" y="71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17440" y="2354707"/>
            <a:ext cx="85725" cy="486409"/>
          </a:xfrm>
          <a:custGeom>
            <a:avLst/>
            <a:gdLst/>
            <a:ahLst/>
            <a:cxnLst/>
            <a:rect l="l" t="t" r="r" b="b"/>
            <a:pathLst>
              <a:path w="85725" h="486410">
                <a:moveTo>
                  <a:pt x="28575" y="400430"/>
                </a:moveTo>
                <a:lnTo>
                  <a:pt x="0" y="400430"/>
                </a:lnTo>
                <a:lnTo>
                  <a:pt x="42799" y="486155"/>
                </a:lnTo>
                <a:lnTo>
                  <a:pt x="78538" y="414781"/>
                </a:lnTo>
                <a:lnTo>
                  <a:pt x="28575" y="414781"/>
                </a:lnTo>
                <a:lnTo>
                  <a:pt x="28575" y="400430"/>
                </a:lnTo>
                <a:close/>
              </a:path>
              <a:path w="85725" h="486410">
                <a:moveTo>
                  <a:pt x="57150" y="71500"/>
                </a:moveTo>
                <a:lnTo>
                  <a:pt x="28575" y="71500"/>
                </a:lnTo>
                <a:lnTo>
                  <a:pt x="28575" y="414781"/>
                </a:lnTo>
                <a:lnTo>
                  <a:pt x="57150" y="414781"/>
                </a:lnTo>
                <a:lnTo>
                  <a:pt x="57150" y="71500"/>
                </a:lnTo>
                <a:close/>
              </a:path>
              <a:path w="85725" h="486410">
                <a:moveTo>
                  <a:pt x="85725" y="400430"/>
                </a:moveTo>
                <a:lnTo>
                  <a:pt x="57150" y="400430"/>
                </a:lnTo>
                <a:lnTo>
                  <a:pt x="57150" y="414781"/>
                </a:lnTo>
                <a:lnTo>
                  <a:pt x="78538" y="414781"/>
                </a:lnTo>
                <a:lnTo>
                  <a:pt x="85725" y="400430"/>
                </a:lnTo>
                <a:close/>
              </a:path>
              <a:path w="85725" h="486410">
                <a:moveTo>
                  <a:pt x="42799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500"/>
                </a:lnTo>
                <a:lnTo>
                  <a:pt x="78602" y="71500"/>
                </a:lnTo>
                <a:lnTo>
                  <a:pt x="42799" y="0"/>
                </a:lnTo>
                <a:close/>
              </a:path>
              <a:path w="85725" h="486410">
                <a:moveTo>
                  <a:pt x="78602" y="71500"/>
                </a:moveTo>
                <a:lnTo>
                  <a:pt x="57150" y="71500"/>
                </a:lnTo>
                <a:lnTo>
                  <a:pt x="57150" y="85725"/>
                </a:lnTo>
                <a:lnTo>
                  <a:pt x="85725" y="85725"/>
                </a:lnTo>
                <a:lnTo>
                  <a:pt x="78602" y="71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17440" y="3570096"/>
            <a:ext cx="85725" cy="486409"/>
          </a:xfrm>
          <a:custGeom>
            <a:avLst/>
            <a:gdLst/>
            <a:ahLst/>
            <a:cxnLst/>
            <a:rect l="l" t="t" r="r" b="b"/>
            <a:pathLst>
              <a:path w="85725" h="486410">
                <a:moveTo>
                  <a:pt x="28575" y="400430"/>
                </a:moveTo>
                <a:lnTo>
                  <a:pt x="0" y="400430"/>
                </a:lnTo>
                <a:lnTo>
                  <a:pt x="42799" y="486155"/>
                </a:lnTo>
                <a:lnTo>
                  <a:pt x="78602" y="414654"/>
                </a:lnTo>
                <a:lnTo>
                  <a:pt x="28575" y="414654"/>
                </a:lnTo>
                <a:lnTo>
                  <a:pt x="28575" y="400430"/>
                </a:lnTo>
                <a:close/>
              </a:path>
              <a:path w="85725" h="486410">
                <a:moveTo>
                  <a:pt x="57150" y="71373"/>
                </a:moveTo>
                <a:lnTo>
                  <a:pt x="28575" y="71373"/>
                </a:lnTo>
                <a:lnTo>
                  <a:pt x="28575" y="414654"/>
                </a:lnTo>
                <a:lnTo>
                  <a:pt x="57150" y="414654"/>
                </a:lnTo>
                <a:lnTo>
                  <a:pt x="57150" y="71373"/>
                </a:lnTo>
                <a:close/>
              </a:path>
              <a:path w="85725" h="486410">
                <a:moveTo>
                  <a:pt x="85725" y="400430"/>
                </a:moveTo>
                <a:lnTo>
                  <a:pt x="57150" y="400430"/>
                </a:lnTo>
                <a:lnTo>
                  <a:pt x="57150" y="414654"/>
                </a:lnTo>
                <a:lnTo>
                  <a:pt x="78602" y="414654"/>
                </a:lnTo>
                <a:lnTo>
                  <a:pt x="85725" y="400430"/>
                </a:lnTo>
                <a:close/>
              </a:path>
              <a:path w="85725" h="486410">
                <a:moveTo>
                  <a:pt x="42799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3"/>
                </a:lnTo>
                <a:lnTo>
                  <a:pt x="78538" y="71373"/>
                </a:lnTo>
                <a:lnTo>
                  <a:pt x="42799" y="0"/>
                </a:lnTo>
                <a:close/>
              </a:path>
              <a:path w="85725" h="486410">
                <a:moveTo>
                  <a:pt x="78538" y="71373"/>
                </a:moveTo>
                <a:lnTo>
                  <a:pt x="57150" y="71373"/>
                </a:lnTo>
                <a:lnTo>
                  <a:pt x="57150" y="85725"/>
                </a:lnTo>
                <a:lnTo>
                  <a:pt x="85725" y="85725"/>
                </a:lnTo>
                <a:lnTo>
                  <a:pt x="78538" y="71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17440" y="4785359"/>
            <a:ext cx="85725" cy="486409"/>
          </a:xfrm>
          <a:custGeom>
            <a:avLst/>
            <a:gdLst/>
            <a:ahLst/>
            <a:cxnLst/>
            <a:rect l="l" t="t" r="r" b="b"/>
            <a:pathLst>
              <a:path w="85725" h="486410">
                <a:moveTo>
                  <a:pt x="28575" y="400431"/>
                </a:moveTo>
                <a:lnTo>
                  <a:pt x="0" y="400431"/>
                </a:lnTo>
                <a:lnTo>
                  <a:pt x="42799" y="486155"/>
                </a:lnTo>
                <a:lnTo>
                  <a:pt x="78538" y="414781"/>
                </a:lnTo>
                <a:lnTo>
                  <a:pt x="28575" y="414781"/>
                </a:lnTo>
                <a:lnTo>
                  <a:pt x="28575" y="400431"/>
                </a:lnTo>
                <a:close/>
              </a:path>
              <a:path w="85725" h="486410">
                <a:moveTo>
                  <a:pt x="57150" y="71500"/>
                </a:moveTo>
                <a:lnTo>
                  <a:pt x="28575" y="71500"/>
                </a:lnTo>
                <a:lnTo>
                  <a:pt x="28575" y="414781"/>
                </a:lnTo>
                <a:lnTo>
                  <a:pt x="57150" y="414781"/>
                </a:lnTo>
                <a:lnTo>
                  <a:pt x="57150" y="71500"/>
                </a:lnTo>
                <a:close/>
              </a:path>
              <a:path w="85725" h="486410">
                <a:moveTo>
                  <a:pt x="85725" y="400431"/>
                </a:moveTo>
                <a:lnTo>
                  <a:pt x="57150" y="400431"/>
                </a:lnTo>
                <a:lnTo>
                  <a:pt x="57150" y="414781"/>
                </a:lnTo>
                <a:lnTo>
                  <a:pt x="78538" y="414781"/>
                </a:lnTo>
                <a:lnTo>
                  <a:pt x="85725" y="400431"/>
                </a:lnTo>
                <a:close/>
              </a:path>
              <a:path w="85725" h="486410">
                <a:moveTo>
                  <a:pt x="42799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500"/>
                </a:lnTo>
                <a:lnTo>
                  <a:pt x="78602" y="71500"/>
                </a:lnTo>
                <a:lnTo>
                  <a:pt x="42799" y="0"/>
                </a:lnTo>
                <a:close/>
              </a:path>
              <a:path w="85725" h="486410">
                <a:moveTo>
                  <a:pt x="78602" y="71500"/>
                </a:moveTo>
                <a:lnTo>
                  <a:pt x="57150" y="71500"/>
                </a:lnTo>
                <a:lnTo>
                  <a:pt x="57150" y="85725"/>
                </a:lnTo>
                <a:lnTo>
                  <a:pt x="85725" y="85725"/>
                </a:lnTo>
                <a:lnTo>
                  <a:pt x="78602" y="71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Ö</a:t>
            </a:r>
            <a:r>
              <a:rPr dirty="0" spc="-35"/>
              <a:t>z</a:t>
            </a:r>
            <a:r>
              <a:rPr dirty="0"/>
              <a:t>gür</a:t>
            </a:r>
            <a:r>
              <a:rPr dirty="0" spc="-40"/>
              <a:t> </a:t>
            </a:r>
            <a:r>
              <a:rPr dirty="0" spc="-330"/>
              <a:t>Y</a:t>
            </a:r>
            <a:r>
              <a:rPr dirty="0" spc="5"/>
              <a:t>azılım</a:t>
            </a:r>
            <a:r>
              <a:rPr dirty="0"/>
              <a:t> </a:t>
            </a:r>
            <a:r>
              <a:rPr dirty="0" spc="-20"/>
              <a:t>N</a:t>
            </a:r>
            <a:r>
              <a:rPr dirty="0"/>
              <a:t>edi</a:t>
            </a:r>
            <a:r>
              <a:rPr dirty="0" spc="-15"/>
              <a:t>r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21002"/>
            <a:ext cx="7947025" cy="4457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 spc="-15">
                <a:latin typeface="Constantia"/>
                <a:cs typeface="Constantia"/>
              </a:rPr>
              <a:t>Ö</a:t>
            </a:r>
            <a:r>
              <a:rPr dirty="0" sz="2600" spc="-30">
                <a:latin typeface="Constantia"/>
                <a:cs typeface="Constantia"/>
              </a:rPr>
              <a:t>z</a:t>
            </a:r>
            <a:r>
              <a:rPr dirty="0" sz="2600">
                <a:latin typeface="Constantia"/>
                <a:cs typeface="Constantia"/>
              </a:rPr>
              <a:t>gür</a:t>
            </a:r>
            <a:r>
              <a:rPr dirty="0" sz="2600" spc="-190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az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lım,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4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fa</a:t>
            </a:r>
            <a:r>
              <a:rPr dirty="0" sz="2600" spc="-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klı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45">
                <a:latin typeface="Constantia"/>
                <a:cs typeface="Constantia"/>
              </a:rPr>
              <a:t>ö</a:t>
            </a:r>
            <a:r>
              <a:rPr dirty="0" sz="2600" spc="-30">
                <a:latin typeface="Constantia"/>
                <a:cs typeface="Constantia"/>
              </a:rPr>
              <a:t>z</a:t>
            </a:r>
            <a:r>
              <a:rPr dirty="0" sz="2600">
                <a:latin typeface="Constantia"/>
                <a:cs typeface="Constantia"/>
              </a:rPr>
              <a:t>gü</a:t>
            </a:r>
            <a:r>
              <a:rPr dirty="0" sz="2600" spc="-3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lüğü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emel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al</a:t>
            </a:r>
            <a:r>
              <a:rPr dirty="0" sz="2600" spc="-1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r:</a:t>
            </a:r>
            <a:endParaRPr sz="2600">
              <a:latin typeface="Constantia"/>
              <a:cs typeface="Constantia"/>
            </a:endParaRPr>
          </a:p>
          <a:p>
            <a:pPr lvl="1" marL="652780" marR="760730" indent="-247015">
              <a:lnSpc>
                <a:spcPts val="2590"/>
              </a:lnSpc>
              <a:spcBef>
                <a:spcPts val="625"/>
              </a:spcBef>
              <a:buClr>
                <a:srgbClr val="0E6EC5"/>
              </a:buClr>
              <a:buSzPct val="85416"/>
              <a:buFont typeface="Arial"/>
              <a:buChar char="–"/>
              <a:tabLst>
                <a:tab pos="653415" algn="l"/>
              </a:tabLst>
            </a:pPr>
            <a:r>
              <a:rPr dirty="0" sz="2400" spc="-15">
                <a:latin typeface="Constantia"/>
                <a:cs typeface="Constantia"/>
              </a:rPr>
              <a:t>H</a:t>
            </a:r>
            <a:r>
              <a:rPr dirty="0" sz="2400">
                <a:latin typeface="Constantia"/>
                <a:cs typeface="Constantia"/>
              </a:rPr>
              <a:t>angi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amaç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için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olursa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olsu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,</a:t>
            </a:r>
            <a:r>
              <a:rPr dirty="0" sz="2400" spc="-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og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amı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çalışt</a:t>
            </a:r>
            <a:r>
              <a:rPr dirty="0" sz="2400" spc="5">
                <a:latin typeface="Constantia"/>
                <a:cs typeface="Constantia"/>
              </a:rPr>
              <a:t>ı</a:t>
            </a:r>
            <a:r>
              <a:rPr dirty="0" sz="2400">
                <a:latin typeface="Constantia"/>
                <a:cs typeface="Constantia"/>
              </a:rPr>
              <a:t>rma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40">
                <a:latin typeface="Constantia"/>
                <a:cs typeface="Constantia"/>
              </a:rPr>
              <a:t>ö</a:t>
            </a:r>
            <a:r>
              <a:rPr dirty="0" sz="2400" spc="-25">
                <a:latin typeface="Constantia"/>
                <a:cs typeface="Constantia"/>
              </a:rPr>
              <a:t>z</a:t>
            </a:r>
            <a:r>
              <a:rPr dirty="0" sz="2400">
                <a:latin typeface="Constantia"/>
                <a:cs typeface="Constantia"/>
              </a:rPr>
              <a:t>gü</a:t>
            </a:r>
            <a:r>
              <a:rPr dirty="0" sz="2400" spc="-2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lüğü</a:t>
            </a:r>
            <a:endParaRPr sz="2400">
              <a:latin typeface="Constantia"/>
              <a:cs typeface="Constantia"/>
            </a:endParaRPr>
          </a:p>
          <a:p>
            <a:pPr lvl="1" marL="652780" marR="261620" indent="-247015">
              <a:lnSpc>
                <a:spcPct val="90100"/>
              </a:lnSpc>
              <a:spcBef>
                <a:spcPts val="535"/>
              </a:spcBef>
              <a:buClr>
                <a:srgbClr val="0E6EC5"/>
              </a:buClr>
              <a:buSzPct val="83333"/>
              <a:buFont typeface="Arial"/>
              <a:buChar char="–"/>
              <a:tabLst>
                <a:tab pos="653415" algn="l"/>
              </a:tabLst>
            </a:pPr>
            <a:r>
              <a:rPr dirty="0" sz="2400" spc="-50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endi ih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 spc="-20">
                <a:latin typeface="Constantia"/>
                <a:cs typeface="Constantia"/>
              </a:rPr>
              <a:t>i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açlarınıza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 spc="-25">
                <a:latin typeface="Constantia"/>
                <a:cs typeface="Constantia"/>
              </a:rPr>
              <a:t>u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2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lamak</a:t>
            </a:r>
            <a:r>
              <a:rPr dirty="0" sz="2400" spc="-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için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og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amın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nasıl</a:t>
            </a:r>
            <a:r>
              <a:rPr dirty="0" sz="2400">
                <a:latin typeface="Constantia"/>
                <a:cs typeface="Constantia"/>
              </a:rPr>
              <a:t> çalışt</a:t>
            </a:r>
            <a:r>
              <a:rPr dirty="0" sz="2400" spc="5">
                <a:latin typeface="Constantia"/>
                <a:cs typeface="Constantia"/>
              </a:rPr>
              <a:t>ı</a:t>
            </a:r>
            <a:r>
              <a:rPr dirty="0" sz="2400">
                <a:latin typeface="Constantia"/>
                <a:cs typeface="Constantia"/>
              </a:rPr>
              <a:t>ğ</a:t>
            </a:r>
            <a:r>
              <a:rPr dirty="0" sz="2400" spc="5">
                <a:latin typeface="Constantia"/>
                <a:cs typeface="Constantia"/>
              </a:rPr>
              <a:t>ı</a:t>
            </a:r>
            <a:r>
              <a:rPr dirty="0" sz="2400">
                <a:latin typeface="Constantia"/>
                <a:cs typeface="Constantia"/>
              </a:rPr>
              <a:t>nı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öğ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enme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40">
                <a:latin typeface="Constantia"/>
                <a:cs typeface="Constantia"/>
              </a:rPr>
              <a:t>ö</a:t>
            </a:r>
            <a:r>
              <a:rPr dirty="0" sz="2400" spc="-25">
                <a:latin typeface="Constantia"/>
                <a:cs typeface="Constantia"/>
              </a:rPr>
              <a:t>z</a:t>
            </a:r>
            <a:r>
              <a:rPr dirty="0" sz="2400">
                <a:latin typeface="Constantia"/>
                <a:cs typeface="Constantia"/>
              </a:rPr>
              <a:t>gü</a:t>
            </a:r>
            <a:r>
              <a:rPr dirty="0" sz="2400" spc="-2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lüğü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(K</a:t>
            </a:r>
            <a:r>
              <a:rPr dirty="0" sz="2400" spc="-45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ynak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 spc="-50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o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una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eriş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m</a:t>
            </a:r>
            <a:r>
              <a:rPr dirty="0" sz="2400">
                <a:latin typeface="Constantia"/>
                <a:cs typeface="Constantia"/>
              </a:rPr>
              <a:t> bunun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için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bir</a:t>
            </a:r>
            <a:r>
              <a:rPr dirty="0" sz="2400" spc="-1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ö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 spc="-50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oşuldur)</a:t>
            </a:r>
            <a:endParaRPr sz="2400">
              <a:latin typeface="Constantia"/>
              <a:cs typeface="Constantia"/>
            </a:endParaRPr>
          </a:p>
          <a:p>
            <a:pPr lvl="1" marL="652780" indent="-247015">
              <a:lnSpc>
                <a:spcPts val="2735"/>
              </a:lnSpc>
              <a:spcBef>
                <a:spcPts val="285"/>
              </a:spcBef>
              <a:buClr>
                <a:srgbClr val="0E6EC5"/>
              </a:buClr>
              <a:buSzPct val="85416"/>
              <a:buFont typeface="Arial"/>
              <a:buChar char="–"/>
              <a:tabLst>
                <a:tab pos="653415" algn="l"/>
              </a:tabLst>
            </a:pPr>
            <a:r>
              <a:rPr dirty="0" sz="2400">
                <a:latin typeface="Constantia"/>
                <a:cs typeface="Constantia"/>
              </a:rPr>
              <a:t>İht</a:t>
            </a:r>
            <a:r>
              <a:rPr dirty="0" sz="2400" spc="-15">
                <a:latin typeface="Constantia"/>
                <a:cs typeface="Constantia"/>
              </a:rPr>
              <a:t>i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acı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ola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la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dım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edebilmeniz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için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og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amın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ts val="2735"/>
              </a:lnSpc>
            </a:pPr>
            <a:r>
              <a:rPr dirty="0" sz="2400" spc="-55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o</a:t>
            </a:r>
            <a:r>
              <a:rPr dirty="0" sz="2400" spc="-20">
                <a:latin typeface="Constantia"/>
                <a:cs typeface="Constantia"/>
              </a:rPr>
              <a:t>p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alarını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</a:t>
            </a:r>
            <a:r>
              <a:rPr dirty="0" sz="2400" spc="-1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ğıtma</a:t>
            </a:r>
            <a:r>
              <a:rPr dirty="0" sz="2400" spc="-140">
                <a:latin typeface="Constantia"/>
                <a:cs typeface="Constantia"/>
              </a:rPr>
              <a:t> </a:t>
            </a:r>
            <a:r>
              <a:rPr dirty="0" sz="2400" spc="-45">
                <a:latin typeface="Constantia"/>
                <a:cs typeface="Constantia"/>
              </a:rPr>
              <a:t>ö</a:t>
            </a:r>
            <a:r>
              <a:rPr dirty="0" sz="2400" spc="-25">
                <a:latin typeface="Constantia"/>
                <a:cs typeface="Constantia"/>
              </a:rPr>
              <a:t>z</a:t>
            </a:r>
            <a:r>
              <a:rPr dirty="0" sz="2400">
                <a:latin typeface="Constantia"/>
                <a:cs typeface="Constantia"/>
              </a:rPr>
              <a:t>gü</a:t>
            </a:r>
            <a:r>
              <a:rPr dirty="0" sz="2400" spc="-1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lüğü</a:t>
            </a:r>
            <a:endParaRPr sz="2400">
              <a:latin typeface="Constantia"/>
              <a:cs typeface="Constantia"/>
            </a:endParaRPr>
          </a:p>
          <a:p>
            <a:pPr lvl="1" marL="652780" marR="620395" indent="-247015">
              <a:lnSpc>
                <a:spcPts val="2590"/>
              </a:lnSpc>
              <a:spcBef>
                <a:spcPts val="615"/>
              </a:spcBef>
              <a:buClr>
                <a:srgbClr val="0E6EC5"/>
              </a:buClr>
              <a:buSzPct val="85416"/>
              <a:buFont typeface="Arial"/>
              <a:buChar char="–"/>
              <a:tabLst>
                <a:tab pos="653415" algn="l"/>
              </a:tabLst>
            </a:pPr>
            <a:r>
              <a:rPr dirty="0" sz="2400">
                <a:latin typeface="Constantia"/>
                <a:cs typeface="Constantia"/>
              </a:rPr>
              <a:t>Bütün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3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oplumun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f</a:t>
            </a:r>
            <a:r>
              <a:rPr dirty="0" sz="2400" spc="-50">
                <a:latin typeface="Constantia"/>
                <a:cs typeface="Constantia"/>
              </a:rPr>
              <a:t>a</a:t>
            </a:r>
            <a:r>
              <a:rPr dirty="0" sz="2400" spc="-6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dala</a:t>
            </a:r>
            <a:r>
              <a:rPr dirty="0" sz="2400" spc="-15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abilmesi için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og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amı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yileşti</a:t>
            </a:r>
            <a:r>
              <a:rPr dirty="0" sz="2400" spc="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me</a:t>
            </a:r>
            <a:r>
              <a:rPr dirty="0" sz="2400" spc="-16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apt</a:t>
            </a:r>
            <a:r>
              <a:rPr dirty="0" sz="2400" spc="5">
                <a:latin typeface="Constantia"/>
                <a:cs typeface="Constantia"/>
              </a:rPr>
              <a:t>ı</a:t>
            </a:r>
            <a:r>
              <a:rPr dirty="0" sz="2400">
                <a:latin typeface="Constantia"/>
                <a:cs typeface="Constantia"/>
              </a:rPr>
              <a:t>klarınızı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halka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açma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40">
                <a:latin typeface="Constantia"/>
                <a:cs typeface="Constantia"/>
              </a:rPr>
              <a:t>ö</a:t>
            </a:r>
            <a:r>
              <a:rPr dirty="0" sz="2400" spc="-25">
                <a:latin typeface="Constantia"/>
                <a:cs typeface="Constantia"/>
              </a:rPr>
              <a:t>z</a:t>
            </a:r>
            <a:r>
              <a:rPr dirty="0" sz="2400">
                <a:latin typeface="Constantia"/>
                <a:cs typeface="Constantia"/>
              </a:rPr>
              <a:t>gü</a:t>
            </a:r>
            <a:r>
              <a:rPr dirty="0" sz="2400" spc="-2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lüğü</a:t>
            </a:r>
            <a:r>
              <a:rPr dirty="0" sz="2400">
                <a:latin typeface="Constantia"/>
                <a:cs typeface="Constantia"/>
              </a:rPr>
              <a:t> (K</a:t>
            </a:r>
            <a:r>
              <a:rPr dirty="0" sz="2400" spc="-45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ynak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 spc="-50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o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una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eriş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m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bunun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için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bir</a:t>
            </a:r>
            <a:r>
              <a:rPr dirty="0" sz="2400" spc="-1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ö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 spc="-50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oşuldur)</a:t>
            </a:r>
            <a:endParaRPr sz="2400">
              <a:latin typeface="Constantia"/>
              <a:cs typeface="Constantia"/>
            </a:endParaRPr>
          </a:p>
          <a:p>
            <a:pPr algn="r" marR="5080">
              <a:lnSpc>
                <a:spcPct val="100000"/>
              </a:lnSpc>
              <a:spcBef>
                <a:spcPts val="1540"/>
              </a:spcBef>
            </a:pPr>
            <a:r>
              <a:rPr dirty="0" sz="1800" spc="-25">
                <a:latin typeface="Calibri"/>
                <a:cs typeface="Calibri"/>
              </a:rPr>
              <a:t>K</a:t>
            </a:r>
            <a:r>
              <a:rPr dirty="0" sz="1800" spc="-4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ynak: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  <a:hlinkClick r:id="rId2"/>
              </a:rPr>
              <a:t>w</a:t>
            </a:r>
            <a:r>
              <a:rPr dirty="0" sz="1800" spc="5">
                <a:latin typeface="Calibri"/>
                <a:cs typeface="Calibri"/>
                <a:hlinkClick r:id="rId2"/>
              </a:rPr>
              <a:t>w</a:t>
            </a:r>
            <a:r>
              <a:rPr dirty="0" sz="1800" spc="-125">
                <a:latin typeface="Calibri"/>
                <a:cs typeface="Calibri"/>
                <a:hlinkClick r:id="rId2"/>
              </a:rPr>
              <a:t>w</a:t>
            </a:r>
            <a:r>
              <a:rPr dirty="0" sz="1800" spc="20">
                <a:latin typeface="Calibri"/>
                <a:cs typeface="Calibri"/>
                <a:hlinkClick r:id="rId2"/>
              </a:rPr>
              <a:t>.</a:t>
            </a:r>
            <a:r>
              <a:rPr dirty="0" sz="1800">
                <a:latin typeface="Calibri"/>
                <a:cs typeface="Calibri"/>
                <a:hlinkClick r:id="rId2"/>
              </a:rPr>
              <a:t>gnu</a:t>
            </a:r>
            <a:r>
              <a:rPr dirty="0" sz="1800" spc="-5">
                <a:latin typeface="Calibri"/>
                <a:cs typeface="Calibri"/>
                <a:hlinkClick r:id="rId2"/>
              </a:rPr>
              <a:t>.o</a:t>
            </a:r>
            <a:r>
              <a:rPr dirty="0" sz="1800" spc="-30">
                <a:latin typeface="Calibri"/>
                <a:cs typeface="Calibri"/>
                <a:hlinkClick r:id="rId2"/>
              </a:rPr>
              <a:t>r</a:t>
            </a:r>
            <a:r>
              <a:rPr dirty="0" sz="1800">
                <a:latin typeface="Calibri"/>
                <a:cs typeface="Calibri"/>
                <a:hlinkClick r:id="rId2"/>
              </a:rPr>
              <a:t>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Linux</a:t>
            </a:r>
            <a:r>
              <a:rPr dirty="0" spc="-25"/>
              <a:t> </a:t>
            </a:r>
            <a:r>
              <a:rPr dirty="0"/>
              <a:t>Dağıtımları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1641"/>
            <a:ext cx="7988300" cy="3905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marR="508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 spc="-95">
                <a:latin typeface="Constantia"/>
                <a:cs typeface="Constantia"/>
              </a:rPr>
              <a:t>F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2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klı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ça</a:t>
            </a:r>
            <a:r>
              <a:rPr dirty="0" sz="2400" spc="-1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ışma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grupları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ta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afın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an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Li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ux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ç</a:t>
            </a:r>
            <a:r>
              <a:rPr dirty="0" sz="2400">
                <a:latin typeface="Constantia"/>
                <a:cs typeface="Constantia"/>
              </a:rPr>
              <a:t>eki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deği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ü</a:t>
            </a:r>
            <a:r>
              <a:rPr dirty="0" sz="2400" spc="-15">
                <a:latin typeface="Constantia"/>
                <a:cs typeface="Constantia"/>
              </a:rPr>
              <a:t>z</a:t>
            </a:r>
            <a:r>
              <a:rPr dirty="0" sz="2400">
                <a:latin typeface="Constantia"/>
                <a:cs typeface="Constantia"/>
              </a:rPr>
              <a:t>er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n</a:t>
            </a:r>
            <a:r>
              <a:rPr dirty="0" sz="2400" spc="-15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g</a:t>
            </a:r>
            <a:r>
              <a:rPr dirty="0" sz="2400">
                <a:latin typeface="Constantia"/>
                <a:cs typeface="Constantia"/>
              </a:rPr>
              <a:t>eliş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i</a:t>
            </a:r>
            <a:r>
              <a:rPr dirty="0" sz="2400" spc="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ilmiş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olan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işle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im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sis</a:t>
            </a:r>
            <a:r>
              <a:rPr dirty="0" sz="2400" spc="-3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emler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ne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Linux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3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ağ</a:t>
            </a:r>
            <a:r>
              <a:rPr dirty="0" sz="2400" spc="5">
                <a:latin typeface="Constantia"/>
                <a:cs typeface="Constantia"/>
              </a:rPr>
              <a:t>ı</a:t>
            </a:r>
            <a:r>
              <a:rPr dirty="0" sz="2400">
                <a:latin typeface="Constantia"/>
                <a:cs typeface="Constantia"/>
              </a:rPr>
              <a:t>t</a:t>
            </a:r>
            <a:r>
              <a:rPr dirty="0" sz="2400" spc="5">
                <a:latin typeface="Constantia"/>
                <a:cs typeface="Constantia"/>
              </a:rPr>
              <a:t>ı</a:t>
            </a:r>
            <a:r>
              <a:rPr dirty="0" sz="2400">
                <a:latin typeface="Constantia"/>
                <a:cs typeface="Constantia"/>
              </a:rPr>
              <a:t>mları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deni</a:t>
            </a:r>
            <a:r>
              <a:rPr dirty="0" sz="2400" spc="-215">
                <a:latin typeface="Constantia"/>
                <a:cs typeface="Constantia"/>
              </a:rPr>
              <a:t>r</a:t>
            </a:r>
            <a:r>
              <a:rPr dirty="0" sz="2400" spc="-5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36830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 spc="-5">
                <a:latin typeface="Constantia"/>
                <a:cs typeface="Constantia"/>
              </a:rPr>
              <a:t>Bilgis</a:t>
            </a:r>
            <a:r>
              <a:rPr dirty="0" sz="2400" spc="-40">
                <a:latin typeface="Constantia"/>
                <a:cs typeface="Constantia"/>
              </a:rPr>
              <a:t>a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kuru</a:t>
            </a:r>
            <a:r>
              <a:rPr dirty="0" sz="2400">
                <a:latin typeface="Constantia"/>
                <a:cs typeface="Constantia"/>
              </a:rPr>
              <a:t>lma</a:t>
            </a:r>
            <a:r>
              <a:rPr dirty="0" sz="2400" spc="-15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an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C</a:t>
            </a:r>
            <a:r>
              <a:rPr dirty="0" sz="2400" spc="-150">
                <a:latin typeface="Constantia"/>
                <a:cs typeface="Constantia"/>
              </a:rPr>
              <a:t>D</a:t>
            </a:r>
            <a:r>
              <a:rPr dirty="0" sz="2400" spc="-5">
                <a:latin typeface="Constantia"/>
                <a:cs typeface="Constantia"/>
              </a:rPr>
              <a:t>,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105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VD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2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USB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Bel</a:t>
            </a:r>
            <a:r>
              <a:rPr dirty="0" sz="2400" spc="-15">
                <a:latin typeface="Constantia"/>
                <a:cs typeface="Constantia"/>
              </a:rPr>
              <a:t>l</a:t>
            </a:r>
            <a:r>
              <a:rPr dirty="0" sz="2400" spc="-5">
                <a:latin typeface="Constantia"/>
                <a:cs typeface="Constantia"/>
              </a:rPr>
              <a:t>ek</a:t>
            </a:r>
            <a:r>
              <a:rPr dirty="0" sz="2400" spc="-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ü</a:t>
            </a:r>
            <a:r>
              <a:rPr dirty="0" sz="2400" spc="-10">
                <a:latin typeface="Constantia"/>
                <a:cs typeface="Constantia"/>
              </a:rPr>
              <a:t>z</a:t>
            </a:r>
            <a:r>
              <a:rPr dirty="0" sz="2400">
                <a:latin typeface="Constantia"/>
                <a:cs typeface="Constantia"/>
              </a:rPr>
              <a:t>erinden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</a:t>
            </a:r>
            <a:r>
              <a:rPr dirty="0" sz="2400" spc="-10">
                <a:latin typeface="Constantia"/>
                <a:cs typeface="Constantia"/>
              </a:rPr>
              <a:t>o</a:t>
            </a:r>
            <a:r>
              <a:rPr dirty="0" sz="2400">
                <a:latin typeface="Constantia"/>
                <a:cs typeface="Constantia"/>
              </a:rPr>
              <a:t>ğ</a:t>
            </a:r>
            <a:r>
              <a:rPr dirty="0" sz="2400" spc="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udan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çalışt</a:t>
            </a:r>
            <a:r>
              <a:rPr dirty="0" sz="2400" spc="5">
                <a:latin typeface="Constantia"/>
                <a:cs typeface="Constantia"/>
              </a:rPr>
              <a:t>ı</a:t>
            </a:r>
            <a:r>
              <a:rPr dirty="0" sz="2400">
                <a:latin typeface="Constantia"/>
                <a:cs typeface="Constantia"/>
              </a:rPr>
              <a:t>r</a:t>
            </a:r>
            <a:r>
              <a:rPr dirty="0" sz="2400" spc="5">
                <a:latin typeface="Constantia"/>
                <a:cs typeface="Constantia"/>
              </a:rPr>
              <a:t>ı</a:t>
            </a:r>
            <a:r>
              <a:rPr dirty="0" sz="2400">
                <a:latin typeface="Constantia"/>
                <a:cs typeface="Constantia"/>
              </a:rPr>
              <a:t>la</a:t>
            </a:r>
            <a:r>
              <a:rPr dirty="0" sz="2400" spc="-10">
                <a:latin typeface="Constantia"/>
                <a:cs typeface="Constantia"/>
              </a:rPr>
              <a:t>b</a:t>
            </a:r>
            <a:r>
              <a:rPr dirty="0" sz="2400">
                <a:latin typeface="Constantia"/>
                <a:cs typeface="Constantia"/>
              </a:rPr>
              <a:t>ilen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dağı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ımlar</a:t>
            </a:r>
            <a:r>
              <a:rPr dirty="0" sz="2400" spc="-1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da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dı</a:t>
            </a:r>
            <a:r>
              <a:rPr dirty="0" sz="2400" spc="-21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35179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>
                <a:latin typeface="Constantia"/>
                <a:cs typeface="Constantia"/>
              </a:rPr>
              <a:t>Linux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dağı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ımları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daha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ç</a:t>
            </a:r>
            <a:r>
              <a:rPr dirty="0" sz="2400">
                <a:latin typeface="Constantia"/>
                <a:cs typeface="Constantia"/>
              </a:rPr>
              <a:t>ok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sunucula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da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kulla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ılmasına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ağmen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masaüstü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dizüstü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bilgis</a:t>
            </a:r>
            <a:r>
              <a:rPr dirty="0" sz="2400" spc="-50">
                <a:latin typeface="Constantia"/>
                <a:cs typeface="Constantia"/>
              </a:rPr>
              <a:t>a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2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la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da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da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kulla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ım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</a:t>
            </a:r>
            <a:r>
              <a:rPr dirty="0" sz="2400" spc="-4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ı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artmaktadı</a:t>
            </a:r>
            <a:r>
              <a:rPr dirty="0" sz="2400" spc="-21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35433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>
                <a:latin typeface="Constantia"/>
                <a:cs typeface="Constantia"/>
              </a:rPr>
              <a:t>Gö</a:t>
            </a:r>
            <a:r>
              <a:rPr dirty="0" sz="2400" spc="-10">
                <a:latin typeface="Constantia"/>
                <a:cs typeface="Constantia"/>
              </a:rPr>
              <a:t>m</a:t>
            </a:r>
            <a:r>
              <a:rPr dirty="0" sz="2400">
                <a:latin typeface="Constantia"/>
                <a:cs typeface="Constantia"/>
              </a:rPr>
              <a:t>ülü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sis</a:t>
            </a:r>
            <a:r>
              <a:rPr dirty="0" sz="2400" spc="-3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emle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den,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süper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bilgis</a:t>
            </a:r>
            <a:r>
              <a:rPr dirty="0" sz="2400" spc="-45">
                <a:latin typeface="Constantia"/>
                <a:cs typeface="Constantia"/>
              </a:rPr>
              <a:t>a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2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la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kadar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 spc="-55">
                <a:latin typeface="Constantia"/>
                <a:cs typeface="Constantia"/>
              </a:rPr>
              <a:t>ç</a:t>
            </a:r>
            <a:r>
              <a:rPr dirty="0" sz="2400">
                <a:latin typeface="Constantia"/>
                <a:cs typeface="Constantia"/>
              </a:rPr>
              <a:t>ok</a:t>
            </a:r>
            <a:r>
              <a:rPr dirty="0" sz="2400">
                <a:latin typeface="Constantia"/>
                <a:cs typeface="Constantia"/>
              </a:rPr>
              <a:t> d</a:t>
            </a:r>
            <a:r>
              <a:rPr dirty="0" sz="2400" spc="-10">
                <a:latin typeface="Constantia"/>
                <a:cs typeface="Constantia"/>
              </a:rPr>
              <a:t>o</a:t>
            </a:r>
            <a:r>
              <a:rPr dirty="0" sz="2400">
                <a:latin typeface="Constantia"/>
                <a:cs typeface="Constantia"/>
              </a:rPr>
              <a:t>na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ım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türünde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kulla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ılan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Linux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dağı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ımları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da</a:t>
            </a:r>
            <a:r>
              <a:rPr dirty="0" sz="2400" spc="-14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dı</a:t>
            </a:r>
            <a:r>
              <a:rPr dirty="0" sz="2400" spc="-21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Linux</a:t>
            </a:r>
            <a:r>
              <a:rPr dirty="0" spc="-25"/>
              <a:t> </a:t>
            </a:r>
            <a:r>
              <a:rPr dirty="0"/>
              <a:t>Dağıtımları: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1641"/>
            <a:ext cx="7847965" cy="427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 spc="-10">
                <a:latin typeface="Constantia"/>
                <a:cs typeface="Constantia"/>
              </a:rPr>
              <a:t>1</a:t>
            </a:r>
            <a:r>
              <a:rPr dirty="0" sz="2400">
                <a:latin typeface="Constantia"/>
                <a:cs typeface="Constantia"/>
              </a:rPr>
              <a:t>9</a:t>
            </a:r>
            <a:r>
              <a:rPr dirty="0" sz="2400" spc="-35">
                <a:latin typeface="Constantia"/>
                <a:cs typeface="Constantia"/>
              </a:rPr>
              <a:t>9</a:t>
            </a:r>
            <a:r>
              <a:rPr dirty="0" sz="2400">
                <a:latin typeface="Constantia"/>
                <a:cs typeface="Constantia"/>
              </a:rPr>
              <a:t>2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yılın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35">
                <a:latin typeface="Constantia"/>
                <a:cs typeface="Constantia"/>
              </a:rPr>
              <a:t>P</a:t>
            </a:r>
            <a:r>
              <a:rPr dirty="0" sz="2400">
                <a:latin typeface="Constantia"/>
                <a:cs typeface="Constantia"/>
              </a:rPr>
              <a:t>atr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 spc="-5">
                <a:latin typeface="Constantia"/>
                <a:cs typeface="Constantia"/>
              </a:rPr>
              <a:t>c</a:t>
            </a:r>
            <a:r>
              <a:rPr dirty="0" sz="2400">
                <a:latin typeface="Constantia"/>
                <a:cs typeface="Constantia"/>
              </a:rPr>
              <a:t>k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185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ol</a:t>
            </a:r>
            <a:r>
              <a:rPr dirty="0" sz="2400" spc="-55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 spc="-5">
                <a:latin typeface="Constantia"/>
                <a:cs typeface="Constantia"/>
              </a:rPr>
              <a:t>di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g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ta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afın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an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atılan</a:t>
            </a:r>
            <a:endParaRPr sz="24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dirty="0" sz="2400" spc="-5">
                <a:latin typeface="Constantia"/>
                <a:cs typeface="Constantia"/>
              </a:rPr>
              <a:t>Slack</a:t>
            </a:r>
            <a:r>
              <a:rPr dirty="0" sz="2400" spc="-45">
                <a:latin typeface="Constantia"/>
                <a:cs typeface="Constantia"/>
              </a:rPr>
              <a:t>w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Linux,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en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eski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Linux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dağı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ımıdı</a:t>
            </a:r>
            <a:r>
              <a:rPr dirty="0" sz="2400" spc="-21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163195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>
                <a:latin typeface="Constantia"/>
                <a:cs typeface="Constantia"/>
              </a:rPr>
              <a:t>G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55">
                <a:latin typeface="Constantia"/>
                <a:cs typeface="Constantia"/>
              </a:rPr>
              <a:t>f</a:t>
            </a:r>
            <a:r>
              <a:rPr dirty="0" sz="2400">
                <a:latin typeface="Constantia"/>
                <a:cs typeface="Constantia"/>
              </a:rPr>
              <a:t>iksel</a:t>
            </a:r>
            <a:r>
              <a:rPr dirty="0" sz="2400" spc="-20">
                <a:latin typeface="Constantia"/>
                <a:cs typeface="Constantia"/>
              </a:rPr>
              <a:t> </a:t>
            </a:r>
            <a:r>
              <a:rPr dirty="0" sz="2400" spc="-50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o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 spc="55">
                <a:latin typeface="Constantia"/>
                <a:cs typeface="Constantia"/>
              </a:rPr>
              <a:t>f</a:t>
            </a:r>
            <a:r>
              <a:rPr dirty="0" sz="2400">
                <a:latin typeface="Constantia"/>
                <a:cs typeface="Constantia"/>
              </a:rPr>
              <a:t>i</a:t>
            </a:r>
            <a:r>
              <a:rPr dirty="0" sz="2400" spc="5">
                <a:latin typeface="Constantia"/>
                <a:cs typeface="Constantia"/>
              </a:rPr>
              <a:t>g</a:t>
            </a:r>
            <a:r>
              <a:rPr dirty="0" sz="2400">
                <a:latin typeface="Constantia"/>
                <a:cs typeface="Constantia"/>
              </a:rPr>
              <a:t>ü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as</a:t>
            </a:r>
            <a:r>
              <a:rPr dirty="0" sz="2400" spc="-6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on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açları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basit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 spc="-5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yüzler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sun</a:t>
            </a:r>
            <a:r>
              <a:rPr dirty="0" sz="2400" spc="-10">
                <a:latin typeface="Constantia"/>
                <a:cs typeface="Constantia"/>
              </a:rPr>
              <a:t>m</a:t>
            </a:r>
            <a:r>
              <a:rPr dirty="0" sz="2400">
                <a:latin typeface="Constantia"/>
                <a:cs typeface="Constantia"/>
              </a:rPr>
              <a:t>aktan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z</a:t>
            </a:r>
            <a:r>
              <a:rPr dirty="0" sz="2400" spc="-25">
                <a:latin typeface="Constantia"/>
                <a:cs typeface="Constantia"/>
              </a:rPr>
              <a:t>i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e,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sizin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Li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ux'a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aşina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ol</a:t>
            </a:r>
            <a:r>
              <a:rPr dirty="0" sz="2400" spc="-15">
                <a:latin typeface="Constantia"/>
                <a:cs typeface="Constantia"/>
              </a:rPr>
              <a:t>m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ızı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bekle</a:t>
            </a:r>
            <a:r>
              <a:rPr dirty="0" sz="2400" spc="-7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en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bir</a:t>
            </a:r>
            <a:r>
              <a:rPr dirty="0" sz="2400" spc="-155">
                <a:latin typeface="Constantia"/>
                <a:cs typeface="Constantia"/>
              </a:rPr>
              <a:t> 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ap</a:t>
            </a:r>
            <a:r>
              <a:rPr dirty="0" sz="2400" spc="-20">
                <a:latin typeface="Constantia"/>
                <a:cs typeface="Constantia"/>
              </a:rPr>
              <a:t>ı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sahip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i</a:t>
            </a:r>
            <a:r>
              <a:rPr dirty="0" sz="2400" spc="-21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314325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>
                <a:latin typeface="Constantia"/>
                <a:cs typeface="Constantia"/>
              </a:rPr>
              <a:t>Di</a:t>
            </a:r>
            <a:r>
              <a:rPr dirty="0" sz="2400" spc="-55">
                <a:latin typeface="Constantia"/>
                <a:cs typeface="Constantia"/>
              </a:rPr>
              <a:t>ğ</a:t>
            </a:r>
            <a:r>
              <a:rPr dirty="0" sz="2400">
                <a:latin typeface="Constantia"/>
                <a:cs typeface="Constantia"/>
              </a:rPr>
              <a:t>er</a:t>
            </a:r>
            <a:r>
              <a:rPr dirty="0" sz="2400" spc="-1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dağı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ımlar</a:t>
            </a:r>
            <a:r>
              <a:rPr dirty="0" sz="2400" spc="-155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g</a:t>
            </a:r>
            <a:r>
              <a:rPr dirty="0" sz="2400">
                <a:latin typeface="Constantia"/>
                <a:cs typeface="Constantia"/>
              </a:rPr>
              <a:t>eliş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i</a:t>
            </a:r>
            <a:r>
              <a:rPr dirty="0" sz="2400" spc="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mesi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z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fakat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kulla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ması </a:t>
            </a:r>
            <a:r>
              <a:rPr dirty="0" sz="2400" spc="-50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ol</a:t>
            </a:r>
            <a:r>
              <a:rPr dirty="0" sz="2400" spc="-55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 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 spc="-5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yüzler</a:t>
            </a:r>
            <a:r>
              <a:rPr dirty="0" sz="2400" spc="-1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suna</a:t>
            </a:r>
            <a:r>
              <a:rPr dirty="0" sz="2400" spc="-25">
                <a:latin typeface="Constantia"/>
                <a:cs typeface="Constantia"/>
              </a:rPr>
              <a:t>r</a:t>
            </a:r>
            <a:r>
              <a:rPr dirty="0" sz="2400" spc="-55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en,</a:t>
            </a:r>
            <a:r>
              <a:rPr dirty="0" sz="2400" spc="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Slack</a:t>
            </a:r>
            <a:r>
              <a:rPr dirty="0" sz="2400" spc="-45">
                <a:latin typeface="Constantia"/>
                <a:cs typeface="Constantia"/>
              </a:rPr>
              <a:t>w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e'</a:t>
            </a:r>
            <a:r>
              <a:rPr dirty="0" sz="2400" spc="-5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her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şeyi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ç</a:t>
            </a:r>
            <a:r>
              <a:rPr dirty="0" sz="2400">
                <a:latin typeface="Constantia"/>
                <a:cs typeface="Constantia"/>
              </a:rPr>
              <a:t>eşitli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o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 spc="55">
                <a:latin typeface="Constantia"/>
                <a:cs typeface="Constantia"/>
              </a:rPr>
              <a:t>f</a:t>
            </a:r>
            <a:r>
              <a:rPr dirty="0" sz="2400">
                <a:latin typeface="Constantia"/>
                <a:cs typeface="Constantia"/>
              </a:rPr>
              <a:t>igü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as</a:t>
            </a:r>
            <a:r>
              <a:rPr dirty="0" sz="2400" spc="-6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on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</a:t>
            </a:r>
            <a:r>
              <a:rPr dirty="0" sz="2400" spc="-10">
                <a:latin typeface="Constantia"/>
                <a:cs typeface="Constantia"/>
              </a:rPr>
              <a:t>o</a:t>
            </a:r>
            <a:r>
              <a:rPr dirty="0" sz="2400">
                <a:latin typeface="Constantia"/>
                <a:cs typeface="Constantia"/>
              </a:rPr>
              <a:t>s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alarını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dü</a:t>
            </a:r>
            <a:r>
              <a:rPr dirty="0" sz="2400" spc="-20">
                <a:latin typeface="Constantia"/>
                <a:cs typeface="Constantia"/>
              </a:rPr>
              <a:t>z</a:t>
            </a:r>
            <a:r>
              <a:rPr dirty="0" sz="2400">
                <a:latin typeface="Constantia"/>
                <a:cs typeface="Constantia"/>
              </a:rPr>
              <a:t>en</a:t>
            </a:r>
            <a:r>
              <a:rPr dirty="0" sz="2400" spc="-1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6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ek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ha</a:t>
            </a:r>
            <a:r>
              <a:rPr dirty="0" sz="2400" spc="-1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letme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iz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g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 spc="-5">
                <a:latin typeface="Constantia"/>
                <a:cs typeface="Constantia"/>
              </a:rPr>
              <a:t>eki</a:t>
            </a:r>
            <a:r>
              <a:rPr dirty="0" sz="2400" spc="-204">
                <a:latin typeface="Constantia"/>
                <a:cs typeface="Constantia"/>
              </a:rPr>
              <a:t>r</a:t>
            </a:r>
            <a:r>
              <a:rPr dirty="0" sz="2400" spc="-5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>
                <a:latin typeface="Constantia"/>
                <a:cs typeface="Constantia"/>
              </a:rPr>
              <a:t>Bu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dan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</a:t>
            </a:r>
            <a:r>
              <a:rPr dirty="0" sz="2400" spc="-10">
                <a:latin typeface="Constantia"/>
                <a:cs typeface="Constantia"/>
              </a:rPr>
              <a:t>o</a:t>
            </a:r>
            <a:r>
              <a:rPr dirty="0" sz="2400">
                <a:latin typeface="Constantia"/>
                <a:cs typeface="Constantia"/>
              </a:rPr>
              <a:t>l</a:t>
            </a:r>
            <a:r>
              <a:rPr dirty="0" sz="2400" spc="-55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yı </a:t>
            </a:r>
            <a:r>
              <a:rPr dirty="0" sz="2400" spc="-5">
                <a:latin typeface="Constantia"/>
                <a:cs typeface="Constantia"/>
              </a:rPr>
              <a:t>Slack</a:t>
            </a:r>
            <a:r>
              <a:rPr dirty="0" sz="2400" spc="-45">
                <a:latin typeface="Constantia"/>
                <a:cs typeface="Constantia"/>
              </a:rPr>
              <a:t>w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kulla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m</a:t>
            </a:r>
            <a:r>
              <a:rPr dirty="0" sz="2400" spc="-55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yı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düşünen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55">
                <a:latin typeface="Constantia"/>
                <a:cs typeface="Constantia"/>
              </a:rPr>
              <a:t>c</a:t>
            </a:r>
            <a:r>
              <a:rPr dirty="0" sz="2400">
                <a:latin typeface="Constantia"/>
                <a:cs typeface="Constantia"/>
              </a:rPr>
              <a:t>emiler</a:t>
            </a:r>
            <a:endParaRPr sz="24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dirty="0" sz="2400">
                <a:latin typeface="Constantia"/>
                <a:cs typeface="Constantia"/>
              </a:rPr>
              <a:t>Linux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öğ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en</a:t>
            </a:r>
            <a:r>
              <a:rPr dirty="0" sz="2400" spc="-10">
                <a:latin typeface="Constantia"/>
                <a:cs typeface="Constantia"/>
              </a:rPr>
              <a:t>m</a:t>
            </a:r>
            <a:r>
              <a:rPr dirty="0" sz="2400">
                <a:latin typeface="Constantia"/>
                <a:cs typeface="Constantia"/>
              </a:rPr>
              <a:t>ek</a:t>
            </a:r>
            <a:r>
              <a:rPr dirty="0" sz="2400" spc="-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için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zam</a:t>
            </a:r>
            <a:r>
              <a:rPr dirty="0" sz="2400" spc="-1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n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ha</a:t>
            </a:r>
            <a:r>
              <a:rPr dirty="0" sz="2400" spc="-4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ca</a:t>
            </a:r>
            <a:r>
              <a:rPr dirty="0" sz="2400" spc="-10">
                <a:latin typeface="Constantia"/>
                <a:cs typeface="Constantia"/>
              </a:rPr>
              <a:t>m</a:t>
            </a:r>
            <a:r>
              <a:rPr dirty="0" sz="2400" spc="-50">
                <a:latin typeface="Constantia"/>
                <a:cs typeface="Constantia"/>
              </a:rPr>
              <a:t>a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hazır</a:t>
            </a:r>
            <a:r>
              <a:rPr dirty="0" sz="2400" spc="-1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ol</a:t>
            </a:r>
            <a:r>
              <a:rPr dirty="0" sz="2400" spc="-15">
                <a:latin typeface="Constantia"/>
                <a:cs typeface="Constantia"/>
              </a:rPr>
              <a:t>m</a:t>
            </a:r>
            <a:r>
              <a:rPr dirty="0" sz="2400">
                <a:latin typeface="Constantia"/>
                <a:cs typeface="Constantia"/>
              </a:rPr>
              <a:t>alıdı</a:t>
            </a:r>
            <a:r>
              <a:rPr dirty="0" sz="2400" spc="-2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la</a:t>
            </a:r>
            <a:r>
              <a:rPr dirty="0" sz="2400" spc="-22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0751" y="500126"/>
            <a:ext cx="2266950" cy="638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Linux</a:t>
            </a:r>
            <a:r>
              <a:rPr dirty="0" spc="-25"/>
              <a:t> </a:t>
            </a:r>
            <a:r>
              <a:rPr dirty="0"/>
              <a:t>Dağıtımları: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467600" cy="293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dirty="0" sz="2600" spc="-15">
                <a:latin typeface="Constantia"/>
                <a:cs typeface="Constantia"/>
              </a:rPr>
              <a:t>1</a:t>
            </a:r>
            <a:r>
              <a:rPr dirty="0" sz="2600">
                <a:latin typeface="Constantia"/>
                <a:cs typeface="Constantia"/>
              </a:rPr>
              <a:t>9</a:t>
            </a:r>
            <a:r>
              <a:rPr dirty="0" sz="2600" spc="-15">
                <a:latin typeface="Constantia"/>
                <a:cs typeface="Constantia"/>
              </a:rPr>
              <a:t>9</a:t>
            </a:r>
            <a:r>
              <a:rPr dirty="0" sz="2600">
                <a:latin typeface="Constantia"/>
                <a:cs typeface="Constantia"/>
              </a:rPr>
              <a:t>3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lı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ABD</a:t>
            </a:r>
            <a:r>
              <a:rPr dirty="0" sz="2600" spc="-160">
                <a:latin typeface="Constantia"/>
                <a:cs typeface="Constantia"/>
              </a:rPr>
              <a:t>’</a:t>
            </a:r>
            <a:r>
              <a:rPr dirty="0" sz="2600">
                <a:latin typeface="Constantia"/>
                <a:cs typeface="Constantia"/>
              </a:rPr>
              <a:t>de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kurul</a:t>
            </a:r>
            <a:r>
              <a:rPr dirty="0" sz="2600" spc="-5">
                <a:latin typeface="Constantia"/>
                <a:cs typeface="Constantia"/>
              </a:rPr>
              <a:t>m</a:t>
            </a:r>
            <a:r>
              <a:rPr dirty="0" sz="2600">
                <a:latin typeface="Constantia"/>
                <a:cs typeface="Constantia"/>
              </a:rPr>
              <a:t>uş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ed</a:t>
            </a:r>
            <a:r>
              <a:rPr dirty="0" sz="2600" spc="-2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H</a:t>
            </a:r>
            <a:r>
              <a:rPr dirty="0" sz="2600">
                <a:latin typeface="Constantia"/>
                <a:cs typeface="Constantia"/>
              </a:rPr>
              <a:t>at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şi</a:t>
            </a:r>
            <a:r>
              <a:rPr dirty="0" sz="2600" spc="-35">
                <a:latin typeface="Constantia"/>
                <a:cs typeface="Constantia"/>
              </a:rPr>
              <a:t>r</a:t>
            </a:r>
            <a:r>
              <a:rPr dirty="0" sz="2600" spc="-65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etin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dirty="0" sz="2600" spc="-65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elişti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di</a:t>
            </a:r>
            <a:r>
              <a:rPr dirty="0" sz="2600" spc="-10">
                <a:latin typeface="Constantia"/>
                <a:cs typeface="Constantia"/>
              </a:rPr>
              <a:t>ğ</a:t>
            </a:r>
            <a:r>
              <a:rPr dirty="0" sz="2600">
                <a:latin typeface="Constantia"/>
                <a:cs typeface="Constantia"/>
              </a:rPr>
              <a:t>i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ticari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Li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ux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dağ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tımıd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 spc="-229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algn="just" marL="285115" marR="508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dirty="0" sz="2600" spc="-35">
                <a:latin typeface="Constantia"/>
                <a:cs typeface="Constantia"/>
              </a:rPr>
              <a:t>İ</a:t>
            </a:r>
            <a:r>
              <a:rPr dirty="0" sz="2600">
                <a:latin typeface="Constantia"/>
                <a:cs typeface="Constantia"/>
              </a:rPr>
              <a:t>yi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est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edilm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 spc="-25">
                <a:latin typeface="Constantia"/>
                <a:cs typeface="Constantia"/>
              </a:rPr>
              <a:t>ş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spe</a:t>
            </a:r>
            <a:r>
              <a:rPr dirty="0" sz="2600" spc="-40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en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ka</a:t>
            </a:r>
            <a:r>
              <a:rPr dirty="0" sz="2600" spc="-5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3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lı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bir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L</a:t>
            </a:r>
            <a:r>
              <a:rPr dirty="0" sz="2600">
                <a:latin typeface="Constantia"/>
                <a:cs typeface="Constantia"/>
              </a:rPr>
              <a:t>i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ux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dağ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tımı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olm</a:t>
            </a:r>
            <a:r>
              <a:rPr dirty="0" sz="2600" spc="-1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sı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nede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 spc="-30">
                <a:latin typeface="Constantia"/>
                <a:cs typeface="Constantia"/>
              </a:rPr>
              <a:t>i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le,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dü</a:t>
            </a:r>
            <a:r>
              <a:rPr dirty="0" sz="2600" spc="-40">
                <a:latin typeface="Constantia"/>
                <a:cs typeface="Constantia"/>
              </a:rPr>
              <a:t>n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ça</a:t>
            </a:r>
            <a:r>
              <a:rPr dirty="0" sz="2600" spc="-15">
                <a:latin typeface="Constantia"/>
                <a:cs typeface="Constantia"/>
              </a:rPr>
              <a:t>p</a:t>
            </a:r>
            <a:r>
              <a:rPr dirty="0" sz="2600">
                <a:latin typeface="Constantia"/>
                <a:cs typeface="Constantia"/>
              </a:rPr>
              <a:t>ı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daki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sunuc</a:t>
            </a:r>
            <a:r>
              <a:rPr dirty="0" sz="2600" spc="5">
                <a:latin typeface="Constantia"/>
                <a:cs typeface="Constantia"/>
              </a:rPr>
              <a:t>u</a:t>
            </a:r>
            <a:r>
              <a:rPr dirty="0" sz="2600" spc="-15">
                <a:latin typeface="Constantia"/>
                <a:cs typeface="Constantia"/>
              </a:rPr>
              <a:t>l</a:t>
            </a:r>
            <a:r>
              <a:rPr dirty="0" sz="2600">
                <a:latin typeface="Constantia"/>
                <a:cs typeface="Constantia"/>
              </a:rPr>
              <a:t>ar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bir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oğunda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cih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edilmek</a:t>
            </a:r>
            <a:r>
              <a:rPr dirty="0" sz="2600" spc="-40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edir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dirty="0" sz="2600" spc="-25">
                <a:latin typeface="Constantia"/>
                <a:cs typeface="Constantia"/>
              </a:rPr>
              <a:t>H</a:t>
            </a:r>
            <a:r>
              <a:rPr dirty="0" sz="2600">
                <a:latin typeface="Constantia"/>
                <a:cs typeface="Constantia"/>
              </a:rPr>
              <a:t>ata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0">
                <a:latin typeface="Constantia"/>
                <a:cs typeface="Constantia"/>
              </a:rPr>
              <a:t>p</a:t>
            </a:r>
            <a:r>
              <a:rPr dirty="0" sz="2600">
                <a:latin typeface="Constantia"/>
                <a:cs typeface="Constantia"/>
              </a:rPr>
              <a:t>or</a:t>
            </a:r>
            <a:r>
              <a:rPr dirty="0" sz="2600" spc="-1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etme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beta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p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og</a:t>
            </a:r>
            <a:r>
              <a:rPr dirty="0" sz="2600" spc="-6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amlar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kullan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cıla</a:t>
            </a:r>
            <a:r>
              <a:rPr dirty="0" sz="2600" spc="-6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dirty="0" sz="2600">
                <a:latin typeface="Constantia"/>
                <a:cs typeface="Constantia"/>
              </a:rPr>
              <a:t>aç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ktır</a:t>
            </a:r>
            <a:r>
              <a:rPr dirty="0" sz="2600" spc="-185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ok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-5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5">
                <a:latin typeface="Constantia"/>
                <a:cs typeface="Constantia"/>
              </a:rPr>
              <a:t>-</a:t>
            </a:r>
            <a:r>
              <a:rPr dirty="0" sz="2600">
                <a:latin typeface="Constantia"/>
                <a:cs typeface="Constantia"/>
              </a:rPr>
              <a:t>p</a:t>
            </a:r>
            <a:r>
              <a:rPr dirty="0" sz="2600" spc="-15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sta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lis</a:t>
            </a:r>
            <a:r>
              <a:rPr dirty="0" sz="2600" spc="-40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esi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bul</a:t>
            </a:r>
            <a:r>
              <a:rPr dirty="0" sz="2600" spc="5">
                <a:latin typeface="Constantia"/>
                <a:cs typeface="Constantia"/>
              </a:rPr>
              <a:t>u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15">
                <a:latin typeface="Constantia"/>
                <a:cs typeface="Constantia"/>
              </a:rPr>
              <a:t>m</a:t>
            </a:r>
            <a:r>
              <a:rPr dirty="0" sz="2600">
                <a:latin typeface="Constantia"/>
                <a:cs typeface="Constantia"/>
              </a:rPr>
              <a:t>ak</a:t>
            </a:r>
            <a:r>
              <a:rPr dirty="0" sz="2600" spc="-1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ad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 spc="-229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29250" y="315912"/>
            <a:ext cx="2857500" cy="871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Linux</a:t>
            </a:r>
            <a:r>
              <a:rPr dirty="0" spc="-25"/>
              <a:t> </a:t>
            </a:r>
            <a:r>
              <a:rPr dirty="0"/>
              <a:t>Dağıtımları: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8046084" cy="3725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marR="55245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 spc="-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ed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H</a:t>
            </a:r>
            <a:r>
              <a:rPr dirty="0" sz="2600">
                <a:latin typeface="Constantia"/>
                <a:cs typeface="Constantia"/>
              </a:rPr>
              <a:t>at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Linux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un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de</a:t>
            </a:r>
            <a:r>
              <a:rPr dirty="0" sz="2600" spc="-3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amı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</a:t>
            </a:r>
            <a:r>
              <a:rPr dirty="0" sz="2600" spc="-15">
                <a:latin typeface="Constantia"/>
                <a:cs typeface="Constantia"/>
              </a:rPr>
              <a:t>a</a:t>
            </a:r>
            <a:r>
              <a:rPr dirty="0" sz="2600" spc="-5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ak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adl</a:t>
            </a:r>
            <a:r>
              <a:rPr dirty="0" sz="2600" spc="-1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nd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r</a:t>
            </a:r>
            <a:r>
              <a:rPr dirty="0" sz="2600" spc="-1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lab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le</a:t>
            </a:r>
            <a:r>
              <a:rPr dirty="0" sz="2600" spc="-50">
                <a:latin typeface="Constantia"/>
                <a:cs typeface="Constantia"/>
              </a:rPr>
              <a:t>c</a:t>
            </a:r>
            <a:r>
              <a:rPr dirty="0" sz="2600">
                <a:latin typeface="Constantia"/>
                <a:cs typeface="Constantia"/>
              </a:rPr>
              <a:t>ek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85">
                <a:latin typeface="Constantia"/>
                <a:cs typeface="Constantia"/>
              </a:rPr>
              <a:t>F</a:t>
            </a:r>
            <a:r>
              <a:rPr dirty="0" sz="2600">
                <a:latin typeface="Constantia"/>
                <a:cs typeface="Constantia"/>
              </a:rPr>
              <a:t>edo</a:t>
            </a:r>
            <a:r>
              <a:rPr dirty="0" sz="2600" spc="-6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40">
                <a:latin typeface="Constantia"/>
                <a:cs typeface="Constantia"/>
              </a:rPr>
              <a:t>C</a:t>
            </a:r>
            <a:r>
              <a:rPr dirty="0" sz="2600">
                <a:latin typeface="Constantia"/>
                <a:cs typeface="Constantia"/>
              </a:rPr>
              <a:t>o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hiçbir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</a:t>
            </a:r>
            <a:r>
              <a:rPr dirty="0" sz="2600" spc="-1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r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amacı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gü</a:t>
            </a:r>
            <a:r>
              <a:rPr dirty="0" sz="2600" spc="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me</a:t>
            </a:r>
            <a:r>
              <a:rPr dirty="0" sz="2600" spc="-65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en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bir</a:t>
            </a:r>
            <a:r>
              <a:rPr dirty="0" sz="2600">
                <a:latin typeface="Constantia"/>
                <a:cs typeface="Constantia"/>
              </a:rPr>
              <a:t> o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ga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iz</a:t>
            </a:r>
            <a:r>
              <a:rPr dirty="0" sz="2600" spc="-1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-65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on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ta</a:t>
            </a:r>
            <a:r>
              <a:rPr dirty="0" sz="2600" spc="-5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af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ndan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ü</a:t>
            </a:r>
            <a:r>
              <a:rPr dirty="0" sz="2600" spc="-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etilmek</a:t>
            </a:r>
            <a:r>
              <a:rPr dirty="0" sz="2600" spc="-30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edi</a:t>
            </a:r>
            <a:r>
              <a:rPr dirty="0" sz="2600" spc="-2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25019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 spc="-45">
                <a:latin typeface="Constantia"/>
                <a:cs typeface="Constantia"/>
              </a:rPr>
              <a:t>H</a:t>
            </a:r>
            <a:r>
              <a:rPr dirty="0" sz="2600">
                <a:latin typeface="Constantia"/>
                <a:cs typeface="Constantia"/>
              </a:rPr>
              <a:t>er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ad</a:t>
            </a:r>
            <a:r>
              <a:rPr dirty="0" sz="2600" spc="-1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r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b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r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zam</a:t>
            </a:r>
            <a:r>
              <a:rPr dirty="0" sz="2600" spc="-1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nl</a:t>
            </a:r>
            <a:r>
              <a:rPr dirty="0" sz="2600" spc="-1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r</a:t>
            </a:r>
            <a:r>
              <a:rPr dirty="0" sz="2600" spc="-1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efsa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</a:t>
            </a:r>
            <a:r>
              <a:rPr dirty="0" sz="2600" spc="-1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ed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H</a:t>
            </a:r>
            <a:r>
              <a:rPr dirty="0" sz="2600">
                <a:latin typeface="Constantia"/>
                <a:cs typeface="Constantia"/>
              </a:rPr>
              <a:t>at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kad</a:t>
            </a:r>
            <a:r>
              <a:rPr dirty="0" sz="2600" spc="-1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</a:t>
            </a:r>
            <a:r>
              <a:rPr dirty="0" sz="2600" spc="-20">
                <a:latin typeface="Constantia"/>
                <a:cs typeface="Constantia"/>
              </a:rPr>
              <a:t>ü</a:t>
            </a:r>
            <a:r>
              <a:rPr dirty="0" sz="2600">
                <a:latin typeface="Constantia"/>
                <a:cs typeface="Constantia"/>
              </a:rPr>
              <a:t>yük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bir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p</a:t>
            </a:r>
            <a:r>
              <a:rPr dirty="0" sz="2600" spc="-15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püle</a:t>
            </a:r>
            <a:r>
              <a:rPr dirty="0" sz="2600" spc="-2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liği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7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oksa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Li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ux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dü</a:t>
            </a:r>
            <a:r>
              <a:rPr dirty="0" sz="2600" spc="-35">
                <a:latin typeface="Constantia"/>
                <a:cs typeface="Constantia"/>
              </a:rPr>
              <a:t>n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ası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ın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en</a:t>
            </a:r>
            <a:r>
              <a:rPr dirty="0" sz="2600">
                <a:latin typeface="Constantia"/>
                <a:cs typeface="Constantia"/>
              </a:rPr>
              <a:t> sevilen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en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başa</a:t>
            </a:r>
            <a:r>
              <a:rPr dirty="0" sz="2600" spc="-1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ılı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dağ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tımları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dan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rid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 spc="-229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 spc="-30">
                <a:latin typeface="Constantia"/>
                <a:cs typeface="Constantia"/>
              </a:rPr>
              <a:t>M</a:t>
            </a:r>
            <a:r>
              <a:rPr dirty="0" sz="2600">
                <a:latin typeface="Constantia"/>
                <a:cs typeface="Constantia"/>
              </a:rPr>
              <a:t>andr</a:t>
            </a:r>
            <a:r>
              <a:rPr dirty="0" sz="2600" spc="-40">
                <a:latin typeface="Constantia"/>
                <a:cs typeface="Constantia"/>
              </a:rPr>
              <a:t>i</a:t>
            </a:r>
            <a:r>
              <a:rPr dirty="0" sz="2600" spc="-25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5">
                <a:latin typeface="Constantia"/>
                <a:cs typeface="Constantia"/>
              </a:rPr>
              <a:t>u</a:t>
            </a:r>
            <a:r>
              <a:rPr dirty="0" sz="2600">
                <a:latin typeface="Constantia"/>
                <a:cs typeface="Constantia"/>
              </a:rPr>
              <a:t>se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kadar</a:t>
            </a:r>
            <a:r>
              <a:rPr dirty="0" sz="2600" spc="-1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olmasa</a:t>
            </a:r>
            <a:r>
              <a:rPr dirty="0" sz="2600" spc="-1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oldu</a:t>
            </a:r>
            <a:r>
              <a:rPr dirty="0" sz="2600" spc="-50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ça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gün</a:t>
            </a:r>
            <a:r>
              <a:rPr dirty="0" sz="2600" spc="-50">
                <a:latin typeface="Constantia"/>
                <a:cs typeface="Constantia"/>
              </a:rPr>
              <a:t>c</a:t>
            </a:r>
            <a:r>
              <a:rPr dirty="0" sz="2600">
                <a:latin typeface="Constantia"/>
                <a:cs typeface="Constantia"/>
              </a:rPr>
              <a:t>el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p</a:t>
            </a:r>
            <a:r>
              <a:rPr dirty="0" sz="2600" spc="-10">
                <a:latin typeface="Constantia"/>
                <a:cs typeface="Constantia"/>
              </a:rPr>
              <a:t>a</a:t>
            </a:r>
            <a:r>
              <a:rPr dirty="0" sz="2600" spc="-60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etle</a:t>
            </a:r>
            <a:r>
              <a:rPr dirty="0" sz="2600" spc="-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sahip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85">
                <a:latin typeface="Constantia"/>
                <a:cs typeface="Constantia"/>
              </a:rPr>
              <a:t>F</a:t>
            </a:r>
            <a:r>
              <a:rPr dirty="0" sz="2600">
                <a:latin typeface="Constantia"/>
                <a:cs typeface="Constantia"/>
              </a:rPr>
              <a:t>edo</a:t>
            </a:r>
            <a:r>
              <a:rPr dirty="0" sz="2600" spc="-6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la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dan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daha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sa</a:t>
            </a:r>
            <a:r>
              <a:rPr dirty="0" sz="2600" spc="-30">
                <a:latin typeface="Constantia"/>
                <a:cs typeface="Constantia"/>
              </a:rPr>
              <a:t>ğ</a:t>
            </a:r>
            <a:r>
              <a:rPr dirty="0" sz="2600">
                <a:latin typeface="Constantia"/>
                <a:cs typeface="Constantia"/>
              </a:rPr>
              <a:t>lam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ka</a:t>
            </a:r>
            <a:r>
              <a:rPr dirty="0" sz="2600" spc="-5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3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lı</a:t>
            </a:r>
            <a:r>
              <a:rPr dirty="0" sz="2600">
                <a:latin typeface="Constantia"/>
                <a:cs typeface="Constantia"/>
              </a:rPr>
              <a:t> bir</a:t>
            </a:r>
            <a:r>
              <a:rPr dirty="0" sz="2600" spc="-1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dağ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tım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olması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ile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ünl</a:t>
            </a:r>
            <a:r>
              <a:rPr dirty="0" sz="2600" spc="5">
                <a:latin typeface="Constantia"/>
                <a:cs typeface="Constantia"/>
              </a:rPr>
              <a:t>ü</a:t>
            </a:r>
            <a:r>
              <a:rPr dirty="0" sz="2600">
                <a:latin typeface="Constantia"/>
                <a:cs typeface="Constantia"/>
              </a:rPr>
              <a:t>dü</a:t>
            </a:r>
            <a:r>
              <a:rPr dirty="0" sz="2600" spc="-22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29250" y="142875"/>
            <a:ext cx="2562225" cy="1152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Linux</a:t>
            </a:r>
            <a:r>
              <a:rPr dirty="0" spc="-25"/>
              <a:t> </a:t>
            </a:r>
            <a:r>
              <a:rPr dirty="0"/>
              <a:t>Dağıtımları: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8027034" cy="3725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287020" marR="659765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>
                <a:latin typeface="Constantia"/>
                <a:cs typeface="Constantia"/>
              </a:rPr>
              <a:t>Gaël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D</a:t>
            </a:r>
            <a:r>
              <a:rPr dirty="0" sz="2600" spc="-25">
                <a:latin typeface="Constantia"/>
                <a:cs typeface="Constantia"/>
              </a:rPr>
              <a:t>u</a:t>
            </a:r>
            <a:r>
              <a:rPr dirty="0" sz="2600" spc="-25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al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ta</a:t>
            </a:r>
            <a:r>
              <a:rPr dirty="0" sz="2600" spc="-5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af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nd</a:t>
            </a:r>
            <a:r>
              <a:rPr dirty="0" sz="2600" spc="-1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</a:t>
            </a:r>
            <a:r>
              <a:rPr dirty="0" sz="2600" spc="-1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şlatıl</a:t>
            </a:r>
            <a:r>
              <a:rPr dirty="0" sz="2600" spc="-1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M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 spc="-5">
                <a:latin typeface="Constantia"/>
                <a:cs typeface="Constantia"/>
              </a:rPr>
              <a:t>d</a:t>
            </a:r>
            <a:r>
              <a:rPr dirty="0" sz="2600" spc="-5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65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Linux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p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ojesi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40">
                <a:latin typeface="Constantia"/>
                <a:cs typeface="Constantia"/>
              </a:rPr>
              <a:t>C</a:t>
            </a:r>
            <a:r>
              <a:rPr dirty="0" sz="2600">
                <a:latin typeface="Constantia"/>
                <a:cs typeface="Constantia"/>
              </a:rPr>
              <a:t>o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nect</a:t>
            </a:r>
            <a:r>
              <a:rPr dirty="0" sz="2600" spc="-35">
                <a:latin typeface="Constantia"/>
                <a:cs typeface="Constantia"/>
              </a:rPr>
              <a:t>i</a:t>
            </a:r>
            <a:r>
              <a:rPr dirty="0" sz="2600" spc="-25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Linux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ile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 spc="-3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leşmesinden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son</a:t>
            </a:r>
            <a:r>
              <a:rPr dirty="0" sz="2600" spc="-6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 adı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M</a:t>
            </a:r>
            <a:r>
              <a:rPr dirty="0" sz="2600">
                <a:latin typeface="Constantia"/>
                <a:cs typeface="Constantia"/>
              </a:rPr>
              <a:t>andr</a:t>
            </a:r>
            <a:r>
              <a:rPr dirty="0" sz="2600" spc="-40">
                <a:latin typeface="Constantia"/>
                <a:cs typeface="Constantia"/>
              </a:rPr>
              <a:t>i</a:t>
            </a:r>
            <a:r>
              <a:rPr dirty="0" sz="2600" spc="-25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ola</a:t>
            </a:r>
            <a:r>
              <a:rPr dirty="0" sz="2600" spc="-5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ak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değiştirm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şti</a:t>
            </a:r>
            <a:r>
              <a:rPr dirty="0" sz="2600" spc="-229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>
                <a:latin typeface="Constantia"/>
                <a:cs typeface="Constantia"/>
              </a:rPr>
              <a:t>Gel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ştir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cil</a:t>
            </a:r>
            <a:r>
              <a:rPr dirty="0" sz="2600" spc="-10">
                <a:latin typeface="Constantia"/>
                <a:cs typeface="Constantia"/>
              </a:rPr>
              <a:t>e</a:t>
            </a:r>
            <a:r>
              <a:rPr dirty="0" sz="2600" spc="-21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ed</a:t>
            </a:r>
            <a:r>
              <a:rPr dirty="0" sz="2600" spc="-2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H</a:t>
            </a:r>
            <a:r>
              <a:rPr dirty="0" sz="2600">
                <a:latin typeface="Constantia"/>
                <a:cs typeface="Constantia"/>
              </a:rPr>
              <a:t>at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10">
                <a:latin typeface="Constantia"/>
                <a:cs typeface="Constantia"/>
              </a:rPr>
              <a:t>ğ</a:t>
            </a:r>
            <a:r>
              <a:rPr dirty="0" sz="2600">
                <a:latin typeface="Constantia"/>
                <a:cs typeface="Constantia"/>
              </a:rPr>
              <a:t>ıtı</a:t>
            </a:r>
            <a:r>
              <a:rPr dirty="0" sz="2600" spc="-5">
                <a:latin typeface="Constantia"/>
                <a:cs typeface="Constantia"/>
              </a:rPr>
              <a:t>m</a:t>
            </a:r>
            <a:r>
              <a:rPr dirty="0" sz="2600">
                <a:latin typeface="Constantia"/>
                <a:cs typeface="Constantia"/>
              </a:rPr>
              <a:t>ı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dan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7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ola</a:t>
            </a:r>
            <a:r>
              <a:rPr dirty="0" sz="2600" spc="-1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çı</a:t>
            </a:r>
            <a:r>
              <a:rPr dirty="0" sz="2600" spc="-15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mı</a:t>
            </a:r>
            <a:r>
              <a:rPr dirty="0" sz="2600" spc="-35">
                <a:latin typeface="Constantia"/>
                <a:cs typeface="Constantia"/>
              </a:rPr>
              <a:t>ş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ars</a:t>
            </a:r>
            <a:r>
              <a:rPr dirty="0" sz="2600" spc="-5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lan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masaüs</a:t>
            </a:r>
            <a:r>
              <a:rPr dirty="0" sz="2600" spc="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ü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ü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KDE'</a:t>
            </a:r>
            <a:r>
              <a:rPr dirty="0" sz="2600" spc="-65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evirmi</a:t>
            </a:r>
            <a:r>
              <a:rPr dirty="0" sz="2600" spc="-30">
                <a:latin typeface="Constantia"/>
                <a:cs typeface="Constantia"/>
              </a:rPr>
              <a:t>ş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kullanımı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ok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ol</a:t>
            </a:r>
            <a:r>
              <a:rPr dirty="0" sz="2600" spc="-6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bi</a:t>
            </a:r>
            <a:r>
              <a:rPr dirty="0" sz="2600">
                <a:latin typeface="Constantia"/>
                <a:cs typeface="Constantia"/>
              </a:rPr>
              <a:t>r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</a:t>
            </a:r>
            <a:r>
              <a:rPr dirty="0" sz="2600" spc="5">
                <a:latin typeface="Constantia"/>
                <a:cs typeface="Constantia"/>
              </a:rPr>
              <a:t>u</a:t>
            </a:r>
            <a:r>
              <a:rPr dirty="0" sz="2600" spc="-5">
                <a:latin typeface="Constantia"/>
                <a:cs typeface="Constantia"/>
              </a:rPr>
              <a:t>rulu</a:t>
            </a:r>
            <a:r>
              <a:rPr dirty="0" sz="2600">
                <a:latin typeface="Constantia"/>
                <a:cs typeface="Constantia"/>
              </a:rPr>
              <a:t>m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ekle</a:t>
            </a:r>
            <a:r>
              <a:rPr dirty="0" sz="2600" spc="-65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ek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"Li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 spc="-5">
                <a:latin typeface="Constantia"/>
                <a:cs typeface="Constantia"/>
              </a:rPr>
              <a:t>ux'</a:t>
            </a:r>
            <a:r>
              <a:rPr dirty="0" sz="2600" spc="5">
                <a:latin typeface="Constantia"/>
                <a:cs typeface="Constantia"/>
              </a:rPr>
              <a:t>u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kuru</a:t>
            </a:r>
            <a:r>
              <a:rPr dirty="0" sz="2600">
                <a:latin typeface="Constantia"/>
                <a:cs typeface="Constantia"/>
              </a:rPr>
              <a:t>lu</a:t>
            </a:r>
            <a:r>
              <a:rPr dirty="0" sz="2600" spc="-20">
                <a:latin typeface="Constantia"/>
                <a:cs typeface="Constantia"/>
              </a:rPr>
              <a:t>m</a:t>
            </a:r>
            <a:r>
              <a:rPr dirty="0" sz="2600">
                <a:latin typeface="Constantia"/>
                <a:cs typeface="Constantia"/>
              </a:rPr>
              <a:t>u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z</a:t>
            </a:r>
            <a:r>
              <a:rPr dirty="0" sz="2600">
                <a:latin typeface="Constantia"/>
                <a:cs typeface="Constantia"/>
              </a:rPr>
              <a:t>o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dur"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düş</a:t>
            </a:r>
            <a:r>
              <a:rPr dirty="0" sz="2600" spc="10">
                <a:latin typeface="Constantia"/>
                <a:cs typeface="Constantia"/>
              </a:rPr>
              <a:t>ü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55">
                <a:latin typeface="Constantia"/>
                <a:cs typeface="Constantia"/>
              </a:rPr>
              <a:t>c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5">
                <a:latin typeface="Constantia"/>
                <a:cs typeface="Constantia"/>
              </a:rPr>
              <a:t>s</a:t>
            </a:r>
            <a:r>
              <a:rPr dirty="0" sz="2600">
                <a:latin typeface="Constantia"/>
                <a:cs typeface="Constantia"/>
              </a:rPr>
              <a:t>i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i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berta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af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etmişle</a:t>
            </a:r>
            <a:r>
              <a:rPr dirty="0" sz="2600" spc="-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di</a:t>
            </a:r>
            <a:r>
              <a:rPr dirty="0" sz="2600" spc="-2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8813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>
                <a:latin typeface="Constantia"/>
                <a:cs typeface="Constantia"/>
              </a:rPr>
              <a:t>Al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ernatif</a:t>
            </a:r>
            <a:r>
              <a:rPr dirty="0" sz="2600" spc="1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bir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işle</a:t>
            </a:r>
            <a:r>
              <a:rPr dirty="0" sz="2600" spc="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im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sis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emi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denemek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-30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65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en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ev</a:t>
            </a:r>
            <a:r>
              <a:rPr dirty="0" sz="2600">
                <a:latin typeface="Constantia"/>
                <a:cs typeface="Constantia"/>
              </a:rPr>
              <a:t> kullanıc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ları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5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ası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oldu</a:t>
            </a:r>
            <a:r>
              <a:rPr dirty="0" sz="2600" spc="-50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ça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p</a:t>
            </a:r>
            <a:r>
              <a:rPr dirty="0" sz="2600" spc="-15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püle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di</a:t>
            </a:r>
            <a:r>
              <a:rPr dirty="0" sz="2600" spc="-2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7876" y="285750"/>
            <a:ext cx="3254375" cy="81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0751" y="0"/>
            <a:ext cx="2063750" cy="1873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Linux</a:t>
            </a:r>
            <a:r>
              <a:rPr dirty="0" spc="-25"/>
              <a:t> </a:t>
            </a:r>
            <a:r>
              <a:rPr dirty="0"/>
              <a:t>Dağıtımları: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960626"/>
            <a:ext cx="7893684" cy="2140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dirty="0" sz="2600">
                <a:latin typeface="Constantia"/>
                <a:cs typeface="Constantia"/>
              </a:rPr>
              <a:t>Alm</a:t>
            </a:r>
            <a:r>
              <a:rPr dirty="0" sz="2600" spc="-15">
                <a:latin typeface="Constantia"/>
                <a:cs typeface="Constantia"/>
              </a:rPr>
              <a:t>a</a:t>
            </a:r>
            <a:r>
              <a:rPr dirty="0" sz="2600" spc="-45">
                <a:latin typeface="Constantia"/>
                <a:cs typeface="Constantia"/>
              </a:rPr>
              <a:t>n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a'da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haz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 spc="-3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la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makta</a:t>
            </a:r>
            <a:r>
              <a:rPr dirty="0" sz="2600" spc="-1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</a:t>
            </a:r>
            <a:r>
              <a:rPr dirty="0" sz="2600" spc="-1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r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L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nux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10">
                <a:latin typeface="Constantia"/>
                <a:cs typeface="Constantia"/>
              </a:rPr>
              <a:t>ğ</a:t>
            </a:r>
            <a:r>
              <a:rPr dirty="0" sz="2600">
                <a:latin typeface="Constantia"/>
                <a:cs typeface="Constantia"/>
              </a:rPr>
              <a:t>ıtı</a:t>
            </a:r>
            <a:r>
              <a:rPr dirty="0" sz="2600" spc="-5">
                <a:latin typeface="Constantia"/>
                <a:cs typeface="Constantia"/>
              </a:rPr>
              <a:t>m</a:t>
            </a:r>
            <a:r>
              <a:rPr dirty="0" sz="2600">
                <a:latin typeface="Constantia"/>
                <a:cs typeface="Constantia"/>
              </a:rPr>
              <a:t>ıd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 spc="-229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marR="19113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dirty="0" sz="2600" spc="-25">
                <a:latin typeface="Constantia"/>
                <a:cs typeface="Constantia"/>
              </a:rPr>
              <a:t>İ</a:t>
            </a:r>
            <a:r>
              <a:rPr dirty="0" sz="2600">
                <a:latin typeface="Constantia"/>
                <a:cs typeface="Constantia"/>
              </a:rPr>
              <a:t>smi</a:t>
            </a:r>
            <a:r>
              <a:rPr dirty="0" sz="2600" spc="-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"</a:t>
            </a:r>
            <a:r>
              <a:rPr dirty="0" sz="2600" spc="-10" b="1">
                <a:latin typeface="Constantia"/>
                <a:cs typeface="Constantia"/>
              </a:rPr>
              <a:t>S</a:t>
            </a:r>
            <a:r>
              <a:rPr dirty="0" sz="2600">
                <a:latin typeface="Constantia"/>
                <a:cs typeface="Constantia"/>
              </a:rPr>
              <a:t>o</a:t>
            </a:r>
            <a:r>
              <a:rPr dirty="0" sz="2600" spc="-10">
                <a:latin typeface="Constantia"/>
                <a:cs typeface="Constantia"/>
              </a:rPr>
              <a:t>f</a:t>
            </a:r>
            <a:r>
              <a:rPr dirty="0" sz="2600">
                <a:latin typeface="Constantia"/>
                <a:cs typeface="Constantia"/>
              </a:rPr>
              <a:t>t</a:t>
            </a:r>
            <a:r>
              <a:rPr dirty="0" sz="2600" spc="-20">
                <a:latin typeface="Constantia"/>
                <a:cs typeface="Constantia"/>
              </a:rPr>
              <a:t>w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u</a:t>
            </a:r>
            <a:r>
              <a:rPr dirty="0" sz="2600" spc="-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-10" b="1">
                <a:latin typeface="Constantia"/>
                <a:cs typeface="Constantia"/>
              </a:rPr>
              <a:t>S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-30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E</a:t>
            </a:r>
            <a:r>
              <a:rPr dirty="0" sz="2600">
                <a:latin typeface="Constantia"/>
                <a:cs typeface="Constantia"/>
              </a:rPr>
              <a:t>ntwickl</a:t>
            </a:r>
            <a:r>
              <a:rPr dirty="0" sz="2600" spc="-10">
                <a:latin typeface="Constantia"/>
                <a:cs typeface="Constantia"/>
              </a:rPr>
              <a:t>u</a:t>
            </a:r>
            <a:r>
              <a:rPr dirty="0" sz="2600" spc="-5">
                <a:latin typeface="Constantia"/>
                <a:cs typeface="Constantia"/>
              </a:rPr>
              <a:t>ng</a:t>
            </a:r>
            <a:r>
              <a:rPr dirty="0" sz="2600">
                <a:latin typeface="Constantia"/>
                <a:cs typeface="Constantia"/>
              </a:rPr>
              <a:t>"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("Soft</a:t>
            </a:r>
            <a:r>
              <a:rPr dirty="0" sz="2600" spc="-25">
                <a:latin typeface="Constantia"/>
                <a:cs typeface="Constantia"/>
              </a:rPr>
              <a:t>w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and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-30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de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elo</a:t>
            </a:r>
            <a:r>
              <a:rPr dirty="0" sz="2600" spc="-15">
                <a:latin typeface="Constantia"/>
                <a:cs typeface="Constantia"/>
              </a:rPr>
              <a:t>p</a:t>
            </a:r>
            <a:r>
              <a:rPr dirty="0" sz="2600">
                <a:latin typeface="Constantia"/>
                <a:cs typeface="Constantia"/>
              </a:rPr>
              <a:t>ment")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-40">
                <a:latin typeface="Constantia"/>
                <a:cs typeface="Constantia"/>
              </a:rPr>
              <a:t>ö</a:t>
            </a:r>
            <a:r>
              <a:rPr dirty="0" sz="2600" spc="-15">
                <a:latin typeface="Constantia"/>
                <a:cs typeface="Constantia"/>
              </a:rPr>
              <a:t>z</a:t>
            </a:r>
            <a:r>
              <a:rPr dirty="0" sz="2600">
                <a:latin typeface="Constantia"/>
                <a:cs typeface="Constantia"/>
              </a:rPr>
              <a:t>cüklerin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baş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dirty="0" sz="2600">
                <a:latin typeface="Constantia"/>
                <a:cs typeface="Constantia"/>
              </a:rPr>
              <a:t>har</a:t>
            </a:r>
            <a:r>
              <a:rPr dirty="0" sz="2600" spc="190">
                <a:latin typeface="Constantia"/>
                <a:cs typeface="Constantia"/>
              </a:rPr>
              <a:t>f</a:t>
            </a:r>
            <a:r>
              <a:rPr dirty="0" sz="2600">
                <a:latin typeface="Constantia"/>
                <a:cs typeface="Constantia"/>
              </a:rPr>
              <a:t>ler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bir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55">
                <a:latin typeface="Constantia"/>
                <a:cs typeface="Constantia"/>
              </a:rPr>
              <a:t>ra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70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elmes</a:t>
            </a:r>
            <a:r>
              <a:rPr dirty="0" sz="2600" spc="-35">
                <a:latin typeface="Constantia"/>
                <a:cs typeface="Constantia"/>
              </a:rPr>
              <a:t>i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le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oluşm</a:t>
            </a:r>
            <a:r>
              <a:rPr dirty="0" sz="2600" spc="-15">
                <a:latin typeface="Constantia"/>
                <a:cs typeface="Constantia"/>
              </a:rPr>
              <a:t>uş</a:t>
            </a:r>
            <a:r>
              <a:rPr dirty="0" sz="2600" spc="-10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u</a:t>
            </a:r>
            <a:r>
              <a:rPr dirty="0" sz="2600" spc="-2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5">
                <a:latin typeface="Constantia"/>
                <a:cs typeface="Constantia"/>
              </a:rPr>
              <a:t>u</a:t>
            </a:r>
            <a:r>
              <a:rPr dirty="0" sz="2600">
                <a:latin typeface="Constantia"/>
                <a:cs typeface="Constantia"/>
              </a:rPr>
              <a:t>SE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dağ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tımı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2003</a:t>
            </a:r>
            <a:r>
              <a:rPr dirty="0" sz="2600" spc="-85">
                <a:latin typeface="Constantia"/>
                <a:cs typeface="Constantia"/>
              </a:rPr>
              <a:t>’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en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beri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N</a:t>
            </a:r>
            <a:r>
              <a:rPr dirty="0" sz="2600" spc="-45">
                <a:latin typeface="Constantia"/>
                <a:cs typeface="Constantia"/>
              </a:rPr>
              <a:t>o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ell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şi</a:t>
            </a:r>
            <a:r>
              <a:rPr dirty="0" sz="2600" spc="-30">
                <a:latin typeface="Constantia"/>
                <a:cs typeface="Constantia"/>
              </a:rPr>
              <a:t>r</a:t>
            </a:r>
            <a:r>
              <a:rPr dirty="0" sz="2600" spc="-60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etine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ai</a:t>
            </a:r>
            <a:r>
              <a:rPr dirty="0" sz="2600" spc="-40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ti</a:t>
            </a:r>
            <a:r>
              <a:rPr dirty="0" sz="2600" spc="-229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Linux</a:t>
            </a:r>
            <a:r>
              <a:rPr dirty="0" spc="-25"/>
              <a:t> </a:t>
            </a:r>
            <a:r>
              <a:rPr dirty="0"/>
              <a:t>Dağıtımları: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8022590" cy="3725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>
                <a:latin typeface="Constantia"/>
                <a:cs typeface="Constantia"/>
              </a:rPr>
              <a:t>En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 spc="-55">
                <a:latin typeface="Constantia"/>
                <a:cs typeface="Constantia"/>
              </a:rPr>
              <a:t>a</a:t>
            </a:r>
            <a:r>
              <a:rPr dirty="0" sz="2600" spc="-7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g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L</a:t>
            </a:r>
            <a:r>
              <a:rPr dirty="0" sz="2600">
                <a:latin typeface="Constantia"/>
                <a:cs typeface="Constantia"/>
              </a:rPr>
              <a:t>i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ux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10">
                <a:latin typeface="Constantia"/>
                <a:cs typeface="Constantia"/>
              </a:rPr>
              <a:t>ğ</a:t>
            </a:r>
            <a:r>
              <a:rPr dirty="0" sz="2600">
                <a:latin typeface="Constantia"/>
                <a:cs typeface="Constantia"/>
              </a:rPr>
              <a:t>ıtı</a:t>
            </a:r>
            <a:r>
              <a:rPr dirty="0" sz="2600" spc="-5">
                <a:latin typeface="Constantia"/>
                <a:cs typeface="Constantia"/>
              </a:rPr>
              <a:t>m</a:t>
            </a:r>
            <a:r>
              <a:rPr dirty="0" sz="2600">
                <a:latin typeface="Constantia"/>
                <a:cs typeface="Constantia"/>
              </a:rPr>
              <a:t>lar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nd</a:t>
            </a:r>
            <a:r>
              <a:rPr dirty="0" sz="2600" spc="-1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biri</a:t>
            </a:r>
            <a:r>
              <a:rPr dirty="0" sz="2600" spc="-15">
                <a:latin typeface="Constantia"/>
                <a:cs typeface="Constantia"/>
              </a:rPr>
              <a:t>d</a:t>
            </a:r>
            <a:r>
              <a:rPr dirty="0" sz="2600">
                <a:latin typeface="Constantia"/>
                <a:cs typeface="Constantia"/>
              </a:rPr>
              <a:t>i</a:t>
            </a:r>
            <a:r>
              <a:rPr dirty="0" sz="2600" spc="-2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 spc="-55">
                <a:latin typeface="Constantia"/>
                <a:cs typeface="Constantia"/>
              </a:rPr>
              <a:t>M</a:t>
            </a:r>
            <a:r>
              <a:rPr dirty="0" sz="2600">
                <a:latin typeface="Constantia"/>
                <a:cs typeface="Constantia"/>
              </a:rPr>
              <a:t>ep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 spc="-25">
                <a:latin typeface="Constantia"/>
                <a:cs typeface="Constantia"/>
              </a:rPr>
              <a:t>s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 spc="-1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Ubuntu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204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o</a:t>
            </a:r>
            <a:r>
              <a:rPr dirty="0" sz="2600" spc="-10">
                <a:latin typeface="Constantia"/>
                <a:cs typeface="Constantia"/>
              </a:rPr>
              <a:t>p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21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 spc="-1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Kn</a:t>
            </a:r>
            <a:r>
              <a:rPr dirty="0" sz="2600" spc="-10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p</a:t>
            </a:r>
            <a:r>
              <a:rPr dirty="0" sz="2600" spc="-15">
                <a:latin typeface="Constantia"/>
                <a:cs typeface="Constantia"/>
              </a:rPr>
              <a:t>p</a:t>
            </a:r>
            <a:r>
              <a:rPr dirty="0" sz="2600" spc="-5">
                <a:latin typeface="Constantia"/>
                <a:cs typeface="Constantia"/>
              </a:rPr>
              <a:t>i</a:t>
            </a:r>
            <a:r>
              <a:rPr dirty="0" sz="2600" spc="-10">
                <a:latin typeface="Constantia"/>
                <a:cs typeface="Constantia"/>
              </a:rPr>
              <a:t>x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 spc="-1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Lib</a:t>
            </a:r>
            <a:r>
              <a:rPr dirty="0" sz="2600" spc="-5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anet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 spc="-1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Lins</a:t>
            </a:r>
            <a:r>
              <a:rPr dirty="0" sz="2600" spc="-15">
                <a:latin typeface="Constantia"/>
                <a:cs typeface="Constantia"/>
              </a:rPr>
              <a:t>p</a:t>
            </a:r>
            <a:r>
              <a:rPr dirty="0" sz="2600" spc="-5">
                <a:latin typeface="Constantia"/>
                <a:cs typeface="Constantia"/>
              </a:rPr>
              <a:t>i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25">
                <a:latin typeface="Constantia"/>
                <a:cs typeface="Constantia"/>
              </a:rPr>
              <a:t>X</a:t>
            </a:r>
            <a:r>
              <a:rPr dirty="0" sz="2600">
                <a:latin typeface="Constantia"/>
                <a:cs typeface="Constantia"/>
              </a:rPr>
              <a:t>and</a:t>
            </a:r>
            <a:r>
              <a:rPr dirty="0" sz="2600" spc="-5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os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A</a:t>
            </a:r>
            <a:r>
              <a:rPr dirty="0" sz="2600" spc="-5">
                <a:latin typeface="Constantia"/>
                <a:cs typeface="Constantia"/>
              </a:rPr>
              <a:t>damanti</a:t>
            </a:r>
            <a:r>
              <a:rPr dirty="0" sz="2600">
                <a:latin typeface="Constantia"/>
                <a:cs typeface="Constantia"/>
              </a:rPr>
              <a:t>x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gibi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b</a:t>
            </a:r>
            <a:r>
              <a:rPr dirty="0" sz="2600">
                <a:latin typeface="Constantia"/>
                <a:cs typeface="Constantia"/>
              </a:rPr>
              <a:t>i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ok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Li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ux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dağ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tımına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</a:t>
            </a:r>
            <a:r>
              <a:rPr dirty="0" sz="2600" spc="-5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ak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eşk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l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etmek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75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G</a:t>
            </a:r>
            <a:r>
              <a:rPr dirty="0" sz="2600" spc="-10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o</a:t>
            </a:r>
            <a:r>
              <a:rPr dirty="0" sz="2600" spc="-35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le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başta</a:t>
            </a:r>
            <a:r>
              <a:rPr dirty="0" sz="2600" spc="-1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olm</a:t>
            </a:r>
            <a:r>
              <a:rPr dirty="0" sz="2600" spc="-1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k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ü</a:t>
            </a:r>
            <a:r>
              <a:rPr dirty="0" sz="2600" spc="-25">
                <a:latin typeface="Constantia"/>
                <a:cs typeface="Constantia"/>
              </a:rPr>
              <a:t>z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4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yi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tanı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an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ok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185">
                <a:latin typeface="Constantia"/>
                <a:cs typeface="Constantia"/>
              </a:rPr>
              <a:t>W</a:t>
            </a:r>
            <a:r>
              <a:rPr dirty="0" sz="2600">
                <a:latin typeface="Constantia"/>
                <a:cs typeface="Constantia"/>
              </a:rPr>
              <a:t>eb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si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esinde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de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cih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edilmek</a:t>
            </a:r>
            <a:r>
              <a:rPr dirty="0" sz="2600" spc="-40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edi</a:t>
            </a:r>
            <a:r>
              <a:rPr dirty="0" sz="2600" spc="-2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37147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 spc="-110">
                <a:latin typeface="Constantia"/>
                <a:cs typeface="Constantia"/>
              </a:rPr>
              <a:t>F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3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klı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işletim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sis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emi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eki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dekler</a:t>
            </a:r>
            <a:r>
              <a:rPr dirty="0" sz="2600" spc="-35">
                <a:latin typeface="Constantia"/>
                <a:cs typeface="Constantia"/>
              </a:rPr>
              <a:t>i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le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 spc="-3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lik</a:t>
            </a:r>
            <a:r>
              <a:rPr dirty="0" sz="2600" spc="-40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i3</a:t>
            </a:r>
            <a:r>
              <a:rPr dirty="0" sz="2600" spc="-15">
                <a:latin typeface="Constantia"/>
                <a:cs typeface="Constantia"/>
              </a:rPr>
              <a:t>8</a:t>
            </a:r>
            <a:r>
              <a:rPr dirty="0" sz="2600">
                <a:latin typeface="Constantia"/>
                <a:cs typeface="Constantia"/>
              </a:rPr>
              <a:t>6,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0">
                <a:latin typeface="Constantia"/>
                <a:cs typeface="Constantia"/>
              </a:rPr>
              <a:t>M</a:t>
            </a:r>
            <a:r>
              <a:rPr dirty="0" sz="2600">
                <a:latin typeface="Constantia"/>
                <a:cs typeface="Constantia"/>
              </a:rPr>
              <a:t>D</a:t>
            </a:r>
            <a:r>
              <a:rPr dirty="0" sz="2600" spc="-35">
                <a:latin typeface="Constantia"/>
                <a:cs typeface="Constantia"/>
              </a:rPr>
              <a:t>6</a:t>
            </a:r>
            <a:r>
              <a:rPr dirty="0" sz="2600">
                <a:latin typeface="Constantia"/>
                <a:cs typeface="Constantia"/>
              </a:rPr>
              <a:t>4,</a:t>
            </a:r>
            <a:r>
              <a:rPr dirty="0" sz="2600" spc="-20">
                <a:latin typeface="Constantia"/>
                <a:cs typeface="Constantia"/>
              </a:rPr>
              <a:t> </a:t>
            </a:r>
            <a:r>
              <a:rPr dirty="0" sz="2600" spc="-80">
                <a:latin typeface="Constantia"/>
                <a:cs typeface="Constantia"/>
              </a:rPr>
              <a:t>P</a:t>
            </a:r>
            <a:r>
              <a:rPr dirty="0" sz="2600" spc="-55">
                <a:latin typeface="Constantia"/>
                <a:cs typeface="Constantia"/>
              </a:rPr>
              <a:t>o</a:t>
            </a:r>
            <a:r>
              <a:rPr dirty="0" sz="2600" spc="-60">
                <a:latin typeface="Constantia"/>
                <a:cs typeface="Constantia"/>
              </a:rPr>
              <a:t>w</a:t>
            </a:r>
            <a:r>
              <a:rPr dirty="0" sz="2600">
                <a:latin typeface="Constantia"/>
                <a:cs typeface="Constantia"/>
              </a:rPr>
              <a:t>erP</a:t>
            </a:r>
            <a:r>
              <a:rPr dirty="0" sz="2600" spc="-10">
                <a:latin typeface="Constantia"/>
                <a:cs typeface="Constantia"/>
              </a:rPr>
              <a:t>C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-195">
                <a:latin typeface="Constantia"/>
                <a:cs typeface="Constantia"/>
              </a:rPr>
              <a:t>P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80">
                <a:latin typeface="Constantia"/>
                <a:cs typeface="Constantia"/>
              </a:rPr>
              <a:t>R</a:t>
            </a:r>
            <a:r>
              <a:rPr dirty="0" sz="2600" spc="-5">
                <a:latin typeface="Constantia"/>
                <a:cs typeface="Constantia"/>
              </a:rPr>
              <a:t>C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</a:t>
            </a:r>
            <a:r>
              <a:rPr dirty="0" sz="2600" spc="-55">
                <a:latin typeface="Constantia"/>
                <a:cs typeface="Constantia"/>
              </a:rPr>
              <a:t>E</a:t>
            </a:r>
            <a:r>
              <a:rPr dirty="0" sz="2600" spc="5">
                <a:latin typeface="Constantia"/>
                <a:cs typeface="Constantia"/>
              </a:rPr>
              <a:t>C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Al</a:t>
            </a:r>
            <a:r>
              <a:rPr dirty="0" sz="2600" spc="-15">
                <a:latin typeface="Constantia"/>
                <a:cs typeface="Constantia"/>
              </a:rPr>
              <a:t>p</a:t>
            </a:r>
            <a:r>
              <a:rPr dirty="0" sz="2600">
                <a:latin typeface="Constantia"/>
                <a:cs typeface="Constantia"/>
              </a:rPr>
              <a:t>h</a:t>
            </a:r>
            <a:r>
              <a:rPr dirty="0" sz="2600" spc="-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AR</a:t>
            </a:r>
            <a:r>
              <a:rPr dirty="0" sz="2600" spc="-10">
                <a:latin typeface="Constantia"/>
                <a:cs typeface="Constantia"/>
              </a:rPr>
              <a:t>M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 spc="-1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MI</a:t>
            </a:r>
            <a:r>
              <a:rPr dirty="0" sz="2600" spc="-10">
                <a:latin typeface="Constantia"/>
                <a:cs typeface="Constantia"/>
              </a:rPr>
              <a:t>P</a:t>
            </a:r>
            <a:r>
              <a:rPr dirty="0" sz="2600">
                <a:latin typeface="Constantia"/>
                <a:cs typeface="Constantia"/>
              </a:rPr>
              <a:t>S,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H</a:t>
            </a:r>
            <a:r>
              <a:rPr dirty="0" sz="2600" spc="-50">
                <a:latin typeface="Constantia"/>
                <a:cs typeface="Constantia"/>
              </a:rPr>
              <a:t>P</a:t>
            </a:r>
            <a:r>
              <a:rPr dirty="0" sz="2600" spc="-195">
                <a:latin typeface="Constantia"/>
                <a:cs typeface="Constantia"/>
              </a:rPr>
              <a:t>P</a:t>
            </a:r>
            <a:r>
              <a:rPr dirty="0" sz="2600" spc="-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 spc="-1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S39</a:t>
            </a:r>
            <a:r>
              <a:rPr dirty="0" sz="2600">
                <a:latin typeface="Constantia"/>
                <a:cs typeface="Constantia"/>
              </a:rPr>
              <a:t>0,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IA</a:t>
            </a:r>
            <a:r>
              <a:rPr dirty="0" sz="2600">
                <a:latin typeface="Constantia"/>
                <a:cs typeface="Constantia"/>
              </a:rPr>
              <a:t>-</a:t>
            </a:r>
            <a:r>
              <a:rPr dirty="0" sz="2600" spc="-30">
                <a:latin typeface="Constantia"/>
                <a:cs typeface="Constantia"/>
              </a:rPr>
              <a:t>6</a:t>
            </a:r>
            <a:r>
              <a:rPr dirty="0" sz="2600">
                <a:latin typeface="Constantia"/>
                <a:cs typeface="Constantia"/>
              </a:rPr>
              <a:t>4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gibi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ok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-5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do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an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m</a:t>
            </a:r>
            <a:r>
              <a:rPr dirty="0" sz="2600">
                <a:latin typeface="Constantia"/>
                <a:cs typeface="Constantia"/>
              </a:rPr>
              <a:t> pl</a:t>
            </a:r>
            <a:r>
              <a:rPr dirty="0" sz="2600" spc="-1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t</a:t>
            </a:r>
            <a:r>
              <a:rPr dirty="0" sz="2600" spc="-25">
                <a:latin typeface="Constantia"/>
                <a:cs typeface="Constantia"/>
              </a:rPr>
              <a:t>f</a:t>
            </a:r>
            <a:r>
              <a:rPr dirty="0" sz="2600">
                <a:latin typeface="Constantia"/>
                <a:cs typeface="Constantia"/>
              </a:rPr>
              <a:t>ormunda</a:t>
            </a:r>
            <a:r>
              <a:rPr dirty="0" sz="2600" spc="-1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çalışab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lmek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edi</a:t>
            </a:r>
            <a:r>
              <a:rPr dirty="0" sz="2600" spc="-2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29250" y="428625"/>
            <a:ext cx="2000250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Linux</a:t>
            </a:r>
            <a:r>
              <a:rPr dirty="0" spc="-25"/>
              <a:t> </a:t>
            </a:r>
            <a:r>
              <a:rPr dirty="0"/>
              <a:t>Dağıtımları: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5706"/>
            <a:ext cx="7826375" cy="4082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marR="438150" indent="-274320">
              <a:lnSpc>
                <a:spcPts val="281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>
                <a:latin typeface="Constantia"/>
                <a:cs typeface="Constantia"/>
              </a:rPr>
              <a:t>Debi</a:t>
            </a:r>
            <a:r>
              <a:rPr dirty="0" sz="2600" spc="-15">
                <a:latin typeface="Constantia"/>
                <a:cs typeface="Constantia"/>
              </a:rPr>
              <a:t>a</a:t>
            </a:r>
            <a:r>
              <a:rPr dirty="0" sz="2600" spc="-9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’ı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emel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alan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Ubuntu'n</a:t>
            </a:r>
            <a:r>
              <a:rPr dirty="0" sz="2600" spc="-25">
                <a:latin typeface="Constantia"/>
                <a:cs typeface="Constantia"/>
              </a:rPr>
              <a:t>u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hede</a:t>
            </a:r>
            <a:r>
              <a:rPr dirty="0" sz="2600" spc="45">
                <a:latin typeface="Constantia"/>
                <a:cs typeface="Constantia"/>
              </a:rPr>
              <a:t>f</a:t>
            </a:r>
            <a:r>
              <a:rPr dirty="0" sz="2600">
                <a:latin typeface="Constantia"/>
                <a:cs typeface="Constantia"/>
              </a:rPr>
              <a:t>i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</a:t>
            </a:r>
            <a:r>
              <a:rPr dirty="0" sz="2600" spc="-1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talama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bilg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-50">
                <a:latin typeface="Constantia"/>
                <a:cs typeface="Constantia"/>
              </a:rPr>
              <a:t>a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ar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kullan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cıla</a:t>
            </a:r>
            <a:r>
              <a:rPr dirty="0" sz="2600" spc="-1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ı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kullanımı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kur</a:t>
            </a:r>
            <a:r>
              <a:rPr dirty="0" sz="2600" spc="5">
                <a:latin typeface="Constantia"/>
                <a:cs typeface="Constantia"/>
              </a:rPr>
              <a:t>u</a:t>
            </a:r>
            <a:r>
              <a:rPr dirty="0" sz="2600">
                <a:latin typeface="Constantia"/>
                <a:cs typeface="Constantia"/>
              </a:rPr>
              <a:t>lu</a:t>
            </a:r>
            <a:r>
              <a:rPr dirty="0" sz="2600" spc="-20">
                <a:latin typeface="Constantia"/>
                <a:cs typeface="Constantia"/>
              </a:rPr>
              <a:t>m</a:t>
            </a:r>
            <a:r>
              <a:rPr dirty="0" sz="2600">
                <a:latin typeface="Constantia"/>
                <a:cs typeface="Constantia"/>
              </a:rPr>
              <a:t>u</a:t>
            </a:r>
            <a:r>
              <a:rPr dirty="0" sz="2600">
                <a:latin typeface="Constantia"/>
                <a:cs typeface="Constantia"/>
              </a:rPr>
              <a:t> oldu</a:t>
            </a:r>
            <a:r>
              <a:rPr dirty="0" sz="2600" spc="-50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ça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basit,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gün</a:t>
            </a:r>
            <a:r>
              <a:rPr dirty="0" sz="2600" spc="-50">
                <a:latin typeface="Constantia"/>
                <a:cs typeface="Constantia"/>
              </a:rPr>
              <a:t>c</a:t>
            </a:r>
            <a:r>
              <a:rPr dirty="0" sz="2600">
                <a:latin typeface="Constantia"/>
                <a:cs typeface="Constantia"/>
              </a:rPr>
              <a:t>el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g</a:t>
            </a:r>
            <a:r>
              <a:rPr dirty="0" sz="2600" spc="-25">
                <a:latin typeface="Constantia"/>
                <a:cs typeface="Constantia"/>
              </a:rPr>
              <a:t>ü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enli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bir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işle</a:t>
            </a:r>
            <a:r>
              <a:rPr dirty="0" sz="2600" spc="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im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sis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emi</a:t>
            </a:r>
            <a:r>
              <a:rPr dirty="0" sz="2600">
                <a:latin typeface="Constantia"/>
                <a:cs typeface="Constantia"/>
              </a:rPr>
              <a:t> sunmaktı</a:t>
            </a:r>
            <a:r>
              <a:rPr dirty="0" sz="2600" spc="-229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331470" indent="-274320">
              <a:lnSpc>
                <a:spcPct val="90000"/>
              </a:lnSpc>
              <a:spcBef>
                <a:spcPts val="58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>
                <a:latin typeface="Constantia"/>
                <a:cs typeface="Constantia"/>
              </a:rPr>
              <a:t>Güney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Afr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kalı</a:t>
            </a:r>
            <a:r>
              <a:rPr dirty="0" sz="2600" spc="-1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bir</a:t>
            </a:r>
            <a:r>
              <a:rPr dirty="0" sz="2600" spc="-1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gi</a:t>
            </a:r>
            <a:r>
              <a:rPr dirty="0" sz="2600" spc="-1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iş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mci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olan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M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thew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Sh</a:t>
            </a:r>
            <a:r>
              <a:rPr dirty="0" sz="2600" spc="10">
                <a:latin typeface="Constantia"/>
                <a:cs typeface="Constantia"/>
              </a:rPr>
              <a:t>u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tle</a:t>
            </a:r>
            <a:r>
              <a:rPr dirty="0" sz="2600" spc="-80">
                <a:latin typeface="Constantia"/>
                <a:cs typeface="Constantia"/>
              </a:rPr>
              <a:t>w</a:t>
            </a:r>
            <a:r>
              <a:rPr dirty="0" sz="2600">
                <a:latin typeface="Constantia"/>
                <a:cs typeface="Constantia"/>
              </a:rPr>
              <a:t>or</a:t>
            </a:r>
            <a:r>
              <a:rPr dirty="0" sz="2600" spc="-1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h'ün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sp</a:t>
            </a:r>
            <a:r>
              <a:rPr dirty="0" sz="2600" spc="-15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nsor</a:t>
            </a:r>
            <a:r>
              <a:rPr dirty="0" sz="2600" spc="-1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olduğu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Ubuntu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bir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şi</a:t>
            </a:r>
            <a:r>
              <a:rPr dirty="0" sz="2600" spc="-30">
                <a:latin typeface="Constantia"/>
                <a:cs typeface="Constantia"/>
              </a:rPr>
              <a:t>r</a:t>
            </a:r>
            <a:r>
              <a:rPr dirty="0" sz="2600" spc="-60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et</a:t>
            </a:r>
            <a:r>
              <a:rPr dirty="0" sz="2600">
                <a:latin typeface="Constantia"/>
                <a:cs typeface="Constantia"/>
              </a:rPr>
              <a:t> iç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nde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değil,</a:t>
            </a:r>
            <a:r>
              <a:rPr dirty="0" sz="2600" spc="-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</a:t>
            </a:r>
            <a:r>
              <a:rPr dirty="0" sz="2600" spc="5">
                <a:latin typeface="Constantia"/>
                <a:cs typeface="Constantia"/>
              </a:rPr>
              <a:t>u</a:t>
            </a:r>
            <a:r>
              <a:rPr dirty="0" sz="2600">
                <a:latin typeface="Constantia"/>
                <a:cs typeface="Constantia"/>
              </a:rPr>
              <a:t>nun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aksi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dü</a:t>
            </a:r>
            <a:r>
              <a:rPr dirty="0" sz="2600" spc="-35">
                <a:latin typeface="Constantia"/>
                <a:cs typeface="Constantia"/>
              </a:rPr>
              <a:t>n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an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eşitli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7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3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ler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nde</a:t>
            </a:r>
            <a:r>
              <a:rPr dirty="0" sz="2600" spc="-15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i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p</a:t>
            </a:r>
            <a:r>
              <a:rPr dirty="0" sz="2600" spc="-5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o</a:t>
            </a:r>
            <a:r>
              <a:rPr dirty="0" sz="2600" spc="-15">
                <a:latin typeface="Constantia"/>
                <a:cs typeface="Constantia"/>
              </a:rPr>
              <a:t>g</a:t>
            </a:r>
            <a:r>
              <a:rPr dirty="0" sz="2600" spc="-5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amc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lar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-50">
                <a:latin typeface="Constantia"/>
                <a:cs typeface="Constantia"/>
              </a:rPr>
              <a:t>a</a:t>
            </a:r>
            <a:r>
              <a:rPr dirty="0" sz="2600" spc="-7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esi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de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70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elişti</a:t>
            </a:r>
            <a:r>
              <a:rPr dirty="0" sz="2600" spc="-1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il</a:t>
            </a:r>
            <a:r>
              <a:rPr dirty="0" sz="2600" spc="-10">
                <a:latin typeface="Constantia"/>
                <a:cs typeface="Constantia"/>
              </a:rPr>
              <a:t>d</a:t>
            </a:r>
            <a:r>
              <a:rPr dirty="0" sz="2600">
                <a:latin typeface="Constantia"/>
                <a:cs typeface="Constantia"/>
              </a:rPr>
              <a:t>i.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ts val="2810"/>
              </a:lnSpc>
              <a:spcBef>
                <a:spcPts val="66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>
                <a:latin typeface="Constantia"/>
                <a:cs typeface="Constantia"/>
              </a:rPr>
              <a:t>20</a:t>
            </a:r>
            <a:r>
              <a:rPr dirty="0" sz="2600" spc="-25">
                <a:latin typeface="Constantia"/>
                <a:cs typeface="Constantia"/>
              </a:rPr>
              <a:t>0</a:t>
            </a:r>
            <a:r>
              <a:rPr dirty="0" sz="2600">
                <a:latin typeface="Constantia"/>
                <a:cs typeface="Constantia"/>
              </a:rPr>
              <a:t>4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lı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ort</a:t>
            </a:r>
            <a:r>
              <a:rPr dirty="0" sz="2600" spc="-55">
                <a:latin typeface="Constantia"/>
                <a:cs typeface="Constantia"/>
              </a:rPr>
              <a:t>a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çık</a:t>
            </a:r>
            <a:r>
              <a:rPr dirty="0" sz="2600" spc="-1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Ubuntu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aldı</a:t>
            </a:r>
            <a:r>
              <a:rPr dirty="0" sz="2600" spc="-15">
                <a:latin typeface="Constantia"/>
                <a:cs typeface="Constantia"/>
              </a:rPr>
              <a:t>ğ</a:t>
            </a:r>
            <a:r>
              <a:rPr dirty="0" sz="260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%30'lu</a:t>
            </a:r>
            <a:r>
              <a:rPr dirty="0" sz="2600">
                <a:latin typeface="Constantia"/>
                <a:cs typeface="Constantia"/>
              </a:rPr>
              <a:t>k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45">
                <a:latin typeface="Constantia"/>
                <a:cs typeface="Constantia"/>
              </a:rPr>
              <a:t>o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la,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2007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lı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masaüstü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kullanım</a:t>
            </a:r>
            <a:r>
              <a:rPr dirty="0" sz="2600" spc="-1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nda</a:t>
            </a:r>
            <a:r>
              <a:rPr dirty="0" sz="2600" spc="-1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en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g</a:t>
            </a:r>
            <a:r>
              <a:rPr dirty="0" sz="2600" spc="-45">
                <a:latin typeface="Constantia"/>
                <a:cs typeface="Constantia"/>
              </a:rPr>
              <a:t>ö</a:t>
            </a:r>
            <a:r>
              <a:rPr dirty="0" sz="2600" spc="-15">
                <a:latin typeface="Constantia"/>
                <a:cs typeface="Constantia"/>
              </a:rPr>
              <a:t>z</a:t>
            </a:r>
            <a:r>
              <a:rPr dirty="0" sz="2600">
                <a:latin typeface="Constantia"/>
                <a:cs typeface="Constantia"/>
              </a:rPr>
              <a:t>de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Li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ux</a:t>
            </a:r>
            <a:r>
              <a:rPr dirty="0" sz="2600">
                <a:latin typeface="Constantia"/>
                <a:cs typeface="Constantia"/>
              </a:rPr>
              <a:t> dağ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tımı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seçilmişti</a:t>
            </a:r>
            <a:r>
              <a:rPr dirty="0" sz="2600" spc="-2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29250" y="463613"/>
            <a:ext cx="2547874" cy="750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0751" y="0"/>
            <a:ext cx="1333500" cy="1685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Linux</a:t>
            </a:r>
            <a:r>
              <a:rPr dirty="0" spc="-25"/>
              <a:t> </a:t>
            </a:r>
            <a:r>
              <a:rPr dirty="0"/>
              <a:t>Dağıtımları: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967229"/>
            <a:ext cx="8002270" cy="273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marR="5080" indent="-274320">
              <a:lnSpc>
                <a:spcPts val="23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 spc="-15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ü</a:t>
            </a:r>
            <a:r>
              <a:rPr dirty="0" sz="2400" spc="-2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k</a:t>
            </a:r>
            <a:r>
              <a:rPr dirty="0" sz="2400" spc="-25">
                <a:latin typeface="Constantia"/>
                <a:cs typeface="Constantia"/>
              </a:rPr>
              <a:t>i</a:t>
            </a:r>
            <a:r>
              <a:rPr dirty="0" sz="2400" spc="-6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e'de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85">
                <a:latin typeface="Constantia"/>
                <a:cs typeface="Constantia"/>
              </a:rPr>
              <a:t>F</a:t>
            </a:r>
            <a:r>
              <a:rPr dirty="0" sz="2400">
                <a:latin typeface="Constantia"/>
                <a:cs typeface="Constantia"/>
              </a:rPr>
              <a:t>ed</a:t>
            </a:r>
            <a:r>
              <a:rPr dirty="0" sz="2400" spc="-10">
                <a:latin typeface="Constantia"/>
                <a:cs typeface="Constantia"/>
              </a:rPr>
              <a:t>o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ü</a:t>
            </a:r>
            <a:r>
              <a:rPr dirty="0" sz="2400" spc="-15">
                <a:latin typeface="Constantia"/>
                <a:cs typeface="Constantia"/>
              </a:rPr>
              <a:t>z</a:t>
            </a:r>
            <a:r>
              <a:rPr dirty="0" sz="2400">
                <a:latin typeface="Constantia"/>
                <a:cs typeface="Constantia"/>
              </a:rPr>
              <a:t>er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n</a:t>
            </a:r>
            <a:r>
              <a:rPr dirty="0" sz="2400" spc="-15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g</a:t>
            </a:r>
            <a:r>
              <a:rPr dirty="0" sz="2400">
                <a:latin typeface="Constantia"/>
                <a:cs typeface="Constantia"/>
              </a:rPr>
              <a:t>elişt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rilen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215">
                <a:latin typeface="Constantia"/>
                <a:cs typeface="Constantia"/>
              </a:rPr>
              <a:t>T</a:t>
            </a:r>
            <a:r>
              <a:rPr dirty="0" sz="2400" spc="-5">
                <a:latin typeface="Constantia"/>
                <a:cs typeface="Constantia"/>
              </a:rPr>
              <a:t>u</a:t>
            </a:r>
            <a:r>
              <a:rPr dirty="0" sz="2400" spc="-2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kua</a:t>
            </a:r>
            <a:r>
              <a:rPr dirty="0" sz="2400" spc="-5">
                <a:latin typeface="Constantia"/>
                <a:cs typeface="Constantia"/>
              </a:rPr>
              <a:t>z</a:t>
            </a:r>
            <a:r>
              <a:rPr dirty="0" sz="2400">
                <a:latin typeface="Constantia"/>
                <a:cs typeface="Constantia"/>
              </a:rPr>
              <a:t>,</a:t>
            </a:r>
            <a:r>
              <a:rPr dirty="0" sz="2400" spc="-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Gele</a:t>
            </a:r>
            <a:r>
              <a:rPr dirty="0" sz="2400" spc="-60">
                <a:latin typeface="Constantia"/>
                <a:cs typeface="Constantia"/>
              </a:rPr>
              <a:t>c</a:t>
            </a:r>
            <a:r>
              <a:rPr dirty="0" sz="2400">
                <a:latin typeface="Constantia"/>
                <a:cs typeface="Constantia"/>
              </a:rPr>
              <a:t>ek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</a:t>
            </a:r>
            <a:r>
              <a:rPr dirty="0" sz="2400">
                <a:latin typeface="Constantia"/>
                <a:cs typeface="Constantia"/>
              </a:rPr>
              <a:t>an</a:t>
            </a:r>
            <a:r>
              <a:rPr dirty="0" sz="2400" spc="-15">
                <a:latin typeface="Constantia"/>
                <a:cs typeface="Constantia"/>
              </a:rPr>
              <a:t>d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 spc="-5">
                <a:latin typeface="Constantia"/>
                <a:cs typeface="Constantia"/>
              </a:rPr>
              <a:t>a</a:t>
            </a:r>
            <a:r>
              <a:rPr dirty="0" sz="2400" spc="-55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ü</a:t>
            </a:r>
            <a:r>
              <a:rPr dirty="0" sz="2400" spc="-10">
                <a:latin typeface="Constantia"/>
                <a:cs typeface="Constantia"/>
              </a:rPr>
              <a:t>z</a:t>
            </a:r>
            <a:r>
              <a:rPr dirty="0" sz="2400">
                <a:latin typeface="Constantia"/>
                <a:cs typeface="Constantia"/>
              </a:rPr>
              <a:t>erinden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g</a:t>
            </a:r>
            <a:r>
              <a:rPr dirty="0" sz="2400">
                <a:latin typeface="Constantia"/>
                <a:cs typeface="Constantia"/>
              </a:rPr>
              <a:t>eliş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i</a:t>
            </a:r>
            <a:r>
              <a:rPr dirty="0" sz="2400" spc="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ilen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215">
                <a:latin typeface="Constantia"/>
                <a:cs typeface="Constantia"/>
              </a:rPr>
              <a:t>T</a:t>
            </a:r>
            <a:r>
              <a:rPr dirty="0" sz="2400" spc="-5">
                <a:latin typeface="Constantia"/>
                <a:cs typeface="Constantia"/>
              </a:rPr>
              <a:t>u</a:t>
            </a:r>
            <a:r>
              <a:rPr dirty="0" sz="2400" spc="-2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kix</a:t>
            </a:r>
            <a:r>
              <a:rPr dirty="0" sz="2400" spc="-5">
                <a:latin typeface="Constantia"/>
                <a:cs typeface="Constantia"/>
              </a:rPr>
              <a:t>,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Armado</a:t>
            </a:r>
            <a:r>
              <a:rPr dirty="0" sz="2400">
                <a:latin typeface="Constantia"/>
                <a:cs typeface="Constantia"/>
              </a:rPr>
              <a:t>r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O</a:t>
            </a:r>
            <a:r>
              <a:rPr dirty="0" sz="2400">
                <a:latin typeface="Constantia"/>
                <a:cs typeface="Constantia"/>
              </a:rPr>
              <a:t>S </a:t>
            </a:r>
            <a:r>
              <a:rPr dirty="0" sz="2400" spc="-10">
                <a:latin typeface="Constantia"/>
                <a:cs typeface="Constantia"/>
              </a:rPr>
              <a:t>2006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g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bi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ojele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den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so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TUBİ</a:t>
            </a:r>
            <a:r>
              <a:rPr dirty="0" sz="2400" spc="-13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AK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bü</a:t>
            </a:r>
            <a:r>
              <a:rPr dirty="0" sz="2400" spc="-45">
                <a:latin typeface="Constantia"/>
                <a:cs typeface="Constantia"/>
              </a:rPr>
              <a:t>n</a:t>
            </a:r>
            <a:r>
              <a:rPr dirty="0" sz="2400" spc="-6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esin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 spc="-35">
                <a:latin typeface="Constantia"/>
                <a:cs typeface="Constantia"/>
              </a:rPr>
              <a:t>P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 spc="-5">
                <a:latin typeface="Constantia"/>
                <a:cs typeface="Constantia"/>
              </a:rPr>
              <a:t>du</a:t>
            </a:r>
            <a:r>
              <a:rPr dirty="0" sz="2400">
                <a:latin typeface="Constantia"/>
                <a:cs typeface="Constantia"/>
              </a:rPr>
              <a:t>s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is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 spc="-5">
                <a:latin typeface="Constantia"/>
                <a:cs typeface="Constantia"/>
              </a:rPr>
              <a:t>mli</a:t>
            </a:r>
            <a:r>
              <a:rPr dirty="0" sz="2400" spc="-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bir</a:t>
            </a:r>
            <a:r>
              <a:rPr dirty="0" sz="2400" spc="-1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dağı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ım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g</a:t>
            </a:r>
            <a:r>
              <a:rPr dirty="0" sz="2400">
                <a:latin typeface="Constantia"/>
                <a:cs typeface="Constantia"/>
              </a:rPr>
              <a:t>eliş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i</a:t>
            </a:r>
            <a:r>
              <a:rPr dirty="0" sz="2400" spc="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ilmek</a:t>
            </a:r>
            <a:r>
              <a:rPr dirty="0" sz="2400" spc="-3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edi</a:t>
            </a:r>
            <a:r>
              <a:rPr dirty="0" sz="2400" spc="-21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33655" indent="-274320">
              <a:lnSpc>
                <a:spcPts val="23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 spc="-35">
                <a:latin typeface="Constantia"/>
                <a:cs typeface="Constantia"/>
              </a:rPr>
              <a:t>P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 spc="-5">
                <a:latin typeface="Constantia"/>
                <a:cs typeface="Constantia"/>
              </a:rPr>
              <a:t>du</a:t>
            </a:r>
            <a:r>
              <a:rPr dirty="0" sz="2400">
                <a:latin typeface="Constantia"/>
                <a:cs typeface="Constantia"/>
              </a:rPr>
              <a:t>s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her</a:t>
            </a:r>
            <a:r>
              <a:rPr dirty="0" sz="2400" spc="-1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sev</a:t>
            </a:r>
            <a:r>
              <a:rPr dirty="0" sz="2400" spc="-20">
                <a:latin typeface="Constantia"/>
                <a:cs typeface="Constantia"/>
              </a:rPr>
              <a:t>i</a:t>
            </a:r>
            <a:r>
              <a:rPr dirty="0" sz="2400" spc="-6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ede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b</a:t>
            </a:r>
            <a:r>
              <a:rPr dirty="0" sz="2400">
                <a:latin typeface="Constantia"/>
                <a:cs typeface="Constantia"/>
              </a:rPr>
              <a:t>ilg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s</a:t>
            </a:r>
            <a:r>
              <a:rPr dirty="0" sz="2400" spc="-55">
                <a:latin typeface="Constantia"/>
                <a:cs typeface="Constantia"/>
              </a:rPr>
              <a:t>a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ar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kull</a:t>
            </a:r>
            <a:r>
              <a:rPr dirty="0" sz="2400" spc="-1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nıcısının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ol</a:t>
            </a:r>
            <a:r>
              <a:rPr dirty="0" sz="2400" spc="-60">
                <a:latin typeface="Constantia"/>
                <a:cs typeface="Constantia"/>
              </a:rPr>
              <a:t>a</a:t>
            </a:r>
            <a:r>
              <a:rPr dirty="0" sz="2400" spc="-6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ca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kurup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kulla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abilmesi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amaçla</a:t>
            </a:r>
            <a:r>
              <a:rPr dirty="0" sz="2400" spc="-15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ak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g</a:t>
            </a:r>
            <a:r>
              <a:rPr dirty="0" sz="2400">
                <a:latin typeface="Constantia"/>
                <a:cs typeface="Constantia"/>
              </a:rPr>
              <a:t>eliş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i</a:t>
            </a:r>
            <a:r>
              <a:rPr dirty="0" sz="2400" spc="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ilmek</a:t>
            </a:r>
            <a:r>
              <a:rPr dirty="0" sz="2400" spc="-3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edi</a:t>
            </a:r>
            <a:r>
              <a:rPr dirty="0" sz="2400" spc="-21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</a:t>
            </a:r>
            <a:r>
              <a:rPr dirty="0" sz="2400" spc="-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Bu</a:t>
            </a:r>
            <a:r>
              <a:rPr dirty="0" sz="2400" spc="-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ne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enle</a:t>
            </a:r>
            <a:r>
              <a:rPr dirty="0" sz="2400">
                <a:latin typeface="Constantia"/>
                <a:cs typeface="Constantia"/>
              </a:rPr>
              <a:t> kur</a:t>
            </a:r>
            <a:r>
              <a:rPr dirty="0" sz="2400" spc="5">
                <a:latin typeface="Constantia"/>
                <a:cs typeface="Constantia"/>
              </a:rPr>
              <a:t>u</a:t>
            </a:r>
            <a:r>
              <a:rPr dirty="0" sz="2400">
                <a:latin typeface="Constantia"/>
                <a:cs typeface="Constantia"/>
              </a:rPr>
              <a:t>lumun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an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6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ö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etimine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kadar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pek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ç</a:t>
            </a:r>
            <a:r>
              <a:rPr dirty="0" sz="2400">
                <a:latin typeface="Constantia"/>
                <a:cs typeface="Constantia"/>
              </a:rPr>
              <a:t>ok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aç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3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ekno</a:t>
            </a:r>
            <a:r>
              <a:rPr dirty="0" sz="2400" spc="-1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oji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35">
                <a:latin typeface="Constantia"/>
                <a:cs typeface="Constantia"/>
              </a:rPr>
              <a:t>P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 spc="-5">
                <a:latin typeface="Constantia"/>
                <a:cs typeface="Constantia"/>
              </a:rPr>
              <a:t>du</a:t>
            </a:r>
            <a:r>
              <a:rPr dirty="0" sz="2400">
                <a:latin typeface="Constantia"/>
                <a:cs typeface="Constantia"/>
              </a:rPr>
              <a:t>s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g</a:t>
            </a:r>
            <a:r>
              <a:rPr dirty="0" sz="2400">
                <a:latin typeface="Constantia"/>
                <a:cs typeface="Constantia"/>
              </a:rPr>
              <a:t>eliş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i</a:t>
            </a:r>
            <a:r>
              <a:rPr dirty="0" sz="2400" spc="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icileri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ta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afından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40">
                <a:latin typeface="Constantia"/>
                <a:cs typeface="Constantia"/>
              </a:rPr>
              <a:t>ö</a:t>
            </a:r>
            <a:r>
              <a:rPr dirty="0" sz="2400" spc="-15">
                <a:latin typeface="Constantia"/>
                <a:cs typeface="Constantia"/>
              </a:rPr>
              <a:t>z</a:t>
            </a:r>
            <a:r>
              <a:rPr dirty="0" sz="2400">
                <a:latin typeface="Constantia"/>
                <a:cs typeface="Constantia"/>
              </a:rPr>
              <a:t>el bir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oje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ola</a:t>
            </a:r>
            <a:r>
              <a:rPr dirty="0" sz="2400" spc="-4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ak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g</a:t>
            </a:r>
            <a:r>
              <a:rPr dirty="0" sz="2400">
                <a:latin typeface="Constantia"/>
                <a:cs typeface="Constantia"/>
              </a:rPr>
              <a:t>eliş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i</a:t>
            </a:r>
            <a:r>
              <a:rPr dirty="0" sz="2400" spc="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ilmek</a:t>
            </a:r>
            <a:r>
              <a:rPr dirty="0" sz="2400" spc="-3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edi</a:t>
            </a:r>
            <a:r>
              <a:rPr dirty="0" sz="2400" spc="-21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00875" y="357250"/>
            <a:ext cx="1676400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Çeki</a:t>
            </a:r>
            <a:r>
              <a:rPr dirty="0" spc="-95"/>
              <a:t>r</a:t>
            </a:r>
            <a:r>
              <a:rPr dirty="0"/>
              <a:t>dek</a:t>
            </a:r>
            <a:r>
              <a:rPr dirty="0" spc="-25"/>
              <a:t> </a:t>
            </a:r>
            <a:r>
              <a:rPr dirty="0"/>
              <a:t>(</a:t>
            </a:r>
            <a:r>
              <a:rPr dirty="0" spc="-105"/>
              <a:t>K</a:t>
            </a:r>
            <a:r>
              <a:rPr dirty="0"/>
              <a:t>e</a:t>
            </a:r>
            <a:r>
              <a:rPr dirty="0" spc="-15"/>
              <a:t>r</a:t>
            </a:r>
            <a:r>
              <a:rPr dirty="0"/>
              <a:t>nel)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8068945" cy="2457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5115" marR="8255" indent="-272415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dirty="0" sz="2600" spc="-25">
                <a:latin typeface="Constantia"/>
                <a:cs typeface="Constantia"/>
              </a:rPr>
              <a:t>İ</a:t>
            </a:r>
            <a:r>
              <a:rPr dirty="0" sz="2600">
                <a:latin typeface="Constantia"/>
                <a:cs typeface="Constantia"/>
              </a:rPr>
              <a:t>şletim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sis</a:t>
            </a:r>
            <a:r>
              <a:rPr dirty="0" sz="2600" spc="-40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emi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in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bileşeni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</a:t>
            </a:r>
            <a:r>
              <a:rPr dirty="0" sz="2600" spc="-1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ek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dek,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u</a:t>
            </a:r>
            <a:r>
              <a:rPr dirty="0" sz="2600" spc="-65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gulama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p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og</a:t>
            </a:r>
            <a:r>
              <a:rPr dirty="0" sz="2600" spc="-6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amları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ile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do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an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m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leşenleri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5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ası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ö</a:t>
            </a:r>
            <a:r>
              <a:rPr dirty="0" sz="2600" spc="-15">
                <a:latin typeface="Constantia"/>
                <a:cs typeface="Constantia"/>
              </a:rPr>
              <a:t>p</a:t>
            </a:r>
            <a:r>
              <a:rPr dirty="0" sz="2600">
                <a:latin typeface="Constantia"/>
                <a:cs typeface="Constantia"/>
              </a:rPr>
              <a:t>rü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az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 spc="-30">
                <a:latin typeface="Constantia"/>
                <a:cs typeface="Constantia"/>
              </a:rPr>
              <a:t>f</a:t>
            </a:r>
            <a:r>
              <a:rPr dirty="0" sz="2600">
                <a:latin typeface="Constantia"/>
                <a:cs typeface="Constantia"/>
              </a:rPr>
              <a:t>esi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örü</a:t>
            </a:r>
            <a:r>
              <a:rPr dirty="0" sz="2600" spc="-229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marR="508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dirty="0" sz="2600" spc="-25">
                <a:latin typeface="Constantia"/>
                <a:cs typeface="Constantia"/>
              </a:rPr>
              <a:t>İ</a:t>
            </a:r>
            <a:r>
              <a:rPr dirty="0" sz="2600">
                <a:latin typeface="Constantia"/>
                <a:cs typeface="Constantia"/>
              </a:rPr>
              <a:t>şlemc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de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çal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şan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p</a:t>
            </a:r>
            <a:r>
              <a:rPr dirty="0" sz="2600" spc="-5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osesle</a:t>
            </a:r>
            <a:r>
              <a:rPr dirty="0" sz="2600" spc="-1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in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7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ö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etim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 spc="-1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bellek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7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ö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etimi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Gir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ş/Ç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kış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cihazl</a:t>
            </a:r>
            <a:r>
              <a:rPr dirty="0" sz="2600" spc="-1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rı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ın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7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ö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etimi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gibi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b</a:t>
            </a:r>
            <a:r>
              <a:rPr dirty="0" sz="2600">
                <a:latin typeface="Constantia"/>
                <a:cs typeface="Constantia"/>
              </a:rPr>
              <a:t>i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ok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emel</a:t>
            </a:r>
            <a:r>
              <a:rPr dirty="0" sz="2600">
                <a:latin typeface="Constantia"/>
                <a:cs typeface="Constantia"/>
              </a:rPr>
              <a:t> işlev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eki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dek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ta</a:t>
            </a:r>
            <a:r>
              <a:rPr dirty="0" sz="2600" spc="-5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af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ndan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ekleştiril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 spc="-229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Wind</a:t>
            </a:r>
            <a:r>
              <a:rPr dirty="0" spc="-35">
                <a:latin typeface="Calibri"/>
                <a:cs typeface="Calibri"/>
              </a:rPr>
              <a:t>o</a:t>
            </a:r>
            <a:r>
              <a:rPr dirty="0" spc="-50">
                <a:latin typeface="Calibri"/>
                <a:cs typeface="Calibri"/>
              </a:rPr>
              <a:t>w</a:t>
            </a:r>
            <a:r>
              <a:rPr dirty="0" spc="-5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,</a:t>
            </a:r>
            <a:r>
              <a:rPr dirty="0" spc="-2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Unix</a:t>
            </a:r>
            <a:r>
              <a:rPr dirty="0" spc="-30">
                <a:latin typeface="Calibri"/>
                <a:cs typeface="Calibri"/>
              </a:rPr>
              <a:t> </a:t>
            </a:r>
            <a:r>
              <a:rPr dirty="0" spc="-55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Linux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30653"/>
            <a:ext cx="7987030" cy="3279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indent="-274320">
              <a:lnSpc>
                <a:spcPts val="2510"/>
              </a:lnSpc>
              <a:buClr>
                <a:srgbClr val="0AD0D9"/>
              </a:buClr>
              <a:buSzPct val="95454"/>
              <a:buFont typeface="Arial"/>
              <a:buChar char="•"/>
              <a:tabLst>
                <a:tab pos="287020" algn="l"/>
              </a:tabLst>
            </a:pPr>
            <a:r>
              <a:rPr dirty="0" sz="2200" spc="-5">
                <a:latin typeface="Constantia"/>
                <a:cs typeface="Constantia"/>
              </a:rPr>
              <a:t>UN</a:t>
            </a:r>
            <a:r>
              <a:rPr dirty="0" sz="2200" spc="-15">
                <a:latin typeface="Constantia"/>
                <a:cs typeface="Constantia"/>
              </a:rPr>
              <a:t>I</a:t>
            </a:r>
            <a:r>
              <a:rPr dirty="0" sz="2200" spc="-5">
                <a:latin typeface="Constantia"/>
                <a:cs typeface="Constantia"/>
              </a:rPr>
              <a:t>X</a:t>
            </a:r>
            <a:r>
              <a:rPr dirty="0" sz="2200" spc="-6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akade</a:t>
            </a:r>
            <a:r>
              <a:rPr dirty="0" sz="2200">
                <a:latin typeface="Constantia"/>
                <a:cs typeface="Constantia"/>
              </a:rPr>
              <a:t>m</a:t>
            </a:r>
            <a:r>
              <a:rPr dirty="0" sz="2200" spc="-5">
                <a:latin typeface="Constantia"/>
                <a:cs typeface="Constantia"/>
              </a:rPr>
              <a:t>ik</a:t>
            </a:r>
            <a:r>
              <a:rPr dirty="0" sz="2200" spc="-95">
                <a:latin typeface="Constantia"/>
                <a:cs typeface="Constantia"/>
              </a:rPr>
              <a:t> </a:t>
            </a:r>
            <a:r>
              <a:rPr dirty="0" sz="2200" spc="-60">
                <a:latin typeface="Constantia"/>
                <a:cs typeface="Constantia"/>
              </a:rPr>
              <a:t>ç</a:t>
            </a:r>
            <a:r>
              <a:rPr dirty="0" sz="2200" spc="-5">
                <a:latin typeface="Constantia"/>
                <a:cs typeface="Constantia"/>
              </a:rPr>
              <a:t>ev</a:t>
            </a:r>
            <a:r>
              <a:rPr dirty="0" sz="2200" spc="-50">
                <a:latin typeface="Constantia"/>
                <a:cs typeface="Constantia"/>
              </a:rPr>
              <a:t>r</a:t>
            </a:r>
            <a:r>
              <a:rPr dirty="0" sz="2200" spc="-5">
                <a:latin typeface="Constantia"/>
                <a:cs typeface="Constantia"/>
              </a:rPr>
              <a:t>ele</a:t>
            </a:r>
            <a:r>
              <a:rPr dirty="0" sz="2200" spc="-45">
                <a:latin typeface="Constantia"/>
                <a:cs typeface="Constantia"/>
              </a:rPr>
              <a:t>r</a:t>
            </a:r>
            <a:r>
              <a:rPr dirty="0" sz="2200" spc="-5">
                <a:latin typeface="Constantia"/>
                <a:cs typeface="Constantia"/>
              </a:rPr>
              <a:t>de</a:t>
            </a:r>
            <a:r>
              <a:rPr dirty="0" sz="2200" spc="-130">
                <a:latin typeface="Constantia"/>
                <a:cs typeface="Constantia"/>
              </a:rPr>
              <a:t> </a:t>
            </a:r>
            <a:r>
              <a:rPr dirty="0" sz="2200" spc="-60">
                <a:latin typeface="Constantia"/>
                <a:cs typeface="Constantia"/>
              </a:rPr>
              <a:t>v</a:t>
            </a:r>
            <a:r>
              <a:rPr dirty="0" sz="2200" spc="-5">
                <a:latin typeface="Constantia"/>
                <a:cs typeface="Constantia"/>
              </a:rPr>
              <a:t>e</a:t>
            </a:r>
            <a:r>
              <a:rPr dirty="0" sz="2200" spc="-9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sunu</a:t>
            </a:r>
            <a:r>
              <a:rPr dirty="0" sz="2200" spc="-15">
                <a:latin typeface="Constantia"/>
                <a:cs typeface="Constantia"/>
              </a:rPr>
              <a:t>c</a:t>
            </a:r>
            <a:r>
              <a:rPr dirty="0" sz="2200" spc="-5">
                <a:latin typeface="Constantia"/>
                <a:cs typeface="Constantia"/>
              </a:rPr>
              <a:t>u</a:t>
            </a:r>
            <a:r>
              <a:rPr dirty="0" sz="2200" spc="-15">
                <a:latin typeface="Constantia"/>
                <a:cs typeface="Constantia"/>
              </a:rPr>
              <a:t>l</a:t>
            </a:r>
            <a:r>
              <a:rPr dirty="0" sz="2200" spc="-5">
                <a:latin typeface="Constantia"/>
                <a:cs typeface="Constantia"/>
              </a:rPr>
              <a:t>a</a:t>
            </a:r>
            <a:r>
              <a:rPr dirty="0" sz="2200" spc="-45">
                <a:latin typeface="Constantia"/>
                <a:cs typeface="Constantia"/>
              </a:rPr>
              <a:t>r</a:t>
            </a:r>
            <a:r>
              <a:rPr dirty="0" sz="2200" spc="-5">
                <a:latin typeface="Constantia"/>
                <a:cs typeface="Constantia"/>
              </a:rPr>
              <a:t>da,</a:t>
            </a:r>
            <a:r>
              <a:rPr dirty="0" sz="2200" spc="-4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Wi</a:t>
            </a:r>
            <a:r>
              <a:rPr dirty="0" sz="2200">
                <a:latin typeface="Constantia"/>
                <a:cs typeface="Constantia"/>
              </a:rPr>
              <a:t>n</a:t>
            </a:r>
            <a:r>
              <a:rPr dirty="0" sz="2200" spc="-5">
                <a:latin typeface="Constantia"/>
                <a:cs typeface="Constantia"/>
              </a:rPr>
              <a:t>d</a:t>
            </a:r>
            <a:r>
              <a:rPr dirty="0" sz="2200" spc="-55">
                <a:latin typeface="Constantia"/>
                <a:cs typeface="Constantia"/>
              </a:rPr>
              <a:t>o</a:t>
            </a:r>
            <a:r>
              <a:rPr dirty="0" sz="2200" spc="-5">
                <a:latin typeface="Constantia"/>
                <a:cs typeface="Constantia"/>
              </a:rPr>
              <a:t>ws</a:t>
            </a:r>
            <a:r>
              <a:rPr dirty="0" sz="2200" spc="-5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ise</a:t>
            </a:r>
            <a:r>
              <a:rPr dirty="0" sz="2200" spc="-11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e</a:t>
            </a:r>
            <a:r>
              <a:rPr dirty="0" sz="2200" spc="-60">
                <a:latin typeface="Constantia"/>
                <a:cs typeface="Constantia"/>
              </a:rPr>
              <a:t>v</a:t>
            </a:r>
            <a:r>
              <a:rPr dirty="0" sz="2200" spc="-5">
                <a:latin typeface="Constantia"/>
                <a:cs typeface="Constantia"/>
              </a:rPr>
              <a:t>de</a:t>
            </a:r>
            <a:r>
              <a:rPr dirty="0" sz="2200" spc="-130">
                <a:latin typeface="Constantia"/>
                <a:cs typeface="Constantia"/>
              </a:rPr>
              <a:t> </a:t>
            </a:r>
            <a:r>
              <a:rPr dirty="0" sz="2200" spc="-60">
                <a:latin typeface="Constantia"/>
                <a:cs typeface="Constantia"/>
              </a:rPr>
              <a:t>v</a:t>
            </a:r>
            <a:r>
              <a:rPr dirty="0" sz="2200" spc="-5">
                <a:latin typeface="Constantia"/>
                <a:cs typeface="Constantia"/>
              </a:rPr>
              <a:t>e</a:t>
            </a:r>
            <a:endParaRPr sz="2200">
              <a:latin typeface="Constantia"/>
              <a:cs typeface="Constantia"/>
            </a:endParaRPr>
          </a:p>
          <a:p>
            <a:pPr marL="286385">
              <a:lnSpc>
                <a:spcPts val="2510"/>
              </a:lnSpc>
            </a:pPr>
            <a:r>
              <a:rPr dirty="0" sz="2200" spc="-5">
                <a:latin typeface="Constantia"/>
                <a:cs typeface="Constantia"/>
              </a:rPr>
              <a:t>o</a:t>
            </a:r>
            <a:r>
              <a:rPr dirty="0" sz="2200" spc="35">
                <a:latin typeface="Constantia"/>
                <a:cs typeface="Constantia"/>
              </a:rPr>
              <a:t>f</a:t>
            </a:r>
            <a:r>
              <a:rPr dirty="0" sz="2200" spc="-5">
                <a:latin typeface="Constantia"/>
                <a:cs typeface="Constantia"/>
              </a:rPr>
              <a:t>isle</a:t>
            </a:r>
            <a:r>
              <a:rPr dirty="0" sz="2200" spc="-45">
                <a:latin typeface="Constantia"/>
                <a:cs typeface="Constantia"/>
              </a:rPr>
              <a:t>r</a:t>
            </a:r>
            <a:r>
              <a:rPr dirty="0" sz="2200" spc="-5">
                <a:latin typeface="Constantia"/>
                <a:cs typeface="Constantia"/>
              </a:rPr>
              <a:t>de</a:t>
            </a:r>
            <a:r>
              <a:rPr dirty="0" sz="2200" spc="-7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m</a:t>
            </a:r>
            <a:r>
              <a:rPr dirty="0" sz="2200">
                <a:latin typeface="Constantia"/>
                <a:cs typeface="Constantia"/>
              </a:rPr>
              <a:t>a</a:t>
            </a:r>
            <a:r>
              <a:rPr dirty="0" sz="2200" spc="-5">
                <a:latin typeface="Constantia"/>
                <a:cs typeface="Constantia"/>
              </a:rPr>
              <a:t>saüstünde</a:t>
            </a:r>
            <a:r>
              <a:rPr dirty="0" sz="2200" spc="-105">
                <a:latin typeface="Constantia"/>
                <a:cs typeface="Constantia"/>
              </a:rPr>
              <a:t> </a:t>
            </a:r>
            <a:r>
              <a:rPr dirty="0" sz="2200" spc="-40">
                <a:latin typeface="Constantia"/>
                <a:cs typeface="Constantia"/>
              </a:rPr>
              <a:t>t</a:t>
            </a:r>
            <a:r>
              <a:rPr dirty="0" sz="2200" spc="-5">
                <a:latin typeface="Constantia"/>
                <a:cs typeface="Constantia"/>
              </a:rPr>
              <a:t>e</a:t>
            </a:r>
            <a:r>
              <a:rPr dirty="0" sz="2200" spc="-40">
                <a:latin typeface="Constantia"/>
                <a:cs typeface="Constantia"/>
              </a:rPr>
              <a:t>r</a:t>
            </a:r>
            <a:r>
              <a:rPr dirty="0" sz="2200" spc="-5">
                <a:latin typeface="Constantia"/>
                <a:cs typeface="Constantia"/>
              </a:rPr>
              <a:t>cih</a:t>
            </a:r>
            <a:r>
              <a:rPr dirty="0" sz="2200" spc="-9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edilm</a:t>
            </a:r>
            <a:r>
              <a:rPr dirty="0" sz="2200">
                <a:latin typeface="Constantia"/>
                <a:cs typeface="Constantia"/>
              </a:rPr>
              <a:t>e</a:t>
            </a:r>
            <a:r>
              <a:rPr dirty="0" sz="2200" spc="-5">
                <a:latin typeface="Constantia"/>
                <a:cs typeface="Constantia"/>
              </a:rPr>
              <a:t>k</a:t>
            </a:r>
            <a:r>
              <a:rPr dirty="0" sz="2200" spc="-40">
                <a:latin typeface="Constantia"/>
                <a:cs typeface="Constantia"/>
              </a:rPr>
              <a:t>t</a:t>
            </a:r>
            <a:r>
              <a:rPr dirty="0" sz="2200" spc="-5">
                <a:latin typeface="Constantia"/>
                <a:cs typeface="Constantia"/>
              </a:rPr>
              <a:t>edi</a:t>
            </a:r>
            <a:r>
              <a:rPr dirty="0" sz="2200" spc="-200">
                <a:latin typeface="Constantia"/>
                <a:cs typeface="Constantia"/>
              </a:rPr>
              <a:t>r</a:t>
            </a:r>
            <a:r>
              <a:rPr dirty="0" sz="2200" spc="-5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287020" marR="789305" indent="-274320">
              <a:lnSpc>
                <a:spcPts val="2380"/>
              </a:lnSpc>
              <a:spcBef>
                <a:spcPts val="560"/>
              </a:spcBef>
              <a:buClr>
                <a:srgbClr val="0AD0D9"/>
              </a:buClr>
              <a:buSzPct val="93181"/>
              <a:buFont typeface="Arial"/>
              <a:buChar char="•"/>
              <a:tabLst>
                <a:tab pos="287020" algn="l"/>
              </a:tabLst>
            </a:pPr>
            <a:r>
              <a:rPr dirty="0" sz="2200" spc="-5">
                <a:latin typeface="Constantia"/>
                <a:cs typeface="Constantia"/>
              </a:rPr>
              <a:t>Sunucu</a:t>
            </a:r>
            <a:r>
              <a:rPr dirty="0" sz="2200" spc="-6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pazarında</a:t>
            </a:r>
            <a:r>
              <a:rPr dirty="0" sz="2200" spc="-7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UNI</a:t>
            </a:r>
            <a:r>
              <a:rPr dirty="0" sz="2200" spc="-20">
                <a:latin typeface="Constantia"/>
                <a:cs typeface="Constantia"/>
              </a:rPr>
              <a:t>X</a:t>
            </a:r>
            <a:r>
              <a:rPr dirty="0" sz="2200" spc="-10">
                <a:latin typeface="Constantia"/>
                <a:cs typeface="Constantia"/>
              </a:rPr>
              <a:t>'i</a:t>
            </a:r>
            <a:r>
              <a:rPr dirty="0" sz="2200" spc="-5">
                <a:latin typeface="Constantia"/>
                <a:cs typeface="Constantia"/>
              </a:rPr>
              <a:t>n</a:t>
            </a:r>
            <a:r>
              <a:rPr dirty="0" sz="2200" spc="-30">
                <a:latin typeface="Constantia"/>
                <a:cs typeface="Constantia"/>
              </a:rPr>
              <a:t> </a:t>
            </a:r>
            <a:r>
              <a:rPr dirty="0" sz="2200" spc="-45">
                <a:latin typeface="Constantia"/>
                <a:cs typeface="Constantia"/>
              </a:rPr>
              <a:t>r</a:t>
            </a:r>
            <a:r>
              <a:rPr dirty="0" sz="2200" spc="-5">
                <a:latin typeface="Constantia"/>
                <a:cs typeface="Constantia"/>
              </a:rPr>
              <a:t>akibi</a:t>
            </a:r>
            <a:r>
              <a:rPr dirty="0" sz="2200" spc="-4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Win</a:t>
            </a:r>
            <a:r>
              <a:rPr dirty="0" sz="2200">
                <a:latin typeface="Constantia"/>
                <a:cs typeface="Constantia"/>
              </a:rPr>
              <a:t>d</a:t>
            </a:r>
            <a:r>
              <a:rPr dirty="0" sz="2200" spc="-55">
                <a:latin typeface="Constantia"/>
                <a:cs typeface="Constantia"/>
              </a:rPr>
              <a:t>o</a:t>
            </a:r>
            <a:r>
              <a:rPr dirty="0" sz="2200" spc="-5">
                <a:latin typeface="Constantia"/>
                <a:cs typeface="Constantia"/>
              </a:rPr>
              <a:t>ws</a:t>
            </a:r>
            <a:r>
              <a:rPr dirty="0" sz="2200" spc="-5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Se</a:t>
            </a:r>
            <a:r>
              <a:rPr dirty="0" sz="2200" spc="35">
                <a:latin typeface="Constantia"/>
                <a:cs typeface="Constantia"/>
              </a:rPr>
              <a:t>r</a:t>
            </a:r>
            <a:r>
              <a:rPr dirty="0" sz="2200" spc="-60">
                <a:latin typeface="Constantia"/>
                <a:cs typeface="Constantia"/>
              </a:rPr>
              <a:t>v</a:t>
            </a:r>
            <a:r>
              <a:rPr dirty="0" sz="2200" spc="-5">
                <a:latin typeface="Constantia"/>
                <a:cs typeface="Constantia"/>
              </a:rPr>
              <a:t>er</a:t>
            </a:r>
            <a:r>
              <a:rPr dirty="0" sz="2200" spc="-8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işletim</a:t>
            </a:r>
            <a:r>
              <a:rPr dirty="0" sz="2200" spc="-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sis</a:t>
            </a:r>
            <a:r>
              <a:rPr dirty="0" sz="2200" spc="-40">
                <a:latin typeface="Constantia"/>
                <a:cs typeface="Constantia"/>
              </a:rPr>
              <a:t>t</a:t>
            </a:r>
            <a:r>
              <a:rPr dirty="0" sz="2200" spc="-5">
                <a:latin typeface="Constantia"/>
                <a:cs typeface="Constantia"/>
              </a:rPr>
              <a:t>e</a:t>
            </a:r>
            <a:r>
              <a:rPr dirty="0" sz="2200">
                <a:latin typeface="Constantia"/>
                <a:cs typeface="Constantia"/>
              </a:rPr>
              <a:t>m</a:t>
            </a:r>
            <a:r>
              <a:rPr dirty="0" sz="2200" spc="-10">
                <a:latin typeface="Constantia"/>
                <a:cs typeface="Constantia"/>
              </a:rPr>
              <a:t>id</a:t>
            </a:r>
            <a:r>
              <a:rPr dirty="0" sz="2200">
                <a:latin typeface="Constantia"/>
                <a:cs typeface="Constantia"/>
              </a:rPr>
              <a:t>i</a:t>
            </a:r>
            <a:r>
              <a:rPr dirty="0" sz="2200" spc="-200">
                <a:latin typeface="Constantia"/>
                <a:cs typeface="Constantia"/>
              </a:rPr>
              <a:t>r</a:t>
            </a:r>
            <a:r>
              <a:rPr dirty="0" sz="2200" spc="-5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287020" marR="137795" indent="-274320">
              <a:lnSpc>
                <a:spcPts val="2380"/>
              </a:lnSpc>
              <a:spcBef>
                <a:spcPts val="525"/>
              </a:spcBef>
              <a:buClr>
                <a:srgbClr val="0AD0D9"/>
              </a:buClr>
              <a:buSzPct val="95454"/>
              <a:buFont typeface="Arial"/>
              <a:buChar char="•"/>
              <a:tabLst>
                <a:tab pos="287020" algn="l"/>
              </a:tabLst>
            </a:pPr>
            <a:r>
              <a:rPr dirty="0" sz="2200" spc="-15">
                <a:latin typeface="Constantia"/>
                <a:cs typeface="Constantia"/>
              </a:rPr>
              <a:t>M</a:t>
            </a:r>
            <a:r>
              <a:rPr dirty="0" sz="2200" spc="-5">
                <a:latin typeface="Constantia"/>
                <a:cs typeface="Constantia"/>
              </a:rPr>
              <a:t>asaüstü</a:t>
            </a:r>
            <a:r>
              <a:rPr dirty="0" sz="2200" spc="-5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bilgis</a:t>
            </a:r>
            <a:r>
              <a:rPr dirty="0" sz="2200" spc="-60">
                <a:latin typeface="Constantia"/>
                <a:cs typeface="Constantia"/>
              </a:rPr>
              <a:t>a</a:t>
            </a:r>
            <a:r>
              <a:rPr dirty="0" sz="2200" spc="-35">
                <a:latin typeface="Constantia"/>
                <a:cs typeface="Constantia"/>
              </a:rPr>
              <a:t>y</a:t>
            </a:r>
            <a:r>
              <a:rPr dirty="0" sz="2200" spc="-5">
                <a:latin typeface="Constantia"/>
                <a:cs typeface="Constantia"/>
              </a:rPr>
              <a:t>a</a:t>
            </a:r>
            <a:r>
              <a:rPr dirty="0" sz="2200" spc="-30">
                <a:latin typeface="Constantia"/>
                <a:cs typeface="Constantia"/>
              </a:rPr>
              <a:t>r</a:t>
            </a:r>
            <a:r>
              <a:rPr dirty="0" sz="2200" spc="-5">
                <a:latin typeface="Constantia"/>
                <a:cs typeface="Constantia"/>
              </a:rPr>
              <a:t>la</a:t>
            </a:r>
            <a:r>
              <a:rPr dirty="0" sz="2200" spc="-15">
                <a:latin typeface="Constantia"/>
                <a:cs typeface="Constantia"/>
              </a:rPr>
              <a:t>r</a:t>
            </a:r>
            <a:r>
              <a:rPr dirty="0" sz="2200" spc="-5">
                <a:latin typeface="Constantia"/>
                <a:cs typeface="Constantia"/>
              </a:rPr>
              <a:t>ın</a:t>
            </a:r>
            <a:r>
              <a:rPr dirty="0" sz="2200">
                <a:latin typeface="Constantia"/>
                <a:cs typeface="Constantia"/>
              </a:rPr>
              <a:t>d</a:t>
            </a:r>
            <a:r>
              <a:rPr dirty="0" sz="2200" spc="-5">
                <a:latin typeface="Constantia"/>
                <a:cs typeface="Constantia"/>
              </a:rPr>
              <a:t>a</a:t>
            </a:r>
            <a:r>
              <a:rPr dirty="0" sz="2200" spc="-11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Wi</a:t>
            </a:r>
            <a:r>
              <a:rPr dirty="0" sz="2200">
                <a:latin typeface="Constantia"/>
                <a:cs typeface="Constantia"/>
              </a:rPr>
              <a:t>n</a:t>
            </a:r>
            <a:r>
              <a:rPr dirty="0" sz="2200" spc="-5">
                <a:latin typeface="Constantia"/>
                <a:cs typeface="Constantia"/>
              </a:rPr>
              <a:t>d</a:t>
            </a:r>
            <a:r>
              <a:rPr dirty="0" sz="2200" spc="-55">
                <a:latin typeface="Constantia"/>
                <a:cs typeface="Constantia"/>
              </a:rPr>
              <a:t>o</a:t>
            </a:r>
            <a:r>
              <a:rPr dirty="0" sz="2200" spc="-5">
                <a:latin typeface="Constantia"/>
                <a:cs typeface="Constantia"/>
              </a:rPr>
              <a:t>w</a:t>
            </a:r>
            <a:r>
              <a:rPr dirty="0" sz="2200" spc="-35">
                <a:latin typeface="Constantia"/>
                <a:cs typeface="Constantia"/>
              </a:rPr>
              <a:t>s</a:t>
            </a:r>
            <a:r>
              <a:rPr dirty="0" sz="2200" spc="-5">
                <a:latin typeface="Constantia"/>
                <a:cs typeface="Constantia"/>
              </a:rPr>
              <a:t>,</a:t>
            </a:r>
            <a:r>
              <a:rPr dirty="0" sz="2200" spc="-6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di</a:t>
            </a:r>
            <a:r>
              <a:rPr dirty="0" sz="2200" spc="-55">
                <a:latin typeface="Constantia"/>
                <a:cs typeface="Constantia"/>
              </a:rPr>
              <a:t>ğ</a:t>
            </a:r>
            <a:r>
              <a:rPr dirty="0" sz="2200" spc="-5">
                <a:latin typeface="Constantia"/>
                <a:cs typeface="Constantia"/>
              </a:rPr>
              <a:t>er</a:t>
            </a:r>
            <a:r>
              <a:rPr dirty="0" sz="2200" spc="-8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işletim</a:t>
            </a:r>
            <a:r>
              <a:rPr dirty="0" sz="2200" spc="-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sis</a:t>
            </a:r>
            <a:r>
              <a:rPr dirty="0" sz="2200" spc="-40">
                <a:latin typeface="Constantia"/>
                <a:cs typeface="Constantia"/>
              </a:rPr>
              <a:t>t</a:t>
            </a:r>
            <a:r>
              <a:rPr dirty="0" sz="2200" spc="-5">
                <a:latin typeface="Constantia"/>
                <a:cs typeface="Constantia"/>
              </a:rPr>
              <a:t>e</a:t>
            </a:r>
            <a:r>
              <a:rPr dirty="0" sz="2200">
                <a:latin typeface="Constantia"/>
                <a:cs typeface="Constantia"/>
              </a:rPr>
              <a:t>m</a:t>
            </a:r>
            <a:r>
              <a:rPr dirty="0" sz="2200" spc="-5">
                <a:latin typeface="Constantia"/>
                <a:cs typeface="Constantia"/>
              </a:rPr>
              <a:t>lerin</a:t>
            </a:r>
            <a:r>
              <a:rPr dirty="0" sz="2200">
                <a:latin typeface="Constantia"/>
                <a:cs typeface="Constantia"/>
              </a:rPr>
              <a:t>d</a:t>
            </a:r>
            <a:r>
              <a:rPr dirty="0" sz="2200" spc="-5">
                <a:latin typeface="Constantia"/>
                <a:cs typeface="Constantia"/>
              </a:rPr>
              <a:t>en</a:t>
            </a:r>
            <a:r>
              <a:rPr dirty="0" sz="2200" spc="-125">
                <a:latin typeface="Constantia"/>
                <a:cs typeface="Constantia"/>
              </a:rPr>
              <a:t> </a:t>
            </a:r>
            <a:r>
              <a:rPr dirty="0" sz="2200" spc="-60">
                <a:latin typeface="Constantia"/>
                <a:cs typeface="Constantia"/>
              </a:rPr>
              <a:t>ç</a:t>
            </a:r>
            <a:r>
              <a:rPr dirty="0" sz="2200" spc="-5">
                <a:latin typeface="Constantia"/>
                <a:cs typeface="Constantia"/>
              </a:rPr>
              <a:t>ok</a:t>
            </a:r>
            <a:r>
              <a:rPr dirty="0" sz="2200" spc="-7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daha</a:t>
            </a:r>
            <a:r>
              <a:rPr dirty="0" sz="2200" spc="-120">
                <a:latin typeface="Constantia"/>
                <a:cs typeface="Constantia"/>
              </a:rPr>
              <a:t> </a:t>
            </a:r>
            <a:r>
              <a:rPr dirty="0" sz="2200" spc="-30">
                <a:latin typeface="Constantia"/>
                <a:cs typeface="Constantia"/>
              </a:rPr>
              <a:t>y</a:t>
            </a:r>
            <a:r>
              <a:rPr dirty="0" sz="2200" spc="-55">
                <a:latin typeface="Constantia"/>
                <a:cs typeface="Constantia"/>
              </a:rPr>
              <a:t>a</a:t>
            </a:r>
            <a:r>
              <a:rPr dirty="0" sz="2200" spc="-55">
                <a:latin typeface="Constantia"/>
                <a:cs typeface="Constantia"/>
              </a:rPr>
              <a:t>y</a:t>
            </a:r>
            <a:r>
              <a:rPr dirty="0" sz="2200" spc="-5">
                <a:latin typeface="Constantia"/>
                <a:cs typeface="Constantia"/>
              </a:rPr>
              <a:t>gın</a:t>
            </a:r>
            <a:r>
              <a:rPr dirty="0" sz="2200" spc="-7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ola</a:t>
            </a:r>
            <a:r>
              <a:rPr dirty="0" sz="2200" spc="-45">
                <a:latin typeface="Constantia"/>
                <a:cs typeface="Constantia"/>
              </a:rPr>
              <a:t>r</a:t>
            </a:r>
            <a:r>
              <a:rPr dirty="0" sz="2200" spc="-5">
                <a:latin typeface="Constantia"/>
                <a:cs typeface="Constantia"/>
              </a:rPr>
              <a:t>ak</a:t>
            </a:r>
            <a:r>
              <a:rPr dirty="0" sz="2200" spc="-5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kul</a:t>
            </a:r>
            <a:r>
              <a:rPr dirty="0" sz="2200" spc="-20">
                <a:latin typeface="Constantia"/>
                <a:cs typeface="Constantia"/>
              </a:rPr>
              <a:t>l</a:t>
            </a:r>
            <a:r>
              <a:rPr dirty="0" sz="2200" spc="-5">
                <a:latin typeface="Constantia"/>
                <a:cs typeface="Constantia"/>
              </a:rPr>
              <a:t>a</a:t>
            </a:r>
            <a:r>
              <a:rPr dirty="0" sz="2200">
                <a:latin typeface="Constantia"/>
                <a:cs typeface="Constantia"/>
              </a:rPr>
              <a:t>n</a:t>
            </a:r>
            <a:r>
              <a:rPr dirty="0" sz="2200" spc="-5">
                <a:latin typeface="Constantia"/>
                <a:cs typeface="Constantia"/>
              </a:rPr>
              <a:t>ılmaktadır</a:t>
            </a:r>
            <a:r>
              <a:rPr dirty="0" sz="2200" spc="-10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(</a:t>
            </a:r>
            <a:r>
              <a:rPr dirty="0" sz="2200" spc="-40">
                <a:latin typeface="Constantia"/>
                <a:cs typeface="Constantia"/>
              </a:rPr>
              <a:t>Ç</a:t>
            </a:r>
            <a:r>
              <a:rPr dirty="0" sz="2200" spc="-5">
                <a:latin typeface="Constantia"/>
                <a:cs typeface="Constantia"/>
              </a:rPr>
              <a:t>eşi</a:t>
            </a:r>
            <a:r>
              <a:rPr dirty="0" sz="2200">
                <a:latin typeface="Constantia"/>
                <a:cs typeface="Constantia"/>
              </a:rPr>
              <a:t>t</a:t>
            </a:r>
            <a:r>
              <a:rPr dirty="0" sz="2200" spc="-5">
                <a:latin typeface="Constantia"/>
                <a:cs typeface="Constantia"/>
              </a:rPr>
              <a:t>li</a:t>
            </a:r>
            <a:r>
              <a:rPr dirty="0" sz="2200" spc="-5">
                <a:latin typeface="Constantia"/>
                <a:cs typeface="Constantia"/>
              </a:rPr>
              <a:t> a</a:t>
            </a:r>
            <a:r>
              <a:rPr dirty="0" sz="2200" spc="-45">
                <a:latin typeface="Constantia"/>
                <a:cs typeface="Constantia"/>
              </a:rPr>
              <a:t>r</a:t>
            </a:r>
            <a:r>
              <a:rPr dirty="0" sz="2200" spc="-5">
                <a:latin typeface="Constantia"/>
                <a:cs typeface="Constantia"/>
              </a:rPr>
              <a:t>aşt</a:t>
            </a:r>
            <a:r>
              <a:rPr dirty="0" sz="2200">
                <a:latin typeface="Constantia"/>
                <a:cs typeface="Constantia"/>
              </a:rPr>
              <a:t>ı</a:t>
            </a:r>
            <a:r>
              <a:rPr dirty="0" sz="2200" spc="-5">
                <a:latin typeface="Constantia"/>
                <a:cs typeface="Constantia"/>
              </a:rPr>
              <a:t>rmal</a:t>
            </a:r>
            <a:r>
              <a:rPr dirty="0" sz="2200" spc="-25">
                <a:latin typeface="Constantia"/>
                <a:cs typeface="Constantia"/>
              </a:rPr>
              <a:t>a</a:t>
            </a:r>
            <a:r>
              <a:rPr dirty="0" sz="2200" spc="-5">
                <a:latin typeface="Constantia"/>
                <a:cs typeface="Constantia"/>
              </a:rPr>
              <a:t>r</a:t>
            </a:r>
            <a:r>
              <a:rPr dirty="0" sz="2200" spc="-14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Win</a:t>
            </a:r>
            <a:r>
              <a:rPr dirty="0" sz="2200">
                <a:latin typeface="Constantia"/>
                <a:cs typeface="Constantia"/>
              </a:rPr>
              <a:t>d</a:t>
            </a:r>
            <a:r>
              <a:rPr dirty="0" sz="2200" spc="-55">
                <a:latin typeface="Constantia"/>
                <a:cs typeface="Constantia"/>
              </a:rPr>
              <a:t>o</a:t>
            </a:r>
            <a:r>
              <a:rPr dirty="0" sz="2200" spc="-5">
                <a:latin typeface="Constantia"/>
                <a:cs typeface="Constantia"/>
              </a:rPr>
              <a:t>ws'un</a:t>
            </a:r>
            <a:r>
              <a:rPr dirty="0" sz="2200" spc="-4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masaüstü</a:t>
            </a:r>
            <a:r>
              <a:rPr dirty="0" sz="2200">
                <a:latin typeface="Constantia"/>
                <a:cs typeface="Constantia"/>
              </a:rPr>
              <a:t>n</a:t>
            </a:r>
            <a:r>
              <a:rPr dirty="0" sz="2200" spc="-5">
                <a:latin typeface="Constantia"/>
                <a:cs typeface="Constantia"/>
              </a:rPr>
              <a:t>de</a:t>
            </a:r>
            <a:r>
              <a:rPr dirty="0" sz="2200" spc="-114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pazar</a:t>
            </a:r>
            <a:r>
              <a:rPr dirty="0" sz="2200" spc="-13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p</a:t>
            </a:r>
            <a:r>
              <a:rPr dirty="0" sz="2200" spc="-60">
                <a:latin typeface="Constantia"/>
                <a:cs typeface="Constantia"/>
              </a:rPr>
              <a:t>a</a:t>
            </a:r>
            <a:r>
              <a:rPr dirty="0" sz="2200" spc="-5">
                <a:latin typeface="Constantia"/>
                <a:cs typeface="Constantia"/>
              </a:rPr>
              <a:t>yı</a:t>
            </a:r>
            <a:r>
              <a:rPr dirty="0" sz="2200">
                <a:latin typeface="Constantia"/>
                <a:cs typeface="Constantia"/>
              </a:rPr>
              <a:t>n</a:t>
            </a:r>
            <a:r>
              <a:rPr dirty="0" sz="2200" spc="-5">
                <a:latin typeface="Constantia"/>
                <a:cs typeface="Constantia"/>
              </a:rPr>
              <a:t>ın</a:t>
            </a:r>
            <a:r>
              <a:rPr dirty="0" sz="2200" spc="-2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%</a:t>
            </a:r>
            <a:r>
              <a:rPr dirty="0" sz="2200" spc="-35">
                <a:latin typeface="Constantia"/>
                <a:cs typeface="Constantia"/>
              </a:rPr>
              <a:t>8</a:t>
            </a:r>
            <a:r>
              <a:rPr dirty="0" sz="2200" spc="-5">
                <a:latin typeface="Constantia"/>
                <a:cs typeface="Constantia"/>
              </a:rPr>
              <a:t>5</a:t>
            </a:r>
            <a:r>
              <a:rPr dirty="0" sz="2200" spc="-5">
                <a:latin typeface="Constantia"/>
                <a:cs typeface="Constantia"/>
              </a:rPr>
              <a:t>-</a:t>
            </a:r>
            <a:r>
              <a:rPr dirty="0" sz="2200" spc="-10">
                <a:latin typeface="Constantia"/>
                <a:cs typeface="Constantia"/>
              </a:rPr>
              <a:t>90</a:t>
            </a:r>
            <a:r>
              <a:rPr dirty="0" sz="2200" spc="-1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o</a:t>
            </a:r>
            <a:r>
              <a:rPr dirty="0" sz="2200" spc="-45">
                <a:latin typeface="Constantia"/>
                <a:cs typeface="Constantia"/>
              </a:rPr>
              <a:t>r</a:t>
            </a:r>
            <a:r>
              <a:rPr dirty="0" sz="2200" spc="-5">
                <a:latin typeface="Constantia"/>
                <a:cs typeface="Constantia"/>
              </a:rPr>
              <a:t>a</a:t>
            </a:r>
            <a:r>
              <a:rPr dirty="0" sz="2200">
                <a:latin typeface="Constantia"/>
                <a:cs typeface="Constantia"/>
              </a:rPr>
              <a:t>n</a:t>
            </a:r>
            <a:r>
              <a:rPr dirty="0" sz="2200" spc="-5">
                <a:latin typeface="Constantia"/>
                <a:cs typeface="Constantia"/>
              </a:rPr>
              <a:t>ı</a:t>
            </a:r>
            <a:r>
              <a:rPr dirty="0" sz="2200">
                <a:latin typeface="Constantia"/>
                <a:cs typeface="Constantia"/>
              </a:rPr>
              <a:t>n</a:t>
            </a:r>
            <a:r>
              <a:rPr dirty="0" sz="2200" spc="-5">
                <a:latin typeface="Constantia"/>
                <a:cs typeface="Constantia"/>
              </a:rPr>
              <a:t>da</a:t>
            </a:r>
            <a:r>
              <a:rPr dirty="0" sz="2200" spc="-14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olduğunu</a:t>
            </a:r>
            <a:r>
              <a:rPr dirty="0" sz="2200" spc="-75">
                <a:latin typeface="Constantia"/>
                <a:cs typeface="Constantia"/>
              </a:rPr>
              <a:t> </a:t>
            </a:r>
            <a:r>
              <a:rPr dirty="0" sz="2200" spc="-55">
                <a:latin typeface="Constantia"/>
                <a:cs typeface="Constantia"/>
              </a:rPr>
              <a:t>g</a:t>
            </a:r>
            <a:r>
              <a:rPr dirty="0" sz="2200" spc="-5">
                <a:latin typeface="Constantia"/>
                <a:cs typeface="Constantia"/>
              </a:rPr>
              <a:t>ös</a:t>
            </a:r>
            <a:r>
              <a:rPr dirty="0" sz="2200" spc="-40">
                <a:latin typeface="Constantia"/>
                <a:cs typeface="Constantia"/>
              </a:rPr>
              <a:t>t</a:t>
            </a:r>
            <a:r>
              <a:rPr dirty="0" sz="2200" spc="-5">
                <a:latin typeface="Constantia"/>
                <a:cs typeface="Constantia"/>
              </a:rPr>
              <a:t>er</a:t>
            </a:r>
            <a:r>
              <a:rPr dirty="0" sz="2200">
                <a:latin typeface="Constantia"/>
                <a:cs typeface="Constantia"/>
              </a:rPr>
              <a:t>m</a:t>
            </a:r>
            <a:r>
              <a:rPr dirty="0" sz="2200" spc="-5">
                <a:latin typeface="Constantia"/>
                <a:cs typeface="Constantia"/>
              </a:rPr>
              <a:t>ek</a:t>
            </a:r>
            <a:r>
              <a:rPr dirty="0" sz="2200" spc="-35">
                <a:latin typeface="Constantia"/>
                <a:cs typeface="Constantia"/>
              </a:rPr>
              <a:t>t</a:t>
            </a:r>
            <a:r>
              <a:rPr dirty="0" sz="2200" spc="-15">
                <a:latin typeface="Constantia"/>
                <a:cs typeface="Constantia"/>
              </a:rPr>
              <a:t>e</a:t>
            </a:r>
            <a:r>
              <a:rPr dirty="0" sz="2200" spc="-5">
                <a:latin typeface="Constantia"/>
                <a:cs typeface="Constantia"/>
              </a:rPr>
              <a:t>dir).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ts val="2510"/>
              </a:lnSpc>
              <a:spcBef>
                <a:spcPts val="229"/>
              </a:spcBef>
              <a:buClr>
                <a:srgbClr val="0AD0D9"/>
              </a:buClr>
              <a:buSzPct val="95454"/>
              <a:buFont typeface="Arial"/>
              <a:buChar char="•"/>
              <a:tabLst>
                <a:tab pos="287020" algn="l"/>
              </a:tabLst>
            </a:pPr>
            <a:r>
              <a:rPr dirty="0" sz="2200" spc="-5">
                <a:latin typeface="Constantia"/>
                <a:cs typeface="Constantia"/>
              </a:rPr>
              <a:t>Li</a:t>
            </a:r>
            <a:r>
              <a:rPr dirty="0" sz="2200">
                <a:latin typeface="Constantia"/>
                <a:cs typeface="Constantia"/>
              </a:rPr>
              <a:t>n</a:t>
            </a:r>
            <a:r>
              <a:rPr dirty="0" sz="2200" spc="-5">
                <a:latin typeface="Constantia"/>
                <a:cs typeface="Constantia"/>
              </a:rPr>
              <a:t>ux</a:t>
            </a:r>
            <a:r>
              <a:rPr dirty="0" sz="2200" spc="-9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sunu</a:t>
            </a:r>
            <a:r>
              <a:rPr dirty="0" sz="2200" spc="-15">
                <a:latin typeface="Constantia"/>
                <a:cs typeface="Constantia"/>
              </a:rPr>
              <a:t>c</a:t>
            </a:r>
            <a:r>
              <a:rPr dirty="0" sz="2200" spc="-5">
                <a:latin typeface="Constantia"/>
                <a:cs typeface="Constantia"/>
              </a:rPr>
              <a:t>u</a:t>
            </a:r>
            <a:r>
              <a:rPr dirty="0" sz="2200" spc="-15">
                <a:latin typeface="Constantia"/>
                <a:cs typeface="Constantia"/>
              </a:rPr>
              <a:t>l</a:t>
            </a:r>
            <a:r>
              <a:rPr dirty="0" sz="2200" spc="-5">
                <a:latin typeface="Constantia"/>
                <a:cs typeface="Constantia"/>
              </a:rPr>
              <a:t>a</a:t>
            </a:r>
            <a:r>
              <a:rPr dirty="0" sz="2200" spc="-45">
                <a:latin typeface="Constantia"/>
                <a:cs typeface="Constantia"/>
              </a:rPr>
              <a:t>r</a:t>
            </a:r>
            <a:r>
              <a:rPr dirty="0" sz="2200" spc="-5">
                <a:latin typeface="Constantia"/>
                <a:cs typeface="Constantia"/>
              </a:rPr>
              <a:t>da</a:t>
            </a:r>
            <a:r>
              <a:rPr dirty="0" sz="2200" spc="-135">
                <a:latin typeface="Constantia"/>
                <a:cs typeface="Constantia"/>
              </a:rPr>
              <a:t> </a:t>
            </a:r>
            <a:r>
              <a:rPr dirty="0" sz="2200" spc="-35">
                <a:latin typeface="Constantia"/>
                <a:cs typeface="Constantia"/>
              </a:rPr>
              <a:t>y</a:t>
            </a:r>
            <a:r>
              <a:rPr dirty="0" sz="2200" spc="-55">
                <a:latin typeface="Constantia"/>
                <a:cs typeface="Constantia"/>
              </a:rPr>
              <a:t>a</a:t>
            </a:r>
            <a:r>
              <a:rPr dirty="0" sz="2200" spc="-55">
                <a:latin typeface="Constantia"/>
                <a:cs typeface="Constantia"/>
              </a:rPr>
              <a:t>y</a:t>
            </a:r>
            <a:r>
              <a:rPr dirty="0" sz="2200" spc="-5">
                <a:latin typeface="Constantia"/>
                <a:cs typeface="Constantia"/>
              </a:rPr>
              <a:t>gın</a:t>
            </a:r>
            <a:r>
              <a:rPr dirty="0" sz="2200" spc="-8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o</a:t>
            </a:r>
            <a:r>
              <a:rPr dirty="0" sz="2200" spc="-15">
                <a:latin typeface="Constantia"/>
                <a:cs typeface="Constantia"/>
              </a:rPr>
              <a:t>l</a:t>
            </a:r>
            <a:r>
              <a:rPr dirty="0" sz="2200" spc="-5">
                <a:latin typeface="Constantia"/>
                <a:cs typeface="Constantia"/>
              </a:rPr>
              <a:t>a</a:t>
            </a:r>
            <a:r>
              <a:rPr dirty="0" sz="2200" spc="-45">
                <a:latin typeface="Constantia"/>
                <a:cs typeface="Constantia"/>
              </a:rPr>
              <a:t>r</a:t>
            </a:r>
            <a:r>
              <a:rPr dirty="0" sz="2200" spc="-5">
                <a:latin typeface="Constantia"/>
                <a:cs typeface="Constantia"/>
              </a:rPr>
              <a:t>ak</a:t>
            </a:r>
            <a:r>
              <a:rPr dirty="0" sz="2200" spc="-4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ku</a:t>
            </a:r>
            <a:r>
              <a:rPr dirty="0" sz="2200" spc="-15">
                <a:latin typeface="Constantia"/>
                <a:cs typeface="Constantia"/>
              </a:rPr>
              <a:t>l</a:t>
            </a:r>
            <a:r>
              <a:rPr dirty="0" sz="2200" spc="-5">
                <a:latin typeface="Constantia"/>
                <a:cs typeface="Constantia"/>
              </a:rPr>
              <a:t>lanılmakt</a:t>
            </a:r>
            <a:r>
              <a:rPr dirty="0" sz="2200" spc="-50">
                <a:latin typeface="Constantia"/>
                <a:cs typeface="Constantia"/>
              </a:rPr>
              <a:t>a</a:t>
            </a:r>
            <a:r>
              <a:rPr dirty="0" sz="2200" spc="-35">
                <a:latin typeface="Constantia"/>
                <a:cs typeface="Constantia"/>
              </a:rPr>
              <a:t>y</a:t>
            </a:r>
            <a:r>
              <a:rPr dirty="0" sz="2200" spc="-55">
                <a:latin typeface="Constantia"/>
                <a:cs typeface="Constantia"/>
              </a:rPr>
              <a:t>k</a:t>
            </a:r>
            <a:r>
              <a:rPr dirty="0" sz="2200" spc="-5">
                <a:latin typeface="Constantia"/>
                <a:cs typeface="Constantia"/>
              </a:rPr>
              <a:t>en,</a:t>
            </a:r>
            <a:r>
              <a:rPr dirty="0" sz="2200" spc="-9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e</a:t>
            </a:r>
            <a:r>
              <a:rPr dirty="0" sz="2200" spc="-35">
                <a:latin typeface="Constantia"/>
                <a:cs typeface="Constantia"/>
              </a:rPr>
              <a:t>v</a:t>
            </a:r>
            <a:r>
              <a:rPr dirty="0" sz="2200" spc="-5">
                <a:latin typeface="Constantia"/>
                <a:cs typeface="Constantia"/>
              </a:rPr>
              <a:t>le</a:t>
            </a:r>
            <a:r>
              <a:rPr dirty="0" sz="2200" spc="-50">
                <a:latin typeface="Constantia"/>
                <a:cs typeface="Constantia"/>
              </a:rPr>
              <a:t>r</a:t>
            </a:r>
            <a:r>
              <a:rPr dirty="0" sz="2200" spc="-5">
                <a:latin typeface="Constantia"/>
                <a:cs typeface="Constantia"/>
              </a:rPr>
              <a:t>e</a:t>
            </a:r>
            <a:r>
              <a:rPr dirty="0" sz="2200" spc="-130">
                <a:latin typeface="Constantia"/>
                <a:cs typeface="Constantia"/>
              </a:rPr>
              <a:t> </a:t>
            </a:r>
            <a:r>
              <a:rPr dirty="0" sz="2200" spc="-60">
                <a:latin typeface="Constantia"/>
                <a:cs typeface="Constantia"/>
              </a:rPr>
              <a:t>v</a:t>
            </a:r>
            <a:r>
              <a:rPr dirty="0" sz="2200" spc="-5">
                <a:latin typeface="Constantia"/>
                <a:cs typeface="Constantia"/>
              </a:rPr>
              <a:t>e</a:t>
            </a:r>
            <a:endParaRPr sz="2200">
              <a:latin typeface="Constantia"/>
              <a:cs typeface="Constantia"/>
            </a:endParaRPr>
          </a:p>
          <a:p>
            <a:pPr marL="286385">
              <a:lnSpc>
                <a:spcPts val="2510"/>
              </a:lnSpc>
            </a:pPr>
            <a:r>
              <a:rPr dirty="0" sz="2200" spc="-5">
                <a:latin typeface="Constantia"/>
                <a:cs typeface="Constantia"/>
              </a:rPr>
              <a:t>o</a:t>
            </a:r>
            <a:r>
              <a:rPr dirty="0" sz="2200" spc="35">
                <a:latin typeface="Constantia"/>
                <a:cs typeface="Constantia"/>
              </a:rPr>
              <a:t>f</a:t>
            </a:r>
            <a:r>
              <a:rPr dirty="0" sz="2200" spc="-5">
                <a:latin typeface="Constantia"/>
                <a:cs typeface="Constantia"/>
              </a:rPr>
              <a:t>is</a:t>
            </a:r>
            <a:r>
              <a:rPr dirty="0" sz="2200" spc="-5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masaüstleri</a:t>
            </a:r>
            <a:r>
              <a:rPr dirty="0" sz="2200">
                <a:latin typeface="Constantia"/>
                <a:cs typeface="Constantia"/>
              </a:rPr>
              <a:t>n</a:t>
            </a:r>
            <a:r>
              <a:rPr dirty="0" sz="2200" spc="-5">
                <a:latin typeface="Constantia"/>
                <a:cs typeface="Constantia"/>
              </a:rPr>
              <a:t>e</a:t>
            </a:r>
            <a:r>
              <a:rPr dirty="0" sz="2200" spc="-15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de</a:t>
            </a:r>
            <a:r>
              <a:rPr dirty="0" sz="2200" spc="-114">
                <a:latin typeface="Constantia"/>
                <a:cs typeface="Constantia"/>
              </a:rPr>
              <a:t> </a:t>
            </a:r>
            <a:r>
              <a:rPr dirty="0" sz="2200" spc="-30">
                <a:latin typeface="Constantia"/>
                <a:cs typeface="Constantia"/>
              </a:rPr>
              <a:t>y</a:t>
            </a:r>
            <a:r>
              <a:rPr dirty="0" sz="2200" spc="-55">
                <a:latin typeface="Constantia"/>
                <a:cs typeface="Constantia"/>
              </a:rPr>
              <a:t>a</a:t>
            </a:r>
            <a:r>
              <a:rPr dirty="0" sz="2200" spc="-35">
                <a:latin typeface="Constantia"/>
                <a:cs typeface="Constantia"/>
              </a:rPr>
              <a:t>v</a:t>
            </a:r>
            <a:r>
              <a:rPr dirty="0" sz="2200" spc="-5">
                <a:latin typeface="Constantia"/>
                <a:cs typeface="Constantia"/>
              </a:rPr>
              <a:t>aş</a:t>
            </a:r>
            <a:r>
              <a:rPr dirty="0" sz="2200" spc="-110">
                <a:latin typeface="Constantia"/>
                <a:cs typeface="Constantia"/>
              </a:rPr>
              <a:t> </a:t>
            </a:r>
            <a:r>
              <a:rPr dirty="0" sz="2200" spc="-30">
                <a:latin typeface="Constantia"/>
                <a:cs typeface="Constantia"/>
              </a:rPr>
              <a:t>y</a:t>
            </a:r>
            <a:r>
              <a:rPr dirty="0" sz="2200" spc="-55">
                <a:latin typeface="Constantia"/>
                <a:cs typeface="Constantia"/>
              </a:rPr>
              <a:t>a</a:t>
            </a:r>
            <a:r>
              <a:rPr dirty="0" sz="2200" spc="-35">
                <a:latin typeface="Constantia"/>
                <a:cs typeface="Constantia"/>
              </a:rPr>
              <a:t>v</a:t>
            </a:r>
            <a:r>
              <a:rPr dirty="0" sz="2200" spc="-5">
                <a:latin typeface="Constantia"/>
                <a:cs typeface="Constantia"/>
              </a:rPr>
              <a:t>aş</a:t>
            </a:r>
            <a:r>
              <a:rPr dirty="0" sz="2200" spc="-11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gir</a:t>
            </a:r>
            <a:r>
              <a:rPr dirty="0" sz="2200">
                <a:latin typeface="Constantia"/>
                <a:cs typeface="Constantia"/>
              </a:rPr>
              <a:t>m</a:t>
            </a:r>
            <a:r>
              <a:rPr dirty="0" sz="2200" spc="-5">
                <a:latin typeface="Constantia"/>
                <a:cs typeface="Constantia"/>
              </a:rPr>
              <a:t>ek</a:t>
            </a:r>
            <a:r>
              <a:rPr dirty="0" sz="2200" spc="-35">
                <a:latin typeface="Constantia"/>
                <a:cs typeface="Constantia"/>
              </a:rPr>
              <a:t>t</a:t>
            </a:r>
            <a:r>
              <a:rPr dirty="0" sz="2200" spc="-5">
                <a:latin typeface="Constantia"/>
                <a:cs typeface="Constantia"/>
              </a:rPr>
              <a:t>edi</a:t>
            </a:r>
            <a:r>
              <a:rPr dirty="0" sz="2200" spc="-200">
                <a:latin typeface="Constantia"/>
                <a:cs typeface="Constantia"/>
              </a:rPr>
              <a:t>r</a:t>
            </a:r>
            <a:r>
              <a:rPr dirty="0" sz="2200" spc="-5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01000" y="214375"/>
            <a:ext cx="942975" cy="1057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0025" y="214375"/>
            <a:ext cx="942975" cy="1057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Di</a:t>
            </a:r>
            <a:r>
              <a:rPr dirty="0" spc="-35"/>
              <a:t>ğ</a:t>
            </a:r>
            <a:r>
              <a:rPr dirty="0"/>
              <a:t>er</a:t>
            </a:r>
            <a:r>
              <a:rPr dirty="0" spc="-40"/>
              <a:t> </a:t>
            </a:r>
            <a:r>
              <a:rPr dirty="0"/>
              <a:t>İşl</a:t>
            </a:r>
            <a:r>
              <a:rPr dirty="0" spc="-30"/>
              <a:t>e</a:t>
            </a:r>
            <a:r>
              <a:rPr dirty="0"/>
              <a:t>tim</a:t>
            </a:r>
            <a:r>
              <a:rPr dirty="0" spc="-15"/>
              <a:t> </a:t>
            </a:r>
            <a:r>
              <a:rPr dirty="0"/>
              <a:t>Si</a:t>
            </a:r>
            <a:r>
              <a:rPr dirty="0" spc="-55"/>
              <a:t>s</a:t>
            </a:r>
            <a:r>
              <a:rPr dirty="0" spc="-45"/>
              <a:t>t</a:t>
            </a:r>
            <a:r>
              <a:rPr dirty="0"/>
              <a:t>eml</a:t>
            </a:r>
            <a:r>
              <a:rPr dirty="0" spc="-20"/>
              <a:t>e</a:t>
            </a:r>
            <a:r>
              <a:rPr dirty="0"/>
              <a:t>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967345" cy="285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5115" marR="5080" indent="-272415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ab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lg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-50">
                <a:latin typeface="Constantia"/>
                <a:cs typeface="Constantia"/>
              </a:rPr>
              <a:t>a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3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lar</a:t>
            </a:r>
            <a:r>
              <a:rPr dirty="0" sz="2600" spc="-17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 spc="-70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ömülü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sis</a:t>
            </a:r>
            <a:r>
              <a:rPr dirty="0" sz="2600" spc="-40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emler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o</a:t>
            </a:r>
            <a:r>
              <a:rPr dirty="0" sz="2600" spc="-15">
                <a:latin typeface="Constantia"/>
                <a:cs typeface="Constantia"/>
              </a:rPr>
              <a:t>ğ</a:t>
            </a:r>
            <a:r>
              <a:rPr dirty="0" sz="2600">
                <a:latin typeface="Constantia"/>
                <a:cs typeface="Constantia"/>
              </a:rPr>
              <a:t>u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W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nd</a:t>
            </a:r>
            <a:r>
              <a:rPr dirty="0" sz="2600" spc="-60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ws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UNI</a:t>
            </a:r>
            <a:r>
              <a:rPr dirty="0" sz="2600" spc="5">
                <a:latin typeface="Constantia"/>
                <a:cs typeface="Constantia"/>
              </a:rPr>
              <a:t>X</a:t>
            </a:r>
            <a:r>
              <a:rPr dirty="0" sz="2600">
                <a:latin typeface="Constantia"/>
                <a:cs typeface="Constantia"/>
              </a:rPr>
              <a:t>'le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do</a:t>
            </a:r>
            <a:r>
              <a:rPr dirty="0" sz="2600" spc="-10">
                <a:latin typeface="Constantia"/>
                <a:cs typeface="Constantia"/>
              </a:rPr>
              <a:t>ğ</a:t>
            </a:r>
            <a:r>
              <a:rPr dirty="0" sz="2600">
                <a:latin typeface="Constantia"/>
                <a:cs typeface="Constantia"/>
              </a:rPr>
              <a:t>rudan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ba</a:t>
            </a:r>
            <a:r>
              <a:rPr dirty="0" sz="2600" spc="-35">
                <a:latin typeface="Constantia"/>
                <a:cs typeface="Constantia"/>
              </a:rPr>
              <a:t>ğ</a:t>
            </a:r>
            <a:r>
              <a:rPr dirty="0" sz="2600">
                <a:latin typeface="Constantia"/>
                <a:cs typeface="Constantia"/>
              </a:rPr>
              <a:t>lantısı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olm</a:t>
            </a:r>
            <a:r>
              <a:rPr dirty="0" sz="2600" spc="-55">
                <a:latin typeface="Constantia"/>
                <a:cs typeface="Constantia"/>
              </a:rPr>
              <a:t>a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an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pek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ok</a:t>
            </a:r>
            <a:r>
              <a:rPr dirty="0" sz="2600">
                <a:latin typeface="Constantia"/>
                <a:cs typeface="Constantia"/>
              </a:rPr>
              <a:t> değiş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k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işle</a:t>
            </a:r>
            <a:r>
              <a:rPr dirty="0" sz="2600" spc="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im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sis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emi</a:t>
            </a:r>
            <a:r>
              <a:rPr dirty="0" sz="2600" spc="-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kullanma</a:t>
            </a:r>
            <a:r>
              <a:rPr dirty="0" sz="2600" spc="-15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t</a:t>
            </a:r>
            <a:r>
              <a:rPr dirty="0" sz="2600" spc="-1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dı</a:t>
            </a:r>
            <a:r>
              <a:rPr dirty="0" sz="2600" spc="-2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marR="861694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dirty="0" sz="2600">
                <a:latin typeface="Constantia"/>
                <a:cs typeface="Constantia"/>
              </a:rPr>
              <a:t>Örneğ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</a:t>
            </a:r>
            <a:r>
              <a:rPr dirty="0" sz="2600" spc="-1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zı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c</a:t>
            </a:r>
            <a:r>
              <a:rPr dirty="0" sz="2600">
                <a:latin typeface="Constantia"/>
                <a:cs typeface="Constantia"/>
              </a:rPr>
              <a:t>ep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ele</a:t>
            </a:r>
            <a:r>
              <a:rPr dirty="0" sz="2600" spc="-30">
                <a:latin typeface="Constantia"/>
                <a:cs typeface="Constantia"/>
              </a:rPr>
              <a:t>f</a:t>
            </a:r>
            <a:r>
              <a:rPr dirty="0" sz="2600">
                <a:latin typeface="Constantia"/>
                <a:cs typeface="Constantia"/>
              </a:rPr>
              <a:t>o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ları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end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has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şletim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sis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emlerine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sahi</a:t>
            </a:r>
            <a:r>
              <a:rPr dirty="0" sz="2600" spc="-15">
                <a:latin typeface="Constantia"/>
                <a:cs typeface="Constantia"/>
              </a:rPr>
              <a:t>p</a:t>
            </a:r>
            <a:r>
              <a:rPr dirty="0" sz="2600" spc="-60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en,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baz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ları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ise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S</a:t>
            </a:r>
            <a:r>
              <a:rPr dirty="0" sz="2600">
                <a:latin typeface="Constantia"/>
                <a:cs typeface="Constantia"/>
              </a:rPr>
              <a:t>ymbi</a:t>
            </a:r>
            <a:r>
              <a:rPr dirty="0" sz="2600" spc="-1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W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nd</a:t>
            </a:r>
            <a:r>
              <a:rPr dirty="0" sz="2600" spc="-60">
                <a:latin typeface="Constantia"/>
                <a:cs typeface="Constantia"/>
              </a:rPr>
              <a:t>o</a:t>
            </a:r>
            <a:r>
              <a:rPr dirty="0" sz="2600">
                <a:latin typeface="Constantia"/>
                <a:cs typeface="Constantia"/>
              </a:rPr>
              <a:t>ws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55">
                <a:latin typeface="Constantia"/>
                <a:cs typeface="Constantia"/>
              </a:rPr>
              <a:t>M</a:t>
            </a:r>
            <a:r>
              <a:rPr dirty="0" sz="2600">
                <a:latin typeface="Constantia"/>
                <a:cs typeface="Constantia"/>
              </a:rPr>
              <a:t>ob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le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gibi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-65" b="1">
                <a:latin typeface="Constantia"/>
                <a:cs typeface="Constantia"/>
              </a:rPr>
              <a:t>g</a:t>
            </a:r>
            <a:r>
              <a:rPr dirty="0" sz="2600" b="1">
                <a:latin typeface="Constantia"/>
                <a:cs typeface="Constantia"/>
              </a:rPr>
              <a:t>enel</a:t>
            </a:r>
            <a:r>
              <a:rPr dirty="0" sz="2600" spc="-70" b="1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am</a:t>
            </a:r>
            <a:r>
              <a:rPr dirty="0" sz="2600" spc="-10" b="1">
                <a:latin typeface="Constantia"/>
                <a:cs typeface="Constantia"/>
              </a:rPr>
              <a:t>a</a:t>
            </a:r>
            <a:r>
              <a:rPr dirty="0" sz="2600" b="1">
                <a:latin typeface="Constantia"/>
                <a:cs typeface="Constantia"/>
              </a:rPr>
              <a:t>çlı</a:t>
            </a:r>
            <a:r>
              <a:rPr dirty="0" sz="2600" spc="-15" b="1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işletim</a:t>
            </a:r>
            <a:r>
              <a:rPr dirty="0" sz="2600">
                <a:latin typeface="Constantia"/>
                <a:cs typeface="Constantia"/>
              </a:rPr>
              <a:t> sis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emlerini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kullanı</a:t>
            </a:r>
            <a:r>
              <a:rPr dirty="0" sz="2600" spc="-2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5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abuk</a:t>
            </a:r>
            <a:r>
              <a:rPr dirty="0" spc="-5">
                <a:latin typeface="Calibri"/>
                <a:cs typeface="Calibri"/>
              </a:rPr>
              <a:t> </a:t>
            </a:r>
            <a:r>
              <a:rPr dirty="0" spc="-20">
                <a:latin typeface="Calibri"/>
                <a:cs typeface="Calibri"/>
              </a:rPr>
              <a:t>(</a:t>
            </a:r>
            <a:r>
              <a:rPr dirty="0" spc="-5">
                <a:latin typeface="Calibri"/>
                <a:cs typeface="Calibri"/>
              </a:rPr>
              <a:t>Shell)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8063865" cy="3244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5750" algn="l"/>
              </a:tabLst>
            </a:pPr>
            <a:r>
              <a:rPr dirty="0" sz="2600" spc="-45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ek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değ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sa</a:t>
            </a:r>
            <a:r>
              <a:rPr dirty="0" sz="2600" spc="-35">
                <a:latin typeface="Constantia"/>
                <a:cs typeface="Constantia"/>
              </a:rPr>
              <a:t>ğ</a:t>
            </a:r>
            <a:r>
              <a:rPr dirty="0" sz="2600">
                <a:latin typeface="Constantia"/>
                <a:cs typeface="Constantia"/>
              </a:rPr>
              <a:t>lad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ğı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se</a:t>
            </a:r>
            <a:r>
              <a:rPr dirty="0" sz="2600" spc="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visle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er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şim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sa</a:t>
            </a:r>
            <a:r>
              <a:rPr dirty="0" sz="2600" spc="-35">
                <a:latin typeface="Constantia"/>
                <a:cs typeface="Constantia"/>
              </a:rPr>
              <a:t>ğ</a:t>
            </a:r>
            <a:r>
              <a:rPr dirty="0" sz="2600">
                <a:latin typeface="Constantia"/>
                <a:cs typeface="Constantia"/>
              </a:rPr>
              <a:t>l</a:t>
            </a:r>
            <a:r>
              <a:rPr dirty="0" sz="2600" spc="-55">
                <a:latin typeface="Constantia"/>
                <a:cs typeface="Constantia"/>
              </a:rPr>
              <a:t>a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an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bir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5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dirty="0" sz="2600">
                <a:latin typeface="Constantia"/>
                <a:cs typeface="Constantia"/>
              </a:rPr>
              <a:t>katmand</a:t>
            </a:r>
            <a:r>
              <a:rPr dirty="0" sz="2600" spc="-10">
                <a:latin typeface="Constantia"/>
                <a:cs typeface="Constantia"/>
              </a:rPr>
              <a:t>ı</a:t>
            </a:r>
            <a:r>
              <a:rPr dirty="0" sz="2600" spc="-229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5750" algn="l"/>
              </a:tabLst>
            </a:pPr>
            <a:r>
              <a:rPr dirty="0" sz="2600">
                <a:latin typeface="Constantia"/>
                <a:cs typeface="Constantia"/>
              </a:rPr>
              <a:t>İki</a:t>
            </a:r>
            <a:r>
              <a:rPr dirty="0" sz="2600" spc="-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fa</a:t>
            </a:r>
            <a:r>
              <a:rPr dirty="0" sz="2600" spc="-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klı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kabuk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eşidi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dır:</a:t>
            </a:r>
            <a:endParaRPr sz="2600">
              <a:latin typeface="Constantia"/>
              <a:cs typeface="Constantia"/>
            </a:endParaRPr>
          </a:p>
          <a:p>
            <a:pPr lvl="1" marL="652780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Arial"/>
              <a:buChar char="–"/>
              <a:tabLst>
                <a:tab pos="653415" algn="l"/>
              </a:tabLst>
            </a:pPr>
            <a:r>
              <a:rPr dirty="0" sz="2400" spc="-50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o</a:t>
            </a:r>
            <a:r>
              <a:rPr dirty="0" sz="2400" spc="-10">
                <a:latin typeface="Constantia"/>
                <a:cs typeface="Constantia"/>
              </a:rPr>
              <a:t>m</a:t>
            </a:r>
            <a:r>
              <a:rPr dirty="0" sz="2400" spc="-5">
                <a:latin typeface="Constantia"/>
                <a:cs typeface="Constantia"/>
              </a:rPr>
              <a:t>u</a:t>
            </a:r>
            <a:r>
              <a:rPr dirty="0" sz="2400">
                <a:latin typeface="Constantia"/>
                <a:cs typeface="Constantia"/>
              </a:rPr>
              <a:t>t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is</a:t>
            </a:r>
            <a:r>
              <a:rPr dirty="0" sz="2400" spc="-3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emi</a:t>
            </a:r>
            <a:r>
              <a:rPr dirty="0" sz="2400" spc="-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(CLI: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c</a:t>
            </a:r>
            <a:r>
              <a:rPr dirty="0" sz="2400">
                <a:latin typeface="Constantia"/>
                <a:cs typeface="Constantia"/>
              </a:rPr>
              <a:t>o</a:t>
            </a:r>
            <a:r>
              <a:rPr dirty="0" sz="2400" spc="-10">
                <a:latin typeface="Constantia"/>
                <a:cs typeface="Constantia"/>
              </a:rPr>
              <a:t>m</a:t>
            </a:r>
            <a:r>
              <a:rPr dirty="0" sz="2400" spc="-5">
                <a:latin typeface="Constantia"/>
                <a:cs typeface="Constantia"/>
              </a:rPr>
              <a:t>ma</a:t>
            </a:r>
            <a:r>
              <a:rPr dirty="0" sz="2400" spc="-15">
                <a:latin typeface="Constantia"/>
                <a:cs typeface="Constantia"/>
              </a:rPr>
              <a:t>n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-</a:t>
            </a:r>
            <a:r>
              <a:rPr dirty="0" sz="2400">
                <a:latin typeface="Constantia"/>
                <a:cs typeface="Constantia"/>
              </a:rPr>
              <a:t>line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in</a:t>
            </a:r>
            <a:r>
              <a:rPr dirty="0" sz="2400" spc="-3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erfa</a:t>
            </a:r>
            <a:r>
              <a:rPr dirty="0" sz="2400" spc="-50">
                <a:latin typeface="Constantia"/>
                <a:cs typeface="Constantia"/>
              </a:rPr>
              <a:t>c</a:t>
            </a:r>
            <a:r>
              <a:rPr dirty="0" sz="2400">
                <a:latin typeface="Constantia"/>
                <a:cs typeface="Constantia"/>
              </a:rPr>
              <a:t>e)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kull</a:t>
            </a:r>
            <a:r>
              <a:rPr dirty="0" sz="2400" spc="-1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n</a:t>
            </a:r>
            <a:r>
              <a:rPr dirty="0" sz="2400" spc="-1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n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</a:pPr>
            <a:r>
              <a:rPr dirty="0" sz="2400">
                <a:latin typeface="Constantia"/>
                <a:cs typeface="Constantia"/>
              </a:rPr>
              <a:t>kabuk</a:t>
            </a:r>
            <a:r>
              <a:rPr dirty="0" sz="2400" spc="-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işlemler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n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daha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hızlı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apılmasını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sa</a:t>
            </a:r>
            <a:r>
              <a:rPr dirty="0" sz="2400" spc="-20">
                <a:latin typeface="Constantia"/>
                <a:cs typeface="Constantia"/>
              </a:rPr>
              <a:t>ğ</a:t>
            </a:r>
            <a:r>
              <a:rPr dirty="0" sz="2400">
                <a:latin typeface="Constantia"/>
                <a:cs typeface="Constantia"/>
              </a:rPr>
              <a:t>la</a:t>
            </a:r>
            <a:r>
              <a:rPr dirty="0" sz="2400" spc="-21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 (DOS)</a:t>
            </a:r>
            <a:endParaRPr sz="2400">
              <a:latin typeface="Constantia"/>
              <a:cs typeface="Constantia"/>
            </a:endParaRPr>
          </a:p>
          <a:p>
            <a:pPr lvl="1" marL="652780" marR="5080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3333"/>
              <a:buFont typeface="Arial"/>
              <a:buChar char="–"/>
              <a:tabLst>
                <a:tab pos="653415" algn="l"/>
              </a:tabLst>
            </a:pPr>
            <a:r>
              <a:rPr dirty="0" sz="2400">
                <a:latin typeface="Constantia"/>
                <a:cs typeface="Constantia"/>
              </a:rPr>
              <a:t>G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55">
                <a:latin typeface="Constantia"/>
                <a:cs typeface="Constantia"/>
              </a:rPr>
              <a:t>f</a:t>
            </a:r>
            <a:r>
              <a:rPr dirty="0" sz="2400">
                <a:latin typeface="Constantia"/>
                <a:cs typeface="Constantia"/>
              </a:rPr>
              <a:t>iksel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 spc="-5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yüz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(GUI: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g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aphical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user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in</a:t>
            </a:r>
            <a:r>
              <a:rPr dirty="0" sz="2400" spc="-3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erfa</a:t>
            </a:r>
            <a:r>
              <a:rPr dirty="0" sz="2400" spc="-55">
                <a:latin typeface="Constantia"/>
                <a:cs typeface="Constantia"/>
              </a:rPr>
              <a:t>c</a:t>
            </a:r>
            <a:r>
              <a:rPr dirty="0" sz="2400">
                <a:latin typeface="Constantia"/>
                <a:cs typeface="Constantia"/>
              </a:rPr>
              <a:t>e) kullanan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ka</a:t>
            </a:r>
            <a:r>
              <a:rPr dirty="0" sz="2400" spc="-10">
                <a:latin typeface="Constantia"/>
                <a:cs typeface="Constantia"/>
              </a:rPr>
              <a:t>b</a:t>
            </a:r>
            <a:r>
              <a:rPr dirty="0" sz="2400">
                <a:latin typeface="Constantia"/>
                <a:cs typeface="Constantia"/>
              </a:rPr>
              <a:t>uk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ise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kul</a:t>
            </a:r>
            <a:r>
              <a:rPr dirty="0" sz="2400" spc="-1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ıcının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apm</a:t>
            </a:r>
            <a:r>
              <a:rPr dirty="0" sz="2400" spc="-1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k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is</a:t>
            </a:r>
            <a:r>
              <a:rPr dirty="0" sz="2400" spc="-3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ediği</a:t>
            </a:r>
            <a:r>
              <a:rPr dirty="0" sz="2400" spc="-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işlemleri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</a:t>
            </a:r>
            <a:r>
              <a:rPr dirty="0" sz="2400" spc="-1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ha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hızlı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ta</a:t>
            </a:r>
            <a:r>
              <a:rPr dirty="0" sz="2400" spc="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if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edebilmesini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sa</a:t>
            </a:r>
            <a:r>
              <a:rPr dirty="0" sz="2400" spc="-20">
                <a:latin typeface="Constantia"/>
                <a:cs typeface="Constantia"/>
              </a:rPr>
              <a:t>ğ</a:t>
            </a:r>
            <a:r>
              <a:rPr dirty="0" sz="2400">
                <a:latin typeface="Constantia"/>
                <a:cs typeface="Constantia"/>
              </a:rPr>
              <a:t>la</a:t>
            </a:r>
            <a:r>
              <a:rPr dirty="0" sz="2400" spc="-21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 (Win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 spc="-55">
                <a:latin typeface="Constantia"/>
                <a:cs typeface="Constantia"/>
              </a:rPr>
              <a:t>o</a:t>
            </a:r>
            <a:r>
              <a:rPr dirty="0" sz="2400">
                <a:latin typeface="Constantia"/>
                <a:cs typeface="Constantia"/>
              </a:rPr>
              <a:t>ws)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P</a:t>
            </a:r>
            <a:r>
              <a:rPr dirty="0" spc="-105">
                <a:latin typeface="Calibri"/>
                <a:cs typeface="Calibri"/>
              </a:rPr>
              <a:t>r</a:t>
            </a:r>
            <a:r>
              <a:rPr dirty="0" spc="-5">
                <a:latin typeface="Calibri"/>
                <a:cs typeface="Calibri"/>
              </a:rPr>
              <a:t>ose</a:t>
            </a:r>
            <a:r>
              <a:rPr dirty="0">
                <a:latin typeface="Calibri"/>
                <a:cs typeface="Calibri"/>
              </a:rPr>
              <a:t>s</a:t>
            </a:r>
            <a:r>
              <a:rPr dirty="0" spc="10">
                <a:latin typeface="Calibri"/>
                <a:cs typeface="Calibri"/>
              </a:rPr>
              <a:t> </a:t>
            </a:r>
            <a:r>
              <a:rPr dirty="0" spc="-25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P</a:t>
            </a:r>
            <a:r>
              <a:rPr dirty="0" spc="-105">
                <a:latin typeface="Calibri"/>
                <a:cs typeface="Calibri"/>
              </a:rPr>
              <a:t>r</a:t>
            </a:r>
            <a:r>
              <a:rPr dirty="0" spc="-5">
                <a:latin typeface="Calibri"/>
                <a:cs typeface="Calibri"/>
              </a:rPr>
              <a:t>oces</a:t>
            </a:r>
            <a:r>
              <a:rPr dirty="0" spc="-1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5706"/>
            <a:ext cx="7969884" cy="4077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marR="5080" indent="-274320">
              <a:lnSpc>
                <a:spcPts val="281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>
                <a:latin typeface="Constantia"/>
                <a:cs typeface="Constantia"/>
              </a:rPr>
              <a:t>Bir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şletim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sis</a:t>
            </a:r>
            <a:r>
              <a:rPr dirty="0" sz="2600" spc="-40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emi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de</a:t>
            </a:r>
            <a:r>
              <a:rPr dirty="0" sz="2600" spc="-1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ahtar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k</a:t>
            </a:r>
            <a:r>
              <a:rPr dirty="0" sz="2600" spc="-6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v</a:t>
            </a:r>
            <a:r>
              <a:rPr dirty="0" sz="2600" spc="-5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amla</a:t>
            </a:r>
            <a:r>
              <a:rPr dirty="0" sz="2600" spc="-5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dan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biri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</a:t>
            </a:r>
            <a:r>
              <a:rPr dirty="0" sz="2600" spc="-1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P</a:t>
            </a:r>
            <a:r>
              <a:rPr dirty="0" sz="2600" spc="-45" b="1">
                <a:latin typeface="Constantia"/>
                <a:cs typeface="Constantia"/>
              </a:rPr>
              <a:t>r</a:t>
            </a:r>
            <a:r>
              <a:rPr dirty="0" sz="2600" b="1">
                <a:latin typeface="Constantia"/>
                <a:cs typeface="Constantia"/>
              </a:rPr>
              <a:t>oses</a:t>
            </a:r>
            <a:r>
              <a:rPr dirty="0" sz="2600" spc="-10" b="1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emel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ola</a:t>
            </a:r>
            <a:r>
              <a:rPr dirty="0" sz="2600" spc="-5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ak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100">
                <a:latin typeface="Constantia"/>
                <a:cs typeface="Constantia"/>
              </a:rPr>
              <a:t>“</a:t>
            </a:r>
            <a:r>
              <a:rPr dirty="0" sz="2600">
                <a:latin typeface="Constantia"/>
                <a:cs typeface="Constantia"/>
              </a:rPr>
              <a:t>çalıştır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lmakta</a:t>
            </a:r>
            <a:r>
              <a:rPr dirty="0" sz="2600" spc="-1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olan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bir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p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og</a:t>
            </a:r>
            <a:r>
              <a:rPr dirty="0" sz="2600" spc="-6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90">
                <a:latin typeface="Constantia"/>
                <a:cs typeface="Constantia"/>
              </a:rPr>
              <a:t>m</a:t>
            </a:r>
            <a:r>
              <a:rPr dirty="0" sz="2600">
                <a:latin typeface="Constantia"/>
                <a:cs typeface="Constantia"/>
              </a:rPr>
              <a:t>”</a:t>
            </a:r>
            <a:r>
              <a:rPr dirty="0" sz="2600">
                <a:latin typeface="Constantia"/>
                <a:cs typeface="Constantia"/>
              </a:rPr>
              <a:t> dı</a:t>
            </a:r>
            <a:r>
              <a:rPr dirty="0" sz="2600" spc="-2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22605" indent="-274320">
              <a:lnSpc>
                <a:spcPts val="281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 spc="-5">
                <a:latin typeface="Constantia"/>
                <a:cs typeface="Constantia"/>
              </a:rPr>
              <a:t>Bi</a:t>
            </a:r>
            <a:r>
              <a:rPr dirty="0" sz="2600">
                <a:latin typeface="Constantia"/>
                <a:cs typeface="Constantia"/>
              </a:rPr>
              <a:t>r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5" b="1">
                <a:latin typeface="Constantia"/>
                <a:cs typeface="Constantia"/>
              </a:rPr>
              <a:t>k</a:t>
            </a:r>
            <a:r>
              <a:rPr dirty="0" sz="2600" spc="-55" b="1">
                <a:latin typeface="Constantia"/>
                <a:cs typeface="Constantia"/>
              </a:rPr>
              <a:t>a</a:t>
            </a:r>
            <a:r>
              <a:rPr dirty="0" sz="2600" spc="-5" b="1">
                <a:latin typeface="Constantia"/>
                <a:cs typeface="Constantia"/>
              </a:rPr>
              <a:t>yna</a:t>
            </a:r>
            <a:r>
              <a:rPr dirty="0" sz="2600" b="1">
                <a:latin typeface="Constantia"/>
                <a:cs typeface="Constantia"/>
              </a:rPr>
              <a:t>k</a:t>
            </a:r>
            <a:r>
              <a:rPr dirty="0" sz="2600" spc="-75" b="1">
                <a:latin typeface="Constantia"/>
                <a:cs typeface="Constantia"/>
              </a:rPr>
              <a:t> </a:t>
            </a:r>
            <a:r>
              <a:rPr dirty="0" sz="2600" spc="-5" b="1">
                <a:latin typeface="Constantia"/>
                <a:cs typeface="Constantia"/>
              </a:rPr>
              <a:t>p</a:t>
            </a:r>
            <a:r>
              <a:rPr dirty="0" sz="2600" spc="-35" b="1">
                <a:latin typeface="Constantia"/>
                <a:cs typeface="Constantia"/>
              </a:rPr>
              <a:t>r</a:t>
            </a:r>
            <a:r>
              <a:rPr dirty="0" sz="2600" b="1">
                <a:latin typeface="Constantia"/>
                <a:cs typeface="Constantia"/>
              </a:rPr>
              <a:t>og</a:t>
            </a:r>
            <a:r>
              <a:rPr dirty="0" sz="2600" spc="-55" b="1">
                <a:latin typeface="Constantia"/>
                <a:cs typeface="Constantia"/>
              </a:rPr>
              <a:t>r</a:t>
            </a:r>
            <a:r>
              <a:rPr dirty="0" sz="2600" b="1">
                <a:latin typeface="Constantia"/>
                <a:cs typeface="Constantia"/>
              </a:rPr>
              <a:t>am</a:t>
            </a:r>
            <a:r>
              <a:rPr dirty="0" sz="2600" spc="-60" b="1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du</a:t>
            </a:r>
            <a:r>
              <a:rPr dirty="0" sz="2600" spc="-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gun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bi</a:t>
            </a:r>
            <a:r>
              <a:rPr dirty="0" sz="2600">
                <a:latin typeface="Constantia"/>
                <a:cs typeface="Constantia"/>
              </a:rPr>
              <a:t>r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55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omutlar</a:t>
            </a:r>
            <a:r>
              <a:rPr dirty="0" sz="2600" spc="-20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diz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si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şeklinde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</a:t>
            </a:r>
            <a:r>
              <a:rPr dirty="0" sz="2600" spc="5">
                <a:latin typeface="Constantia"/>
                <a:cs typeface="Constantia"/>
              </a:rPr>
              <a:t>u</a:t>
            </a:r>
            <a:r>
              <a:rPr dirty="0" sz="2600">
                <a:latin typeface="Constantia"/>
                <a:cs typeface="Constantia"/>
              </a:rPr>
              <a:t>lunu</a:t>
            </a:r>
            <a:r>
              <a:rPr dirty="0" sz="2600" spc="-30">
                <a:latin typeface="Constantia"/>
                <a:cs typeface="Constantia"/>
              </a:rPr>
              <a:t>r</a:t>
            </a:r>
            <a:r>
              <a:rPr dirty="0" sz="2600" spc="-60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en,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p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oses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bu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omutlar</a:t>
            </a:r>
            <a:r>
              <a:rPr dirty="0" sz="2600" spc="-19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diz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sin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 işletilmesi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an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ndaki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dur</a:t>
            </a:r>
            <a:r>
              <a:rPr dirty="0" sz="2600" spc="5">
                <a:latin typeface="Constantia"/>
                <a:cs typeface="Constantia"/>
              </a:rPr>
              <a:t>u</a:t>
            </a:r>
            <a:r>
              <a:rPr dirty="0" sz="2600">
                <a:latin typeface="Constantia"/>
                <a:cs typeface="Constantia"/>
              </a:rPr>
              <a:t>mu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8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erilen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is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mdi</a:t>
            </a:r>
            <a:r>
              <a:rPr dirty="0" sz="2600" spc="-2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96900" indent="-274320">
              <a:lnSpc>
                <a:spcPct val="90000"/>
              </a:lnSpc>
              <a:spcBef>
                <a:spcPts val="58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 spc="-4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ok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ö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25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lil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k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(</a:t>
            </a:r>
            <a:r>
              <a:rPr dirty="0" sz="2600" spc="-70">
                <a:latin typeface="Constantia"/>
                <a:cs typeface="Constantia"/>
              </a:rPr>
              <a:t>M</a:t>
            </a:r>
            <a:r>
              <a:rPr dirty="0" sz="2600" spc="-5">
                <a:latin typeface="Constantia"/>
                <a:cs typeface="Constantia"/>
              </a:rPr>
              <a:t>ul</a:t>
            </a:r>
            <a:r>
              <a:rPr dirty="0" sz="2600" spc="5">
                <a:latin typeface="Constantia"/>
                <a:cs typeface="Constantia"/>
              </a:rPr>
              <a:t>t</a:t>
            </a:r>
            <a:r>
              <a:rPr dirty="0" sz="2600" spc="-5">
                <a:latin typeface="Constantia"/>
                <a:cs typeface="Constantia"/>
              </a:rPr>
              <a:t>i</a:t>
            </a:r>
            <a:r>
              <a:rPr dirty="0" sz="2600" spc="-1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aski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 spc="40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)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45">
                <a:latin typeface="Constantia"/>
                <a:cs typeface="Constantia"/>
              </a:rPr>
              <a:t>ö</a:t>
            </a:r>
            <a:r>
              <a:rPr dirty="0" sz="2600" spc="-30">
                <a:latin typeface="Constantia"/>
                <a:cs typeface="Constantia"/>
              </a:rPr>
              <a:t>z</a:t>
            </a:r>
            <a:r>
              <a:rPr dirty="0" sz="2600">
                <a:latin typeface="Constantia"/>
                <a:cs typeface="Constantia"/>
              </a:rPr>
              <a:t>elliğ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ne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sahip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olan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işletim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sis</a:t>
            </a:r>
            <a:r>
              <a:rPr dirty="0" sz="2600" spc="-40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emler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5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ı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ok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p</a:t>
            </a:r>
            <a:r>
              <a:rPr dirty="0" sz="2600" spc="-5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oses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çalıştır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lmasına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iz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eri</a:t>
            </a:r>
            <a:r>
              <a:rPr dirty="0" sz="2600" spc="-2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229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ek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eki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dekli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işlemc</a:t>
            </a:r>
            <a:r>
              <a:rPr dirty="0" sz="2600" spc="-35">
                <a:latin typeface="Constantia"/>
                <a:cs typeface="Constantia"/>
              </a:rPr>
              <a:t>i</a:t>
            </a:r>
            <a:r>
              <a:rPr dirty="0" sz="2600" spc="-65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>
                <a:latin typeface="Constantia"/>
                <a:cs typeface="Constantia"/>
              </a:rPr>
              <a:t> sahip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olan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bilg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-50">
                <a:latin typeface="Constantia"/>
                <a:cs typeface="Constantia"/>
              </a:rPr>
              <a:t>a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3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la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bu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iş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za</a:t>
            </a:r>
            <a:r>
              <a:rPr dirty="0" sz="2600" spc="-10" b="1">
                <a:latin typeface="Constantia"/>
                <a:cs typeface="Constantia"/>
              </a:rPr>
              <a:t>m</a:t>
            </a:r>
            <a:r>
              <a:rPr dirty="0" sz="2600" b="1">
                <a:latin typeface="Constantia"/>
                <a:cs typeface="Constantia"/>
              </a:rPr>
              <a:t>an</a:t>
            </a:r>
            <a:r>
              <a:rPr dirty="0" sz="2600" spc="-85" b="1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p</a:t>
            </a:r>
            <a:r>
              <a:rPr dirty="0" sz="2600" spc="-50" b="1">
                <a:latin typeface="Constantia"/>
                <a:cs typeface="Constantia"/>
              </a:rPr>
              <a:t>a</a:t>
            </a:r>
            <a:r>
              <a:rPr dirty="0" sz="2600" spc="-30" b="1">
                <a:latin typeface="Constantia"/>
                <a:cs typeface="Constantia"/>
              </a:rPr>
              <a:t>y</a:t>
            </a:r>
            <a:r>
              <a:rPr dirty="0" sz="2600" b="1">
                <a:latin typeface="Constantia"/>
                <a:cs typeface="Constantia"/>
              </a:rPr>
              <a:t>l</a:t>
            </a:r>
            <a:r>
              <a:rPr dirty="0" sz="2600" spc="-10" b="1">
                <a:latin typeface="Constantia"/>
                <a:cs typeface="Constantia"/>
              </a:rPr>
              <a:t>a</a:t>
            </a:r>
            <a:r>
              <a:rPr dirty="0" sz="2600" b="1">
                <a:latin typeface="Constantia"/>
                <a:cs typeface="Constantia"/>
              </a:rPr>
              <a:t>şımı</a:t>
            </a:r>
            <a:r>
              <a:rPr dirty="0" sz="2600" b="1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esasına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ö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0">
                <a:latin typeface="Constantia"/>
                <a:cs typeface="Constantia"/>
              </a:rPr>
              <a:t>p</a:t>
            </a:r>
            <a:r>
              <a:rPr dirty="0" sz="2600">
                <a:latin typeface="Constantia"/>
                <a:cs typeface="Constantia"/>
              </a:rPr>
              <a:t>ıl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 spc="-229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0"/>
              <a:t>T</a:t>
            </a:r>
            <a:r>
              <a:rPr dirty="0"/>
              <a:t>oplu</a:t>
            </a:r>
            <a:r>
              <a:rPr dirty="0"/>
              <a:t> </a:t>
            </a:r>
            <a:r>
              <a:rPr dirty="0" spc="-15"/>
              <a:t>İ</a:t>
            </a:r>
            <a:r>
              <a:rPr dirty="0"/>
              <a:t>şleme</a:t>
            </a:r>
            <a:r>
              <a:rPr dirty="0" spc="-25"/>
              <a:t> </a:t>
            </a:r>
            <a:r>
              <a:rPr dirty="0"/>
              <a:t>(B</a:t>
            </a:r>
            <a:r>
              <a:rPr dirty="0" spc="-55"/>
              <a:t>at</a:t>
            </a:r>
            <a:r>
              <a:rPr dirty="0"/>
              <a:t>ch</a:t>
            </a:r>
            <a:r>
              <a:rPr dirty="0" spc="-20"/>
              <a:t> </a:t>
            </a:r>
            <a:r>
              <a:rPr dirty="0"/>
              <a:t>P</a:t>
            </a:r>
            <a:r>
              <a:rPr dirty="0" spc="-105"/>
              <a:t>r</a:t>
            </a:r>
            <a:r>
              <a:rPr dirty="0"/>
              <a:t>oces</a:t>
            </a:r>
            <a:r>
              <a:rPr dirty="0" spc="-15"/>
              <a:t>s</a:t>
            </a:r>
            <a:r>
              <a:rPr dirty="0"/>
              <a:t>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5706"/>
            <a:ext cx="8005445" cy="4082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marR="584200" indent="-274320">
              <a:lnSpc>
                <a:spcPts val="281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 spc="-50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ullan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cıl</a:t>
            </a:r>
            <a:r>
              <a:rPr dirty="0" sz="2600" spc="-1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r</a:t>
            </a:r>
            <a:r>
              <a:rPr dirty="0" sz="2600" spc="-1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n,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bil</a:t>
            </a:r>
            <a:r>
              <a:rPr dirty="0" sz="2600" spc="-15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is</a:t>
            </a:r>
            <a:r>
              <a:rPr dirty="0" sz="2600" spc="-60">
                <a:latin typeface="Constantia"/>
                <a:cs typeface="Constantia"/>
              </a:rPr>
              <a:t>a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ar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sis</a:t>
            </a:r>
            <a:r>
              <a:rPr dirty="0" sz="2600" spc="-40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emi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bağ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msız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</a:t>
            </a:r>
            <a:r>
              <a:rPr dirty="0" sz="2600" spc="5">
                <a:latin typeface="Constantia"/>
                <a:cs typeface="Constantia"/>
              </a:rPr>
              <a:t>ü</a:t>
            </a:r>
            <a:r>
              <a:rPr dirty="0" sz="2600">
                <a:latin typeface="Constantia"/>
                <a:cs typeface="Constantia"/>
              </a:rPr>
              <a:t>t</a:t>
            </a:r>
            <a:r>
              <a:rPr dirty="0" sz="2600" spc="5">
                <a:latin typeface="Constantia"/>
                <a:cs typeface="Constantia"/>
              </a:rPr>
              <a:t>ü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1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ola</a:t>
            </a:r>
            <a:r>
              <a:rPr dirty="0" sz="2600" spc="-5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ak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belli</a:t>
            </a:r>
            <a:r>
              <a:rPr dirty="0" sz="2600" spc="-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bir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sı</a:t>
            </a:r>
            <a:r>
              <a:rPr dirty="0" sz="2600" spc="-5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dahil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nde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şlenmesini</a:t>
            </a:r>
            <a:r>
              <a:rPr dirty="0" sz="2600">
                <a:latin typeface="Constantia"/>
                <a:cs typeface="Constantia"/>
              </a:rPr>
              <a:t> is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edikleri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h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zmetler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küme</a:t>
            </a:r>
            <a:r>
              <a:rPr dirty="0" sz="2600" spc="5">
                <a:latin typeface="Constantia"/>
                <a:cs typeface="Constantia"/>
              </a:rPr>
              <a:t>s</a:t>
            </a:r>
            <a:r>
              <a:rPr dirty="0" sz="2600">
                <a:latin typeface="Constantia"/>
                <a:cs typeface="Constantia"/>
              </a:rPr>
              <a:t>i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o</a:t>
            </a:r>
            <a:r>
              <a:rPr dirty="0" sz="2600" spc="-15">
                <a:latin typeface="Constantia"/>
                <a:cs typeface="Constantia"/>
              </a:rPr>
              <a:t>p</a:t>
            </a:r>
            <a:r>
              <a:rPr dirty="0" sz="2600">
                <a:latin typeface="Constantia"/>
                <a:cs typeface="Constantia"/>
              </a:rPr>
              <a:t>lu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iş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(</a:t>
            </a:r>
            <a:r>
              <a:rPr dirty="0" sz="2600" spc="-5">
                <a:latin typeface="Constantia"/>
                <a:cs typeface="Constantia"/>
              </a:rPr>
              <a:t>ba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 spc="-5">
                <a:latin typeface="Constantia"/>
                <a:cs typeface="Constantia"/>
              </a:rPr>
              <a:t>c</a:t>
            </a:r>
            <a:r>
              <a:rPr dirty="0" sz="2600">
                <a:latin typeface="Constantia"/>
                <a:cs typeface="Constantia"/>
              </a:rPr>
              <a:t>h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jo</a:t>
            </a:r>
            <a:r>
              <a:rPr dirty="0" sz="2600">
                <a:latin typeface="Constantia"/>
                <a:cs typeface="Constantia"/>
              </a:rPr>
              <a:t>b</a:t>
            </a:r>
            <a:r>
              <a:rPr dirty="0" sz="2600">
                <a:latin typeface="Constantia"/>
                <a:cs typeface="Constantia"/>
              </a:rPr>
              <a:t>)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den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 spc="-229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90000"/>
              </a:lnSpc>
              <a:spcBef>
                <a:spcPts val="58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>
                <a:latin typeface="Constantia"/>
                <a:cs typeface="Constantia"/>
              </a:rPr>
              <a:t>Bilgis</a:t>
            </a:r>
            <a:r>
              <a:rPr dirty="0" sz="2600" spc="-55">
                <a:latin typeface="Constantia"/>
                <a:cs typeface="Constantia"/>
              </a:rPr>
              <a:t>a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ar</a:t>
            </a:r>
            <a:r>
              <a:rPr dirty="0" sz="2600" spc="-1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sis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emlerine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ö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derilen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şle</a:t>
            </a:r>
            <a:r>
              <a:rPr dirty="0" sz="2600" spc="-204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 spc="-1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bir</a:t>
            </a:r>
            <a:r>
              <a:rPr dirty="0" sz="2600" spc="-17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den</a:t>
            </a:r>
            <a:r>
              <a:rPr dirty="0" sz="2600">
                <a:latin typeface="Constantia"/>
                <a:cs typeface="Constantia"/>
              </a:rPr>
              <a:t> fazla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p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og</a:t>
            </a:r>
            <a:r>
              <a:rPr dirty="0" sz="2600" spc="-6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amın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yrı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yrı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işle</a:t>
            </a:r>
            <a:r>
              <a:rPr dirty="0" sz="2600" spc="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ile</a:t>
            </a:r>
            <a:r>
              <a:rPr dirty="0" sz="2600" spc="-55">
                <a:latin typeface="Constantia"/>
                <a:cs typeface="Constantia"/>
              </a:rPr>
              <a:t>c</a:t>
            </a:r>
            <a:r>
              <a:rPr dirty="0" sz="2600">
                <a:latin typeface="Constantia"/>
                <a:cs typeface="Constantia"/>
              </a:rPr>
              <a:t>eği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alt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adıml</a:t>
            </a:r>
            <a:r>
              <a:rPr dirty="0" sz="2600" spc="-10">
                <a:latin typeface="Constantia"/>
                <a:cs typeface="Constantia"/>
              </a:rPr>
              <a:t>a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dan</a:t>
            </a:r>
            <a:r>
              <a:rPr dirty="0" sz="2600">
                <a:latin typeface="Constantia"/>
                <a:cs typeface="Constantia"/>
              </a:rPr>
              <a:t> oluşabili</a:t>
            </a:r>
            <a:r>
              <a:rPr dirty="0" sz="2600" spc="-2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İ</a:t>
            </a:r>
            <a:r>
              <a:rPr dirty="0" sz="2600">
                <a:latin typeface="Constantia"/>
                <a:cs typeface="Constantia"/>
              </a:rPr>
              <a:t>şler</a:t>
            </a:r>
            <a:r>
              <a:rPr dirty="0" sz="2600" spc="-165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enellikle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adıml</a:t>
            </a:r>
            <a:r>
              <a:rPr dirty="0" sz="2600" spc="-1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rın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art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u</a:t>
            </a:r>
            <a:r>
              <a:rPr dirty="0" sz="2600" spc="-7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gulan</a:t>
            </a:r>
            <a:r>
              <a:rPr dirty="0" sz="2600" spc="-1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ca</a:t>
            </a:r>
            <a:r>
              <a:rPr dirty="0" sz="2600" spc="-10">
                <a:latin typeface="Constantia"/>
                <a:cs typeface="Constantia"/>
              </a:rPr>
              <a:t>ğ</a:t>
            </a:r>
            <a:r>
              <a:rPr dirty="0" sz="2600">
                <a:latin typeface="Constantia"/>
                <a:cs typeface="Constantia"/>
              </a:rPr>
              <a:t>ı</a:t>
            </a:r>
            <a:r>
              <a:rPr dirty="0" sz="2600" spc="-1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biç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mde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dü</a:t>
            </a:r>
            <a:r>
              <a:rPr dirty="0" sz="2600" spc="-25">
                <a:latin typeface="Constantia"/>
                <a:cs typeface="Constantia"/>
              </a:rPr>
              <a:t>z</a:t>
            </a:r>
            <a:r>
              <a:rPr dirty="0" sz="2600">
                <a:latin typeface="Constantia"/>
                <a:cs typeface="Constantia"/>
              </a:rPr>
              <a:t>enle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i</a:t>
            </a:r>
            <a:r>
              <a:rPr dirty="0" sz="2600" spc="-2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45">
                <a:latin typeface="Constantia"/>
                <a:cs typeface="Constantia"/>
              </a:rPr>
              <a:t>H</a:t>
            </a:r>
            <a:r>
              <a:rPr dirty="0" sz="2600">
                <a:latin typeface="Constantia"/>
                <a:cs typeface="Constantia"/>
              </a:rPr>
              <a:t>er</a:t>
            </a:r>
            <a:r>
              <a:rPr dirty="0" sz="2600" spc="-1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ad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m,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ö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 spc="-50">
                <a:latin typeface="Constantia"/>
                <a:cs typeface="Constantia"/>
              </a:rPr>
              <a:t>c</a:t>
            </a:r>
            <a:r>
              <a:rPr dirty="0" sz="2600">
                <a:latin typeface="Constantia"/>
                <a:cs typeface="Constantia"/>
              </a:rPr>
              <a:t>eki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in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sonuçlanması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ü</a:t>
            </a:r>
            <a:r>
              <a:rPr dirty="0" sz="2600" spc="-25">
                <a:latin typeface="Constantia"/>
                <a:cs typeface="Constantia"/>
              </a:rPr>
              <a:t>z</a:t>
            </a:r>
            <a:r>
              <a:rPr dirty="0" sz="2600">
                <a:latin typeface="Constantia"/>
                <a:cs typeface="Constantia"/>
              </a:rPr>
              <a:t>eri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işle</a:t>
            </a:r>
            <a:r>
              <a:rPr dirty="0" sz="2600" spc="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ime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gi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229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1323975" indent="-274320">
              <a:lnSpc>
                <a:spcPts val="2810"/>
              </a:lnSpc>
              <a:spcBef>
                <a:spcPts val="66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>
                <a:latin typeface="Constantia"/>
                <a:cs typeface="Constantia"/>
              </a:rPr>
              <a:t>Örneğin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DOS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işletim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sis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eminde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bat</a:t>
            </a:r>
            <a:r>
              <a:rPr dirty="0" sz="2600" spc="-10" b="1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uzantılı</a:t>
            </a:r>
            <a:r>
              <a:rPr dirty="0" sz="2600">
                <a:latin typeface="Constantia"/>
                <a:cs typeface="Constantia"/>
              </a:rPr>
              <a:t> dos</a:t>
            </a:r>
            <a:r>
              <a:rPr dirty="0" sz="2600" spc="-35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ala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o</a:t>
            </a:r>
            <a:r>
              <a:rPr dirty="0" sz="2600" spc="-15">
                <a:latin typeface="Constantia"/>
                <a:cs typeface="Constantia"/>
              </a:rPr>
              <a:t>p</a:t>
            </a:r>
            <a:r>
              <a:rPr dirty="0" sz="2600">
                <a:latin typeface="Constantia"/>
                <a:cs typeface="Constantia"/>
              </a:rPr>
              <a:t>lu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ş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adıml</a:t>
            </a:r>
            <a:r>
              <a:rPr dirty="0" sz="2600" spc="-1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rı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7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er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alı</a:t>
            </a:r>
            <a:r>
              <a:rPr dirty="0" sz="2600" spc="-2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Do</a:t>
            </a:r>
            <a:r>
              <a:rPr dirty="0" spc="-95">
                <a:latin typeface="Calibri"/>
                <a:cs typeface="Calibri"/>
              </a:rPr>
              <a:t>s</a:t>
            </a:r>
            <a:r>
              <a:rPr dirty="0" spc="-7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a</a:t>
            </a:r>
            <a:r>
              <a:rPr dirty="0" spc="-2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(File</a:t>
            </a:r>
            <a:r>
              <a:rPr dirty="0">
                <a:latin typeface="Calibri"/>
                <a:cs typeface="Calibri"/>
              </a:rPr>
              <a:t>)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5">
                <a:latin typeface="Calibri"/>
                <a:cs typeface="Calibri"/>
              </a:rPr>
              <a:t>&amp;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Dizi</a:t>
            </a:r>
            <a:r>
              <a:rPr dirty="0" spc="5">
                <a:latin typeface="Calibri"/>
                <a:cs typeface="Calibri"/>
              </a:rPr>
              <a:t>n</a:t>
            </a:r>
            <a:r>
              <a:rPr dirty="0" spc="-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(Di</a:t>
            </a:r>
            <a:r>
              <a:rPr dirty="0" spc="-6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ec</a:t>
            </a:r>
            <a:r>
              <a:rPr dirty="0" spc="-65">
                <a:latin typeface="Calibri"/>
                <a:cs typeface="Calibri"/>
              </a:rPr>
              <a:t>t</a:t>
            </a:r>
            <a:r>
              <a:rPr dirty="0" spc="-5">
                <a:latin typeface="Calibri"/>
                <a:cs typeface="Calibri"/>
              </a:rPr>
              <a:t>o</a:t>
            </a:r>
            <a:r>
              <a:rPr dirty="0" spc="15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8081645" cy="4087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marR="108585" indent="-274320">
              <a:lnSpc>
                <a:spcPct val="90000"/>
              </a:lnSpc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>
                <a:latin typeface="Constantia"/>
                <a:cs typeface="Constantia"/>
              </a:rPr>
              <a:t>Dos</a:t>
            </a:r>
            <a:r>
              <a:rPr dirty="0" sz="2600" spc="-4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a,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</a:t>
            </a:r>
            <a:r>
              <a:rPr dirty="0" sz="2600" spc="-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bir</a:t>
            </a:r>
            <a:r>
              <a:rPr dirty="0" sz="2600" spc="-40">
                <a:latin typeface="Constantia"/>
                <a:cs typeface="Constantia"/>
              </a:rPr>
              <a:t>i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le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iliş</a:t>
            </a:r>
            <a:r>
              <a:rPr dirty="0" sz="2600" spc="-10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ili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er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ler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o</a:t>
            </a:r>
            <a:r>
              <a:rPr dirty="0" sz="2600" spc="-15">
                <a:latin typeface="Constantia"/>
                <a:cs typeface="Constantia"/>
              </a:rPr>
              <a:t>p</a:t>
            </a:r>
            <a:r>
              <a:rPr dirty="0" sz="2600">
                <a:latin typeface="Constantia"/>
                <a:cs typeface="Constantia"/>
              </a:rPr>
              <a:t>lu</a:t>
            </a:r>
            <a:r>
              <a:rPr dirty="0" sz="2600" spc="-10">
                <a:latin typeface="Constantia"/>
                <a:cs typeface="Constantia"/>
              </a:rPr>
              <a:t>l</a:t>
            </a:r>
            <a:r>
              <a:rPr dirty="0" sz="2600">
                <a:latin typeface="Constantia"/>
                <a:cs typeface="Constantia"/>
              </a:rPr>
              <a:t>u</a:t>
            </a:r>
            <a:r>
              <a:rPr dirty="0" sz="2600" spc="-15">
                <a:latin typeface="Constantia"/>
                <a:cs typeface="Constantia"/>
              </a:rPr>
              <a:t>ğ</a:t>
            </a:r>
            <a:r>
              <a:rPr dirty="0" sz="2600">
                <a:latin typeface="Constantia"/>
                <a:cs typeface="Constantia"/>
              </a:rPr>
              <a:t>u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u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(</a:t>
            </a:r>
            <a:r>
              <a:rPr dirty="0" sz="2600">
                <a:latin typeface="Constantia"/>
                <a:cs typeface="Constantia"/>
              </a:rPr>
              <a:t>bir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bilg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-50">
                <a:latin typeface="Constantia"/>
                <a:cs typeface="Constantia"/>
              </a:rPr>
              <a:t>a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ar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p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og</a:t>
            </a:r>
            <a:r>
              <a:rPr dirty="0" sz="2600" spc="-6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amı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ın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</a:t>
            </a:r>
            <a:r>
              <a:rPr dirty="0" sz="2600" spc="-5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y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ak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odu,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p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og</a:t>
            </a:r>
            <a:r>
              <a:rPr dirty="0" sz="2600" spc="-6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amın</a:t>
            </a:r>
            <a:r>
              <a:rPr dirty="0" sz="2600">
                <a:latin typeface="Constantia"/>
                <a:cs typeface="Constantia"/>
              </a:rPr>
              <a:t> de</a:t>
            </a:r>
            <a:r>
              <a:rPr dirty="0" sz="2600" spc="-3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lenmiş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olan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çalıştır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labil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r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hal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 spc="-1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meti</a:t>
            </a:r>
            <a:r>
              <a:rPr dirty="0" sz="2600" spc="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-</a:t>
            </a:r>
            <a:r>
              <a:rPr dirty="0" sz="2600">
                <a:latin typeface="Constantia"/>
                <a:cs typeface="Constantia"/>
              </a:rPr>
              <a:t>ses</a:t>
            </a:r>
            <a:r>
              <a:rPr dirty="0" sz="2600">
                <a:latin typeface="Constantia"/>
                <a:cs typeface="Constantia"/>
              </a:rPr>
              <a:t>-</a:t>
            </a:r>
            <a:r>
              <a:rPr dirty="0" sz="2600" spc="-65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örüntü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eriler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,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v</a:t>
            </a:r>
            <a:r>
              <a:rPr dirty="0" sz="2600" spc="-35">
                <a:latin typeface="Constantia"/>
                <a:cs typeface="Constantia"/>
              </a:rPr>
              <a:t>s</a:t>
            </a:r>
            <a:r>
              <a:rPr dirty="0" sz="2600">
                <a:latin typeface="Constantia"/>
                <a:cs typeface="Constantia"/>
              </a:rPr>
              <a:t>.)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bir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saklama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üni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esinde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saklamak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amac</a:t>
            </a:r>
            <a:r>
              <a:rPr dirty="0" sz="2600" spc="-35">
                <a:latin typeface="Constantia"/>
                <a:cs typeface="Constantia"/>
              </a:rPr>
              <a:t>ı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la</a:t>
            </a:r>
            <a:r>
              <a:rPr dirty="0" sz="2600">
                <a:latin typeface="Constantia"/>
                <a:cs typeface="Constantia"/>
              </a:rPr>
              <a:t> kullanılan</a:t>
            </a:r>
            <a:r>
              <a:rPr dirty="0" sz="2600" spc="-165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0">
                <a:latin typeface="Constantia"/>
                <a:cs typeface="Constantia"/>
              </a:rPr>
              <a:t>p</a:t>
            </a:r>
            <a:r>
              <a:rPr dirty="0" sz="2600">
                <a:latin typeface="Constantia"/>
                <a:cs typeface="Constantia"/>
              </a:rPr>
              <a:t>ıd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 spc="-229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194310" indent="-274320">
              <a:lnSpc>
                <a:spcPct val="9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>
                <a:latin typeface="Constantia"/>
                <a:cs typeface="Constantia"/>
              </a:rPr>
              <a:t>Diz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(Klasör)</a:t>
            </a:r>
            <a:r>
              <a:rPr dirty="0" sz="2600" spc="-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ise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 spc="-3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bir</a:t>
            </a:r>
            <a:r>
              <a:rPr dirty="0" sz="2600" spc="-35">
                <a:latin typeface="Constantia"/>
                <a:cs typeface="Constantia"/>
              </a:rPr>
              <a:t>i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le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ilişk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li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dos</a:t>
            </a:r>
            <a:r>
              <a:rPr dirty="0" sz="2600" spc="-35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alar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saklama</a:t>
            </a:r>
            <a:r>
              <a:rPr dirty="0" sz="2600">
                <a:latin typeface="Constantia"/>
                <a:cs typeface="Constantia"/>
              </a:rPr>
              <a:t> bir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mleri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h</a:t>
            </a:r>
            <a:r>
              <a:rPr dirty="0" sz="2600" spc="-30">
                <a:latin typeface="Constantia"/>
                <a:cs typeface="Constantia"/>
              </a:rPr>
              <a:t>i</a:t>
            </a:r>
            <a:r>
              <a:rPr dirty="0" sz="2600" spc="-7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5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arşik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b</a:t>
            </a:r>
            <a:r>
              <a:rPr dirty="0" sz="2600">
                <a:latin typeface="Constantia"/>
                <a:cs typeface="Constantia"/>
              </a:rPr>
              <a:t>ir</a:t>
            </a:r>
            <a:r>
              <a:rPr dirty="0" sz="2600" spc="-170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0">
                <a:latin typeface="Constantia"/>
                <a:cs typeface="Constantia"/>
              </a:rPr>
              <a:t>p</a:t>
            </a:r>
            <a:r>
              <a:rPr dirty="0" sz="2600">
                <a:latin typeface="Constantia"/>
                <a:cs typeface="Constantia"/>
              </a:rPr>
              <a:t>ıda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grupla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ması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</a:t>
            </a:r>
            <a:r>
              <a:rPr dirty="0" sz="2600" spc="-1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1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k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sa</a:t>
            </a:r>
            <a:r>
              <a:rPr dirty="0" sz="2600" spc="-35">
                <a:latin typeface="Constantia"/>
                <a:cs typeface="Constantia"/>
              </a:rPr>
              <a:t>ğ</a:t>
            </a:r>
            <a:r>
              <a:rPr dirty="0" sz="2600">
                <a:latin typeface="Constantia"/>
                <a:cs typeface="Constantia"/>
              </a:rPr>
              <a:t>l</a:t>
            </a:r>
            <a:r>
              <a:rPr dirty="0" sz="2600" spc="-55">
                <a:latin typeface="Constantia"/>
                <a:cs typeface="Constantia"/>
              </a:rPr>
              <a:t>a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an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5">
                <a:latin typeface="Constantia"/>
                <a:cs typeface="Constantia"/>
              </a:rPr>
              <a:t>p</a:t>
            </a:r>
            <a:r>
              <a:rPr dirty="0" sz="2600">
                <a:latin typeface="Constantia"/>
                <a:cs typeface="Constantia"/>
              </a:rPr>
              <a:t>ıd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 spc="-229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ts val="2965"/>
              </a:lnSpc>
              <a:spcBef>
                <a:spcPts val="310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87020" algn="l"/>
              </a:tabLst>
            </a:pPr>
            <a:r>
              <a:rPr dirty="0" sz="2600" spc="-45">
                <a:latin typeface="Constantia"/>
                <a:cs typeface="Constantia"/>
              </a:rPr>
              <a:t>H</a:t>
            </a:r>
            <a:r>
              <a:rPr dirty="0" sz="2600">
                <a:latin typeface="Constantia"/>
                <a:cs typeface="Constantia"/>
              </a:rPr>
              <a:t>er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şletim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sis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emi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dos</a:t>
            </a:r>
            <a:r>
              <a:rPr dirty="0" sz="2600" spc="-35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a/d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zin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5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atmak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ok</a:t>
            </a:r>
            <a:endParaRPr sz="2600">
              <a:latin typeface="Constantia"/>
              <a:cs typeface="Constantia"/>
            </a:endParaRPr>
          </a:p>
          <a:p>
            <a:pPr marL="286385" marR="5080">
              <a:lnSpc>
                <a:spcPts val="2810"/>
              </a:lnSpc>
              <a:spcBef>
                <a:spcPts val="195"/>
              </a:spcBef>
            </a:pPr>
            <a:r>
              <a:rPr dirty="0" sz="2600">
                <a:latin typeface="Constantia"/>
                <a:cs typeface="Constantia"/>
              </a:rPr>
              <a:t>etmek,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dos</a:t>
            </a:r>
            <a:r>
              <a:rPr dirty="0" sz="2600" spc="-35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adan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eri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okumak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165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azmak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çin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45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omut</a:t>
            </a:r>
            <a:r>
              <a:rPr dirty="0" sz="2600" spc="-20">
                <a:latin typeface="Constantia"/>
                <a:cs typeface="Constantia"/>
              </a:rPr>
              <a:t>l</a:t>
            </a:r>
            <a:r>
              <a:rPr dirty="0" sz="2600" spc="-1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 (sis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em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çağr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lar</a:t>
            </a:r>
            <a:r>
              <a:rPr dirty="0" sz="2600" spc="-1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)</a:t>
            </a:r>
            <a:r>
              <a:rPr dirty="0" sz="2600" spc="1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</a:t>
            </a:r>
            <a:r>
              <a:rPr dirty="0" sz="2600" spc="-55">
                <a:latin typeface="Constantia"/>
                <a:cs typeface="Constantia"/>
              </a:rPr>
              <a:t>ç</a:t>
            </a:r>
            <a:r>
              <a:rPr dirty="0" sz="2600">
                <a:latin typeface="Constantia"/>
                <a:cs typeface="Constantia"/>
              </a:rPr>
              <a:t>eri</a:t>
            </a:r>
            <a:r>
              <a:rPr dirty="0" sz="2600" spc="-2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UNIX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1641"/>
            <a:ext cx="7999095" cy="3832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marR="508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 spc="-50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ök</a:t>
            </a:r>
            <a:r>
              <a:rPr dirty="0" sz="2400" spc="-1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eri</a:t>
            </a:r>
            <a:r>
              <a:rPr dirty="0" sz="2400" spc="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1</a:t>
            </a:r>
            <a:r>
              <a:rPr dirty="0" sz="2400">
                <a:latin typeface="Constantia"/>
                <a:cs typeface="Constantia"/>
              </a:rPr>
              <a:t>9</a:t>
            </a:r>
            <a:r>
              <a:rPr dirty="0" sz="2400" spc="-20">
                <a:latin typeface="Constantia"/>
                <a:cs typeface="Constantia"/>
              </a:rPr>
              <a:t>6</a:t>
            </a:r>
            <a:r>
              <a:rPr dirty="0" sz="2400">
                <a:latin typeface="Constantia"/>
                <a:cs typeface="Constantia"/>
              </a:rPr>
              <a:t>5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yılın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MI</a:t>
            </a:r>
            <a:r>
              <a:rPr dirty="0" sz="2400" spc="-22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,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 spc="-125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T&amp;T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Be</a:t>
            </a:r>
            <a:r>
              <a:rPr dirty="0" sz="2400" spc="-1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l</a:t>
            </a:r>
            <a:r>
              <a:rPr dirty="0" sz="2400" spc="5">
                <a:latin typeface="Constantia"/>
                <a:cs typeface="Constantia"/>
              </a:rPr>
              <a:t> </a:t>
            </a:r>
            <a:r>
              <a:rPr dirty="0" sz="2400" spc="4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0">
                <a:latin typeface="Constantia"/>
                <a:cs typeface="Constantia"/>
              </a:rPr>
              <a:t>b</a:t>
            </a:r>
            <a:r>
              <a:rPr dirty="0" sz="2400">
                <a:latin typeface="Constantia"/>
                <a:cs typeface="Constantia"/>
              </a:rPr>
              <a:t>s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G</a:t>
            </a:r>
            <a:r>
              <a:rPr dirty="0" sz="2400" spc="-10">
                <a:latin typeface="Constantia"/>
                <a:cs typeface="Constantia"/>
              </a:rPr>
              <a:t>E</a:t>
            </a:r>
            <a:r>
              <a:rPr dirty="0" sz="2400" spc="-5">
                <a:latin typeface="Constantia"/>
                <a:cs typeface="Constantia"/>
              </a:rPr>
              <a:t>'ni</a:t>
            </a:r>
            <a:r>
              <a:rPr dirty="0" sz="2400">
                <a:latin typeface="Constantia"/>
                <a:cs typeface="Constantia"/>
              </a:rPr>
              <a:t>n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bi</a:t>
            </a:r>
            <a:r>
              <a:rPr dirty="0" sz="2400" spc="-2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lik</a:t>
            </a:r>
            <a:r>
              <a:rPr dirty="0" sz="2400" spc="-3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g</a:t>
            </a:r>
            <a:r>
              <a:rPr dirty="0" sz="2400">
                <a:latin typeface="Constantia"/>
                <a:cs typeface="Constantia"/>
              </a:rPr>
              <a:t>eliş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i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dikleri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MU</a:t>
            </a:r>
            <a:r>
              <a:rPr dirty="0" sz="2400" spc="-17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TICS </a:t>
            </a:r>
            <a:r>
              <a:rPr dirty="0" sz="2400" spc="10">
                <a:latin typeface="Constantia"/>
                <a:cs typeface="Constantia"/>
              </a:rPr>
              <a:t>(</a:t>
            </a:r>
            <a:r>
              <a:rPr dirty="0" sz="2400" spc="-65">
                <a:latin typeface="Constantia"/>
                <a:cs typeface="Constantia"/>
              </a:rPr>
              <a:t>M</a:t>
            </a:r>
            <a:r>
              <a:rPr dirty="0" sz="2400" spc="-5">
                <a:latin typeface="Constantia"/>
                <a:cs typeface="Constantia"/>
              </a:rPr>
              <a:t>ult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 spc="-5">
                <a:latin typeface="Constantia"/>
                <a:cs typeface="Constantia"/>
              </a:rPr>
              <a:t>ple</a:t>
            </a:r>
            <a:r>
              <a:rPr dirty="0" sz="2400" spc="-70">
                <a:latin typeface="Constantia"/>
                <a:cs typeface="Constantia"/>
              </a:rPr>
              <a:t>x</a:t>
            </a:r>
            <a:r>
              <a:rPr dirty="0" sz="2400">
                <a:latin typeface="Constantia"/>
                <a:cs typeface="Constantia"/>
              </a:rPr>
              <a:t>ed</a:t>
            </a:r>
            <a:r>
              <a:rPr dirty="0" sz="2400" spc="-5">
                <a:latin typeface="Constantia"/>
                <a:cs typeface="Constantia"/>
              </a:rPr>
              <a:t> Ope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at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 spc="-5">
                <a:latin typeface="Constantia"/>
                <a:cs typeface="Constantia"/>
              </a:rPr>
              <a:t>ng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30">
                <a:latin typeface="Constantia"/>
                <a:cs typeface="Constantia"/>
              </a:rPr>
              <a:t>C</a:t>
            </a:r>
            <a:r>
              <a:rPr dirty="0" sz="2400">
                <a:latin typeface="Constantia"/>
                <a:cs typeface="Constantia"/>
              </a:rPr>
              <a:t>omput</a:t>
            </a:r>
            <a:r>
              <a:rPr dirty="0" sz="2400" spc="-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ng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S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 spc="-5">
                <a:latin typeface="Constantia"/>
                <a:cs typeface="Constantia"/>
              </a:rPr>
              <a:t>s</a:t>
            </a:r>
            <a:r>
              <a:rPr dirty="0" sz="2400" spc="-4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em</a:t>
            </a:r>
            <a:r>
              <a:rPr dirty="0" sz="2400">
                <a:latin typeface="Constantia"/>
                <a:cs typeface="Constantia"/>
              </a:rPr>
              <a:t>)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ojes</a:t>
            </a:r>
            <a:r>
              <a:rPr dirty="0" sz="2400" spc="-20">
                <a:latin typeface="Constantia"/>
                <a:cs typeface="Constantia"/>
              </a:rPr>
              <a:t>i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le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at</a:t>
            </a:r>
            <a:r>
              <a:rPr dirty="0" sz="2400" spc="5">
                <a:latin typeface="Constantia"/>
                <a:cs typeface="Constantia"/>
              </a:rPr>
              <a:t>ı</a:t>
            </a:r>
            <a:r>
              <a:rPr dirty="0" sz="2400">
                <a:latin typeface="Constantia"/>
                <a:cs typeface="Constantia"/>
              </a:rPr>
              <a:t>lmışt</a:t>
            </a:r>
            <a:r>
              <a:rPr dirty="0" sz="2400" spc="5">
                <a:latin typeface="Constantia"/>
                <a:cs typeface="Constantia"/>
              </a:rPr>
              <a:t>ı</a:t>
            </a:r>
            <a:r>
              <a:rPr dirty="0" sz="2400" spc="-21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163195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>
                <a:latin typeface="Constantia"/>
                <a:cs typeface="Constantia"/>
              </a:rPr>
              <a:t>MU</a:t>
            </a:r>
            <a:r>
              <a:rPr dirty="0" sz="2400" spc="-17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TICS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ojesinin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3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emel hede</a:t>
            </a:r>
            <a:r>
              <a:rPr dirty="0" sz="2400" spc="55">
                <a:latin typeface="Constantia"/>
                <a:cs typeface="Constantia"/>
              </a:rPr>
              <a:t>f</a:t>
            </a:r>
            <a:r>
              <a:rPr dirty="0" sz="2400">
                <a:latin typeface="Constantia"/>
                <a:cs typeface="Constantia"/>
              </a:rPr>
              <a:t>i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den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ç</a:t>
            </a:r>
            <a:r>
              <a:rPr dirty="0" sz="2400">
                <a:latin typeface="Constantia"/>
                <a:cs typeface="Constantia"/>
              </a:rPr>
              <a:t>ok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kulla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ıcının</a:t>
            </a:r>
            <a:r>
              <a:rPr dirty="0" sz="2400">
                <a:latin typeface="Constantia"/>
                <a:cs typeface="Constantia"/>
              </a:rPr>
              <a:t> eşzamanlı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eri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</a:t>
            </a:r>
            <a:r>
              <a:rPr dirty="0" sz="2400" spc="-50">
                <a:latin typeface="Constantia"/>
                <a:cs typeface="Constantia"/>
              </a:rPr>
              <a:t>a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laşımını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sa</a:t>
            </a:r>
            <a:r>
              <a:rPr dirty="0" sz="2400" spc="-20">
                <a:latin typeface="Constantia"/>
                <a:cs typeface="Constantia"/>
              </a:rPr>
              <a:t>ğ</a:t>
            </a:r>
            <a:r>
              <a:rPr dirty="0" sz="2400">
                <a:latin typeface="Constantia"/>
                <a:cs typeface="Constantia"/>
              </a:rPr>
              <a:t>lamaktı.</a:t>
            </a:r>
            <a:endParaRPr sz="2400">
              <a:latin typeface="Constantia"/>
              <a:cs typeface="Constantia"/>
            </a:endParaRPr>
          </a:p>
          <a:p>
            <a:pPr marL="287020" marR="4953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dirty="0" sz="2400">
                <a:latin typeface="Constantia"/>
                <a:cs typeface="Constantia"/>
              </a:rPr>
              <a:t>1</a:t>
            </a:r>
            <a:r>
              <a:rPr dirty="0" sz="2400" spc="-10">
                <a:latin typeface="Constantia"/>
                <a:cs typeface="Constantia"/>
              </a:rPr>
              <a:t>9</a:t>
            </a:r>
            <a:r>
              <a:rPr dirty="0" sz="2400">
                <a:latin typeface="Constantia"/>
                <a:cs typeface="Constantia"/>
              </a:rPr>
              <a:t>69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yılında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oje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karmaşık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bir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hal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alm</a:t>
            </a:r>
            <a:r>
              <a:rPr dirty="0" sz="2400" spc="-55">
                <a:latin typeface="Constantia"/>
                <a:cs typeface="Constantia"/>
              </a:rPr>
              <a:t>a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baş</a:t>
            </a:r>
            <a:r>
              <a:rPr dirty="0" sz="2400" spc="-1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amış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120">
                <a:latin typeface="Constantia"/>
                <a:cs typeface="Constantia"/>
              </a:rPr>
              <a:t>A</a:t>
            </a:r>
            <a:r>
              <a:rPr dirty="0" sz="2400" spc="-5">
                <a:latin typeface="Constantia"/>
                <a:cs typeface="Constantia"/>
              </a:rPr>
              <a:t>T&amp;</a:t>
            </a:r>
            <a:r>
              <a:rPr dirty="0" sz="2400">
                <a:latin typeface="Constantia"/>
                <a:cs typeface="Constantia"/>
              </a:rPr>
              <a:t>T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Bel</a:t>
            </a:r>
            <a:r>
              <a:rPr dirty="0" sz="2400" spc="-5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3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abs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p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ojeden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ç</a:t>
            </a:r>
            <a:r>
              <a:rPr dirty="0" sz="2400">
                <a:latin typeface="Constantia"/>
                <a:cs typeface="Constantia"/>
              </a:rPr>
              <a:t>ekilmişt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 spc="-21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Ancak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ynı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yıl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için</a:t>
            </a:r>
            <a:r>
              <a:rPr dirty="0" sz="2400" spc="-15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e,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Be</a:t>
            </a:r>
            <a:r>
              <a:rPr dirty="0" sz="2400" spc="-1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l'de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aştı</a:t>
            </a:r>
            <a:r>
              <a:rPr dirty="0" sz="2400" spc="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ma</a:t>
            </a:r>
            <a:r>
              <a:rPr dirty="0" sz="2400" spc="-10">
                <a:latin typeface="Constantia"/>
                <a:cs typeface="Constantia"/>
              </a:rPr>
              <a:t>c</a:t>
            </a:r>
            <a:r>
              <a:rPr dirty="0" sz="2400">
                <a:latin typeface="Constantia"/>
                <a:cs typeface="Constantia"/>
              </a:rPr>
              <a:t>ı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ol</a:t>
            </a:r>
            <a:r>
              <a:rPr dirty="0" sz="2400" spc="-1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ak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ça</a:t>
            </a:r>
            <a:r>
              <a:rPr dirty="0" sz="2400" spc="-1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ışan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 spc="-50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en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Thom</a:t>
            </a:r>
            <a:r>
              <a:rPr dirty="0" sz="2400" spc="-10">
                <a:latin typeface="Constantia"/>
                <a:cs typeface="Constantia"/>
              </a:rPr>
              <a:t>p</a:t>
            </a:r>
            <a:r>
              <a:rPr dirty="0" sz="2400">
                <a:latin typeface="Constantia"/>
                <a:cs typeface="Constantia"/>
              </a:rPr>
              <a:t>so</a:t>
            </a:r>
            <a:r>
              <a:rPr dirty="0" sz="2400" spc="-15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'</a:t>
            </a:r>
            <a:r>
              <a:rPr dirty="0" sz="2400" spc="5">
                <a:latin typeface="Constantia"/>
                <a:cs typeface="Constantia"/>
              </a:rPr>
              <a:t>ı</a:t>
            </a:r>
            <a:r>
              <a:rPr dirty="0" sz="240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MU</a:t>
            </a:r>
            <a:r>
              <a:rPr dirty="0" sz="2400" spc="-17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TICS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og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amını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simüle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eden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bi</a:t>
            </a:r>
            <a:r>
              <a:rPr dirty="0" sz="2400">
                <a:latin typeface="Constantia"/>
                <a:cs typeface="Constantia"/>
              </a:rPr>
              <a:t>r</a:t>
            </a:r>
            <a:r>
              <a:rPr dirty="0" sz="2400" spc="-14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d</a:t>
            </a:r>
            <a:r>
              <a:rPr dirty="0" sz="2400" spc="-10">
                <a:latin typeface="Constantia"/>
                <a:cs typeface="Constantia"/>
              </a:rPr>
              <a:t>o</a:t>
            </a:r>
            <a:r>
              <a:rPr dirty="0" sz="2400">
                <a:latin typeface="Constantia"/>
                <a:cs typeface="Constantia"/>
              </a:rPr>
              <a:t>s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sis</a:t>
            </a:r>
            <a:r>
              <a:rPr dirty="0" sz="2400" spc="-3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emini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50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o</a:t>
            </a:r>
            <a:r>
              <a:rPr dirty="0" sz="2400" spc="-10">
                <a:latin typeface="Constantia"/>
                <a:cs typeface="Constantia"/>
              </a:rPr>
              <a:t>d</a:t>
            </a:r>
            <a:r>
              <a:rPr dirty="0" sz="2400">
                <a:latin typeface="Constantia"/>
                <a:cs typeface="Constantia"/>
              </a:rPr>
              <a:t>lamas</a:t>
            </a:r>
            <a:r>
              <a:rPr dirty="0" sz="2400" spc="-25">
                <a:latin typeface="Constantia"/>
                <a:cs typeface="Constantia"/>
              </a:rPr>
              <a:t>ı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la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50">
                <a:latin typeface="Constantia"/>
                <a:cs typeface="Constantia"/>
              </a:rPr>
              <a:t>U</a:t>
            </a:r>
            <a:r>
              <a:rPr dirty="0" sz="2400">
                <a:latin typeface="Constantia"/>
                <a:cs typeface="Constantia"/>
              </a:rPr>
              <a:t>nix'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n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ilk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sürümü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ort</a:t>
            </a:r>
            <a:r>
              <a:rPr dirty="0" sz="2400" spc="-50">
                <a:latin typeface="Constantia"/>
                <a:cs typeface="Constantia"/>
              </a:rPr>
              <a:t>a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çıkmış</a:t>
            </a:r>
            <a:r>
              <a:rPr dirty="0" sz="2400" spc="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ı</a:t>
            </a:r>
            <a:r>
              <a:rPr dirty="0" sz="2400" spc="-21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Altan MESUT</dc:creator>
  <dc:title>İşletim Sistemleri</dc:title>
  <dcterms:created xsi:type="dcterms:W3CDTF">2015-09-21T19:15:08Z</dcterms:created>
  <dcterms:modified xsi:type="dcterms:W3CDTF">2015-09-21T19:15:08Z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2012-11-02T00:00:00Z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2015-09-21T00:00:00Z</vt:filetime>
  </property>
</Properties>
</file>