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1947417"/>
            <a:ext cx="3761740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27575" y="1947417"/>
            <a:ext cx="3837940" cy="3869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859279" y="2119883"/>
            <a:ext cx="7130796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658240"/>
            <a:ext cx="8255000" cy="1195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1494" y="1964181"/>
            <a:ext cx="8081010" cy="427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45" dirty="0"/>
              <a:t>Y</a:t>
            </a:r>
            <a:r>
              <a:rPr sz="3600" dirty="0"/>
              <a:t>azılım</a:t>
            </a:r>
            <a:r>
              <a:rPr sz="3600" spc="-15" dirty="0"/>
              <a:t> </a:t>
            </a:r>
            <a:r>
              <a:rPr sz="3600" dirty="0"/>
              <a:t>Geli</a:t>
            </a:r>
            <a:r>
              <a:rPr sz="3600" spc="-50" dirty="0"/>
              <a:t>ş</a:t>
            </a:r>
            <a:r>
              <a:rPr sz="3600" dirty="0"/>
              <a:t>tirme</a:t>
            </a:r>
            <a:r>
              <a:rPr sz="3600" spc="-15" dirty="0"/>
              <a:t> </a:t>
            </a:r>
            <a:r>
              <a:rPr sz="3600" spc="-245" dirty="0"/>
              <a:t>Y</a:t>
            </a:r>
            <a:r>
              <a:rPr sz="3600" dirty="0"/>
              <a:t>aşam </a:t>
            </a:r>
            <a:r>
              <a:rPr sz="3600" spc="10" dirty="0"/>
              <a:t>D</a:t>
            </a:r>
            <a:r>
              <a:rPr sz="3600" dirty="0"/>
              <a:t>öngüsü</a:t>
            </a:r>
            <a:r>
              <a:rPr sz="3600" spc="-15" dirty="0"/>
              <a:t> </a:t>
            </a:r>
            <a:r>
              <a:rPr sz="3600" spc="-35" dirty="0"/>
              <a:t>v</a:t>
            </a:r>
            <a:r>
              <a:rPr sz="3600" dirty="0"/>
              <a:t>e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Modeller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660005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han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i 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aşam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sı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 aşaması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olmak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eçi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aşamalar 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tanımla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</a:t>
            </a:r>
            <a:r>
              <a:rPr sz="2600" spc="-3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leri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iht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açl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ekli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ştiği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eliştiği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çin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gü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biç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min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düş</a:t>
            </a:r>
            <a:r>
              <a:rPr sz="2600" spc="10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ül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aşam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güleri</a:t>
            </a:r>
            <a:r>
              <a:rPr sz="2600" spc="-35" dirty="0">
                <a:latin typeface="Constantia"/>
                <a:cs typeface="Constantia"/>
              </a:rPr>
              <a:t> t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lü,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rusal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düş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1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eme</a:t>
            </a:r>
            <a:r>
              <a:rPr sz="2600" spc="-2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id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75" dirty="0"/>
              <a:t>Y</a:t>
            </a:r>
            <a:r>
              <a:rPr sz="4000" dirty="0"/>
              <a:t>azılım</a:t>
            </a:r>
            <a:r>
              <a:rPr sz="4000" spc="-15" dirty="0"/>
              <a:t> </a:t>
            </a:r>
            <a:r>
              <a:rPr sz="4000" spc="-275" dirty="0"/>
              <a:t>Y</a:t>
            </a:r>
            <a:r>
              <a:rPr sz="4000" spc="-5" dirty="0"/>
              <a:t>aşam D</a:t>
            </a:r>
            <a:r>
              <a:rPr sz="4000" spc="0" dirty="0"/>
              <a:t>ö</a:t>
            </a:r>
            <a:r>
              <a:rPr sz="4000" spc="-5" dirty="0"/>
              <a:t>ngüsü</a:t>
            </a:r>
            <a:r>
              <a:rPr sz="4000" spc="10" dirty="0"/>
              <a:t> </a:t>
            </a:r>
            <a:r>
              <a:rPr sz="4000" spc="-370" dirty="0"/>
              <a:t>T</a:t>
            </a:r>
            <a:r>
              <a:rPr sz="4000" spc="-5" dirty="0"/>
              <a:t>emel Adımları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29590" y="1218438"/>
            <a:ext cx="8012430" cy="511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0AD0D9"/>
              </a:buClr>
              <a:buSzPct val="95000"/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09DD9"/>
                </a:solidFill>
                <a:latin typeface="Constantia"/>
                <a:cs typeface="Constantia"/>
              </a:rPr>
              <a:t>Planl</a:t>
            </a:r>
            <a:r>
              <a:rPr sz="2000" spc="-10" dirty="0">
                <a:solidFill>
                  <a:srgbClr val="009DD9"/>
                </a:solidFill>
                <a:latin typeface="Constantia"/>
                <a:cs typeface="Constantia"/>
              </a:rPr>
              <a:t>a</a:t>
            </a:r>
            <a:r>
              <a:rPr sz="2000" spc="-5" dirty="0">
                <a:solidFill>
                  <a:srgbClr val="009DD9"/>
                </a:solidFill>
                <a:latin typeface="Constantia"/>
                <a:cs typeface="Constantia"/>
              </a:rPr>
              <a:t>ma</a:t>
            </a:r>
            <a:endParaRPr sz="2000">
              <a:latin typeface="Constantia"/>
              <a:cs typeface="Constantia"/>
            </a:endParaRPr>
          </a:p>
          <a:p>
            <a:pPr marL="850900">
              <a:lnSpc>
                <a:spcPts val="2280"/>
              </a:lnSpc>
              <a:spcBef>
                <a:spcPts val="240"/>
              </a:spcBef>
            </a:pPr>
            <a:r>
              <a:rPr sz="2000" spc="-65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ersonel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dona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ım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eksin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mlerinin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çı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arıldığı,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45" dirty="0">
                <a:latin typeface="Constantia"/>
                <a:cs typeface="Constantia"/>
              </a:rPr>
              <a:t>f</a:t>
            </a:r>
            <a:r>
              <a:rPr sz="2000" dirty="0">
                <a:latin typeface="Constantia"/>
                <a:cs typeface="Constantia"/>
              </a:rPr>
              <a:t>iz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bili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</a:t>
            </a:r>
            <a:endParaRPr sz="2000">
              <a:latin typeface="Constantia"/>
              <a:cs typeface="Constantia"/>
            </a:endParaRPr>
          </a:p>
          <a:p>
            <a:pPr marL="850900">
              <a:lnSpc>
                <a:spcPts val="2280"/>
              </a:lnSpc>
            </a:pPr>
            <a:r>
              <a:rPr sz="2000" dirty="0">
                <a:latin typeface="Constantia"/>
                <a:cs typeface="Constantia"/>
              </a:rPr>
              <a:t>çal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şması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ın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ıldığı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j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ı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ın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</a:t>
            </a:r>
            <a:r>
              <a:rPr sz="2000" spc="-10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şturuld</a:t>
            </a:r>
            <a:r>
              <a:rPr sz="2000" spc="-15" dirty="0">
                <a:latin typeface="Constantia"/>
                <a:cs typeface="Constantia"/>
              </a:rPr>
              <a:t>u</a:t>
            </a:r>
            <a:r>
              <a:rPr sz="2000" dirty="0">
                <a:latin typeface="Constantia"/>
                <a:cs typeface="Constantia"/>
              </a:rPr>
              <a:t>ğu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aşamadı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000"/>
              <a:buAutoNum type="arabicPeriod" startAt="2"/>
              <a:tabLst>
                <a:tab pos="469900" algn="l"/>
              </a:tabLst>
            </a:pPr>
            <a:r>
              <a:rPr sz="2000" spc="-5" dirty="0">
                <a:solidFill>
                  <a:srgbClr val="009DD9"/>
                </a:solidFill>
                <a:latin typeface="Constantia"/>
                <a:cs typeface="Constantia"/>
              </a:rPr>
              <a:t>Analiz</a:t>
            </a:r>
            <a:endParaRPr sz="2000">
              <a:latin typeface="Constantia"/>
              <a:cs typeface="Constantia"/>
            </a:endParaRPr>
          </a:p>
          <a:p>
            <a:pPr marL="850900" marR="50800">
              <a:lnSpc>
                <a:spcPts val="2160"/>
              </a:lnSpc>
              <a:spcBef>
                <a:spcPts val="509"/>
              </a:spcBef>
            </a:pPr>
            <a:r>
              <a:rPr sz="2000" dirty="0">
                <a:latin typeface="Constantia"/>
                <a:cs typeface="Constantia"/>
              </a:rPr>
              <a:t>Sis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eksin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mlerinin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işle</a:t>
            </a:r>
            <a:r>
              <a:rPr sz="2000" spc="-20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lerin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yr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ntılı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ak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çı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arıldığı aşama.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3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ar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olan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işler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4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eleni</a:t>
            </a:r>
            <a:r>
              <a:rPr sz="2000" spc="-16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emel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sorunlar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ort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çı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arıl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210"/>
              </a:spcBef>
              <a:buClr>
                <a:srgbClr val="0AD0D9"/>
              </a:buClr>
              <a:buSzPct val="95000"/>
              <a:buFont typeface="Constantia"/>
              <a:buAutoNum type="arabicPeriod" startAt="3"/>
              <a:tabLst>
                <a:tab pos="469900" algn="l"/>
              </a:tabLst>
            </a:pPr>
            <a:r>
              <a:rPr sz="2000" spc="-140" dirty="0">
                <a:solidFill>
                  <a:srgbClr val="009DD9"/>
                </a:solidFill>
                <a:latin typeface="Constantia"/>
                <a:cs typeface="Constantia"/>
              </a:rPr>
              <a:t>T</a:t>
            </a:r>
            <a:r>
              <a:rPr sz="2000" dirty="0">
                <a:solidFill>
                  <a:srgbClr val="009DD9"/>
                </a:solidFill>
                <a:latin typeface="Constantia"/>
                <a:cs typeface="Constantia"/>
              </a:rPr>
              <a:t>asar</a:t>
            </a:r>
            <a:r>
              <a:rPr sz="2000" spc="-10" dirty="0">
                <a:solidFill>
                  <a:srgbClr val="009DD9"/>
                </a:solidFill>
                <a:latin typeface="Constantia"/>
                <a:cs typeface="Constantia"/>
              </a:rPr>
              <a:t>ı</a:t>
            </a:r>
            <a:r>
              <a:rPr sz="2000" spc="5" dirty="0">
                <a:solidFill>
                  <a:srgbClr val="009DD9"/>
                </a:solidFill>
                <a:latin typeface="Constantia"/>
                <a:cs typeface="Constantia"/>
              </a:rPr>
              <a:t>m</a:t>
            </a:r>
            <a:endParaRPr sz="2000">
              <a:latin typeface="Constantia"/>
              <a:cs typeface="Constantia"/>
            </a:endParaRPr>
          </a:p>
          <a:p>
            <a:pPr marL="850900" marR="151130">
              <a:lnSpc>
                <a:spcPts val="2160"/>
              </a:lnSpc>
              <a:spcBef>
                <a:spcPts val="509"/>
              </a:spcBef>
            </a:pPr>
            <a:r>
              <a:rPr sz="2000" dirty="0">
                <a:latin typeface="Constantia"/>
                <a:cs typeface="Constantia"/>
              </a:rPr>
              <a:t>Beli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lenen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eksin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mle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t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az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lım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sis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eminin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emel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ısın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oluşturulduğu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aşamadı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850900" marR="318135">
              <a:lnSpc>
                <a:spcPct val="100099"/>
              </a:lnSpc>
              <a:spcBef>
                <a:spcPts val="204"/>
              </a:spcBef>
            </a:pPr>
            <a:r>
              <a:rPr sz="2000" dirty="0">
                <a:solidFill>
                  <a:srgbClr val="008000"/>
                </a:solidFill>
                <a:latin typeface="Constantia"/>
                <a:cs typeface="Constantia"/>
              </a:rPr>
              <a:t>mantı</a:t>
            </a:r>
            <a:r>
              <a:rPr sz="2000" spc="-10" dirty="0">
                <a:solidFill>
                  <a:srgbClr val="008000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008000"/>
                </a:solidFill>
                <a:latin typeface="Constantia"/>
                <a:cs typeface="Constantia"/>
              </a:rPr>
              <a:t>sal;</a:t>
            </a:r>
            <a:r>
              <a:rPr sz="2000" spc="-5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ö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erilen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sis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emin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ısı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anlat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lır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(akış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şe</a:t>
            </a:r>
            <a:r>
              <a:rPr sz="2000" spc="5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aları) </a:t>
            </a:r>
            <a:r>
              <a:rPr sz="2000" spc="45" dirty="0">
                <a:solidFill>
                  <a:srgbClr val="008000"/>
                </a:solidFill>
                <a:latin typeface="Constantia"/>
                <a:cs typeface="Constantia"/>
              </a:rPr>
              <a:t>f</a:t>
            </a:r>
            <a:r>
              <a:rPr sz="2000" spc="-5" dirty="0">
                <a:solidFill>
                  <a:srgbClr val="008000"/>
                </a:solidFill>
                <a:latin typeface="Constantia"/>
                <a:cs typeface="Constantia"/>
              </a:rPr>
              <a:t>iz</a:t>
            </a:r>
            <a:r>
              <a:rPr sz="2000" spc="-10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sz="2000" dirty="0">
                <a:solidFill>
                  <a:srgbClr val="008000"/>
                </a:solidFill>
                <a:latin typeface="Constantia"/>
                <a:cs typeface="Constantia"/>
              </a:rPr>
              <a:t>ksel;</a:t>
            </a:r>
            <a:r>
              <a:rPr sz="2000" spc="-5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az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lımı i</a:t>
            </a:r>
            <a:r>
              <a:rPr sz="2000" spc="-40" dirty="0">
                <a:latin typeface="Constantia"/>
                <a:cs typeface="Constantia"/>
              </a:rPr>
              <a:t>ç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bileşenler</a:t>
            </a:r>
            <a:r>
              <a:rPr sz="2000" spc="-14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bunlar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yr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ntıları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(ek</a:t>
            </a:r>
            <a:r>
              <a:rPr sz="2000" spc="-3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an tasarımları)</a:t>
            </a:r>
            <a:endParaRPr sz="20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000"/>
              <a:buFont typeface="Constantia"/>
              <a:buAutoNum type="arabicPeriod" startAt="4"/>
              <a:tabLst>
                <a:tab pos="469900" algn="l"/>
              </a:tabLst>
            </a:pPr>
            <a:r>
              <a:rPr sz="2000" dirty="0">
                <a:solidFill>
                  <a:srgbClr val="009DD9"/>
                </a:solidFill>
                <a:latin typeface="Constantia"/>
                <a:cs typeface="Constantia"/>
              </a:rPr>
              <a:t>Ge</a:t>
            </a:r>
            <a:r>
              <a:rPr sz="2000" spc="-2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000" spc="-40" dirty="0">
                <a:solidFill>
                  <a:srgbClr val="009DD9"/>
                </a:solidFill>
                <a:latin typeface="Constantia"/>
                <a:cs typeface="Constantia"/>
              </a:rPr>
              <a:t>ç</a:t>
            </a:r>
            <a:r>
              <a:rPr sz="2000" dirty="0">
                <a:solidFill>
                  <a:srgbClr val="009DD9"/>
                </a:solidFill>
                <a:latin typeface="Constantia"/>
                <a:cs typeface="Constantia"/>
              </a:rPr>
              <a:t>ekleştirim</a:t>
            </a:r>
            <a:endParaRPr sz="2000">
              <a:latin typeface="Constantia"/>
              <a:cs typeface="Constantia"/>
            </a:endParaRPr>
          </a:p>
          <a:p>
            <a:pPr marL="850900">
              <a:lnSpc>
                <a:spcPct val="100000"/>
              </a:lnSpc>
              <a:spcBef>
                <a:spcPts val="240"/>
              </a:spcBef>
            </a:pPr>
            <a:r>
              <a:rPr sz="2000" spc="-5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odlama,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est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etme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kurulum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çalışmaların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ıldığı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aşamadı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000"/>
              <a:buFont typeface="Constantia"/>
              <a:buAutoNum type="arabicPeriod" startAt="5"/>
              <a:tabLst>
                <a:tab pos="469900" algn="l"/>
              </a:tabLst>
            </a:pPr>
            <a:r>
              <a:rPr sz="2000" dirty="0">
                <a:solidFill>
                  <a:srgbClr val="009DD9"/>
                </a:solidFill>
                <a:latin typeface="Constantia"/>
                <a:cs typeface="Constantia"/>
              </a:rPr>
              <a:t>Bakım</a:t>
            </a:r>
            <a:endParaRPr sz="2000">
              <a:latin typeface="Constantia"/>
              <a:cs typeface="Constantia"/>
            </a:endParaRPr>
          </a:p>
          <a:p>
            <a:pPr marL="850900">
              <a:lnSpc>
                <a:spcPct val="100000"/>
              </a:lnSpc>
              <a:spcBef>
                <a:spcPts val="240"/>
              </a:spcBef>
            </a:pPr>
            <a:r>
              <a:rPr sz="2000" spc="-15" dirty="0">
                <a:latin typeface="Constantia"/>
                <a:cs typeface="Constantia"/>
              </a:rPr>
              <a:t>H</a:t>
            </a:r>
            <a:r>
              <a:rPr sz="2000" dirty="0">
                <a:latin typeface="Constantia"/>
                <a:cs typeface="Constantia"/>
              </a:rPr>
              <a:t>ata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giderme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eni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lent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ler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ma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aşaması (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eslimden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son</a:t>
            </a:r>
            <a:r>
              <a:rPr sz="2000" spc="-4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a).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Gelişi</a:t>
            </a:r>
            <a:r>
              <a:rPr sz="5000" spc="-15" dirty="0"/>
              <a:t>g</a:t>
            </a:r>
            <a:r>
              <a:rPr sz="5000" dirty="0"/>
              <a:t>ü</a:t>
            </a:r>
            <a:r>
              <a:rPr sz="5000" spc="-110" dirty="0"/>
              <a:t>z</a:t>
            </a:r>
            <a:r>
              <a:rPr sz="5000" dirty="0"/>
              <a:t>el</a:t>
            </a:r>
            <a:r>
              <a:rPr sz="5000" spc="-50" dirty="0"/>
              <a:t> </a:t>
            </a:r>
            <a:r>
              <a:rPr sz="5000" dirty="0"/>
              <a:t>Model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97190" cy="2140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han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i 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ald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bağ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msı</a:t>
            </a:r>
            <a:r>
              <a:rPr sz="2600" spc="-1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ca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 kiş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</a:t>
            </a:r>
            <a:r>
              <a:rPr sz="2600" spc="-1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ımlı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un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zaman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 anl</a:t>
            </a:r>
            <a:r>
              <a:rPr sz="2600" spc="-5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amad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ğı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değiştirme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luğu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aşad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ğı modeld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60’lı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lla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tiği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g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amlar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50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Basit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öğ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enci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ojeleri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ö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ledi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Ba</a:t>
            </a:r>
            <a:r>
              <a:rPr sz="5000" spc="-90" dirty="0">
                <a:latin typeface="Calibri"/>
                <a:cs typeface="Calibri"/>
              </a:rPr>
              <a:t>r</a:t>
            </a:r>
            <a:r>
              <a:rPr sz="5000" spc="-5" dirty="0">
                <a:latin typeface="Calibri"/>
                <a:cs typeface="Calibri"/>
              </a:rPr>
              <a:t>o</a:t>
            </a:r>
            <a:r>
              <a:rPr sz="5000" dirty="0">
                <a:latin typeface="Calibri"/>
                <a:cs typeface="Calibri"/>
              </a:rPr>
              <a:t>k</a:t>
            </a:r>
            <a:r>
              <a:rPr sz="5000" spc="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Modeli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47417"/>
            <a:ext cx="2581275" cy="390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İn</a:t>
            </a:r>
            <a:r>
              <a:rPr sz="2400" spc="-6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eleme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Analiz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16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asar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m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15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5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ül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estleri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Alts</a:t>
            </a:r>
            <a:r>
              <a:rPr sz="2400" spc="10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s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es</a:t>
            </a:r>
            <a:r>
              <a:rPr sz="2400" dirty="0">
                <a:latin typeface="Constantia"/>
                <a:cs typeface="Constantia"/>
              </a:rPr>
              <a:t>tleri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esti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10" dirty="0">
                <a:solidFill>
                  <a:srgbClr val="77202B"/>
                </a:solidFill>
                <a:latin typeface="Constantia"/>
                <a:cs typeface="Constantia"/>
              </a:rPr>
              <a:t>Bel</a:t>
            </a:r>
            <a:r>
              <a:rPr sz="2400" spc="-65" dirty="0">
                <a:solidFill>
                  <a:srgbClr val="77202B"/>
                </a:solidFill>
                <a:latin typeface="Constantia"/>
                <a:cs typeface="Constantia"/>
              </a:rPr>
              <a:t>g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eleme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spc="-5" dirty="0">
                <a:latin typeface="Constantia"/>
                <a:cs typeface="Constantia"/>
              </a:rPr>
              <a:t>ur</a:t>
            </a:r>
            <a:r>
              <a:rPr sz="2400" spc="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lum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3376" y="1633616"/>
            <a:ext cx="4967605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99390" indent="-272415">
              <a:lnSpc>
                <a:spcPct val="80100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1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aşam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ö</a:t>
            </a:r>
            <a:r>
              <a:rPr sz="2400" dirty="0">
                <a:latin typeface="Constantia"/>
                <a:cs typeface="Constantia"/>
              </a:rPr>
              <a:t>ngüsü</a:t>
            </a:r>
            <a:r>
              <a:rPr sz="2400" spc="-35" dirty="0">
                <a:latin typeface="Constantia"/>
                <a:cs typeface="Constantia"/>
              </a:rPr>
              <a:t> t</a:t>
            </a:r>
            <a:r>
              <a:rPr sz="2400" dirty="0">
                <a:latin typeface="Constantia"/>
                <a:cs typeface="Constantia"/>
              </a:rPr>
              <a:t>emel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adımlarının d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ğrusal bir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şekilde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ril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iği </a:t>
            </a:r>
            <a:r>
              <a:rPr sz="2400" spc="-5" dirty="0">
                <a:latin typeface="Constantia"/>
                <a:cs typeface="Constantia"/>
              </a:rPr>
              <a:t>mo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el.</a:t>
            </a:r>
            <a:endParaRPr sz="24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20" dirty="0">
                <a:latin typeface="Constantia"/>
                <a:cs typeface="Constantia"/>
              </a:rPr>
              <a:t>7</a:t>
            </a:r>
            <a:r>
              <a:rPr sz="2400" dirty="0">
                <a:latin typeface="Constantia"/>
                <a:cs typeface="Constantia"/>
              </a:rPr>
              <a:t>0’li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yılla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da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ılan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el.</a:t>
            </a:r>
            <a:endParaRPr sz="2400">
              <a:latin typeface="Constantia"/>
              <a:cs typeface="Constantia"/>
            </a:endParaRPr>
          </a:p>
          <a:p>
            <a:pPr marL="285115" marR="5080" indent="-272415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Bel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elemeyi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yrı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sü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eç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 alı</a:t>
            </a:r>
            <a:r>
              <a:rPr sz="2400" spc="-19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azılımın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elişt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ril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esi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es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inde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hemen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</a:t>
            </a:r>
            <a:r>
              <a:rPr sz="2400" spc="-15" dirty="0">
                <a:latin typeface="Constantia"/>
                <a:cs typeface="Constantia"/>
              </a:rPr>
              <a:t>n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apılmasının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örü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5115" marR="174625" indent="-272415">
              <a:lnSpc>
                <a:spcPct val="80100"/>
              </a:lnSpc>
              <a:spcBef>
                <a:spcPts val="570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spc="-1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uki,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günümü</a:t>
            </a:r>
            <a:r>
              <a:rPr sz="2400" spc="-15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bel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eleme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apılan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işin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ğal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ürünü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örülmek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5115" marR="17145" indent="-272415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Aşamalar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ası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eri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ö</a:t>
            </a:r>
            <a:r>
              <a:rPr sz="2400" dirty="0">
                <a:latin typeface="Constantia"/>
                <a:cs typeface="Constantia"/>
              </a:rPr>
              <a:t>nüşlerin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nasıl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apılacağı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tanımlı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değil.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119" y="5814669"/>
            <a:ext cx="7226300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Gerçekl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ştirim</a:t>
            </a:r>
            <a:r>
              <a:rPr sz="2400" spc="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aşamas</a:t>
            </a:r>
            <a:r>
              <a:rPr sz="2400" spc="-25" dirty="0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na</a:t>
            </a:r>
            <a:r>
              <a:rPr sz="2400" spc="3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da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a</a:t>
            </a:r>
            <a:r>
              <a:rPr sz="2400" spc="1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fazla ağ</a:t>
            </a:r>
            <a:r>
              <a:rPr sz="2400" spc="-25" dirty="0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rl</a:t>
            </a:r>
            <a:r>
              <a:rPr sz="2400" spc="-20" dirty="0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k</a:t>
            </a:r>
            <a:r>
              <a:rPr sz="2400" spc="3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veren bir model</a:t>
            </a:r>
            <a:r>
              <a:rPr sz="2400" spc="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ol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p,</a:t>
            </a:r>
            <a:r>
              <a:rPr sz="2400" spc="1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gü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ümüzde</a:t>
            </a:r>
            <a:r>
              <a:rPr sz="2400" spc="2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ku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n</a:t>
            </a:r>
            <a:r>
              <a:rPr sz="2400" spc="-25" dirty="0">
                <a:solidFill>
                  <a:srgbClr val="373086"/>
                </a:solidFill>
                <a:latin typeface="Arial"/>
                <a:cs typeface="Arial"/>
              </a:rPr>
              <a:t>ı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mı</a:t>
            </a:r>
            <a:r>
              <a:rPr sz="2400" spc="3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ön</a:t>
            </a:r>
            <a:r>
              <a:rPr sz="2400" spc="-10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373086"/>
                </a:solidFill>
                <a:latin typeface="Arial"/>
                <a:cs typeface="Arial"/>
              </a:rPr>
              <a:t>rilmemektedir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59" y="725423"/>
            <a:ext cx="3773424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46480"/>
            <a:ext cx="385508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0" dirty="0"/>
              <a:t>Çağl</a:t>
            </a:r>
            <a:r>
              <a:rPr sz="4500" spc="-75" dirty="0"/>
              <a:t>ay</a:t>
            </a:r>
            <a:r>
              <a:rPr sz="4500" dirty="0"/>
              <a:t>an</a:t>
            </a:r>
            <a:r>
              <a:rPr sz="4500" spc="-45" dirty="0"/>
              <a:t> </a:t>
            </a:r>
            <a:r>
              <a:rPr sz="4500" dirty="0"/>
              <a:t>Mod</a:t>
            </a:r>
            <a:r>
              <a:rPr sz="4500" spc="5" dirty="0"/>
              <a:t>e</a:t>
            </a:r>
            <a:r>
              <a:rPr sz="4500" dirty="0"/>
              <a:t>li</a:t>
            </a:r>
            <a:endParaRPr sz="4500"/>
          </a:p>
        </p:txBody>
      </p:sp>
      <p:sp>
        <p:nvSpPr>
          <p:cNvPr id="4" name="object 4"/>
          <p:cNvSpPr/>
          <p:nvPr/>
        </p:nvSpPr>
        <p:spPr>
          <a:xfrm>
            <a:off x="1064894" y="2210689"/>
            <a:ext cx="184785" cy="316230"/>
          </a:xfrm>
          <a:custGeom>
            <a:avLst/>
            <a:gdLst/>
            <a:ahLst/>
            <a:cxnLst/>
            <a:rect l="l" t="t" r="r" b="b"/>
            <a:pathLst>
              <a:path w="184784" h="316230">
                <a:moveTo>
                  <a:pt x="78803" y="0"/>
                </a:moveTo>
                <a:lnTo>
                  <a:pt x="0" y="316230"/>
                </a:lnTo>
                <a:lnTo>
                  <a:pt x="78803" y="264033"/>
                </a:lnTo>
                <a:lnTo>
                  <a:pt x="167291" y="264033"/>
                </a:lnTo>
                <a:lnTo>
                  <a:pt x="78803" y="0"/>
                </a:lnTo>
                <a:close/>
              </a:path>
              <a:path w="184784" h="316230">
                <a:moveTo>
                  <a:pt x="167291" y="264033"/>
                </a:moveTo>
                <a:lnTo>
                  <a:pt x="78803" y="264033"/>
                </a:lnTo>
                <a:lnTo>
                  <a:pt x="184785" y="316230"/>
                </a:lnTo>
                <a:lnTo>
                  <a:pt x="167291" y="264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4894" y="2210689"/>
            <a:ext cx="184785" cy="316230"/>
          </a:xfrm>
          <a:custGeom>
            <a:avLst/>
            <a:gdLst/>
            <a:ahLst/>
            <a:cxnLst/>
            <a:rect l="l" t="t" r="r" b="b"/>
            <a:pathLst>
              <a:path w="184784" h="316230">
                <a:moveTo>
                  <a:pt x="78803" y="264033"/>
                </a:moveTo>
                <a:lnTo>
                  <a:pt x="0" y="316230"/>
                </a:lnTo>
                <a:lnTo>
                  <a:pt x="78803" y="0"/>
                </a:lnTo>
                <a:lnTo>
                  <a:pt x="184785" y="316230"/>
                </a:lnTo>
                <a:lnTo>
                  <a:pt x="78803" y="264033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8080" y="2293239"/>
            <a:ext cx="5882005" cy="3582035"/>
          </a:xfrm>
          <a:custGeom>
            <a:avLst/>
            <a:gdLst/>
            <a:ahLst/>
            <a:cxnLst/>
            <a:rect l="l" t="t" r="r" b="b"/>
            <a:pathLst>
              <a:path w="5882005" h="3582035">
                <a:moveTo>
                  <a:pt x="5882005" y="3581806"/>
                </a:moveTo>
                <a:lnTo>
                  <a:pt x="0" y="3581806"/>
                </a:lnTo>
                <a:lnTo>
                  <a:pt x="0" y="0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2579" y="3321939"/>
            <a:ext cx="1270" cy="2553335"/>
          </a:xfrm>
          <a:custGeom>
            <a:avLst/>
            <a:gdLst/>
            <a:ahLst/>
            <a:cxnLst/>
            <a:rect l="l" t="t" r="r" b="b"/>
            <a:pathLst>
              <a:path w="1269" h="2553335">
                <a:moveTo>
                  <a:pt x="0" y="0"/>
                </a:moveTo>
                <a:lnTo>
                  <a:pt x="1269" y="2553106"/>
                </a:lnTo>
              </a:path>
            </a:pathLst>
          </a:custGeom>
          <a:ln w="24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6445" y="4347336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0"/>
                </a:moveTo>
                <a:lnTo>
                  <a:pt x="0" y="1527708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0945" y="5374640"/>
            <a:ext cx="1270" cy="501015"/>
          </a:xfrm>
          <a:custGeom>
            <a:avLst/>
            <a:gdLst/>
            <a:ahLst/>
            <a:cxnLst/>
            <a:rect l="l" t="t" r="r" b="b"/>
            <a:pathLst>
              <a:path w="1270" h="501014">
                <a:moveTo>
                  <a:pt x="0" y="0"/>
                </a:moveTo>
                <a:lnTo>
                  <a:pt x="1269" y="500405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1370" y="1846198"/>
            <a:ext cx="791210" cy="526415"/>
          </a:xfrm>
          <a:custGeom>
            <a:avLst/>
            <a:gdLst/>
            <a:ahLst/>
            <a:cxnLst/>
            <a:rect l="l" t="t" r="r" b="b"/>
            <a:pathLst>
              <a:path w="791210" h="526414">
                <a:moveTo>
                  <a:pt x="0" y="0"/>
                </a:moveTo>
                <a:lnTo>
                  <a:pt x="791210" y="0"/>
                </a:lnTo>
                <a:lnTo>
                  <a:pt x="791210" y="526414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5234" y="2846958"/>
            <a:ext cx="791210" cy="551815"/>
          </a:xfrm>
          <a:custGeom>
            <a:avLst/>
            <a:gdLst/>
            <a:ahLst/>
            <a:cxnLst/>
            <a:rect l="l" t="t" r="r" b="b"/>
            <a:pathLst>
              <a:path w="791210" h="551814">
                <a:moveTo>
                  <a:pt x="0" y="0"/>
                </a:moveTo>
                <a:lnTo>
                  <a:pt x="791210" y="0"/>
                </a:lnTo>
                <a:lnTo>
                  <a:pt x="791210" y="551814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9734" y="3848227"/>
            <a:ext cx="791210" cy="553085"/>
          </a:xfrm>
          <a:custGeom>
            <a:avLst/>
            <a:gdLst/>
            <a:ahLst/>
            <a:cxnLst/>
            <a:rect l="l" t="t" r="r" b="b"/>
            <a:pathLst>
              <a:path w="791210" h="553085">
                <a:moveTo>
                  <a:pt x="0" y="0"/>
                </a:moveTo>
                <a:lnTo>
                  <a:pt x="791210" y="0"/>
                </a:lnTo>
                <a:lnTo>
                  <a:pt x="791210" y="553085"/>
                </a:lnTo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4234" y="4848352"/>
            <a:ext cx="738505" cy="551815"/>
          </a:xfrm>
          <a:custGeom>
            <a:avLst/>
            <a:gdLst/>
            <a:ahLst/>
            <a:cxnLst/>
            <a:rect l="l" t="t" r="r" b="b"/>
            <a:pathLst>
              <a:path w="738504" h="551814">
                <a:moveTo>
                  <a:pt x="0" y="0"/>
                </a:moveTo>
                <a:lnTo>
                  <a:pt x="738505" y="0"/>
                </a:lnTo>
                <a:lnTo>
                  <a:pt x="738505" y="551688"/>
                </a:lnTo>
              </a:path>
            </a:pathLst>
          </a:custGeom>
          <a:ln w="24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3204" y="2161794"/>
            <a:ext cx="158750" cy="341630"/>
          </a:xfrm>
          <a:custGeom>
            <a:avLst/>
            <a:gdLst/>
            <a:ahLst/>
            <a:cxnLst/>
            <a:rect l="l" t="t" r="r" b="b"/>
            <a:pathLst>
              <a:path w="158750" h="341630">
                <a:moveTo>
                  <a:pt x="0" y="0"/>
                </a:moveTo>
                <a:lnTo>
                  <a:pt x="79375" y="341629"/>
                </a:lnTo>
                <a:lnTo>
                  <a:pt x="140366" y="79120"/>
                </a:lnTo>
                <a:lnTo>
                  <a:pt x="79375" y="79120"/>
                </a:lnTo>
                <a:lnTo>
                  <a:pt x="0" y="0"/>
                </a:lnTo>
                <a:close/>
              </a:path>
              <a:path w="158750" h="341630">
                <a:moveTo>
                  <a:pt x="158750" y="0"/>
                </a:moveTo>
                <a:lnTo>
                  <a:pt x="79375" y="79120"/>
                </a:lnTo>
                <a:lnTo>
                  <a:pt x="140366" y="79120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3204" y="2161794"/>
            <a:ext cx="158750" cy="341630"/>
          </a:xfrm>
          <a:custGeom>
            <a:avLst/>
            <a:gdLst/>
            <a:ahLst/>
            <a:cxnLst/>
            <a:rect l="l" t="t" r="r" b="b"/>
            <a:pathLst>
              <a:path w="158750" h="341630">
                <a:moveTo>
                  <a:pt x="79375" y="79120"/>
                </a:moveTo>
                <a:lnTo>
                  <a:pt x="158750" y="0"/>
                </a:lnTo>
                <a:lnTo>
                  <a:pt x="79375" y="341629"/>
                </a:lnTo>
                <a:lnTo>
                  <a:pt x="0" y="0"/>
                </a:lnTo>
                <a:lnTo>
                  <a:pt x="79375" y="79120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3204" y="3188589"/>
            <a:ext cx="158750" cy="344170"/>
          </a:xfrm>
          <a:custGeom>
            <a:avLst/>
            <a:gdLst/>
            <a:ahLst/>
            <a:cxnLst/>
            <a:rect l="l" t="t" r="r" b="b"/>
            <a:pathLst>
              <a:path w="158750" h="344170">
                <a:moveTo>
                  <a:pt x="79375" y="0"/>
                </a:moveTo>
                <a:lnTo>
                  <a:pt x="0" y="344043"/>
                </a:lnTo>
                <a:lnTo>
                  <a:pt x="79375" y="264540"/>
                </a:lnTo>
                <a:lnTo>
                  <a:pt x="140407" y="264540"/>
                </a:lnTo>
                <a:lnTo>
                  <a:pt x="79375" y="0"/>
                </a:lnTo>
                <a:close/>
              </a:path>
              <a:path w="158750" h="344170">
                <a:moveTo>
                  <a:pt x="140407" y="264540"/>
                </a:moveTo>
                <a:lnTo>
                  <a:pt x="79375" y="264540"/>
                </a:lnTo>
                <a:lnTo>
                  <a:pt x="158750" y="344043"/>
                </a:lnTo>
                <a:lnTo>
                  <a:pt x="140407" y="264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3204" y="3188589"/>
            <a:ext cx="158750" cy="344170"/>
          </a:xfrm>
          <a:custGeom>
            <a:avLst/>
            <a:gdLst/>
            <a:ahLst/>
            <a:cxnLst/>
            <a:rect l="l" t="t" r="r" b="b"/>
            <a:pathLst>
              <a:path w="158750" h="344170">
                <a:moveTo>
                  <a:pt x="79375" y="264540"/>
                </a:moveTo>
                <a:lnTo>
                  <a:pt x="0" y="344043"/>
                </a:lnTo>
                <a:lnTo>
                  <a:pt x="79375" y="0"/>
                </a:lnTo>
                <a:lnTo>
                  <a:pt x="158750" y="344043"/>
                </a:lnTo>
                <a:lnTo>
                  <a:pt x="79375" y="264540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1670" y="3163189"/>
            <a:ext cx="184150" cy="342900"/>
          </a:xfrm>
          <a:custGeom>
            <a:avLst/>
            <a:gdLst/>
            <a:ahLst/>
            <a:cxnLst/>
            <a:rect l="l" t="t" r="r" b="b"/>
            <a:pathLst>
              <a:path w="184150" h="342900">
                <a:moveTo>
                  <a:pt x="0" y="0"/>
                </a:moveTo>
                <a:lnTo>
                  <a:pt x="105282" y="342773"/>
                </a:lnTo>
                <a:lnTo>
                  <a:pt x="166033" y="78739"/>
                </a:lnTo>
                <a:lnTo>
                  <a:pt x="105282" y="78739"/>
                </a:lnTo>
                <a:lnTo>
                  <a:pt x="0" y="0"/>
                </a:lnTo>
                <a:close/>
              </a:path>
              <a:path w="184150" h="342900">
                <a:moveTo>
                  <a:pt x="184150" y="0"/>
                </a:moveTo>
                <a:lnTo>
                  <a:pt x="105282" y="78739"/>
                </a:lnTo>
                <a:lnTo>
                  <a:pt x="166033" y="78739"/>
                </a:lnTo>
                <a:lnTo>
                  <a:pt x="184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1670" y="3163189"/>
            <a:ext cx="184150" cy="342900"/>
          </a:xfrm>
          <a:custGeom>
            <a:avLst/>
            <a:gdLst/>
            <a:ahLst/>
            <a:cxnLst/>
            <a:rect l="l" t="t" r="r" b="b"/>
            <a:pathLst>
              <a:path w="184150" h="342900">
                <a:moveTo>
                  <a:pt x="105282" y="78739"/>
                </a:moveTo>
                <a:lnTo>
                  <a:pt x="184150" y="0"/>
                </a:lnTo>
                <a:lnTo>
                  <a:pt x="105282" y="342773"/>
                </a:lnTo>
                <a:lnTo>
                  <a:pt x="0" y="0"/>
                </a:lnTo>
                <a:lnTo>
                  <a:pt x="105282" y="78739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7704" y="4189857"/>
            <a:ext cx="158115" cy="342265"/>
          </a:xfrm>
          <a:custGeom>
            <a:avLst/>
            <a:gdLst/>
            <a:ahLst/>
            <a:cxnLst/>
            <a:rect l="l" t="t" r="r" b="b"/>
            <a:pathLst>
              <a:path w="158114" h="342264">
                <a:moveTo>
                  <a:pt x="78994" y="0"/>
                </a:moveTo>
                <a:lnTo>
                  <a:pt x="0" y="342265"/>
                </a:lnTo>
                <a:lnTo>
                  <a:pt x="78994" y="263017"/>
                </a:lnTo>
                <a:lnTo>
                  <a:pt x="139795" y="263017"/>
                </a:lnTo>
                <a:lnTo>
                  <a:pt x="78994" y="0"/>
                </a:lnTo>
                <a:close/>
              </a:path>
              <a:path w="158114" h="342264">
                <a:moveTo>
                  <a:pt x="139795" y="263017"/>
                </a:moveTo>
                <a:lnTo>
                  <a:pt x="78994" y="263017"/>
                </a:lnTo>
                <a:lnTo>
                  <a:pt x="158115" y="342265"/>
                </a:lnTo>
                <a:lnTo>
                  <a:pt x="139795" y="26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7704" y="4189857"/>
            <a:ext cx="158115" cy="342265"/>
          </a:xfrm>
          <a:custGeom>
            <a:avLst/>
            <a:gdLst/>
            <a:ahLst/>
            <a:cxnLst/>
            <a:rect l="l" t="t" r="r" b="b"/>
            <a:pathLst>
              <a:path w="158114" h="342264">
                <a:moveTo>
                  <a:pt x="78994" y="263017"/>
                </a:moveTo>
                <a:lnTo>
                  <a:pt x="0" y="342265"/>
                </a:lnTo>
                <a:lnTo>
                  <a:pt x="78994" y="0"/>
                </a:lnTo>
                <a:lnTo>
                  <a:pt x="158115" y="342265"/>
                </a:lnTo>
                <a:lnTo>
                  <a:pt x="78994" y="263017"/>
                </a:lnTo>
                <a:close/>
              </a:path>
            </a:pathLst>
          </a:custGeom>
          <a:ln w="24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6170" y="4189857"/>
            <a:ext cx="184150" cy="342265"/>
          </a:xfrm>
          <a:custGeom>
            <a:avLst/>
            <a:gdLst/>
            <a:ahLst/>
            <a:cxnLst/>
            <a:rect l="l" t="t" r="r" b="b"/>
            <a:pathLst>
              <a:path w="184150" h="342264">
                <a:moveTo>
                  <a:pt x="0" y="0"/>
                </a:moveTo>
                <a:lnTo>
                  <a:pt x="105663" y="342265"/>
                </a:lnTo>
                <a:lnTo>
                  <a:pt x="166122" y="78613"/>
                </a:lnTo>
                <a:lnTo>
                  <a:pt x="105663" y="78613"/>
                </a:lnTo>
                <a:lnTo>
                  <a:pt x="0" y="0"/>
                </a:lnTo>
                <a:close/>
              </a:path>
              <a:path w="184150" h="342264">
                <a:moveTo>
                  <a:pt x="184150" y="0"/>
                </a:moveTo>
                <a:lnTo>
                  <a:pt x="105663" y="78613"/>
                </a:lnTo>
                <a:lnTo>
                  <a:pt x="166122" y="78613"/>
                </a:lnTo>
                <a:lnTo>
                  <a:pt x="184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86170" y="4189857"/>
            <a:ext cx="184150" cy="342265"/>
          </a:xfrm>
          <a:custGeom>
            <a:avLst/>
            <a:gdLst/>
            <a:ahLst/>
            <a:cxnLst/>
            <a:rect l="l" t="t" r="r" b="b"/>
            <a:pathLst>
              <a:path w="184150" h="342264">
                <a:moveTo>
                  <a:pt x="105663" y="78613"/>
                </a:moveTo>
                <a:lnTo>
                  <a:pt x="184150" y="0"/>
                </a:lnTo>
                <a:lnTo>
                  <a:pt x="105663" y="342265"/>
                </a:lnTo>
                <a:lnTo>
                  <a:pt x="0" y="0"/>
                </a:lnTo>
                <a:lnTo>
                  <a:pt x="105663" y="78613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6170" y="5189982"/>
            <a:ext cx="184150" cy="342265"/>
          </a:xfrm>
          <a:custGeom>
            <a:avLst/>
            <a:gdLst/>
            <a:ahLst/>
            <a:cxnLst/>
            <a:rect l="l" t="t" r="r" b="b"/>
            <a:pathLst>
              <a:path w="184150" h="342264">
                <a:moveTo>
                  <a:pt x="105663" y="0"/>
                </a:moveTo>
                <a:lnTo>
                  <a:pt x="0" y="342138"/>
                </a:lnTo>
                <a:lnTo>
                  <a:pt x="105663" y="263525"/>
                </a:lnTo>
                <a:lnTo>
                  <a:pt x="166116" y="263525"/>
                </a:lnTo>
                <a:lnTo>
                  <a:pt x="105663" y="0"/>
                </a:lnTo>
                <a:close/>
              </a:path>
              <a:path w="184150" h="342264">
                <a:moveTo>
                  <a:pt x="166116" y="263525"/>
                </a:moveTo>
                <a:lnTo>
                  <a:pt x="105663" y="263525"/>
                </a:lnTo>
                <a:lnTo>
                  <a:pt x="184150" y="342138"/>
                </a:lnTo>
                <a:lnTo>
                  <a:pt x="166116" y="263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6170" y="5189982"/>
            <a:ext cx="184150" cy="342265"/>
          </a:xfrm>
          <a:custGeom>
            <a:avLst/>
            <a:gdLst/>
            <a:ahLst/>
            <a:cxnLst/>
            <a:rect l="l" t="t" r="r" b="b"/>
            <a:pathLst>
              <a:path w="184150" h="342264">
                <a:moveTo>
                  <a:pt x="105663" y="263525"/>
                </a:moveTo>
                <a:lnTo>
                  <a:pt x="0" y="342138"/>
                </a:lnTo>
                <a:lnTo>
                  <a:pt x="105663" y="0"/>
                </a:lnTo>
                <a:lnTo>
                  <a:pt x="184150" y="342138"/>
                </a:lnTo>
                <a:lnTo>
                  <a:pt x="105663" y="263525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73365" y="5189982"/>
            <a:ext cx="158750" cy="342265"/>
          </a:xfrm>
          <a:custGeom>
            <a:avLst/>
            <a:gdLst/>
            <a:ahLst/>
            <a:cxnLst/>
            <a:rect l="l" t="t" r="r" b="b"/>
            <a:pathLst>
              <a:path w="158750" h="342264">
                <a:moveTo>
                  <a:pt x="0" y="0"/>
                </a:moveTo>
                <a:lnTo>
                  <a:pt x="79375" y="342138"/>
                </a:lnTo>
                <a:lnTo>
                  <a:pt x="140364" y="79248"/>
                </a:lnTo>
                <a:lnTo>
                  <a:pt x="79375" y="79248"/>
                </a:lnTo>
                <a:lnTo>
                  <a:pt x="0" y="0"/>
                </a:lnTo>
                <a:close/>
              </a:path>
              <a:path w="158750" h="342264">
                <a:moveTo>
                  <a:pt x="158750" y="0"/>
                </a:moveTo>
                <a:lnTo>
                  <a:pt x="79375" y="79248"/>
                </a:lnTo>
                <a:lnTo>
                  <a:pt x="140364" y="79248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73365" y="5189982"/>
            <a:ext cx="158750" cy="342265"/>
          </a:xfrm>
          <a:custGeom>
            <a:avLst/>
            <a:gdLst/>
            <a:ahLst/>
            <a:cxnLst/>
            <a:rect l="l" t="t" r="r" b="b"/>
            <a:pathLst>
              <a:path w="158750" h="342264">
                <a:moveTo>
                  <a:pt x="79375" y="79248"/>
                </a:moveTo>
                <a:lnTo>
                  <a:pt x="158750" y="0"/>
                </a:lnTo>
                <a:lnTo>
                  <a:pt x="79375" y="342138"/>
                </a:lnTo>
                <a:lnTo>
                  <a:pt x="0" y="0"/>
                </a:lnTo>
                <a:lnTo>
                  <a:pt x="79375" y="79248"/>
                </a:lnTo>
                <a:close/>
              </a:path>
            </a:pathLst>
          </a:custGeom>
          <a:ln w="24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12620" y="2552357"/>
            <a:ext cx="1842134" cy="610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12620" y="2552357"/>
            <a:ext cx="1842135" cy="610870"/>
          </a:xfrm>
          <a:custGeom>
            <a:avLst/>
            <a:gdLst/>
            <a:ahLst/>
            <a:cxnLst/>
            <a:rect l="l" t="t" r="r" b="b"/>
            <a:pathLst>
              <a:path w="1842135" h="610869">
                <a:moveTo>
                  <a:pt x="0" y="610831"/>
                </a:moveTo>
                <a:lnTo>
                  <a:pt x="1842134" y="610831"/>
                </a:lnTo>
                <a:lnTo>
                  <a:pt x="1842134" y="0"/>
                </a:lnTo>
                <a:lnTo>
                  <a:pt x="0" y="0"/>
                </a:lnTo>
                <a:lnTo>
                  <a:pt x="0" y="610831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18486" y="2596134"/>
            <a:ext cx="14300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Sis</a:t>
            </a:r>
            <a:r>
              <a:rPr sz="1400" spc="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azı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spc="5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asar</a:t>
            </a:r>
            <a:r>
              <a:rPr sz="1400" spc="-10" dirty="0">
                <a:latin typeface="Arial"/>
                <a:cs typeface="Arial"/>
              </a:rPr>
              <a:t>ım</a:t>
            </a:r>
            <a:r>
              <a:rPr sz="1400" dirty="0">
                <a:latin typeface="Arial"/>
                <a:cs typeface="Arial"/>
              </a:rPr>
              <a:t>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0995" y="1585252"/>
            <a:ext cx="1708150" cy="60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0995" y="1585252"/>
            <a:ext cx="1708150" cy="609600"/>
          </a:xfrm>
          <a:custGeom>
            <a:avLst/>
            <a:gdLst/>
            <a:ahLst/>
            <a:cxnLst/>
            <a:rect l="l" t="t" r="r" b="b"/>
            <a:pathLst>
              <a:path w="1708150" h="609600">
                <a:moveTo>
                  <a:pt x="0" y="609561"/>
                </a:moveTo>
                <a:lnTo>
                  <a:pt x="1708150" y="609561"/>
                </a:lnTo>
                <a:lnTo>
                  <a:pt x="1708150" y="0"/>
                </a:lnTo>
                <a:lnTo>
                  <a:pt x="0" y="0"/>
                </a:lnTo>
                <a:lnTo>
                  <a:pt x="0" y="609561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64591" y="1628775"/>
            <a:ext cx="126238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Gereksini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rin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ım</a:t>
            </a:r>
            <a:r>
              <a:rPr sz="1400" dirty="0">
                <a:latin typeface="Arial"/>
                <a:cs typeface="Arial"/>
              </a:rPr>
              <a:t>lan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63540" y="4532160"/>
            <a:ext cx="1706880" cy="6089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3540" y="4532160"/>
            <a:ext cx="1706880" cy="608965"/>
          </a:xfrm>
          <a:custGeom>
            <a:avLst/>
            <a:gdLst/>
            <a:ahLst/>
            <a:cxnLst/>
            <a:rect l="l" t="t" r="r" b="b"/>
            <a:pathLst>
              <a:path w="1706879" h="608964">
                <a:moveTo>
                  <a:pt x="0" y="608926"/>
                </a:moveTo>
                <a:lnTo>
                  <a:pt x="1706880" y="608926"/>
                </a:lnTo>
                <a:lnTo>
                  <a:pt x="1706880" y="0"/>
                </a:lnTo>
                <a:lnTo>
                  <a:pt x="0" y="0"/>
                </a:lnTo>
                <a:lnTo>
                  <a:pt x="0" y="608926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24321" y="4576191"/>
            <a:ext cx="13874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47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Birleştir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Siste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59294" y="5539143"/>
            <a:ext cx="1705610" cy="609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59294" y="5539143"/>
            <a:ext cx="1705610" cy="609600"/>
          </a:xfrm>
          <a:custGeom>
            <a:avLst/>
            <a:gdLst/>
            <a:ahLst/>
            <a:cxnLst/>
            <a:rect l="l" t="t" r="r" b="b"/>
            <a:pathLst>
              <a:path w="1705609" h="609600">
                <a:moveTo>
                  <a:pt x="0" y="609561"/>
                </a:moveTo>
                <a:lnTo>
                  <a:pt x="1705610" y="609561"/>
                </a:lnTo>
                <a:lnTo>
                  <a:pt x="1705610" y="0"/>
                </a:lnTo>
                <a:lnTo>
                  <a:pt x="0" y="0"/>
                </a:lnTo>
                <a:lnTo>
                  <a:pt x="0" y="609561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165340" y="5583529"/>
            <a:ext cx="14941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Siste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Bak</a:t>
            </a:r>
            <a:r>
              <a:rPr sz="1400" spc="-10" dirty="0">
                <a:latin typeface="Arial"/>
                <a:cs typeface="Arial"/>
              </a:rPr>
              <a:t>ı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 İda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esi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2205" y="4816602"/>
            <a:ext cx="4343400" cy="635"/>
          </a:xfrm>
          <a:custGeom>
            <a:avLst/>
            <a:gdLst/>
            <a:ahLst/>
            <a:cxnLst/>
            <a:rect l="l" t="t" r="r" b="b"/>
            <a:pathLst>
              <a:path w="4343400" h="635">
                <a:moveTo>
                  <a:pt x="4343400" y="0"/>
                </a:moveTo>
                <a:lnTo>
                  <a:pt x="0" y="63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2205" y="3889502"/>
            <a:ext cx="2514600" cy="635"/>
          </a:xfrm>
          <a:custGeom>
            <a:avLst/>
            <a:gdLst/>
            <a:ahLst/>
            <a:cxnLst/>
            <a:rect l="l" t="t" r="r" b="b"/>
            <a:pathLst>
              <a:path w="2514600" h="635">
                <a:moveTo>
                  <a:pt x="2514599" y="0"/>
                </a:moveTo>
                <a:lnTo>
                  <a:pt x="0" y="63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32205" y="2873629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8001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20770" y="3557435"/>
            <a:ext cx="1821814" cy="609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20770" y="3557435"/>
            <a:ext cx="1821814" cy="609600"/>
          </a:xfrm>
          <a:custGeom>
            <a:avLst/>
            <a:gdLst/>
            <a:ahLst/>
            <a:cxnLst/>
            <a:rect l="l" t="t" r="r" b="b"/>
            <a:pathLst>
              <a:path w="1821814" h="609600">
                <a:moveTo>
                  <a:pt x="0" y="609561"/>
                </a:moveTo>
                <a:lnTo>
                  <a:pt x="1821814" y="609561"/>
                </a:lnTo>
                <a:lnTo>
                  <a:pt x="1821814" y="0"/>
                </a:lnTo>
                <a:lnTo>
                  <a:pt x="0" y="0"/>
                </a:lnTo>
                <a:lnTo>
                  <a:pt x="0" y="609561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84472" y="3601466"/>
            <a:ext cx="14966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Kodla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odül test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Çağl</a:t>
            </a:r>
            <a:r>
              <a:rPr sz="5000" spc="-105" dirty="0"/>
              <a:t>a</a:t>
            </a:r>
            <a:r>
              <a:rPr sz="5000" spc="-70" dirty="0"/>
              <a:t>y</a:t>
            </a:r>
            <a:r>
              <a:rPr sz="5000" dirty="0"/>
              <a:t>an Mod</a:t>
            </a:r>
            <a:r>
              <a:rPr sz="5000" spc="-15" dirty="0"/>
              <a:t>e</a:t>
            </a:r>
            <a:r>
              <a:rPr sz="5000" spc="5" dirty="0"/>
              <a:t>li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881885"/>
            <a:ext cx="7940675" cy="4180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3025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4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aşam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döngü</a:t>
            </a:r>
            <a:r>
              <a:rPr sz="2800" spc="-15" dirty="0">
                <a:latin typeface="Constantia"/>
                <a:cs typeface="Constantia"/>
              </a:rPr>
              <a:t>s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emel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adımla</a:t>
            </a:r>
            <a:r>
              <a:rPr sz="2800" spc="-2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ı</a:t>
            </a:r>
            <a:r>
              <a:rPr sz="2800" spc="20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baştan</a:t>
            </a:r>
            <a:r>
              <a:rPr sz="2800" spc="-8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sona</a:t>
            </a:r>
            <a:r>
              <a:rPr sz="2800" spc="-14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en</a:t>
            </a:r>
            <a:r>
              <a:rPr sz="2800" spc="-11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az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ts val="3025"/>
              </a:lnSpc>
            </a:pPr>
            <a:r>
              <a:rPr sz="2800" spc="-10" dirty="0">
                <a:solidFill>
                  <a:srgbClr val="009DD9"/>
                </a:solidFill>
                <a:latin typeface="Constantia"/>
                <a:cs typeface="Constantia"/>
              </a:rPr>
              <a:t>bi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800" spc="-10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5" dirty="0">
                <a:solidFill>
                  <a:srgbClr val="009DD9"/>
                </a:solidFill>
                <a:latin typeface="Constantia"/>
                <a:cs typeface="Constantia"/>
              </a:rPr>
              <a:t>k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ez</a:t>
            </a:r>
            <a:r>
              <a:rPr sz="2800" spc="-3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izlen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ek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60" dirty="0">
                <a:latin typeface="Constantia"/>
                <a:cs typeface="Constantia"/>
              </a:rPr>
              <a:t>ç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leşti</a:t>
            </a:r>
            <a:r>
              <a:rPr sz="2800" spc="-2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ili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341630" indent="-272415">
              <a:lnSpc>
                <a:spcPct val="8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5" dirty="0">
                <a:latin typeface="Constantia"/>
                <a:cs typeface="Constantia"/>
              </a:rPr>
              <a:t>7</a:t>
            </a:r>
            <a:r>
              <a:rPr sz="2800" spc="-5" dirty="0">
                <a:latin typeface="Constantia"/>
                <a:cs typeface="Constantia"/>
              </a:rPr>
              <a:t>0</a:t>
            </a:r>
            <a:r>
              <a:rPr sz="2800" spc="-20" dirty="0">
                <a:latin typeface="Constantia"/>
                <a:cs typeface="Constantia"/>
              </a:rPr>
              <a:t>’</a:t>
            </a:r>
            <a:r>
              <a:rPr sz="2800" spc="-5" dirty="0">
                <a:latin typeface="Constantia"/>
                <a:cs typeface="Constantia"/>
              </a:rPr>
              <a:t>li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yıl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arın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orta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arında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apısal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p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og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amlama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ile kullanılm</a:t>
            </a:r>
            <a:r>
              <a:rPr sz="2800" spc="-75" dirty="0">
                <a:latin typeface="Constantia"/>
                <a:cs typeface="Constantia"/>
              </a:rPr>
              <a:t>a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baş</a:t>
            </a:r>
            <a:r>
              <a:rPr sz="2800" spc="-15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anan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bu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modelin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kullanımı gün</a:t>
            </a:r>
            <a:r>
              <a:rPr sz="2800" dirty="0">
                <a:latin typeface="Constantia"/>
                <a:cs typeface="Constantia"/>
              </a:rPr>
              <a:t>ü</a:t>
            </a:r>
            <a:r>
              <a:rPr sz="2800" spc="-5" dirty="0">
                <a:latin typeface="Constantia"/>
                <a:cs typeface="Constantia"/>
              </a:rPr>
              <a:t>müzde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azalmıştı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Bel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eleme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etimin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doğal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sü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idi</a:t>
            </a:r>
            <a:r>
              <a:rPr sz="2800" spc="-2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ts val="3025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45" dirty="0">
                <a:latin typeface="Constantia"/>
                <a:cs typeface="Constantia"/>
              </a:rPr>
              <a:t>İ</a:t>
            </a:r>
            <a:r>
              <a:rPr sz="2800" spc="-5" dirty="0">
                <a:latin typeface="Constantia"/>
                <a:cs typeface="Constantia"/>
              </a:rPr>
              <a:t>yi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tanımlı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ojeler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etimi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az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zam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ti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en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ts val="3025"/>
              </a:lnSpc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ojeler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için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u</a:t>
            </a:r>
            <a:r>
              <a:rPr sz="2800" spc="-7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gundu</a:t>
            </a:r>
            <a:r>
              <a:rPr sz="2800" spc="-2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307340" indent="-272415">
              <a:lnSpc>
                <a:spcPts val="2690"/>
              </a:lnSpc>
              <a:spcBef>
                <a:spcPts val="64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Belir</a:t>
            </a:r>
            <a:r>
              <a:rPr sz="2800" spc="-15" dirty="0">
                <a:latin typeface="Constantia"/>
                <a:cs typeface="Constantia"/>
              </a:rPr>
              <a:t>s</a:t>
            </a:r>
            <a:r>
              <a:rPr sz="2800" spc="-5" dirty="0">
                <a:latin typeface="Constantia"/>
                <a:cs typeface="Constantia"/>
              </a:rPr>
              <a:t>izlik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anı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düşü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se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az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zam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alacağı ön</a:t>
            </a:r>
            <a:r>
              <a:rPr sz="2800" spc="-80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örül</a:t>
            </a:r>
            <a:r>
              <a:rPr sz="2800" spc="-30" dirty="0">
                <a:latin typeface="Constantia"/>
                <a:cs typeface="Constantia"/>
              </a:rPr>
              <a:t>ü</a:t>
            </a:r>
            <a:r>
              <a:rPr sz="2800" spc="-8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orsa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(k</a:t>
            </a:r>
            <a:r>
              <a:rPr sz="2800" dirty="0">
                <a:latin typeface="Constantia"/>
                <a:cs typeface="Constantia"/>
              </a:rPr>
              <a:t>ü</a:t>
            </a:r>
            <a:r>
              <a:rPr sz="2800" spc="-5" dirty="0">
                <a:latin typeface="Constantia"/>
                <a:cs typeface="Constantia"/>
              </a:rPr>
              <a:t>ç</a:t>
            </a:r>
            <a:r>
              <a:rPr sz="2800" dirty="0">
                <a:latin typeface="Constantia"/>
                <a:cs typeface="Constantia"/>
              </a:rPr>
              <a:t>ü</a:t>
            </a:r>
            <a:r>
              <a:rPr sz="2800" spc="-5" dirty="0">
                <a:latin typeface="Constantia"/>
                <a:cs typeface="Constantia"/>
              </a:rPr>
              <a:t>k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b</a:t>
            </a:r>
            <a:r>
              <a:rPr sz="2800" spc="-45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yutlu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ka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u sis</a:t>
            </a:r>
            <a:r>
              <a:rPr sz="2800" spc="-5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emleri</a:t>
            </a:r>
            <a:r>
              <a:rPr sz="2800" dirty="0">
                <a:latin typeface="Constantia"/>
                <a:cs typeface="Constantia"/>
              </a:rPr>
              <a:t>,</a:t>
            </a:r>
            <a:r>
              <a:rPr sz="2800" spc="-5" dirty="0">
                <a:latin typeface="Constantia"/>
                <a:cs typeface="Constantia"/>
              </a:rPr>
              <a:t>pers</a:t>
            </a:r>
            <a:r>
              <a:rPr sz="2800" spc="-15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l,bü</a:t>
            </a:r>
            <a:r>
              <a:rPr sz="2800" spc="-40" dirty="0">
                <a:latin typeface="Constantia"/>
                <a:cs typeface="Constantia"/>
              </a:rPr>
              <a:t>t</a:t>
            </a:r>
            <a:r>
              <a:rPr sz="2800" spc="-60" dirty="0">
                <a:latin typeface="Constantia"/>
                <a:cs typeface="Constantia"/>
              </a:rPr>
              <a:t>ç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v</a:t>
            </a:r>
            <a:r>
              <a:rPr sz="2800" spc="-95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.) kullanımı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ön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rili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Çağl</a:t>
            </a:r>
            <a:r>
              <a:rPr sz="5000" spc="-105" dirty="0"/>
              <a:t>a</a:t>
            </a:r>
            <a:r>
              <a:rPr sz="5000" spc="-70" dirty="0"/>
              <a:t>y</a:t>
            </a:r>
            <a:r>
              <a:rPr sz="5000" dirty="0"/>
              <a:t>an Mod</a:t>
            </a:r>
            <a:r>
              <a:rPr sz="5000" spc="-15" dirty="0"/>
              <a:t>e</a:t>
            </a:r>
            <a:r>
              <a:rPr sz="5000" spc="5" dirty="0"/>
              <a:t>linin</a:t>
            </a:r>
            <a:r>
              <a:rPr sz="5000" spc="-40" dirty="0"/>
              <a:t> </a:t>
            </a:r>
            <a:r>
              <a:rPr sz="5000" dirty="0"/>
              <a:t>Sorunları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30653"/>
            <a:ext cx="7982584" cy="392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5454"/>
              <a:buFont typeface="Wingdings"/>
              <a:buChar char=""/>
              <a:tabLst>
                <a:tab pos="285750" algn="l"/>
              </a:tabLst>
            </a:pPr>
            <a:r>
              <a:rPr sz="2200" spc="-5" dirty="0">
                <a:latin typeface="Constantia"/>
                <a:cs typeface="Constantia"/>
              </a:rPr>
              <a:t>Ge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60" dirty="0">
                <a:latin typeface="Constantia"/>
                <a:cs typeface="Constantia"/>
              </a:rPr>
              <a:t>ç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3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aşamdaki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p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ojelerin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ç</a:t>
            </a:r>
            <a:r>
              <a:rPr sz="2200" spc="-5" dirty="0">
                <a:latin typeface="Constantia"/>
                <a:cs typeface="Constantia"/>
              </a:rPr>
              <a:t>ok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azı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yin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leme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ektirmez</a:t>
            </a:r>
            <a:endParaRPr sz="22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265"/>
              </a:spcBef>
              <a:buClr>
                <a:srgbClr val="0AD0D9"/>
              </a:buClr>
              <a:buSzPct val="93181"/>
              <a:buFont typeface="Wingdings"/>
              <a:buChar char=""/>
              <a:tabLst>
                <a:tab pos="285750" algn="l"/>
              </a:tabLst>
            </a:pPr>
            <a:r>
              <a:rPr sz="2200" spc="-1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azılı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ın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kul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ıc</a:t>
            </a:r>
            <a:r>
              <a:rPr sz="2200" spc="-30" dirty="0">
                <a:latin typeface="Constantia"/>
                <a:cs typeface="Constantia"/>
              </a:rPr>
              <a:t>ıy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aşma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za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ı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oldu</a:t>
            </a:r>
            <a:r>
              <a:rPr sz="2200" spc="-4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ça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uzundu</a:t>
            </a:r>
            <a:r>
              <a:rPr sz="2200" spc="-204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5115" marR="66040" indent="-272415">
              <a:lnSpc>
                <a:spcPct val="901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Wingdings"/>
              <a:buChar char=""/>
              <a:tabLst>
                <a:tab pos="285750" algn="l"/>
              </a:tabLst>
            </a:pPr>
            <a:r>
              <a:rPr sz="2200" spc="-5" dirty="0">
                <a:latin typeface="Constantia"/>
                <a:cs typeface="Constantia"/>
              </a:rPr>
              <a:t>İht</a:t>
            </a:r>
            <a:r>
              <a:rPr sz="2200" spc="-30" dirty="0">
                <a:latin typeface="Constantia"/>
                <a:cs typeface="Constantia"/>
              </a:rPr>
              <a:t>iy</a:t>
            </a:r>
            <a:r>
              <a:rPr sz="2200" spc="-5" dirty="0">
                <a:latin typeface="Constantia"/>
                <a:cs typeface="Constantia"/>
              </a:rPr>
              <a:t>aç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arın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tam</a:t>
            </a:r>
            <a:r>
              <a:rPr sz="220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ı</a:t>
            </a:r>
            <a:r>
              <a:rPr sz="2200" spc="-5" dirty="0">
                <a:latin typeface="Constantia"/>
                <a:cs typeface="Constantia"/>
              </a:rPr>
              <a:t>nı</a:t>
            </a:r>
            <a:r>
              <a:rPr sz="2200" spc="-5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tan</a:t>
            </a:r>
            <a:r>
              <a:rPr sz="2200" dirty="0">
                <a:latin typeface="Constantia"/>
                <a:cs typeface="Constantia"/>
              </a:rPr>
              <a:t>ı</a:t>
            </a:r>
            <a:r>
              <a:rPr sz="2200" spc="-5" dirty="0">
                <a:latin typeface="Constantia"/>
                <a:cs typeface="Constantia"/>
              </a:rPr>
              <a:t>mla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20" dirty="0">
                <a:latin typeface="Constantia"/>
                <a:cs typeface="Constantia"/>
              </a:rPr>
              <a:t>a</a:t>
            </a:r>
            <a:r>
              <a:rPr sz="2200" spc="-5" dirty="0">
                <a:latin typeface="Constantia"/>
                <a:cs typeface="Constantia"/>
              </a:rPr>
              <a:t>k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20" dirty="0">
                <a:latin typeface="Constantia"/>
                <a:cs typeface="Constantia"/>
              </a:rPr>
              <a:t>z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du</a:t>
            </a:r>
            <a:r>
              <a:rPr sz="2200" spc="-17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60" dirty="0">
                <a:latin typeface="Constantia"/>
                <a:cs typeface="Constantia"/>
              </a:rPr>
              <a:t> ç</a:t>
            </a:r>
            <a:r>
              <a:rPr sz="2200" spc="-5" dirty="0">
                <a:latin typeface="Constantia"/>
                <a:cs typeface="Constantia"/>
              </a:rPr>
              <a:t>oğunlukla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son</a:t>
            </a:r>
            <a:r>
              <a:rPr sz="2200" spc="-4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adan ort</a:t>
            </a:r>
            <a:r>
              <a:rPr sz="2200" spc="-50" dirty="0">
                <a:latin typeface="Constantia"/>
                <a:cs typeface="Constantia"/>
              </a:rPr>
              <a:t>a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çıka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 Bu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nede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le</a:t>
            </a:r>
            <a:r>
              <a:rPr sz="2200" spc="-16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lış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arın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dü</a:t>
            </a:r>
            <a:r>
              <a:rPr sz="2200" spc="-15" dirty="0">
                <a:latin typeface="Constantia"/>
                <a:cs typeface="Constantia"/>
              </a:rPr>
              <a:t>z</a:t>
            </a:r>
            <a:r>
              <a:rPr sz="2200" spc="-5" dirty="0">
                <a:latin typeface="Constantia"/>
                <a:cs typeface="Constantia"/>
              </a:rPr>
              <a:t>eltilme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ada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eksikleri giderilme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mal</a:t>
            </a:r>
            <a:r>
              <a:rPr sz="2200" spc="-30" dirty="0">
                <a:latin typeface="Constantia"/>
                <a:cs typeface="Constantia"/>
              </a:rPr>
              <a:t>i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etleri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du</a:t>
            </a:r>
            <a:r>
              <a:rPr sz="2200" spc="-4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ça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yük</a:t>
            </a:r>
            <a:r>
              <a:rPr sz="2200" spc="-15" dirty="0">
                <a:latin typeface="Constantia"/>
                <a:cs typeface="Constantia"/>
              </a:rPr>
              <a:t>s</a:t>
            </a:r>
            <a:r>
              <a:rPr sz="2200" spc="-5" dirty="0">
                <a:latin typeface="Constantia"/>
                <a:cs typeface="Constantia"/>
              </a:rPr>
              <a:t>ekti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5115" marR="5080" indent="-272415">
              <a:lnSpc>
                <a:spcPct val="90000"/>
              </a:lnSpc>
              <a:spcBef>
                <a:spcPts val="525"/>
              </a:spcBef>
              <a:buClr>
                <a:srgbClr val="0AD0D9"/>
              </a:buClr>
              <a:buSzPct val="93181"/>
              <a:buFont typeface="Wingdings"/>
              <a:buChar char=""/>
              <a:tabLst>
                <a:tab pos="285750" algn="l"/>
              </a:tabLst>
            </a:pPr>
            <a:r>
              <a:rPr sz="2200" spc="-1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azılım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ü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im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20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eri bir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an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ön</a:t>
            </a:r>
            <a:r>
              <a:rPr sz="2200" spc="-5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og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am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a,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ça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ışt</a:t>
            </a:r>
            <a:r>
              <a:rPr sz="2200" dirty="0">
                <a:latin typeface="Constantia"/>
                <a:cs typeface="Constantia"/>
              </a:rPr>
              <a:t>ı</a:t>
            </a:r>
            <a:r>
              <a:rPr sz="2200" spc="-5" dirty="0">
                <a:latin typeface="Constantia"/>
                <a:cs typeface="Constantia"/>
              </a:rPr>
              <a:t>rma</a:t>
            </a:r>
            <a:r>
              <a:rPr sz="2200" spc="-14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 sonucu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örme</a:t>
            </a:r>
            <a:r>
              <a:rPr sz="2200" spc="-12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eğilimi</a:t>
            </a:r>
            <a:r>
              <a:rPr sz="2200" spc="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olduk</a:t>
            </a:r>
            <a:r>
              <a:rPr sz="2200" spc="-15" dirty="0">
                <a:latin typeface="Constantia"/>
                <a:cs typeface="Constantia"/>
              </a:rPr>
              <a:t>l</a:t>
            </a:r>
            <a:r>
              <a:rPr sz="2200" spc="-5" dirty="0">
                <a:latin typeface="Constantia"/>
                <a:cs typeface="Constantia"/>
              </a:rPr>
              <a:t>arı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da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,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bu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mo</a:t>
            </a:r>
            <a:r>
              <a:rPr sz="2200" dirty="0">
                <a:latin typeface="Constantia"/>
                <a:cs typeface="Constantia"/>
              </a:rPr>
              <a:t>d</a:t>
            </a:r>
            <a:r>
              <a:rPr sz="2200" spc="-5" dirty="0">
                <a:latin typeface="Constantia"/>
                <a:cs typeface="Constantia"/>
              </a:rPr>
              <a:t>el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ile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apılan ü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le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de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ek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p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mu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suzlaşmak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7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od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az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dışı</a:t>
            </a:r>
            <a:r>
              <a:rPr sz="2200" spc="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da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kalan </a:t>
            </a:r>
            <a:r>
              <a:rPr sz="2200" spc="-15" dirty="0">
                <a:latin typeface="Constantia"/>
                <a:cs typeface="Constantia"/>
              </a:rPr>
              <a:t>(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iş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yük</a:t>
            </a:r>
            <a:r>
              <a:rPr sz="2200" spc="-15" dirty="0">
                <a:latin typeface="Constantia"/>
                <a:cs typeface="Constantia"/>
              </a:rPr>
              <a:t>ü</a:t>
            </a:r>
            <a:r>
              <a:rPr sz="2200" spc="-5" dirty="0">
                <a:latin typeface="Constantia"/>
                <a:cs typeface="Constantia"/>
              </a:rPr>
              <a:t>nün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%</a:t>
            </a:r>
            <a:r>
              <a:rPr sz="2200" spc="-15" dirty="0">
                <a:latin typeface="Constantia"/>
                <a:cs typeface="Constantia"/>
              </a:rPr>
              <a:t>8</a:t>
            </a:r>
            <a:r>
              <a:rPr sz="2200" spc="-5" dirty="0">
                <a:latin typeface="Constantia"/>
                <a:cs typeface="Constantia"/>
              </a:rPr>
              <a:t>0’i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i i</a:t>
            </a:r>
            <a:r>
              <a:rPr sz="2200" spc="-60" dirty="0">
                <a:latin typeface="Constantia"/>
                <a:cs typeface="Constantia"/>
              </a:rPr>
              <a:t>ç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en)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esime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önem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erm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mek</a:t>
            </a:r>
            <a:r>
              <a:rPr sz="2200" spc="-40" dirty="0">
                <a:latin typeface="Constantia"/>
                <a:cs typeface="Constantia"/>
              </a:rPr>
              <a:t>t</a:t>
            </a:r>
            <a:r>
              <a:rPr sz="2200" spc="-15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di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le</a:t>
            </a:r>
            <a:r>
              <a:rPr sz="2200" spc="-204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  <a:p>
            <a:pPr marL="285115" marR="574675" indent="-272415" algn="just">
              <a:lnSpc>
                <a:spcPts val="2380"/>
              </a:lnSpc>
              <a:spcBef>
                <a:spcPts val="560"/>
              </a:spcBef>
              <a:buClr>
                <a:srgbClr val="0AD0D9"/>
              </a:buClr>
              <a:buSzPct val="93181"/>
              <a:buFont typeface="Wingdings"/>
              <a:buChar char=""/>
              <a:tabLst>
                <a:tab pos="285750" algn="l"/>
              </a:tabLst>
            </a:pPr>
            <a:r>
              <a:rPr sz="2200" spc="-60" dirty="0">
                <a:latin typeface="Constantia"/>
                <a:cs typeface="Constantia"/>
              </a:rPr>
              <a:t>Ü</a:t>
            </a:r>
            <a:r>
              <a:rPr sz="2200" spc="-5" dirty="0">
                <a:latin typeface="Constantia"/>
                <a:cs typeface="Constantia"/>
              </a:rPr>
              <a:t>st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dü</a:t>
            </a:r>
            <a:r>
              <a:rPr sz="2200" spc="-15" dirty="0">
                <a:latin typeface="Constantia"/>
                <a:cs typeface="Constantia"/>
              </a:rPr>
              <a:t>z</a:t>
            </a:r>
            <a:r>
              <a:rPr sz="2200" spc="-5" dirty="0">
                <a:latin typeface="Constantia"/>
                <a:cs typeface="Constantia"/>
              </a:rPr>
              <a:t>ey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ön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timlerin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ürünü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örme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sü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esi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in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uzun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ol</a:t>
            </a:r>
            <a:r>
              <a:rPr sz="2200" spc="-15" dirty="0">
                <a:latin typeface="Constantia"/>
                <a:cs typeface="Constantia"/>
              </a:rPr>
              <a:t>u</a:t>
            </a:r>
            <a:r>
              <a:rPr sz="2200" spc="-5" dirty="0">
                <a:latin typeface="Constantia"/>
                <a:cs typeface="Constantia"/>
              </a:rPr>
              <a:t>şu, p</a:t>
            </a:r>
            <a:r>
              <a:rPr sz="2200" spc="-5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oj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dirty="0">
                <a:latin typeface="Constantia"/>
                <a:cs typeface="Constantia"/>
              </a:rPr>
              <a:t>i</a:t>
            </a:r>
            <a:r>
              <a:rPr sz="2200" spc="-5" dirty="0">
                <a:latin typeface="Constantia"/>
                <a:cs typeface="Constantia"/>
              </a:rPr>
              <a:t>n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bi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5" dirty="0">
                <a:latin typeface="Constantia"/>
                <a:cs typeface="Constantia"/>
              </a:rPr>
              <a:t>y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5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eği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60" dirty="0">
                <a:latin typeface="Constantia"/>
                <a:cs typeface="Constantia"/>
              </a:rPr>
              <a:t>v</a:t>
            </a:r>
            <a:r>
              <a:rPr sz="2200" spc="-5" dirty="0">
                <a:latin typeface="Constantia"/>
                <a:cs typeface="Constantia"/>
              </a:rPr>
              <a:t>e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sü</a:t>
            </a:r>
            <a:r>
              <a:rPr sz="2200" spc="-45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ekli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gid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5" dirty="0">
                <a:latin typeface="Constantia"/>
                <a:cs typeface="Constantia"/>
              </a:rPr>
              <a:t>r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m</a:t>
            </a:r>
            <a:r>
              <a:rPr sz="2200" dirty="0">
                <a:latin typeface="Constantia"/>
                <a:cs typeface="Constantia"/>
              </a:rPr>
              <a:t>e</a:t>
            </a:r>
            <a:r>
              <a:rPr sz="2200" spc="-30" dirty="0">
                <a:latin typeface="Constantia"/>
                <a:cs typeface="Constantia"/>
              </a:rPr>
              <a:t>r</a:t>
            </a:r>
            <a:r>
              <a:rPr sz="2200" spc="-55" dirty="0">
                <a:latin typeface="Constantia"/>
                <a:cs typeface="Constantia"/>
              </a:rPr>
              <a:t>k</a:t>
            </a:r>
            <a:r>
              <a:rPr sz="2200" spc="-5" dirty="0">
                <a:latin typeface="Constantia"/>
                <a:cs typeface="Constantia"/>
              </a:rPr>
              <a:t>ezi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haline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spc="-55" dirty="0">
                <a:latin typeface="Constantia"/>
                <a:cs typeface="Constantia"/>
              </a:rPr>
              <a:t>g</a:t>
            </a:r>
            <a:r>
              <a:rPr sz="2200" spc="-5" dirty="0">
                <a:latin typeface="Constantia"/>
                <a:cs typeface="Constantia"/>
              </a:rPr>
              <a:t>eldiği düşün</a:t>
            </a:r>
            <a:r>
              <a:rPr sz="2200" spc="-55" dirty="0">
                <a:latin typeface="Constantia"/>
                <a:cs typeface="Constantia"/>
              </a:rPr>
              <a:t>c</a:t>
            </a:r>
            <a:r>
              <a:rPr sz="2200" spc="-5" dirty="0">
                <a:latin typeface="Constantia"/>
                <a:cs typeface="Constantia"/>
              </a:rPr>
              <a:t>esi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i</a:t>
            </a:r>
            <a:r>
              <a:rPr sz="2200" spc="-70" dirty="0">
                <a:latin typeface="Constantia"/>
                <a:cs typeface="Constantia"/>
              </a:rPr>
              <a:t> </a:t>
            </a:r>
            <a:r>
              <a:rPr sz="2200" spc="-30" dirty="0">
                <a:latin typeface="Constantia"/>
                <a:cs typeface="Constantia"/>
              </a:rPr>
              <a:t>y</a:t>
            </a:r>
            <a:r>
              <a:rPr sz="2200" spc="-55" dirty="0">
                <a:latin typeface="Constantia"/>
                <a:cs typeface="Constantia"/>
              </a:rPr>
              <a:t>ay</a:t>
            </a:r>
            <a:r>
              <a:rPr sz="2200" spc="-5" dirty="0">
                <a:latin typeface="Constantia"/>
                <a:cs typeface="Constantia"/>
              </a:rPr>
              <a:t>gı</a:t>
            </a:r>
            <a:r>
              <a:rPr sz="2200" dirty="0">
                <a:latin typeface="Constantia"/>
                <a:cs typeface="Constantia"/>
              </a:rPr>
              <a:t>n</a:t>
            </a:r>
            <a:r>
              <a:rPr sz="2200" spc="-5" dirty="0">
                <a:latin typeface="Constantia"/>
                <a:cs typeface="Constantia"/>
              </a:rPr>
              <a:t>laştır</a:t>
            </a:r>
            <a:r>
              <a:rPr sz="2200" dirty="0">
                <a:latin typeface="Constantia"/>
                <a:cs typeface="Constantia"/>
              </a:rPr>
              <a:t>m</a:t>
            </a:r>
            <a:r>
              <a:rPr sz="2200" spc="-5" dirty="0">
                <a:latin typeface="Constantia"/>
                <a:cs typeface="Constantia"/>
              </a:rPr>
              <a:t>ak</a:t>
            </a:r>
            <a:r>
              <a:rPr sz="2200" dirty="0">
                <a:latin typeface="Constantia"/>
                <a:cs typeface="Constantia"/>
              </a:rPr>
              <a:t>t</a:t>
            </a:r>
            <a:r>
              <a:rPr sz="2200" spc="-5" dirty="0">
                <a:latin typeface="Constantia"/>
                <a:cs typeface="Constantia"/>
              </a:rPr>
              <a:t>adı</a:t>
            </a:r>
            <a:r>
              <a:rPr sz="2200" spc="-200" dirty="0">
                <a:latin typeface="Constantia"/>
                <a:cs typeface="Constantia"/>
              </a:rPr>
              <a:t>r</a:t>
            </a:r>
            <a:r>
              <a:rPr sz="2200" spc="-5" dirty="0">
                <a:latin typeface="Constantia"/>
                <a:cs typeface="Constantia"/>
              </a:rPr>
              <a:t>.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3513" y="1743710"/>
            <a:ext cx="3039745" cy="4465320"/>
          </a:xfrm>
          <a:custGeom>
            <a:avLst/>
            <a:gdLst/>
            <a:ahLst/>
            <a:cxnLst/>
            <a:rect l="l" t="t" r="r" b="b"/>
            <a:pathLst>
              <a:path w="3039745" h="4465320">
                <a:moveTo>
                  <a:pt x="0" y="0"/>
                </a:moveTo>
                <a:lnTo>
                  <a:pt x="3039364" y="4465002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22877" y="1743710"/>
            <a:ext cx="3799204" cy="4465320"/>
          </a:xfrm>
          <a:custGeom>
            <a:avLst/>
            <a:gdLst/>
            <a:ahLst/>
            <a:cxnLst/>
            <a:rect l="l" t="t" r="r" b="b"/>
            <a:pathLst>
              <a:path w="3799204" h="4465320">
                <a:moveTo>
                  <a:pt x="0" y="4465002"/>
                </a:moveTo>
                <a:lnTo>
                  <a:pt x="3799204" y="0"/>
                </a:lnTo>
              </a:path>
            </a:pathLst>
          </a:custGeom>
          <a:ln w="57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991" y="2398306"/>
            <a:ext cx="7874000" cy="62992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latin typeface="Arial"/>
                <a:cs typeface="Arial"/>
              </a:rPr>
              <a:t>KULL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NICI MODELİ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446" y="2485923"/>
            <a:ext cx="1837055" cy="47244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stem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an</a:t>
            </a:r>
            <a:r>
              <a:rPr sz="1600" spc="-20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arı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016" y="2485923"/>
            <a:ext cx="1732280" cy="472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ş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0991" y="3273247"/>
            <a:ext cx="7874000" cy="1259840"/>
          </a:xfrm>
          <a:custGeom>
            <a:avLst/>
            <a:gdLst/>
            <a:ahLst/>
            <a:cxnLst/>
            <a:rect l="l" t="t" r="r" b="b"/>
            <a:pathLst>
              <a:path w="7874000" h="1259839">
                <a:moveTo>
                  <a:pt x="0" y="1259763"/>
                </a:moveTo>
                <a:lnTo>
                  <a:pt x="7873492" y="1259763"/>
                </a:lnTo>
                <a:lnTo>
                  <a:pt x="7873492" y="0"/>
                </a:lnTo>
                <a:lnTo>
                  <a:pt x="0" y="0"/>
                </a:lnTo>
                <a:lnTo>
                  <a:pt x="0" y="125976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991" y="3273247"/>
            <a:ext cx="7874000" cy="1259840"/>
          </a:xfrm>
          <a:custGeom>
            <a:avLst/>
            <a:gdLst/>
            <a:ahLst/>
            <a:cxnLst/>
            <a:rect l="l" t="t" r="r" b="b"/>
            <a:pathLst>
              <a:path w="7874000" h="1259839">
                <a:moveTo>
                  <a:pt x="0" y="1259763"/>
                </a:moveTo>
                <a:lnTo>
                  <a:pt x="7873492" y="1259763"/>
                </a:lnTo>
                <a:lnTo>
                  <a:pt x="7873492" y="0"/>
                </a:lnTo>
                <a:lnTo>
                  <a:pt x="0" y="0"/>
                </a:lnTo>
                <a:lnTo>
                  <a:pt x="0" y="12597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8155" y="3331845"/>
            <a:ext cx="1538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MİMARİ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9510" y="3360953"/>
            <a:ext cx="944880" cy="472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7742" y="3360953"/>
            <a:ext cx="1826260" cy="472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nanm</a:t>
            </a:r>
            <a:r>
              <a:rPr sz="1600" spc="-15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ş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08276" y="3903116"/>
            <a:ext cx="1207135" cy="472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Altsistem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9834" y="3903116"/>
            <a:ext cx="2047875" cy="472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nanm</a:t>
            </a:r>
            <a:r>
              <a:rPr sz="1600" spc="-15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ş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tsistem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991" y="4690529"/>
            <a:ext cx="7874000" cy="94488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100">
              <a:latin typeface="Times New Roman"/>
              <a:cs typeface="Times New Roman"/>
            </a:endParaRPr>
          </a:p>
          <a:p>
            <a:pPr marL="261874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ERÇEKLEŞTİRİM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DELİ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0123" y="4778146"/>
            <a:ext cx="1102360" cy="47244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Modül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8111" y="4778146"/>
            <a:ext cx="1731645" cy="472440"/>
          </a:xfrm>
          <a:prstGeom prst="rect">
            <a:avLst/>
          </a:prstGeom>
          <a:solidFill>
            <a:srgbClr val="FFFFFF"/>
          </a:solidFill>
          <a:ln w="9524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nanm</a:t>
            </a:r>
            <a:r>
              <a:rPr sz="1600" spc="-15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ş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Modül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8929" y="1363980"/>
            <a:ext cx="1994535" cy="474980"/>
          </a:xfrm>
          <a:custGeom>
            <a:avLst/>
            <a:gdLst/>
            <a:ahLst/>
            <a:cxnLst/>
            <a:rect l="l" t="t" r="r" b="b"/>
            <a:pathLst>
              <a:path w="1994535" h="474980">
                <a:moveTo>
                  <a:pt x="997076" y="0"/>
                </a:moveTo>
                <a:lnTo>
                  <a:pt x="922666" y="651"/>
                </a:lnTo>
                <a:lnTo>
                  <a:pt x="849741" y="2574"/>
                </a:lnTo>
                <a:lnTo>
                  <a:pt x="778493" y="5723"/>
                </a:lnTo>
                <a:lnTo>
                  <a:pt x="709116" y="10052"/>
                </a:lnTo>
                <a:lnTo>
                  <a:pt x="641802" y="15516"/>
                </a:lnTo>
                <a:lnTo>
                  <a:pt x="576744" y="22068"/>
                </a:lnTo>
                <a:lnTo>
                  <a:pt x="514135" y="29662"/>
                </a:lnTo>
                <a:lnTo>
                  <a:pt x="454168" y="38253"/>
                </a:lnTo>
                <a:lnTo>
                  <a:pt x="397036" y="47795"/>
                </a:lnTo>
                <a:lnTo>
                  <a:pt x="342930" y="58242"/>
                </a:lnTo>
                <a:lnTo>
                  <a:pt x="292046" y="69548"/>
                </a:lnTo>
                <a:lnTo>
                  <a:pt x="244574" y="81667"/>
                </a:lnTo>
                <a:lnTo>
                  <a:pt x="200708" y="94553"/>
                </a:lnTo>
                <a:lnTo>
                  <a:pt x="160641" y="108161"/>
                </a:lnTo>
                <a:lnTo>
                  <a:pt x="124565" y="122444"/>
                </a:lnTo>
                <a:lnTo>
                  <a:pt x="65160" y="152854"/>
                </a:lnTo>
                <a:lnTo>
                  <a:pt x="24036" y="185415"/>
                </a:lnTo>
                <a:lnTo>
                  <a:pt x="2734" y="219762"/>
                </a:lnTo>
                <a:lnTo>
                  <a:pt x="0" y="237490"/>
                </a:lnTo>
                <a:lnTo>
                  <a:pt x="2734" y="255217"/>
                </a:lnTo>
                <a:lnTo>
                  <a:pt x="24036" y="289564"/>
                </a:lnTo>
                <a:lnTo>
                  <a:pt x="65160" y="322125"/>
                </a:lnTo>
                <a:lnTo>
                  <a:pt x="124565" y="352535"/>
                </a:lnTo>
                <a:lnTo>
                  <a:pt x="160641" y="366818"/>
                </a:lnTo>
                <a:lnTo>
                  <a:pt x="200708" y="380426"/>
                </a:lnTo>
                <a:lnTo>
                  <a:pt x="244574" y="393312"/>
                </a:lnTo>
                <a:lnTo>
                  <a:pt x="292046" y="405431"/>
                </a:lnTo>
                <a:lnTo>
                  <a:pt x="342930" y="416737"/>
                </a:lnTo>
                <a:lnTo>
                  <a:pt x="397036" y="427184"/>
                </a:lnTo>
                <a:lnTo>
                  <a:pt x="454168" y="436726"/>
                </a:lnTo>
                <a:lnTo>
                  <a:pt x="514135" y="445317"/>
                </a:lnTo>
                <a:lnTo>
                  <a:pt x="576744" y="452911"/>
                </a:lnTo>
                <a:lnTo>
                  <a:pt x="641802" y="459463"/>
                </a:lnTo>
                <a:lnTo>
                  <a:pt x="709116" y="464927"/>
                </a:lnTo>
                <a:lnTo>
                  <a:pt x="778493" y="469256"/>
                </a:lnTo>
                <a:lnTo>
                  <a:pt x="849741" y="472405"/>
                </a:lnTo>
                <a:lnTo>
                  <a:pt x="922666" y="474328"/>
                </a:lnTo>
                <a:lnTo>
                  <a:pt x="997076" y="474980"/>
                </a:lnTo>
                <a:lnTo>
                  <a:pt x="1071506" y="474328"/>
                </a:lnTo>
                <a:lnTo>
                  <a:pt x="1144449" y="472405"/>
                </a:lnTo>
                <a:lnTo>
                  <a:pt x="1215712" y="469256"/>
                </a:lnTo>
                <a:lnTo>
                  <a:pt x="1285104" y="464927"/>
                </a:lnTo>
                <a:lnTo>
                  <a:pt x="1352430" y="459463"/>
                </a:lnTo>
                <a:lnTo>
                  <a:pt x="1417498" y="452911"/>
                </a:lnTo>
                <a:lnTo>
                  <a:pt x="1480116" y="445317"/>
                </a:lnTo>
                <a:lnTo>
                  <a:pt x="1540090" y="436726"/>
                </a:lnTo>
                <a:lnTo>
                  <a:pt x="1597229" y="427184"/>
                </a:lnTo>
                <a:lnTo>
                  <a:pt x="1651339" y="416737"/>
                </a:lnTo>
                <a:lnTo>
                  <a:pt x="1702228" y="405431"/>
                </a:lnTo>
                <a:lnTo>
                  <a:pt x="1749703" y="393312"/>
                </a:lnTo>
                <a:lnTo>
                  <a:pt x="1793571" y="380426"/>
                </a:lnTo>
                <a:lnTo>
                  <a:pt x="1833640" y="366818"/>
                </a:lnTo>
                <a:lnTo>
                  <a:pt x="1869716" y="352535"/>
                </a:lnTo>
                <a:lnTo>
                  <a:pt x="1929121" y="322125"/>
                </a:lnTo>
                <a:lnTo>
                  <a:pt x="1970245" y="289564"/>
                </a:lnTo>
                <a:lnTo>
                  <a:pt x="1991546" y="255217"/>
                </a:lnTo>
                <a:lnTo>
                  <a:pt x="1994281" y="237490"/>
                </a:lnTo>
                <a:lnTo>
                  <a:pt x="1991546" y="219762"/>
                </a:lnTo>
                <a:lnTo>
                  <a:pt x="1970245" y="185415"/>
                </a:lnTo>
                <a:lnTo>
                  <a:pt x="1929121" y="152854"/>
                </a:lnTo>
                <a:lnTo>
                  <a:pt x="1869716" y="122444"/>
                </a:lnTo>
                <a:lnTo>
                  <a:pt x="1833640" y="108161"/>
                </a:lnTo>
                <a:lnTo>
                  <a:pt x="1793571" y="94553"/>
                </a:lnTo>
                <a:lnTo>
                  <a:pt x="1749703" y="81667"/>
                </a:lnTo>
                <a:lnTo>
                  <a:pt x="1702228" y="69548"/>
                </a:lnTo>
                <a:lnTo>
                  <a:pt x="1651339" y="58242"/>
                </a:lnTo>
                <a:lnTo>
                  <a:pt x="1597229" y="47795"/>
                </a:lnTo>
                <a:lnTo>
                  <a:pt x="1540090" y="38253"/>
                </a:lnTo>
                <a:lnTo>
                  <a:pt x="1480116" y="29662"/>
                </a:lnTo>
                <a:lnTo>
                  <a:pt x="1417498" y="22068"/>
                </a:lnTo>
                <a:lnTo>
                  <a:pt x="1352430" y="15516"/>
                </a:lnTo>
                <a:lnTo>
                  <a:pt x="1285104" y="10052"/>
                </a:lnTo>
                <a:lnTo>
                  <a:pt x="1215712" y="5723"/>
                </a:lnTo>
                <a:lnTo>
                  <a:pt x="1144449" y="2574"/>
                </a:lnTo>
                <a:lnTo>
                  <a:pt x="1071506" y="651"/>
                </a:lnTo>
                <a:lnTo>
                  <a:pt x="99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929" y="1363980"/>
            <a:ext cx="1994535" cy="474980"/>
          </a:xfrm>
          <a:custGeom>
            <a:avLst/>
            <a:gdLst/>
            <a:ahLst/>
            <a:cxnLst/>
            <a:rect l="l" t="t" r="r" b="b"/>
            <a:pathLst>
              <a:path w="1994535" h="474980">
                <a:moveTo>
                  <a:pt x="0" y="237490"/>
                </a:moveTo>
                <a:lnTo>
                  <a:pt x="24036" y="185415"/>
                </a:lnTo>
                <a:lnTo>
                  <a:pt x="65160" y="152854"/>
                </a:lnTo>
                <a:lnTo>
                  <a:pt x="124565" y="122444"/>
                </a:lnTo>
                <a:lnTo>
                  <a:pt x="160641" y="108161"/>
                </a:lnTo>
                <a:lnTo>
                  <a:pt x="200708" y="94553"/>
                </a:lnTo>
                <a:lnTo>
                  <a:pt x="244574" y="81667"/>
                </a:lnTo>
                <a:lnTo>
                  <a:pt x="292046" y="69548"/>
                </a:lnTo>
                <a:lnTo>
                  <a:pt x="342930" y="58242"/>
                </a:lnTo>
                <a:lnTo>
                  <a:pt x="397036" y="47795"/>
                </a:lnTo>
                <a:lnTo>
                  <a:pt x="454168" y="38253"/>
                </a:lnTo>
                <a:lnTo>
                  <a:pt x="514135" y="29662"/>
                </a:lnTo>
                <a:lnTo>
                  <a:pt x="576744" y="22068"/>
                </a:lnTo>
                <a:lnTo>
                  <a:pt x="641802" y="15516"/>
                </a:lnTo>
                <a:lnTo>
                  <a:pt x="709116" y="10052"/>
                </a:lnTo>
                <a:lnTo>
                  <a:pt x="778493" y="5723"/>
                </a:lnTo>
                <a:lnTo>
                  <a:pt x="849741" y="2574"/>
                </a:lnTo>
                <a:lnTo>
                  <a:pt x="922666" y="651"/>
                </a:lnTo>
                <a:lnTo>
                  <a:pt x="997076" y="0"/>
                </a:lnTo>
                <a:lnTo>
                  <a:pt x="1071506" y="651"/>
                </a:lnTo>
                <a:lnTo>
                  <a:pt x="1144449" y="2574"/>
                </a:lnTo>
                <a:lnTo>
                  <a:pt x="1215712" y="5723"/>
                </a:lnTo>
                <a:lnTo>
                  <a:pt x="1285104" y="10052"/>
                </a:lnTo>
                <a:lnTo>
                  <a:pt x="1352430" y="15516"/>
                </a:lnTo>
                <a:lnTo>
                  <a:pt x="1417498" y="22068"/>
                </a:lnTo>
                <a:lnTo>
                  <a:pt x="1480116" y="29662"/>
                </a:lnTo>
                <a:lnTo>
                  <a:pt x="1540090" y="38253"/>
                </a:lnTo>
                <a:lnTo>
                  <a:pt x="1597229" y="47795"/>
                </a:lnTo>
                <a:lnTo>
                  <a:pt x="1651339" y="58242"/>
                </a:lnTo>
                <a:lnTo>
                  <a:pt x="1702228" y="69548"/>
                </a:lnTo>
                <a:lnTo>
                  <a:pt x="1749703" y="81667"/>
                </a:lnTo>
                <a:lnTo>
                  <a:pt x="1793571" y="94553"/>
                </a:lnTo>
                <a:lnTo>
                  <a:pt x="1833640" y="108161"/>
                </a:lnTo>
                <a:lnTo>
                  <a:pt x="1869716" y="122444"/>
                </a:lnTo>
                <a:lnTo>
                  <a:pt x="1929121" y="152854"/>
                </a:lnTo>
                <a:lnTo>
                  <a:pt x="1970245" y="185415"/>
                </a:lnTo>
                <a:lnTo>
                  <a:pt x="1991546" y="219762"/>
                </a:lnTo>
                <a:lnTo>
                  <a:pt x="1994281" y="237490"/>
                </a:lnTo>
                <a:lnTo>
                  <a:pt x="1991546" y="255217"/>
                </a:lnTo>
                <a:lnTo>
                  <a:pt x="1970245" y="289564"/>
                </a:lnTo>
                <a:lnTo>
                  <a:pt x="1929121" y="322125"/>
                </a:lnTo>
                <a:lnTo>
                  <a:pt x="1869716" y="352535"/>
                </a:lnTo>
                <a:lnTo>
                  <a:pt x="1833640" y="366818"/>
                </a:lnTo>
                <a:lnTo>
                  <a:pt x="1793571" y="380426"/>
                </a:lnTo>
                <a:lnTo>
                  <a:pt x="1749703" y="393312"/>
                </a:lnTo>
                <a:lnTo>
                  <a:pt x="1702228" y="405431"/>
                </a:lnTo>
                <a:lnTo>
                  <a:pt x="1651339" y="416737"/>
                </a:lnTo>
                <a:lnTo>
                  <a:pt x="1597229" y="427184"/>
                </a:lnTo>
                <a:lnTo>
                  <a:pt x="1540090" y="436726"/>
                </a:lnTo>
                <a:lnTo>
                  <a:pt x="1480116" y="445317"/>
                </a:lnTo>
                <a:lnTo>
                  <a:pt x="1417498" y="452911"/>
                </a:lnTo>
                <a:lnTo>
                  <a:pt x="1352430" y="459463"/>
                </a:lnTo>
                <a:lnTo>
                  <a:pt x="1285104" y="464927"/>
                </a:lnTo>
                <a:lnTo>
                  <a:pt x="1215712" y="469256"/>
                </a:lnTo>
                <a:lnTo>
                  <a:pt x="1144449" y="472405"/>
                </a:lnTo>
                <a:lnTo>
                  <a:pt x="1071506" y="474328"/>
                </a:lnTo>
                <a:lnTo>
                  <a:pt x="997076" y="474980"/>
                </a:lnTo>
                <a:lnTo>
                  <a:pt x="922666" y="474328"/>
                </a:lnTo>
                <a:lnTo>
                  <a:pt x="849741" y="472405"/>
                </a:lnTo>
                <a:lnTo>
                  <a:pt x="778493" y="469256"/>
                </a:lnTo>
                <a:lnTo>
                  <a:pt x="709116" y="464927"/>
                </a:lnTo>
                <a:lnTo>
                  <a:pt x="641802" y="459463"/>
                </a:lnTo>
                <a:lnTo>
                  <a:pt x="576744" y="452911"/>
                </a:lnTo>
                <a:lnTo>
                  <a:pt x="514135" y="445317"/>
                </a:lnTo>
                <a:lnTo>
                  <a:pt x="454168" y="436726"/>
                </a:lnTo>
                <a:lnTo>
                  <a:pt x="397036" y="427184"/>
                </a:lnTo>
                <a:lnTo>
                  <a:pt x="342930" y="416737"/>
                </a:lnTo>
                <a:lnTo>
                  <a:pt x="292046" y="405431"/>
                </a:lnTo>
                <a:lnTo>
                  <a:pt x="244574" y="393312"/>
                </a:lnTo>
                <a:lnTo>
                  <a:pt x="200708" y="380426"/>
                </a:lnTo>
                <a:lnTo>
                  <a:pt x="160641" y="366818"/>
                </a:lnTo>
                <a:lnTo>
                  <a:pt x="124565" y="352535"/>
                </a:lnTo>
                <a:lnTo>
                  <a:pt x="65160" y="322125"/>
                </a:lnTo>
                <a:lnTo>
                  <a:pt x="24036" y="289564"/>
                </a:lnTo>
                <a:lnTo>
                  <a:pt x="2734" y="255217"/>
                </a:lnTo>
                <a:lnTo>
                  <a:pt x="0" y="2374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44500" y="561340"/>
            <a:ext cx="3915410" cy="116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V Sü</a:t>
            </a:r>
            <a:r>
              <a:rPr sz="5000" spc="-70" dirty="0"/>
              <a:t>r</a:t>
            </a:r>
            <a:r>
              <a:rPr sz="5000" dirty="0"/>
              <a:t>eç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  <a:p>
            <a:pPr marL="254635">
              <a:lnSpc>
                <a:spcPct val="100000"/>
              </a:lnSpc>
              <a:spcBef>
                <a:spcPts val="1130"/>
              </a:spcBef>
            </a:pPr>
            <a:r>
              <a:rPr sz="1600" spc="-15" dirty="0">
                <a:solidFill>
                  <a:srgbClr val="000000"/>
                </a:solidFill>
                <a:latin typeface="Arial"/>
                <a:cs typeface="Arial"/>
              </a:rPr>
              <a:t>G</a:t>
            </a:r>
            <a:r>
              <a:rPr sz="1600" spc="-5" dirty="0">
                <a:solidFill>
                  <a:srgbClr val="000000"/>
                </a:solidFill>
                <a:latin typeface="Arial"/>
                <a:cs typeface="Arial"/>
              </a:rPr>
              <a:t>erek</a:t>
            </a: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000000"/>
                </a:solidFill>
                <a:latin typeface="Arial"/>
                <a:cs typeface="Arial"/>
              </a:rPr>
              <a:t>inim</a:t>
            </a:r>
            <a:r>
              <a:rPr sz="1600" dirty="0">
                <a:solidFill>
                  <a:srgbClr val="00000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000000"/>
                </a:solidFill>
                <a:latin typeface="Arial"/>
                <a:cs typeface="Arial"/>
              </a:rPr>
              <a:t>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3673" y="1932939"/>
            <a:ext cx="866775" cy="191135"/>
          </a:xfrm>
          <a:custGeom>
            <a:avLst/>
            <a:gdLst/>
            <a:ahLst/>
            <a:cxnLst/>
            <a:rect l="l" t="t" r="r" b="b"/>
            <a:pathLst>
              <a:path w="866775" h="191135">
                <a:moveTo>
                  <a:pt x="433298" y="0"/>
                </a:moveTo>
                <a:lnTo>
                  <a:pt x="363017" y="1251"/>
                </a:lnTo>
                <a:lnTo>
                  <a:pt x="296346" y="4872"/>
                </a:lnTo>
                <a:lnTo>
                  <a:pt x="234177" y="10667"/>
                </a:lnTo>
                <a:lnTo>
                  <a:pt x="177402" y="18438"/>
                </a:lnTo>
                <a:lnTo>
                  <a:pt x="126914" y="27987"/>
                </a:lnTo>
                <a:lnTo>
                  <a:pt x="83604" y="39118"/>
                </a:lnTo>
                <a:lnTo>
                  <a:pt x="22090" y="65332"/>
                </a:lnTo>
                <a:lnTo>
                  <a:pt x="0" y="95504"/>
                </a:lnTo>
                <a:lnTo>
                  <a:pt x="5671" y="111019"/>
                </a:lnTo>
                <a:lnTo>
                  <a:pt x="48366" y="139459"/>
                </a:lnTo>
                <a:lnTo>
                  <a:pt x="126914" y="163131"/>
                </a:lnTo>
                <a:lnTo>
                  <a:pt x="177402" y="172688"/>
                </a:lnTo>
                <a:lnTo>
                  <a:pt x="234177" y="180463"/>
                </a:lnTo>
                <a:lnTo>
                  <a:pt x="296346" y="186261"/>
                </a:lnTo>
                <a:lnTo>
                  <a:pt x="363017" y="189883"/>
                </a:lnTo>
                <a:lnTo>
                  <a:pt x="433298" y="191135"/>
                </a:lnTo>
                <a:lnTo>
                  <a:pt x="503604" y="189883"/>
                </a:lnTo>
                <a:lnTo>
                  <a:pt x="570291" y="186261"/>
                </a:lnTo>
                <a:lnTo>
                  <a:pt x="632469" y="180463"/>
                </a:lnTo>
                <a:lnTo>
                  <a:pt x="689247" y="172688"/>
                </a:lnTo>
                <a:lnTo>
                  <a:pt x="739733" y="163131"/>
                </a:lnTo>
                <a:lnTo>
                  <a:pt x="783038" y="151989"/>
                </a:lnTo>
                <a:lnTo>
                  <a:pt x="844538" y="125737"/>
                </a:lnTo>
                <a:lnTo>
                  <a:pt x="866622" y="95504"/>
                </a:lnTo>
                <a:lnTo>
                  <a:pt x="860953" y="80022"/>
                </a:lnTo>
                <a:lnTo>
                  <a:pt x="818270" y="51632"/>
                </a:lnTo>
                <a:lnTo>
                  <a:pt x="739733" y="27987"/>
                </a:lnTo>
                <a:lnTo>
                  <a:pt x="689247" y="18438"/>
                </a:lnTo>
                <a:lnTo>
                  <a:pt x="632469" y="10667"/>
                </a:lnTo>
                <a:lnTo>
                  <a:pt x="570291" y="4872"/>
                </a:lnTo>
                <a:lnTo>
                  <a:pt x="503604" y="1251"/>
                </a:lnTo>
                <a:lnTo>
                  <a:pt x="4332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3673" y="1932939"/>
            <a:ext cx="866775" cy="191135"/>
          </a:xfrm>
          <a:custGeom>
            <a:avLst/>
            <a:gdLst/>
            <a:ahLst/>
            <a:cxnLst/>
            <a:rect l="l" t="t" r="r" b="b"/>
            <a:pathLst>
              <a:path w="866775" h="191135">
                <a:moveTo>
                  <a:pt x="0" y="95504"/>
                </a:moveTo>
                <a:lnTo>
                  <a:pt x="48366" y="51632"/>
                </a:lnTo>
                <a:lnTo>
                  <a:pt x="126914" y="27987"/>
                </a:lnTo>
                <a:lnTo>
                  <a:pt x="177402" y="18438"/>
                </a:lnTo>
                <a:lnTo>
                  <a:pt x="234177" y="10667"/>
                </a:lnTo>
                <a:lnTo>
                  <a:pt x="296346" y="4872"/>
                </a:lnTo>
                <a:lnTo>
                  <a:pt x="363017" y="1251"/>
                </a:lnTo>
                <a:lnTo>
                  <a:pt x="433298" y="0"/>
                </a:lnTo>
                <a:lnTo>
                  <a:pt x="503604" y="1251"/>
                </a:lnTo>
                <a:lnTo>
                  <a:pt x="570291" y="4872"/>
                </a:lnTo>
                <a:lnTo>
                  <a:pt x="632469" y="10667"/>
                </a:lnTo>
                <a:lnTo>
                  <a:pt x="689247" y="18438"/>
                </a:lnTo>
                <a:lnTo>
                  <a:pt x="739733" y="27987"/>
                </a:lnTo>
                <a:lnTo>
                  <a:pt x="783038" y="39118"/>
                </a:lnTo>
                <a:lnTo>
                  <a:pt x="844538" y="65332"/>
                </a:lnTo>
                <a:lnTo>
                  <a:pt x="866622" y="95504"/>
                </a:lnTo>
                <a:lnTo>
                  <a:pt x="860953" y="111019"/>
                </a:lnTo>
                <a:lnTo>
                  <a:pt x="818270" y="139459"/>
                </a:lnTo>
                <a:lnTo>
                  <a:pt x="739733" y="163131"/>
                </a:lnTo>
                <a:lnTo>
                  <a:pt x="689247" y="172688"/>
                </a:lnTo>
                <a:lnTo>
                  <a:pt x="632469" y="180463"/>
                </a:lnTo>
                <a:lnTo>
                  <a:pt x="570291" y="186261"/>
                </a:lnTo>
                <a:lnTo>
                  <a:pt x="503604" y="189883"/>
                </a:lnTo>
                <a:lnTo>
                  <a:pt x="433298" y="191135"/>
                </a:lnTo>
                <a:lnTo>
                  <a:pt x="363017" y="189883"/>
                </a:lnTo>
                <a:lnTo>
                  <a:pt x="296346" y="186261"/>
                </a:lnTo>
                <a:lnTo>
                  <a:pt x="234177" y="180463"/>
                </a:lnTo>
                <a:lnTo>
                  <a:pt x="177402" y="172688"/>
                </a:lnTo>
                <a:lnTo>
                  <a:pt x="126914" y="163131"/>
                </a:lnTo>
                <a:lnTo>
                  <a:pt x="83604" y="151989"/>
                </a:lnTo>
                <a:lnTo>
                  <a:pt x="22090" y="125737"/>
                </a:lnTo>
                <a:lnTo>
                  <a:pt x="0" y="955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7033" y="2218689"/>
            <a:ext cx="346710" cy="95250"/>
          </a:xfrm>
          <a:custGeom>
            <a:avLst/>
            <a:gdLst/>
            <a:ahLst/>
            <a:cxnLst/>
            <a:rect l="l" t="t" r="r" b="b"/>
            <a:pathLst>
              <a:path w="346710" h="95250">
                <a:moveTo>
                  <a:pt x="173354" y="0"/>
                </a:moveTo>
                <a:lnTo>
                  <a:pt x="105870" y="3726"/>
                </a:lnTo>
                <a:lnTo>
                  <a:pt x="50768" y="13906"/>
                </a:lnTo>
                <a:lnTo>
                  <a:pt x="13620" y="29039"/>
                </a:lnTo>
                <a:lnTo>
                  <a:pt x="0" y="47625"/>
                </a:lnTo>
                <a:lnTo>
                  <a:pt x="13620" y="66157"/>
                </a:lnTo>
                <a:lnTo>
                  <a:pt x="50768" y="81295"/>
                </a:lnTo>
                <a:lnTo>
                  <a:pt x="105870" y="91505"/>
                </a:lnTo>
                <a:lnTo>
                  <a:pt x="173354" y="95250"/>
                </a:lnTo>
                <a:lnTo>
                  <a:pt x="240766" y="91505"/>
                </a:lnTo>
                <a:lnTo>
                  <a:pt x="295830" y="81295"/>
                </a:lnTo>
                <a:lnTo>
                  <a:pt x="332964" y="66157"/>
                </a:lnTo>
                <a:lnTo>
                  <a:pt x="346583" y="47625"/>
                </a:lnTo>
                <a:lnTo>
                  <a:pt x="332964" y="29039"/>
                </a:lnTo>
                <a:lnTo>
                  <a:pt x="295830" y="13906"/>
                </a:lnTo>
                <a:lnTo>
                  <a:pt x="240766" y="3726"/>
                </a:lnTo>
                <a:lnTo>
                  <a:pt x="173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7033" y="2218689"/>
            <a:ext cx="346710" cy="95250"/>
          </a:xfrm>
          <a:custGeom>
            <a:avLst/>
            <a:gdLst/>
            <a:ahLst/>
            <a:cxnLst/>
            <a:rect l="l" t="t" r="r" b="b"/>
            <a:pathLst>
              <a:path w="346710" h="95250">
                <a:moveTo>
                  <a:pt x="0" y="47625"/>
                </a:moveTo>
                <a:lnTo>
                  <a:pt x="13620" y="29039"/>
                </a:lnTo>
                <a:lnTo>
                  <a:pt x="50768" y="13906"/>
                </a:lnTo>
                <a:lnTo>
                  <a:pt x="105870" y="3726"/>
                </a:lnTo>
                <a:lnTo>
                  <a:pt x="173354" y="0"/>
                </a:lnTo>
                <a:lnTo>
                  <a:pt x="240766" y="3726"/>
                </a:lnTo>
                <a:lnTo>
                  <a:pt x="295830" y="13906"/>
                </a:lnTo>
                <a:lnTo>
                  <a:pt x="332964" y="29039"/>
                </a:lnTo>
                <a:lnTo>
                  <a:pt x="346583" y="47625"/>
                </a:lnTo>
                <a:lnTo>
                  <a:pt x="332964" y="66157"/>
                </a:lnTo>
                <a:lnTo>
                  <a:pt x="295830" y="81295"/>
                </a:lnTo>
                <a:lnTo>
                  <a:pt x="240766" y="91505"/>
                </a:lnTo>
                <a:lnTo>
                  <a:pt x="173354" y="95250"/>
                </a:lnTo>
                <a:lnTo>
                  <a:pt x="105870" y="91505"/>
                </a:lnTo>
                <a:lnTo>
                  <a:pt x="50768" y="81295"/>
                </a:lnTo>
                <a:lnTo>
                  <a:pt x="13620" y="66157"/>
                </a:lnTo>
                <a:lnTo>
                  <a:pt x="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20814" y="1363980"/>
            <a:ext cx="1994535" cy="474980"/>
          </a:xfrm>
          <a:custGeom>
            <a:avLst/>
            <a:gdLst/>
            <a:ahLst/>
            <a:cxnLst/>
            <a:rect l="l" t="t" r="r" b="b"/>
            <a:pathLst>
              <a:path w="1994534" h="474980">
                <a:moveTo>
                  <a:pt x="997203" y="0"/>
                </a:moveTo>
                <a:lnTo>
                  <a:pt x="922774" y="651"/>
                </a:lnTo>
                <a:lnTo>
                  <a:pt x="849831" y="2574"/>
                </a:lnTo>
                <a:lnTo>
                  <a:pt x="778568" y="5723"/>
                </a:lnTo>
                <a:lnTo>
                  <a:pt x="709176" y="10052"/>
                </a:lnTo>
                <a:lnTo>
                  <a:pt x="641850" y="15516"/>
                </a:lnTo>
                <a:lnTo>
                  <a:pt x="576782" y="22068"/>
                </a:lnTo>
                <a:lnTo>
                  <a:pt x="514164" y="29662"/>
                </a:lnTo>
                <a:lnTo>
                  <a:pt x="454190" y="38253"/>
                </a:lnTo>
                <a:lnTo>
                  <a:pt x="397051" y="47795"/>
                </a:lnTo>
                <a:lnTo>
                  <a:pt x="342941" y="58242"/>
                </a:lnTo>
                <a:lnTo>
                  <a:pt x="292052" y="69548"/>
                </a:lnTo>
                <a:lnTo>
                  <a:pt x="244577" y="81667"/>
                </a:lnTo>
                <a:lnTo>
                  <a:pt x="200709" y="94553"/>
                </a:lnTo>
                <a:lnTo>
                  <a:pt x="160640" y="108161"/>
                </a:lnTo>
                <a:lnTo>
                  <a:pt x="124564" y="122444"/>
                </a:lnTo>
                <a:lnTo>
                  <a:pt x="65159" y="152854"/>
                </a:lnTo>
                <a:lnTo>
                  <a:pt x="24035" y="185415"/>
                </a:lnTo>
                <a:lnTo>
                  <a:pt x="2734" y="219762"/>
                </a:lnTo>
                <a:lnTo>
                  <a:pt x="0" y="237490"/>
                </a:lnTo>
                <a:lnTo>
                  <a:pt x="2734" y="255217"/>
                </a:lnTo>
                <a:lnTo>
                  <a:pt x="24035" y="289564"/>
                </a:lnTo>
                <a:lnTo>
                  <a:pt x="65159" y="322125"/>
                </a:lnTo>
                <a:lnTo>
                  <a:pt x="124564" y="352535"/>
                </a:lnTo>
                <a:lnTo>
                  <a:pt x="160640" y="366818"/>
                </a:lnTo>
                <a:lnTo>
                  <a:pt x="200709" y="380426"/>
                </a:lnTo>
                <a:lnTo>
                  <a:pt x="244577" y="393312"/>
                </a:lnTo>
                <a:lnTo>
                  <a:pt x="292052" y="405431"/>
                </a:lnTo>
                <a:lnTo>
                  <a:pt x="342941" y="416737"/>
                </a:lnTo>
                <a:lnTo>
                  <a:pt x="397051" y="427184"/>
                </a:lnTo>
                <a:lnTo>
                  <a:pt x="454190" y="436726"/>
                </a:lnTo>
                <a:lnTo>
                  <a:pt x="514164" y="445317"/>
                </a:lnTo>
                <a:lnTo>
                  <a:pt x="576782" y="452911"/>
                </a:lnTo>
                <a:lnTo>
                  <a:pt x="641850" y="459463"/>
                </a:lnTo>
                <a:lnTo>
                  <a:pt x="709176" y="464927"/>
                </a:lnTo>
                <a:lnTo>
                  <a:pt x="778568" y="469256"/>
                </a:lnTo>
                <a:lnTo>
                  <a:pt x="849831" y="472405"/>
                </a:lnTo>
                <a:lnTo>
                  <a:pt x="922774" y="474328"/>
                </a:lnTo>
                <a:lnTo>
                  <a:pt x="997203" y="474980"/>
                </a:lnTo>
                <a:lnTo>
                  <a:pt x="1071617" y="474328"/>
                </a:lnTo>
                <a:lnTo>
                  <a:pt x="1144545" y="472405"/>
                </a:lnTo>
                <a:lnTo>
                  <a:pt x="1215794" y="469256"/>
                </a:lnTo>
                <a:lnTo>
                  <a:pt x="1285173" y="464927"/>
                </a:lnTo>
                <a:lnTo>
                  <a:pt x="1352488" y="459463"/>
                </a:lnTo>
                <a:lnTo>
                  <a:pt x="1417547" y="452911"/>
                </a:lnTo>
                <a:lnTo>
                  <a:pt x="1480156" y="445317"/>
                </a:lnTo>
                <a:lnTo>
                  <a:pt x="1540123" y="436726"/>
                </a:lnTo>
                <a:lnTo>
                  <a:pt x="1597255" y="427184"/>
                </a:lnTo>
                <a:lnTo>
                  <a:pt x="1651360" y="416737"/>
                </a:lnTo>
                <a:lnTo>
                  <a:pt x="1702244" y="405431"/>
                </a:lnTo>
                <a:lnTo>
                  <a:pt x="1749715" y="393312"/>
                </a:lnTo>
                <a:lnTo>
                  <a:pt x="1793580" y="380426"/>
                </a:lnTo>
                <a:lnTo>
                  <a:pt x="1833646" y="366818"/>
                </a:lnTo>
                <a:lnTo>
                  <a:pt x="1869720" y="352535"/>
                </a:lnTo>
                <a:lnTo>
                  <a:pt x="1929123" y="322125"/>
                </a:lnTo>
                <a:lnTo>
                  <a:pt x="1970245" y="289564"/>
                </a:lnTo>
                <a:lnTo>
                  <a:pt x="1991546" y="255217"/>
                </a:lnTo>
                <a:lnTo>
                  <a:pt x="1994280" y="237490"/>
                </a:lnTo>
                <a:lnTo>
                  <a:pt x="1991546" y="219762"/>
                </a:lnTo>
                <a:lnTo>
                  <a:pt x="1970245" y="185415"/>
                </a:lnTo>
                <a:lnTo>
                  <a:pt x="1929123" y="152854"/>
                </a:lnTo>
                <a:lnTo>
                  <a:pt x="1869720" y="122444"/>
                </a:lnTo>
                <a:lnTo>
                  <a:pt x="1833646" y="108161"/>
                </a:lnTo>
                <a:lnTo>
                  <a:pt x="1793580" y="94553"/>
                </a:lnTo>
                <a:lnTo>
                  <a:pt x="1749715" y="81667"/>
                </a:lnTo>
                <a:lnTo>
                  <a:pt x="1702244" y="69548"/>
                </a:lnTo>
                <a:lnTo>
                  <a:pt x="1651360" y="58242"/>
                </a:lnTo>
                <a:lnTo>
                  <a:pt x="1597255" y="47795"/>
                </a:lnTo>
                <a:lnTo>
                  <a:pt x="1540123" y="38253"/>
                </a:lnTo>
                <a:lnTo>
                  <a:pt x="1480156" y="29662"/>
                </a:lnTo>
                <a:lnTo>
                  <a:pt x="1417547" y="22068"/>
                </a:lnTo>
                <a:lnTo>
                  <a:pt x="1352488" y="15516"/>
                </a:lnTo>
                <a:lnTo>
                  <a:pt x="1285173" y="10052"/>
                </a:lnTo>
                <a:lnTo>
                  <a:pt x="1215794" y="5723"/>
                </a:lnTo>
                <a:lnTo>
                  <a:pt x="1144545" y="2574"/>
                </a:lnTo>
                <a:lnTo>
                  <a:pt x="1071617" y="651"/>
                </a:lnTo>
                <a:lnTo>
                  <a:pt x="9972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20814" y="1363980"/>
            <a:ext cx="1994535" cy="474980"/>
          </a:xfrm>
          <a:custGeom>
            <a:avLst/>
            <a:gdLst/>
            <a:ahLst/>
            <a:cxnLst/>
            <a:rect l="l" t="t" r="r" b="b"/>
            <a:pathLst>
              <a:path w="1994534" h="474980">
                <a:moveTo>
                  <a:pt x="0" y="237490"/>
                </a:moveTo>
                <a:lnTo>
                  <a:pt x="24035" y="185415"/>
                </a:lnTo>
                <a:lnTo>
                  <a:pt x="65159" y="152854"/>
                </a:lnTo>
                <a:lnTo>
                  <a:pt x="124564" y="122444"/>
                </a:lnTo>
                <a:lnTo>
                  <a:pt x="160640" y="108161"/>
                </a:lnTo>
                <a:lnTo>
                  <a:pt x="200709" y="94553"/>
                </a:lnTo>
                <a:lnTo>
                  <a:pt x="244577" y="81667"/>
                </a:lnTo>
                <a:lnTo>
                  <a:pt x="292052" y="69548"/>
                </a:lnTo>
                <a:lnTo>
                  <a:pt x="342941" y="58242"/>
                </a:lnTo>
                <a:lnTo>
                  <a:pt x="397051" y="47795"/>
                </a:lnTo>
                <a:lnTo>
                  <a:pt x="454190" y="38253"/>
                </a:lnTo>
                <a:lnTo>
                  <a:pt x="514164" y="29662"/>
                </a:lnTo>
                <a:lnTo>
                  <a:pt x="576782" y="22068"/>
                </a:lnTo>
                <a:lnTo>
                  <a:pt x="641850" y="15516"/>
                </a:lnTo>
                <a:lnTo>
                  <a:pt x="709176" y="10052"/>
                </a:lnTo>
                <a:lnTo>
                  <a:pt x="778568" y="5723"/>
                </a:lnTo>
                <a:lnTo>
                  <a:pt x="849831" y="2574"/>
                </a:lnTo>
                <a:lnTo>
                  <a:pt x="922774" y="651"/>
                </a:lnTo>
                <a:lnTo>
                  <a:pt x="997203" y="0"/>
                </a:lnTo>
                <a:lnTo>
                  <a:pt x="1071617" y="651"/>
                </a:lnTo>
                <a:lnTo>
                  <a:pt x="1144545" y="2574"/>
                </a:lnTo>
                <a:lnTo>
                  <a:pt x="1215794" y="5723"/>
                </a:lnTo>
                <a:lnTo>
                  <a:pt x="1285173" y="10052"/>
                </a:lnTo>
                <a:lnTo>
                  <a:pt x="1352488" y="15516"/>
                </a:lnTo>
                <a:lnTo>
                  <a:pt x="1417547" y="22068"/>
                </a:lnTo>
                <a:lnTo>
                  <a:pt x="1480156" y="29662"/>
                </a:lnTo>
                <a:lnTo>
                  <a:pt x="1540123" y="38253"/>
                </a:lnTo>
                <a:lnTo>
                  <a:pt x="1597255" y="47795"/>
                </a:lnTo>
                <a:lnTo>
                  <a:pt x="1651360" y="58242"/>
                </a:lnTo>
                <a:lnTo>
                  <a:pt x="1702244" y="69548"/>
                </a:lnTo>
                <a:lnTo>
                  <a:pt x="1749715" y="81667"/>
                </a:lnTo>
                <a:lnTo>
                  <a:pt x="1793580" y="94553"/>
                </a:lnTo>
                <a:lnTo>
                  <a:pt x="1833646" y="108161"/>
                </a:lnTo>
                <a:lnTo>
                  <a:pt x="1869720" y="122444"/>
                </a:lnTo>
                <a:lnTo>
                  <a:pt x="1929123" y="152854"/>
                </a:lnTo>
                <a:lnTo>
                  <a:pt x="1970245" y="185415"/>
                </a:lnTo>
                <a:lnTo>
                  <a:pt x="1991546" y="219762"/>
                </a:lnTo>
                <a:lnTo>
                  <a:pt x="1994280" y="237490"/>
                </a:lnTo>
                <a:lnTo>
                  <a:pt x="1991546" y="255217"/>
                </a:lnTo>
                <a:lnTo>
                  <a:pt x="1970245" y="289564"/>
                </a:lnTo>
                <a:lnTo>
                  <a:pt x="1929123" y="322125"/>
                </a:lnTo>
                <a:lnTo>
                  <a:pt x="1869720" y="352535"/>
                </a:lnTo>
                <a:lnTo>
                  <a:pt x="1833646" y="366818"/>
                </a:lnTo>
                <a:lnTo>
                  <a:pt x="1793580" y="380426"/>
                </a:lnTo>
                <a:lnTo>
                  <a:pt x="1749715" y="393312"/>
                </a:lnTo>
                <a:lnTo>
                  <a:pt x="1702244" y="405431"/>
                </a:lnTo>
                <a:lnTo>
                  <a:pt x="1651360" y="416737"/>
                </a:lnTo>
                <a:lnTo>
                  <a:pt x="1597255" y="427184"/>
                </a:lnTo>
                <a:lnTo>
                  <a:pt x="1540123" y="436726"/>
                </a:lnTo>
                <a:lnTo>
                  <a:pt x="1480156" y="445317"/>
                </a:lnTo>
                <a:lnTo>
                  <a:pt x="1417547" y="452911"/>
                </a:lnTo>
                <a:lnTo>
                  <a:pt x="1352488" y="459463"/>
                </a:lnTo>
                <a:lnTo>
                  <a:pt x="1285173" y="464927"/>
                </a:lnTo>
                <a:lnTo>
                  <a:pt x="1215794" y="469256"/>
                </a:lnTo>
                <a:lnTo>
                  <a:pt x="1144545" y="472405"/>
                </a:lnTo>
                <a:lnTo>
                  <a:pt x="1071617" y="474328"/>
                </a:lnTo>
                <a:lnTo>
                  <a:pt x="997203" y="474980"/>
                </a:lnTo>
                <a:lnTo>
                  <a:pt x="922774" y="474328"/>
                </a:lnTo>
                <a:lnTo>
                  <a:pt x="849831" y="472405"/>
                </a:lnTo>
                <a:lnTo>
                  <a:pt x="778568" y="469256"/>
                </a:lnTo>
                <a:lnTo>
                  <a:pt x="709176" y="464927"/>
                </a:lnTo>
                <a:lnTo>
                  <a:pt x="641850" y="459463"/>
                </a:lnTo>
                <a:lnTo>
                  <a:pt x="576782" y="452911"/>
                </a:lnTo>
                <a:lnTo>
                  <a:pt x="514164" y="445317"/>
                </a:lnTo>
                <a:lnTo>
                  <a:pt x="454190" y="436726"/>
                </a:lnTo>
                <a:lnTo>
                  <a:pt x="397051" y="427184"/>
                </a:lnTo>
                <a:lnTo>
                  <a:pt x="342941" y="416737"/>
                </a:lnTo>
                <a:lnTo>
                  <a:pt x="292052" y="405431"/>
                </a:lnTo>
                <a:lnTo>
                  <a:pt x="244577" y="393312"/>
                </a:lnTo>
                <a:lnTo>
                  <a:pt x="200709" y="380426"/>
                </a:lnTo>
                <a:lnTo>
                  <a:pt x="160640" y="366818"/>
                </a:lnTo>
                <a:lnTo>
                  <a:pt x="124564" y="352535"/>
                </a:lnTo>
                <a:lnTo>
                  <a:pt x="65159" y="322125"/>
                </a:lnTo>
                <a:lnTo>
                  <a:pt x="24035" y="289564"/>
                </a:lnTo>
                <a:lnTo>
                  <a:pt x="2734" y="255217"/>
                </a:lnTo>
                <a:lnTo>
                  <a:pt x="0" y="2374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94803" y="1466850"/>
            <a:ext cx="6470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stem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52614" y="1932939"/>
            <a:ext cx="866775" cy="191135"/>
          </a:xfrm>
          <a:custGeom>
            <a:avLst/>
            <a:gdLst/>
            <a:ahLst/>
            <a:cxnLst/>
            <a:rect l="l" t="t" r="r" b="b"/>
            <a:pathLst>
              <a:path w="866775" h="191135">
                <a:moveTo>
                  <a:pt x="433324" y="0"/>
                </a:moveTo>
                <a:lnTo>
                  <a:pt x="363017" y="1251"/>
                </a:lnTo>
                <a:lnTo>
                  <a:pt x="296330" y="4872"/>
                </a:lnTo>
                <a:lnTo>
                  <a:pt x="234152" y="10667"/>
                </a:lnTo>
                <a:lnTo>
                  <a:pt x="177375" y="18438"/>
                </a:lnTo>
                <a:lnTo>
                  <a:pt x="126888" y="27987"/>
                </a:lnTo>
                <a:lnTo>
                  <a:pt x="83584" y="39118"/>
                </a:lnTo>
                <a:lnTo>
                  <a:pt x="22083" y="65332"/>
                </a:lnTo>
                <a:lnTo>
                  <a:pt x="0" y="95504"/>
                </a:lnTo>
                <a:lnTo>
                  <a:pt x="5669" y="111019"/>
                </a:lnTo>
                <a:lnTo>
                  <a:pt x="48352" y="139459"/>
                </a:lnTo>
                <a:lnTo>
                  <a:pt x="126888" y="163131"/>
                </a:lnTo>
                <a:lnTo>
                  <a:pt x="177375" y="172688"/>
                </a:lnTo>
                <a:lnTo>
                  <a:pt x="234152" y="180463"/>
                </a:lnTo>
                <a:lnTo>
                  <a:pt x="296330" y="186261"/>
                </a:lnTo>
                <a:lnTo>
                  <a:pt x="363017" y="189883"/>
                </a:lnTo>
                <a:lnTo>
                  <a:pt x="433324" y="191135"/>
                </a:lnTo>
                <a:lnTo>
                  <a:pt x="503599" y="189883"/>
                </a:lnTo>
                <a:lnTo>
                  <a:pt x="570268" y="186261"/>
                </a:lnTo>
                <a:lnTo>
                  <a:pt x="632439" y="180463"/>
                </a:lnTo>
                <a:lnTo>
                  <a:pt x="689217" y="172688"/>
                </a:lnTo>
                <a:lnTo>
                  <a:pt x="739711" y="163131"/>
                </a:lnTo>
                <a:lnTo>
                  <a:pt x="783027" y="151989"/>
                </a:lnTo>
                <a:lnTo>
                  <a:pt x="844552" y="125737"/>
                </a:lnTo>
                <a:lnTo>
                  <a:pt x="866647" y="95504"/>
                </a:lnTo>
                <a:lnTo>
                  <a:pt x="860975" y="80022"/>
                </a:lnTo>
                <a:lnTo>
                  <a:pt x="818271" y="51632"/>
                </a:lnTo>
                <a:lnTo>
                  <a:pt x="739711" y="27987"/>
                </a:lnTo>
                <a:lnTo>
                  <a:pt x="689217" y="18438"/>
                </a:lnTo>
                <a:lnTo>
                  <a:pt x="632439" y="10667"/>
                </a:lnTo>
                <a:lnTo>
                  <a:pt x="570268" y="4872"/>
                </a:lnTo>
                <a:lnTo>
                  <a:pt x="503599" y="1251"/>
                </a:lnTo>
                <a:lnTo>
                  <a:pt x="4333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52614" y="1932939"/>
            <a:ext cx="866775" cy="191135"/>
          </a:xfrm>
          <a:custGeom>
            <a:avLst/>
            <a:gdLst/>
            <a:ahLst/>
            <a:cxnLst/>
            <a:rect l="l" t="t" r="r" b="b"/>
            <a:pathLst>
              <a:path w="866775" h="191135">
                <a:moveTo>
                  <a:pt x="0" y="95504"/>
                </a:moveTo>
                <a:lnTo>
                  <a:pt x="48352" y="51632"/>
                </a:lnTo>
                <a:lnTo>
                  <a:pt x="126888" y="27987"/>
                </a:lnTo>
                <a:lnTo>
                  <a:pt x="177375" y="18438"/>
                </a:lnTo>
                <a:lnTo>
                  <a:pt x="234152" y="10667"/>
                </a:lnTo>
                <a:lnTo>
                  <a:pt x="296330" y="4872"/>
                </a:lnTo>
                <a:lnTo>
                  <a:pt x="363017" y="1251"/>
                </a:lnTo>
                <a:lnTo>
                  <a:pt x="433324" y="0"/>
                </a:lnTo>
                <a:lnTo>
                  <a:pt x="503599" y="1251"/>
                </a:lnTo>
                <a:lnTo>
                  <a:pt x="570268" y="4872"/>
                </a:lnTo>
                <a:lnTo>
                  <a:pt x="632439" y="10667"/>
                </a:lnTo>
                <a:lnTo>
                  <a:pt x="689217" y="18438"/>
                </a:lnTo>
                <a:lnTo>
                  <a:pt x="739711" y="27987"/>
                </a:lnTo>
                <a:lnTo>
                  <a:pt x="783027" y="39118"/>
                </a:lnTo>
                <a:lnTo>
                  <a:pt x="844552" y="65332"/>
                </a:lnTo>
                <a:lnTo>
                  <a:pt x="866647" y="95504"/>
                </a:lnTo>
                <a:lnTo>
                  <a:pt x="860975" y="111019"/>
                </a:lnTo>
                <a:lnTo>
                  <a:pt x="818271" y="139459"/>
                </a:lnTo>
                <a:lnTo>
                  <a:pt x="739711" y="163131"/>
                </a:lnTo>
                <a:lnTo>
                  <a:pt x="689217" y="172688"/>
                </a:lnTo>
                <a:lnTo>
                  <a:pt x="632439" y="180463"/>
                </a:lnTo>
                <a:lnTo>
                  <a:pt x="570268" y="186261"/>
                </a:lnTo>
                <a:lnTo>
                  <a:pt x="503599" y="189883"/>
                </a:lnTo>
                <a:lnTo>
                  <a:pt x="433324" y="191135"/>
                </a:lnTo>
                <a:lnTo>
                  <a:pt x="363017" y="189883"/>
                </a:lnTo>
                <a:lnTo>
                  <a:pt x="296330" y="186261"/>
                </a:lnTo>
                <a:lnTo>
                  <a:pt x="234152" y="180463"/>
                </a:lnTo>
                <a:lnTo>
                  <a:pt x="177375" y="172688"/>
                </a:lnTo>
                <a:lnTo>
                  <a:pt x="126888" y="163131"/>
                </a:lnTo>
                <a:lnTo>
                  <a:pt x="83584" y="151989"/>
                </a:lnTo>
                <a:lnTo>
                  <a:pt x="22083" y="125737"/>
                </a:lnTo>
                <a:lnTo>
                  <a:pt x="0" y="9550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2614" y="2218689"/>
            <a:ext cx="346710" cy="95250"/>
          </a:xfrm>
          <a:custGeom>
            <a:avLst/>
            <a:gdLst/>
            <a:ahLst/>
            <a:cxnLst/>
            <a:rect l="l" t="t" r="r" b="b"/>
            <a:pathLst>
              <a:path w="346709" h="95250">
                <a:moveTo>
                  <a:pt x="173354" y="0"/>
                </a:moveTo>
                <a:lnTo>
                  <a:pt x="105870" y="3726"/>
                </a:lnTo>
                <a:lnTo>
                  <a:pt x="50768" y="13906"/>
                </a:lnTo>
                <a:lnTo>
                  <a:pt x="13620" y="29039"/>
                </a:lnTo>
                <a:lnTo>
                  <a:pt x="0" y="47625"/>
                </a:lnTo>
                <a:lnTo>
                  <a:pt x="13620" y="66157"/>
                </a:lnTo>
                <a:lnTo>
                  <a:pt x="50768" y="81295"/>
                </a:lnTo>
                <a:lnTo>
                  <a:pt x="105870" y="91505"/>
                </a:lnTo>
                <a:lnTo>
                  <a:pt x="173354" y="95250"/>
                </a:lnTo>
                <a:lnTo>
                  <a:pt x="240766" y="91505"/>
                </a:lnTo>
                <a:lnTo>
                  <a:pt x="295830" y="81295"/>
                </a:lnTo>
                <a:lnTo>
                  <a:pt x="332964" y="66157"/>
                </a:lnTo>
                <a:lnTo>
                  <a:pt x="346582" y="47625"/>
                </a:lnTo>
                <a:lnTo>
                  <a:pt x="332964" y="29039"/>
                </a:lnTo>
                <a:lnTo>
                  <a:pt x="295830" y="13906"/>
                </a:lnTo>
                <a:lnTo>
                  <a:pt x="240766" y="3726"/>
                </a:lnTo>
                <a:lnTo>
                  <a:pt x="173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2614" y="2218689"/>
            <a:ext cx="346710" cy="95250"/>
          </a:xfrm>
          <a:custGeom>
            <a:avLst/>
            <a:gdLst/>
            <a:ahLst/>
            <a:cxnLst/>
            <a:rect l="l" t="t" r="r" b="b"/>
            <a:pathLst>
              <a:path w="346709" h="95250">
                <a:moveTo>
                  <a:pt x="0" y="47625"/>
                </a:moveTo>
                <a:lnTo>
                  <a:pt x="13620" y="29039"/>
                </a:lnTo>
                <a:lnTo>
                  <a:pt x="50768" y="13906"/>
                </a:lnTo>
                <a:lnTo>
                  <a:pt x="105870" y="3726"/>
                </a:lnTo>
                <a:lnTo>
                  <a:pt x="173354" y="0"/>
                </a:lnTo>
                <a:lnTo>
                  <a:pt x="240766" y="3726"/>
                </a:lnTo>
                <a:lnTo>
                  <a:pt x="295830" y="13906"/>
                </a:lnTo>
                <a:lnTo>
                  <a:pt x="332964" y="29039"/>
                </a:lnTo>
                <a:lnTo>
                  <a:pt x="346582" y="47625"/>
                </a:lnTo>
                <a:lnTo>
                  <a:pt x="332964" y="66157"/>
                </a:lnTo>
                <a:lnTo>
                  <a:pt x="295830" y="81295"/>
                </a:lnTo>
                <a:lnTo>
                  <a:pt x="240766" y="91505"/>
                </a:lnTo>
                <a:lnTo>
                  <a:pt x="173354" y="95250"/>
                </a:lnTo>
                <a:lnTo>
                  <a:pt x="105870" y="91505"/>
                </a:lnTo>
                <a:lnTo>
                  <a:pt x="50768" y="81295"/>
                </a:lnTo>
                <a:lnTo>
                  <a:pt x="13620" y="66157"/>
                </a:lnTo>
                <a:lnTo>
                  <a:pt x="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V Sü</a:t>
            </a:r>
            <a:r>
              <a:rPr sz="5000" spc="-70" dirty="0"/>
              <a:t>r</a:t>
            </a:r>
            <a:r>
              <a:rPr sz="5000" dirty="0"/>
              <a:t>eç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58085"/>
            <a:ext cx="8045450" cy="408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Sol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ta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af</a:t>
            </a:r>
            <a:r>
              <a:rPr sz="2800" spc="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etim,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sağ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af</a:t>
            </a:r>
            <a:r>
              <a:rPr sz="2800" spc="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sınama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iş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emleridi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V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sü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eç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odelinin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l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çı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tıla</a:t>
            </a:r>
            <a:r>
              <a:rPr sz="2800" spc="-1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ı;</a:t>
            </a:r>
            <a:endParaRPr sz="2800">
              <a:latin typeface="Constantia"/>
              <a:cs typeface="Constantia"/>
            </a:endParaRPr>
          </a:p>
          <a:p>
            <a:pPr marL="652780" marR="130175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spc="-50" dirty="0">
                <a:solidFill>
                  <a:srgbClr val="009DD9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ulla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ıcı </a:t>
            </a:r>
            <a:r>
              <a:rPr sz="2400" spc="-55" dirty="0">
                <a:solidFill>
                  <a:srgbClr val="009DD9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eli:</a:t>
            </a:r>
            <a:r>
              <a:rPr sz="2400" spc="1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Gelişti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sü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ecinin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ıcı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olan ilişkile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tanıml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akta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sis</a:t>
            </a:r>
            <a:r>
              <a:rPr sz="2400" spc="-30" dirty="0">
                <a:solidFill>
                  <a:srgbClr val="77202B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emin</a:t>
            </a:r>
            <a:r>
              <a:rPr sz="2400" spc="-4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asıl ka</a:t>
            </a:r>
            <a:r>
              <a:rPr sz="2400" spc="-15" dirty="0">
                <a:solidFill>
                  <a:srgbClr val="77202B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ul edile</a:t>
            </a:r>
            <a:r>
              <a:rPr sz="2400" spc="-50" dirty="0">
                <a:solidFill>
                  <a:srgbClr val="77202B"/>
                </a:solidFill>
                <a:latin typeface="Constantia"/>
                <a:cs typeface="Constantia"/>
              </a:rPr>
              <a:t>c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eğine</a:t>
            </a:r>
            <a:r>
              <a:rPr sz="2400" spc="-6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ilişk</a:t>
            </a:r>
            <a:r>
              <a:rPr sz="2400" spc="5" dirty="0">
                <a:solidFill>
                  <a:srgbClr val="77202B"/>
                </a:solidFill>
                <a:latin typeface="Constantia"/>
                <a:cs typeface="Constantia"/>
              </a:rPr>
              <a:t>i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400" spc="-9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sınama</a:t>
            </a:r>
            <a:r>
              <a:rPr sz="2400" spc="-6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belirtimleri</a:t>
            </a:r>
            <a:r>
              <a:rPr sz="2400" spc="-9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spc="-60" dirty="0">
                <a:solidFill>
                  <a:srgbClr val="77202B"/>
                </a:solidFill>
                <a:latin typeface="Constantia"/>
                <a:cs typeface="Constantia"/>
              </a:rPr>
              <a:t>v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400" spc="-10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pla</a:t>
            </a:r>
            <a:r>
              <a:rPr sz="24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ları</a:t>
            </a:r>
            <a:r>
              <a:rPr sz="2400" spc="-6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ort</a:t>
            </a:r>
            <a:r>
              <a:rPr sz="2400" spc="-5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400" spc="-3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a çıkarılmaktadı</a:t>
            </a:r>
            <a:r>
              <a:rPr sz="2400" spc="-21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77202B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"/>
              <a:buChar char=""/>
              <a:tabLst>
                <a:tab pos="653415" algn="l"/>
              </a:tabLst>
            </a:pPr>
            <a:r>
              <a:rPr sz="2400" spc="-5" dirty="0">
                <a:solidFill>
                  <a:srgbClr val="009DD9"/>
                </a:solidFill>
                <a:latin typeface="Constantia"/>
                <a:cs typeface="Constantia"/>
              </a:rPr>
              <a:t>Mima</a:t>
            </a:r>
            <a:r>
              <a:rPr sz="2400" spc="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spc="-50" dirty="0">
                <a:solidFill>
                  <a:srgbClr val="009DD9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solidFill>
                  <a:srgbClr val="009DD9"/>
                </a:solidFill>
                <a:latin typeface="Constantia"/>
                <a:cs typeface="Constantia"/>
              </a:rPr>
              <a:t>o</a:t>
            </a:r>
            <a:r>
              <a:rPr sz="2400" spc="-15" dirty="0">
                <a:solidFill>
                  <a:srgbClr val="009DD9"/>
                </a:solidFill>
                <a:latin typeface="Constantia"/>
                <a:cs typeface="Constantia"/>
              </a:rPr>
              <a:t>d</a:t>
            </a:r>
            <a:r>
              <a:rPr sz="2400" spc="-5" dirty="0">
                <a:solidFill>
                  <a:srgbClr val="009DD9"/>
                </a:solidFill>
                <a:latin typeface="Constantia"/>
                <a:cs typeface="Constantia"/>
              </a:rPr>
              <a:t>el:</a:t>
            </a:r>
            <a:r>
              <a:rPr sz="2400" spc="1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tasa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ımı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oluşacak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</a:t>
            </a:r>
            <a:r>
              <a:rPr sz="2400" spc="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5" dirty="0">
                <a:latin typeface="Constantia"/>
                <a:cs typeface="Constantia"/>
              </a:rPr>
              <a:t>sis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ile </a:t>
            </a:r>
            <a:r>
              <a:rPr sz="2400" dirty="0">
                <a:latin typeface="Constantia"/>
                <a:cs typeface="Constantia"/>
              </a:rPr>
              <a:t>tüm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emin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sınama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işlemler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ilişkin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işle</a:t>
            </a:r>
            <a:r>
              <a:rPr sz="2400" spc="-2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780" marR="1158875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Ge</a:t>
            </a:r>
            <a:r>
              <a:rPr sz="2400" spc="-3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400" spc="-55" dirty="0">
                <a:solidFill>
                  <a:srgbClr val="009DD9"/>
                </a:solidFill>
                <a:latin typeface="Constantia"/>
                <a:cs typeface="Constantia"/>
              </a:rPr>
              <a:t>ç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ekleşti</a:t>
            </a:r>
            <a:r>
              <a:rPr sz="2400" spc="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im</a:t>
            </a:r>
            <a:r>
              <a:rPr sz="2400" spc="-3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spc="-55" dirty="0">
                <a:solidFill>
                  <a:srgbClr val="009DD9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o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d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eli:</a:t>
            </a:r>
            <a:r>
              <a:rPr sz="2400" spc="-4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spc="-1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azılım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üller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nin 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lan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ası</a:t>
            </a:r>
            <a:r>
              <a:rPr sz="2400" spc="-60" dirty="0">
                <a:latin typeface="Constantia"/>
                <a:cs typeface="Constantia"/>
              </a:rPr>
              <a:t> 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sınan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asına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ilişkin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ks</a:t>
            </a:r>
            <a:r>
              <a:rPr sz="2400" spc="-20" dirty="0">
                <a:latin typeface="Constantia"/>
                <a:cs typeface="Constantia"/>
              </a:rPr>
              <a:t>i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la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V Sü</a:t>
            </a:r>
            <a:r>
              <a:rPr sz="5000" spc="-70" dirty="0"/>
              <a:t>r</a:t>
            </a:r>
            <a:r>
              <a:rPr sz="5000" dirty="0"/>
              <a:t>eç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15414"/>
            <a:ext cx="7962265" cy="399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indent="-274320">
              <a:lnSpc>
                <a:spcPts val="319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Beli</a:t>
            </a:r>
            <a:r>
              <a:rPr sz="2800" spc="-1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siz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10" dirty="0">
                <a:latin typeface="Constantia"/>
                <a:cs typeface="Constantia"/>
              </a:rPr>
              <a:t>ikleri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az,</a:t>
            </a:r>
            <a:r>
              <a:rPr sz="2800" spc="10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iş</a:t>
            </a:r>
            <a:r>
              <a:rPr sz="2800" spc="-8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tanımla</a:t>
            </a:r>
            <a:r>
              <a:rPr sz="2800" spc="-1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ının</a:t>
            </a:r>
            <a:r>
              <a:rPr sz="2800" spc="-5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beli</a:t>
            </a:r>
            <a:r>
              <a:rPr sz="2800" spc="-5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gin</a:t>
            </a:r>
            <a:r>
              <a:rPr sz="2800" spc="-114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ol</a:t>
            </a:r>
            <a:r>
              <a:rPr sz="2800" spc="-20" dirty="0">
                <a:latin typeface="Constantia"/>
                <a:cs typeface="Constantia"/>
              </a:rPr>
              <a:t>d</a:t>
            </a:r>
            <a:r>
              <a:rPr sz="2800" spc="-5" dirty="0">
                <a:latin typeface="Constantia"/>
                <a:cs typeface="Constantia"/>
              </a:rPr>
              <a:t>uğu</a:t>
            </a:r>
            <a:endParaRPr sz="2800">
              <a:latin typeface="Constantia"/>
              <a:cs typeface="Constantia"/>
            </a:endParaRPr>
          </a:p>
          <a:p>
            <a:pPr marL="286385">
              <a:lnSpc>
                <a:spcPts val="3190"/>
              </a:lnSpc>
            </a:pPr>
            <a:r>
              <a:rPr sz="2800" spc="-45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T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ojeleri için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u</a:t>
            </a:r>
            <a:r>
              <a:rPr sz="2800" spc="-7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gun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ir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odeldi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7020" indent="-274320">
              <a:lnSpc>
                <a:spcPts val="3195"/>
              </a:lnSpc>
              <a:spcBef>
                <a:spcPts val="33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7020" algn="l"/>
              </a:tabLst>
            </a:pPr>
            <a:r>
              <a:rPr sz="2800" spc="-65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odel,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k</a:t>
            </a:r>
            <a:r>
              <a:rPr sz="2800" dirty="0">
                <a:solidFill>
                  <a:srgbClr val="77202B"/>
                </a:solidFill>
                <a:latin typeface="Constantia"/>
                <a:cs typeface="Constantia"/>
              </a:rPr>
              <a:t>u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l</a:t>
            </a:r>
            <a:r>
              <a:rPr sz="2800" spc="-20" dirty="0">
                <a:solidFill>
                  <a:srgbClr val="77202B"/>
                </a:solidFill>
                <a:latin typeface="Constantia"/>
                <a:cs typeface="Constantia"/>
              </a:rPr>
              <a:t>l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anı</a:t>
            </a:r>
            <a:r>
              <a:rPr sz="2800" spc="0" dirty="0">
                <a:solidFill>
                  <a:srgbClr val="77202B"/>
                </a:solidFill>
                <a:latin typeface="Constantia"/>
                <a:cs typeface="Constantia"/>
              </a:rPr>
              <a:t>c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ının</a:t>
            </a:r>
            <a:r>
              <a:rPr sz="2800" spc="-9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800" spc="-5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oje</a:t>
            </a:r>
            <a:r>
              <a:rPr sz="2800" spc="-75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800" spc="-7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katkısını</a:t>
            </a:r>
            <a:endParaRPr sz="2800">
              <a:latin typeface="Constantia"/>
              <a:cs typeface="Constantia"/>
            </a:endParaRPr>
          </a:p>
          <a:p>
            <a:pPr marL="286385">
              <a:lnSpc>
                <a:spcPts val="3195"/>
              </a:lnSpc>
            </a:pP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ar</a:t>
            </a:r>
            <a:r>
              <a:rPr sz="2800" spc="-50" dirty="0">
                <a:solidFill>
                  <a:srgbClr val="77202B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tırmakta</a:t>
            </a:r>
            <a:r>
              <a:rPr sz="2800" spc="-15" dirty="0">
                <a:solidFill>
                  <a:srgbClr val="77202B"/>
                </a:solidFill>
                <a:latin typeface="Constantia"/>
                <a:cs typeface="Constantia"/>
              </a:rPr>
              <a:t>d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ı</a:t>
            </a:r>
            <a:r>
              <a:rPr sz="2800" spc="-25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7020" marR="5080" indent="-274320">
              <a:lnSpc>
                <a:spcPts val="3020"/>
              </a:lnSpc>
              <a:spcBef>
                <a:spcPts val="72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7020" algn="l"/>
              </a:tabLst>
            </a:pPr>
            <a:r>
              <a:rPr sz="2800" spc="-45" dirty="0">
                <a:latin typeface="Constantia"/>
                <a:cs typeface="Constantia"/>
              </a:rPr>
              <a:t>B</a:t>
            </a:r>
            <a:r>
              <a:rPr sz="2800" spc="-5" dirty="0">
                <a:latin typeface="Constantia"/>
                <a:cs typeface="Constantia"/>
              </a:rPr>
              <a:t>T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ojesin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iki</a:t>
            </a:r>
            <a:r>
              <a:rPr sz="2800" spc="-7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aşamalı</a:t>
            </a:r>
            <a:r>
              <a:rPr sz="2800" spc="-4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ola</a:t>
            </a:r>
            <a:r>
              <a:rPr sz="2800" spc="-6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ak ihale</a:t>
            </a:r>
            <a:r>
              <a:rPr sz="2800" spc="-12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edilmesi için oldu</a:t>
            </a:r>
            <a:r>
              <a:rPr sz="2800" spc="-55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ça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u</a:t>
            </a:r>
            <a:r>
              <a:rPr sz="2800" spc="-7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gund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r:</a:t>
            </a:r>
            <a:endParaRPr sz="2800">
              <a:latin typeface="Constantia"/>
              <a:cs typeface="Constantia"/>
            </a:endParaRPr>
          </a:p>
          <a:p>
            <a:pPr marL="652780" marR="243204" lvl="1" indent="-247015">
              <a:lnSpc>
                <a:spcPts val="259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İlk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ihalede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ıcı m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deli hede</a:t>
            </a:r>
            <a:r>
              <a:rPr sz="2400" spc="18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lene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ek, iş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ana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izi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kabul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sınamalarının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tanımları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apılmakta,</a:t>
            </a:r>
            <a:endParaRPr sz="2400">
              <a:latin typeface="Constantia"/>
              <a:cs typeface="Constantia"/>
            </a:endParaRPr>
          </a:p>
          <a:p>
            <a:pPr marL="652780" marR="608965" lvl="1" indent="-247015">
              <a:lnSpc>
                <a:spcPts val="259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İkinci ihalede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ilkinde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elde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edilmiş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ıcı mo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eli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tasa</a:t>
            </a:r>
            <a:r>
              <a:rPr sz="2400" spc="-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lanı</a:t>
            </a:r>
            <a:r>
              <a:rPr sz="2400" spc="-65" dirty="0">
                <a:latin typeface="Constantia"/>
                <a:cs typeface="Constantia"/>
              </a:rPr>
              <a:t>p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5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ekleşti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ilmek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Si</a:t>
            </a:r>
            <a:r>
              <a:rPr sz="5000" spc="-55" dirty="0"/>
              <a:t>s</a:t>
            </a:r>
            <a:r>
              <a:rPr sz="5000" spc="-45" dirty="0"/>
              <a:t>t</a:t>
            </a:r>
            <a:r>
              <a:rPr sz="5000" dirty="0"/>
              <a:t>em</a:t>
            </a:r>
            <a:r>
              <a:rPr sz="5000" spc="-30" dirty="0"/>
              <a:t> </a:t>
            </a:r>
            <a:r>
              <a:rPr sz="5000" spc="-55" dirty="0"/>
              <a:t>v</a:t>
            </a:r>
            <a:r>
              <a:rPr sz="5000" dirty="0"/>
              <a:t>e </a:t>
            </a:r>
            <a:r>
              <a:rPr sz="5000" spc="-345" dirty="0"/>
              <a:t>Y</a:t>
            </a:r>
            <a:r>
              <a:rPr sz="5000" spc="5" dirty="0"/>
              <a:t>azılım</a:t>
            </a:r>
            <a:r>
              <a:rPr sz="5000" dirty="0"/>
              <a:t> </a:t>
            </a:r>
            <a:r>
              <a:rPr sz="5000" spc="-20" dirty="0"/>
              <a:t>N</a:t>
            </a:r>
            <a:r>
              <a:rPr sz="5000" dirty="0"/>
              <a:t>edi</a:t>
            </a:r>
            <a:r>
              <a:rPr sz="5000" spc="-15" dirty="0"/>
              <a:t>r</a:t>
            </a:r>
            <a:r>
              <a:rPr sz="5000" dirty="0"/>
              <a:t>?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8049259" cy="253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Bilg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emler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;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kullanıc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dan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oluş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sade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şlemi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değ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 bir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tık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dahil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nsanl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ndan oluşt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rul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og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am,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eler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lul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ğudu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5741"/>
            <a:ext cx="6307455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latin typeface="Calibri"/>
                <a:cs typeface="Calibri"/>
              </a:rPr>
              <a:t>Hel</a:t>
            </a:r>
            <a:r>
              <a:rPr sz="5000" spc="-60" dirty="0">
                <a:latin typeface="Calibri"/>
                <a:cs typeface="Calibri"/>
              </a:rPr>
              <a:t>e</a:t>
            </a:r>
            <a:r>
              <a:rPr sz="5000" spc="-110" dirty="0">
                <a:latin typeface="Calibri"/>
                <a:cs typeface="Calibri"/>
              </a:rPr>
              <a:t>z</a:t>
            </a:r>
            <a:r>
              <a:rPr sz="5000" spc="-5" dirty="0">
                <a:latin typeface="Calibri"/>
                <a:cs typeface="Calibri"/>
              </a:rPr>
              <a:t>oni</a:t>
            </a:r>
            <a:r>
              <a:rPr sz="5000" dirty="0">
                <a:latin typeface="Calibri"/>
                <a:cs typeface="Calibri"/>
              </a:rPr>
              <a:t>k</a:t>
            </a:r>
            <a:r>
              <a:rPr sz="5000" spc="-15" dirty="0">
                <a:latin typeface="Calibri"/>
                <a:cs typeface="Calibri"/>
              </a:rPr>
              <a:t> </a:t>
            </a:r>
            <a:r>
              <a:rPr sz="5000" spc="-5" dirty="0">
                <a:latin typeface="Calibri"/>
                <a:cs typeface="Calibri"/>
              </a:rPr>
              <a:t>(Spi</a:t>
            </a:r>
            <a:r>
              <a:rPr sz="5000" spc="-110" dirty="0">
                <a:latin typeface="Calibri"/>
                <a:cs typeface="Calibri"/>
              </a:rPr>
              <a:t>r</a:t>
            </a:r>
            <a:r>
              <a:rPr sz="5000" dirty="0">
                <a:latin typeface="Calibri"/>
                <a:cs typeface="Calibri"/>
              </a:rPr>
              <a:t>al)</a:t>
            </a:r>
            <a:r>
              <a:rPr sz="5000" spc="-20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Model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7362" y="3646551"/>
            <a:ext cx="7904480" cy="1905"/>
          </a:xfrm>
          <a:custGeom>
            <a:avLst/>
            <a:gdLst/>
            <a:ahLst/>
            <a:cxnLst/>
            <a:rect l="l" t="t" r="r" b="b"/>
            <a:pathLst>
              <a:path w="7904480" h="1904">
                <a:moveTo>
                  <a:pt x="0" y="0"/>
                </a:moveTo>
                <a:lnTo>
                  <a:pt x="7904162" y="152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7926" y="1419225"/>
            <a:ext cx="0" cy="4675505"/>
          </a:xfrm>
          <a:custGeom>
            <a:avLst/>
            <a:gdLst/>
            <a:ahLst/>
            <a:cxnLst/>
            <a:rect l="l" t="t" r="r" b="b"/>
            <a:pathLst>
              <a:path h="4675505">
                <a:moveTo>
                  <a:pt x="0" y="0"/>
                </a:moveTo>
                <a:lnTo>
                  <a:pt x="0" y="467518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387" y="1544700"/>
            <a:ext cx="7328534" cy="4446905"/>
          </a:xfrm>
          <a:custGeom>
            <a:avLst/>
            <a:gdLst/>
            <a:ahLst/>
            <a:cxnLst/>
            <a:rect l="l" t="t" r="r" b="b"/>
            <a:pathLst>
              <a:path w="7328534" h="4446905">
                <a:moveTo>
                  <a:pt x="2442400" y="2102866"/>
                </a:moveTo>
                <a:lnTo>
                  <a:pt x="2462085" y="1965071"/>
                </a:lnTo>
                <a:lnTo>
                  <a:pt x="2538920" y="1844421"/>
                </a:lnTo>
                <a:lnTo>
                  <a:pt x="2654490" y="1723898"/>
                </a:lnTo>
                <a:lnTo>
                  <a:pt x="2808160" y="1620393"/>
                </a:lnTo>
                <a:lnTo>
                  <a:pt x="2981007" y="1534033"/>
                </a:lnTo>
                <a:lnTo>
                  <a:pt x="3193097" y="1482598"/>
                </a:lnTo>
                <a:lnTo>
                  <a:pt x="3673792" y="1430527"/>
                </a:lnTo>
                <a:lnTo>
                  <a:pt x="4135437" y="1482598"/>
                </a:lnTo>
                <a:lnTo>
                  <a:pt x="4539424" y="1620393"/>
                </a:lnTo>
                <a:lnTo>
                  <a:pt x="4674044" y="1723898"/>
                </a:lnTo>
                <a:lnTo>
                  <a:pt x="4788979" y="1844421"/>
                </a:lnTo>
                <a:lnTo>
                  <a:pt x="4865814" y="1965071"/>
                </a:lnTo>
                <a:lnTo>
                  <a:pt x="4885499" y="2102866"/>
                </a:lnTo>
                <a:lnTo>
                  <a:pt x="4846764" y="2292096"/>
                </a:lnTo>
                <a:lnTo>
                  <a:pt x="4769929" y="2464816"/>
                </a:lnTo>
                <a:lnTo>
                  <a:pt x="4616259" y="2619756"/>
                </a:lnTo>
                <a:lnTo>
                  <a:pt x="4404804" y="2757551"/>
                </a:lnTo>
                <a:lnTo>
                  <a:pt x="4289107" y="2809621"/>
                </a:lnTo>
                <a:lnTo>
                  <a:pt x="4173537" y="2861056"/>
                </a:lnTo>
                <a:lnTo>
                  <a:pt x="3885247" y="2947416"/>
                </a:lnTo>
                <a:lnTo>
                  <a:pt x="3577272" y="2998851"/>
                </a:lnTo>
                <a:lnTo>
                  <a:pt x="3250247" y="3015996"/>
                </a:lnTo>
                <a:lnTo>
                  <a:pt x="2923730" y="2998851"/>
                </a:lnTo>
                <a:lnTo>
                  <a:pt x="2615755" y="2947416"/>
                </a:lnTo>
                <a:lnTo>
                  <a:pt x="2096325" y="2757551"/>
                </a:lnTo>
                <a:lnTo>
                  <a:pt x="1903920" y="2619756"/>
                </a:lnTo>
                <a:lnTo>
                  <a:pt x="1750250" y="2464816"/>
                </a:lnTo>
                <a:lnTo>
                  <a:pt x="1654365" y="2292096"/>
                </a:lnTo>
                <a:lnTo>
                  <a:pt x="1634680" y="2102866"/>
                </a:lnTo>
                <a:lnTo>
                  <a:pt x="1673415" y="1878711"/>
                </a:lnTo>
                <a:lnTo>
                  <a:pt x="1788985" y="1654683"/>
                </a:lnTo>
                <a:lnTo>
                  <a:pt x="1981390" y="1464818"/>
                </a:lnTo>
                <a:lnTo>
                  <a:pt x="2230945" y="1275588"/>
                </a:lnTo>
                <a:lnTo>
                  <a:pt x="2519870" y="1137793"/>
                </a:lnTo>
                <a:lnTo>
                  <a:pt x="2865945" y="1017143"/>
                </a:lnTo>
                <a:lnTo>
                  <a:pt x="3250247" y="947927"/>
                </a:lnTo>
                <a:lnTo>
                  <a:pt x="3673792" y="930783"/>
                </a:lnTo>
                <a:lnTo>
                  <a:pt x="4077652" y="947927"/>
                </a:lnTo>
                <a:lnTo>
                  <a:pt x="4461954" y="1017143"/>
                </a:lnTo>
                <a:lnTo>
                  <a:pt x="4808664" y="1137793"/>
                </a:lnTo>
                <a:lnTo>
                  <a:pt x="5116004" y="1275588"/>
                </a:lnTo>
                <a:lnTo>
                  <a:pt x="5347144" y="1464818"/>
                </a:lnTo>
                <a:lnTo>
                  <a:pt x="5538914" y="1654683"/>
                </a:lnTo>
                <a:lnTo>
                  <a:pt x="5616384" y="1758188"/>
                </a:lnTo>
                <a:lnTo>
                  <a:pt x="5654484" y="1878711"/>
                </a:lnTo>
                <a:lnTo>
                  <a:pt x="5712269" y="2102866"/>
                </a:lnTo>
                <a:lnTo>
                  <a:pt x="5654484" y="2378456"/>
                </a:lnTo>
                <a:lnTo>
                  <a:pt x="5519864" y="2654046"/>
                </a:lnTo>
                <a:lnTo>
                  <a:pt x="5404294" y="2774696"/>
                </a:lnTo>
                <a:lnTo>
                  <a:pt x="5289359" y="2895346"/>
                </a:lnTo>
                <a:lnTo>
                  <a:pt x="4981384" y="3102356"/>
                </a:lnTo>
                <a:lnTo>
                  <a:pt x="4635309" y="3274441"/>
                </a:lnTo>
                <a:lnTo>
                  <a:pt x="4212272" y="3412871"/>
                </a:lnTo>
                <a:lnTo>
                  <a:pt x="3750627" y="3498596"/>
                </a:lnTo>
                <a:lnTo>
                  <a:pt x="3250247" y="3515741"/>
                </a:lnTo>
                <a:lnTo>
                  <a:pt x="2769425" y="3498596"/>
                </a:lnTo>
                <a:lnTo>
                  <a:pt x="2307780" y="3412871"/>
                </a:lnTo>
                <a:lnTo>
                  <a:pt x="1884870" y="3274441"/>
                </a:lnTo>
                <a:lnTo>
                  <a:pt x="1519745" y="3102356"/>
                </a:lnTo>
                <a:lnTo>
                  <a:pt x="1230693" y="2895346"/>
                </a:lnTo>
                <a:lnTo>
                  <a:pt x="1115758" y="2774696"/>
                </a:lnTo>
                <a:lnTo>
                  <a:pt x="1000188" y="2654046"/>
                </a:lnTo>
                <a:lnTo>
                  <a:pt x="923353" y="2516251"/>
                </a:lnTo>
                <a:lnTo>
                  <a:pt x="865568" y="2378456"/>
                </a:lnTo>
                <a:lnTo>
                  <a:pt x="807783" y="2102866"/>
                </a:lnTo>
                <a:lnTo>
                  <a:pt x="865568" y="1792351"/>
                </a:lnTo>
                <a:lnTo>
                  <a:pt x="1038923" y="1482598"/>
                </a:lnTo>
                <a:lnTo>
                  <a:pt x="1153858" y="1344168"/>
                </a:lnTo>
                <a:lnTo>
                  <a:pt x="1308163" y="1206373"/>
                </a:lnTo>
                <a:lnTo>
                  <a:pt x="1461960" y="1068577"/>
                </a:lnTo>
                <a:lnTo>
                  <a:pt x="1654365" y="947927"/>
                </a:lnTo>
                <a:lnTo>
                  <a:pt x="2077275" y="758698"/>
                </a:lnTo>
                <a:lnTo>
                  <a:pt x="2307780" y="672338"/>
                </a:lnTo>
                <a:lnTo>
                  <a:pt x="2557970" y="603123"/>
                </a:lnTo>
                <a:lnTo>
                  <a:pt x="3096577" y="499618"/>
                </a:lnTo>
                <a:lnTo>
                  <a:pt x="3673792" y="465327"/>
                </a:lnTo>
                <a:lnTo>
                  <a:pt x="4231322" y="499618"/>
                </a:lnTo>
                <a:lnTo>
                  <a:pt x="4519739" y="534543"/>
                </a:lnTo>
                <a:lnTo>
                  <a:pt x="4769929" y="603123"/>
                </a:lnTo>
                <a:lnTo>
                  <a:pt x="5020119" y="672338"/>
                </a:lnTo>
                <a:lnTo>
                  <a:pt x="5269674" y="758698"/>
                </a:lnTo>
                <a:lnTo>
                  <a:pt x="5481764" y="844423"/>
                </a:lnTo>
                <a:lnTo>
                  <a:pt x="5673534" y="947927"/>
                </a:lnTo>
                <a:lnTo>
                  <a:pt x="5866066" y="1068577"/>
                </a:lnTo>
                <a:lnTo>
                  <a:pt x="6039421" y="1206373"/>
                </a:lnTo>
                <a:lnTo>
                  <a:pt x="6289611" y="1482598"/>
                </a:lnTo>
                <a:lnTo>
                  <a:pt x="6462331" y="1792351"/>
                </a:lnTo>
                <a:lnTo>
                  <a:pt x="6501066" y="1947290"/>
                </a:lnTo>
                <a:lnTo>
                  <a:pt x="6520116" y="2102866"/>
                </a:lnTo>
                <a:lnTo>
                  <a:pt x="6462331" y="2481961"/>
                </a:lnTo>
                <a:lnTo>
                  <a:pt x="6366446" y="2654046"/>
                </a:lnTo>
                <a:lnTo>
                  <a:pt x="6269926" y="2826766"/>
                </a:lnTo>
                <a:lnTo>
                  <a:pt x="6116256" y="2981706"/>
                </a:lnTo>
                <a:lnTo>
                  <a:pt x="5962586" y="3136646"/>
                </a:lnTo>
                <a:lnTo>
                  <a:pt x="5770054" y="3292221"/>
                </a:lnTo>
                <a:lnTo>
                  <a:pt x="5558599" y="3430016"/>
                </a:lnTo>
                <a:lnTo>
                  <a:pt x="5077904" y="3654044"/>
                </a:lnTo>
                <a:lnTo>
                  <a:pt x="4519739" y="3826129"/>
                </a:lnTo>
                <a:lnTo>
                  <a:pt x="3923347" y="3946779"/>
                </a:lnTo>
                <a:lnTo>
                  <a:pt x="3250247" y="3981069"/>
                </a:lnTo>
                <a:lnTo>
                  <a:pt x="2596705" y="3946779"/>
                </a:lnTo>
                <a:lnTo>
                  <a:pt x="2288730" y="3895344"/>
                </a:lnTo>
                <a:lnTo>
                  <a:pt x="1981390" y="3826129"/>
                </a:lnTo>
                <a:lnTo>
                  <a:pt x="1442783" y="3654044"/>
                </a:lnTo>
                <a:lnTo>
                  <a:pt x="961453" y="3430016"/>
                </a:lnTo>
                <a:lnTo>
                  <a:pt x="749998" y="3292221"/>
                </a:lnTo>
                <a:lnTo>
                  <a:pt x="557593" y="3136646"/>
                </a:lnTo>
                <a:lnTo>
                  <a:pt x="250215" y="2826766"/>
                </a:lnTo>
                <a:lnTo>
                  <a:pt x="134632" y="2654046"/>
                </a:lnTo>
                <a:lnTo>
                  <a:pt x="57784" y="2481961"/>
                </a:lnTo>
                <a:lnTo>
                  <a:pt x="0" y="2102866"/>
                </a:lnTo>
                <a:lnTo>
                  <a:pt x="19050" y="1895856"/>
                </a:lnTo>
                <a:lnTo>
                  <a:pt x="76847" y="1688973"/>
                </a:lnTo>
                <a:lnTo>
                  <a:pt x="288315" y="1292733"/>
                </a:lnTo>
                <a:lnTo>
                  <a:pt x="615378" y="947927"/>
                </a:lnTo>
                <a:lnTo>
                  <a:pt x="826833" y="775843"/>
                </a:lnTo>
                <a:lnTo>
                  <a:pt x="1077023" y="638048"/>
                </a:lnTo>
                <a:lnTo>
                  <a:pt x="1327213" y="499618"/>
                </a:lnTo>
                <a:lnTo>
                  <a:pt x="1615630" y="361823"/>
                </a:lnTo>
                <a:lnTo>
                  <a:pt x="2230945" y="172593"/>
                </a:lnTo>
                <a:lnTo>
                  <a:pt x="2577020" y="103377"/>
                </a:lnTo>
                <a:lnTo>
                  <a:pt x="2923730" y="51943"/>
                </a:lnTo>
                <a:lnTo>
                  <a:pt x="3673792" y="0"/>
                </a:lnTo>
                <a:lnTo>
                  <a:pt x="4404804" y="51943"/>
                </a:lnTo>
                <a:lnTo>
                  <a:pt x="5096954" y="172593"/>
                </a:lnTo>
                <a:lnTo>
                  <a:pt x="5712269" y="361823"/>
                </a:lnTo>
                <a:lnTo>
                  <a:pt x="6000686" y="499618"/>
                </a:lnTo>
                <a:lnTo>
                  <a:pt x="6250876" y="638048"/>
                </a:lnTo>
                <a:lnTo>
                  <a:pt x="6712521" y="947927"/>
                </a:lnTo>
                <a:lnTo>
                  <a:pt x="6885241" y="1120648"/>
                </a:lnTo>
                <a:lnTo>
                  <a:pt x="7039546" y="1292733"/>
                </a:lnTo>
                <a:lnTo>
                  <a:pt x="7174166" y="1499743"/>
                </a:lnTo>
                <a:lnTo>
                  <a:pt x="7251001" y="1688973"/>
                </a:lnTo>
                <a:lnTo>
                  <a:pt x="7308786" y="1895856"/>
                </a:lnTo>
                <a:lnTo>
                  <a:pt x="7327963" y="2102866"/>
                </a:lnTo>
                <a:lnTo>
                  <a:pt x="7308786" y="2327021"/>
                </a:lnTo>
                <a:lnTo>
                  <a:pt x="7251001" y="2533396"/>
                </a:lnTo>
                <a:lnTo>
                  <a:pt x="7174166" y="2740406"/>
                </a:lnTo>
                <a:lnTo>
                  <a:pt x="7039546" y="2947416"/>
                </a:lnTo>
                <a:lnTo>
                  <a:pt x="6885241" y="3153791"/>
                </a:lnTo>
                <a:lnTo>
                  <a:pt x="6712521" y="3343655"/>
                </a:lnTo>
                <a:lnTo>
                  <a:pt x="6250876" y="3705479"/>
                </a:lnTo>
                <a:lnTo>
                  <a:pt x="5712269" y="3998214"/>
                </a:lnTo>
                <a:lnTo>
                  <a:pt x="5096954" y="4239526"/>
                </a:lnTo>
                <a:lnTo>
                  <a:pt x="4750879" y="4325886"/>
                </a:lnTo>
                <a:lnTo>
                  <a:pt x="4404804" y="4395089"/>
                </a:lnTo>
                <a:lnTo>
                  <a:pt x="3673792" y="4446524"/>
                </a:lnTo>
              </a:path>
            </a:pathLst>
          </a:custGeom>
          <a:ln w="19050">
            <a:solidFill>
              <a:srgbClr val="D909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7926" y="3646551"/>
            <a:ext cx="3654425" cy="723900"/>
          </a:xfrm>
          <a:custGeom>
            <a:avLst/>
            <a:gdLst/>
            <a:ahLst/>
            <a:cxnLst/>
            <a:rect l="l" t="t" r="r" b="b"/>
            <a:pathLst>
              <a:path w="3654425" h="723900">
                <a:moveTo>
                  <a:pt x="0" y="0"/>
                </a:moveTo>
                <a:lnTo>
                  <a:pt x="3654425" y="723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4125" y="2268601"/>
            <a:ext cx="2116455" cy="1377950"/>
          </a:xfrm>
          <a:custGeom>
            <a:avLst/>
            <a:gdLst/>
            <a:ahLst/>
            <a:cxnLst/>
            <a:rect l="l" t="t" r="r" b="b"/>
            <a:pathLst>
              <a:path w="2116454" h="1377950">
                <a:moveTo>
                  <a:pt x="0" y="1377950"/>
                </a:moveTo>
                <a:lnTo>
                  <a:pt x="0" y="792352"/>
                </a:lnTo>
                <a:lnTo>
                  <a:pt x="21160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40301" y="1278000"/>
            <a:ext cx="114300" cy="206375"/>
          </a:xfrm>
          <a:custGeom>
            <a:avLst/>
            <a:gdLst/>
            <a:ahLst/>
            <a:cxnLst/>
            <a:rect l="l" t="t" r="r" b="b"/>
            <a:pathLst>
              <a:path w="114300" h="206375">
                <a:moveTo>
                  <a:pt x="37591" y="0"/>
                </a:moveTo>
                <a:lnTo>
                  <a:pt x="18796" y="154432"/>
                </a:lnTo>
                <a:lnTo>
                  <a:pt x="0" y="206375"/>
                </a:lnTo>
                <a:lnTo>
                  <a:pt x="37591" y="154432"/>
                </a:lnTo>
                <a:lnTo>
                  <a:pt x="75946" y="154432"/>
                </a:lnTo>
                <a:lnTo>
                  <a:pt x="37591" y="0"/>
                </a:lnTo>
                <a:close/>
              </a:path>
              <a:path w="114300" h="206375">
                <a:moveTo>
                  <a:pt x="75946" y="154432"/>
                </a:moveTo>
                <a:lnTo>
                  <a:pt x="37591" y="154432"/>
                </a:lnTo>
                <a:lnTo>
                  <a:pt x="114300" y="206375"/>
                </a:lnTo>
                <a:lnTo>
                  <a:pt x="75946" y="154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40301" y="1278000"/>
            <a:ext cx="114300" cy="206375"/>
          </a:xfrm>
          <a:custGeom>
            <a:avLst/>
            <a:gdLst/>
            <a:ahLst/>
            <a:cxnLst/>
            <a:rect l="l" t="t" r="r" b="b"/>
            <a:pathLst>
              <a:path w="114300" h="206375">
                <a:moveTo>
                  <a:pt x="37591" y="154432"/>
                </a:moveTo>
                <a:lnTo>
                  <a:pt x="0" y="206375"/>
                </a:lnTo>
                <a:lnTo>
                  <a:pt x="18796" y="154432"/>
                </a:lnTo>
                <a:lnTo>
                  <a:pt x="37591" y="0"/>
                </a:lnTo>
                <a:lnTo>
                  <a:pt x="75946" y="154432"/>
                </a:lnTo>
                <a:lnTo>
                  <a:pt x="114300" y="206375"/>
                </a:lnTo>
                <a:lnTo>
                  <a:pt x="37591" y="15443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1726" y="6010275"/>
            <a:ext cx="116205" cy="206375"/>
          </a:xfrm>
          <a:custGeom>
            <a:avLst/>
            <a:gdLst/>
            <a:ahLst/>
            <a:cxnLst/>
            <a:rect l="l" t="t" r="r" b="b"/>
            <a:pathLst>
              <a:path w="116204" h="206375">
                <a:moveTo>
                  <a:pt x="115824" y="0"/>
                </a:moveTo>
                <a:lnTo>
                  <a:pt x="77597" y="51904"/>
                </a:lnTo>
                <a:lnTo>
                  <a:pt x="38735" y="51904"/>
                </a:lnTo>
                <a:lnTo>
                  <a:pt x="77597" y="206375"/>
                </a:lnTo>
                <a:lnTo>
                  <a:pt x="96774" y="51904"/>
                </a:lnTo>
                <a:lnTo>
                  <a:pt x="77597" y="51904"/>
                </a:lnTo>
                <a:lnTo>
                  <a:pt x="0" y="0"/>
                </a:lnTo>
                <a:lnTo>
                  <a:pt x="115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1726" y="6010275"/>
            <a:ext cx="116205" cy="206375"/>
          </a:xfrm>
          <a:custGeom>
            <a:avLst/>
            <a:gdLst/>
            <a:ahLst/>
            <a:cxnLst/>
            <a:rect l="l" t="t" r="r" b="b"/>
            <a:pathLst>
              <a:path w="116204" h="206375">
                <a:moveTo>
                  <a:pt x="77597" y="51904"/>
                </a:moveTo>
                <a:lnTo>
                  <a:pt x="115824" y="0"/>
                </a:lnTo>
                <a:lnTo>
                  <a:pt x="96774" y="51904"/>
                </a:lnTo>
                <a:lnTo>
                  <a:pt x="77597" y="206375"/>
                </a:lnTo>
                <a:lnTo>
                  <a:pt x="38735" y="51904"/>
                </a:lnTo>
                <a:lnTo>
                  <a:pt x="0" y="0"/>
                </a:lnTo>
                <a:lnTo>
                  <a:pt x="77597" y="519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54186" y="3572636"/>
            <a:ext cx="206375" cy="116205"/>
          </a:xfrm>
          <a:custGeom>
            <a:avLst/>
            <a:gdLst/>
            <a:ahLst/>
            <a:cxnLst/>
            <a:rect l="l" t="t" r="r" b="b"/>
            <a:pathLst>
              <a:path w="206375" h="116204">
                <a:moveTo>
                  <a:pt x="0" y="0"/>
                </a:moveTo>
                <a:lnTo>
                  <a:pt x="51943" y="77724"/>
                </a:lnTo>
                <a:lnTo>
                  <a:pt x="0" y="115950"/>
                </a:lnTo>
                <a:lnTo>
                  <a:pt x="51943" y="96774"/>
                </a:lnTo>
                <a:lnTo>
                  <a:pt x="206375" y="77724"/>
                </a:lnTo>
                <a:lnTo>
                  <a:pt x="51943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4186" y="3572636"/>
            <a:ext cx="206375" cy="116205"/>
          </a:xfrm>
          <a:custGeom>
            <a:avLst/>
            <a:gdLst/>
            <a:ahLst/>
            <a:cxnLst/>
            <a:rect l="l" t="t" r="r" b="b"/>
            <a:pathLst>
              <a:path w="206375" h="116204">
                <a:moveTo>
                  <a:pt x="51943" y="77724"/>
                </a:moveTo>
                <a:lnTo>
                  <a:pt x="0" y="115950"/>
                </a:lnTo>
                <a:lnTo>
                  <a:pt x="51943" y="96774"/>
                </a:lnTo>
                <a:lnTo>
                  <a:pt x="206375" y="77724"/>
                </a:lnTo>
                <a:lnTo>
                  <a:pt x="51943" y="38862"/>
                </a:lnTo>
                <a:lnTo>
                  <a:pt x="0" y="0"/>
                </a:lnTo>
                <a:lnTo>
                  <a:pt x="51943" y="7772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57776" y="3156458"/>
            <a:ext cx="47370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sk Anal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6978" y="2546858"/>
            <a:ext cx="47370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sk Anal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9276" y="2127503"/>
            <a:ext cx="4743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Anali</a:t>
            </a:r>
            <a:r>
              <a:rPr sz="1200" spc="-20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8978" y="1717802"/>
            <a:ext cx="47434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sk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Anali</a:t>
            </a:r>
            <a:r>
              <a:rPr sz="1200" spc="-20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0353" y="3280536"/>
            <a:ext cx="44259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Prot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tip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5653" y="3137661"/>
            <a:ext cx="6769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Prot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tip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5753" y="3013583"/>
            <a:ext cx="67691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Prot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tip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4808" y="2813558"/>
            <a:ext cx="5861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İşin Prot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tipi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6921" y="3290061"/>
            <a:ext cx="84010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Ö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inc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leme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6921" y="3655821"/>
            <a:ext cx="47370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Anal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19676" y="3766439"/>
            <a:ext cx="104076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İşin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nel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ra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0133" y="4614417"/>
            <a:ext cx="7118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Gel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şti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me</a:t>
            </a:r>
            <a:endParaRPr sz="1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Pla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7888" y="5119116"/>
            <a:ext cx="94488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leşti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67173" y="4547616"/>
            <a:ext cx="7969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reksinim ona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la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62778" y="4090161"/>
            <a:ext cx="143065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9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spc="-10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5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Ge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eksinim</a:t>
            </a:r>
            <a:r>
              <a:rPr sz="1200" spc="100" dirty="0">
                <a:latin typeface="Arial"/>
                <a:cs typeface="Arial"/>
              </a:rPr>
              <a:t>i</a:t>
            </a:r>
            <a:r>
              <a:rPr sz="1800" spc="-7" baseline="-16203" dirty="0">
                <a:latin typeface="Arial"/>
                <a:cs typeface="Arial"/>
              </a:rPr>
              <a:t>Ür</a:t>
            </a:r>
            <a:r>
              <a:rPr sz="1800" baseline="-16203" dirty="0">
                <a:latin typeface="Arial"/>
                <a:cs typeface="Arial"/>
              </a:rPr>
              <a:t>ün</a:t>
            </a:r>
            <a:endParaRPr sz="1800" baseline="-16203">
              <a:latin typeface="Arial"/>
              <a:cs typeface="Arial"/>
            </a:endParaRPr>
          </a:p>
          <a:p>
            <a:pPr marL="831850">
              <a:lnSpc>
                <a:spcPct val="100000"/>
              </a:lnSpc>
              <a:spcBef>
                <a:spcPts val="359"/>
              </a:spcBef>
            </a:pP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asar</a:t>
            </a:r>
            <a:r>
              <a:rPr sz="1200" spc="-15" dirty="0">
                <a:latin typeface="Arial"/>
                <a:cs typeface="Arial"/>
              </a:rPr>
              <a:t>ı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2076" y="5004816"/>
            <a:ext cx="9588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asar</a:t>
            </a:r>
            <a:r>
              <a:rPr sz="1200" spc="-15" dirty="0">
                <a:latin typeface="Arial"/>
                <a:cs typeface="Arial"/>
              </a:rPr>
              <a:t>ı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ı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test Et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10730" y="4337939"/>
            <a:ext cx="5683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Deta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lı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asar</a:t>
            </a:r>
            <a:r>
              <a:rPr sz="1200" spc="-15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1054" y="4692456"/>
            <a:ext cx="1466215" cy="725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175" marR="5080" indent="466725">
              <a:lnSpc>
                <a:spcPct val="145800"/>
              </a:lnSpc>
            </a:pPr>
            <a:r>
              <a:rPr sz="1200" dirty="0">
                <a:latin typeface="Arial"/>
                <a:cs typeface="Arial"/>
              </a:rPr>
              <a:t>Kodlama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odül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esti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Bi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leşti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1054" y="5406897"/>
            <a:ext cx="30607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86553" y="5519318"/>
            <a:ext cx="73533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Kabul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67173" y="5690920"/>
            <a:ext cx="44767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39154" y="3728339"/>
            <a:ext cx="180086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Simulas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Mo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3016" y="1632203"/>
            <a:ext cx="1432560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aca,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Alternati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re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S</a:t>
            </a:r>
            <a:r>
              <a:rPr sz="1200" spc="-10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alara karar</a:t>
            </a:r>
            <a:r>
              <a:rPr sz="1200" spc="-15" dirty="0">
                <a:latin typeface="Arial"/>
                <a:cs typeface="Arial"/>
              </a:rPr>
              <a:t> v</a:t>
            </a:r>
            <a:r>
              <a:rPr sz="1200" dirty="0">
                <a:latin typeface="Arial"/>
                <a:cs typeface="Arial"/>
              </a:rPr>
              <a:t>erme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22744" y="1675129"/>
            <a:ext cx="18434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Alternati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ri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ğ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  <a:p>
            <a:pPr marL="916305">
              <a:lnSpc>
                <a:spcPct val="100000"/>
              </a:lnSpc>
            </a:pP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risk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anal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0442" y="3318636"/>
            <a:ext cx="139446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373086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ay </a:t>
            </a:r>
            <a:r>
              <a:rPr sz="1800" b="1" spc="-2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s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ni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3016" y="1308480"/>
            <a:ext cx="10293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Planl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am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0871" y="1308480"/>
            <a:ext cx="12947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Ri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k</a:t>
            </a:r>
            <a:r>
              <a:rPr sz="1800" b="1" spc="-65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373086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nalizi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66001" y="5487619"/>
            <a:ext cx="166052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G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ştirme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ir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nraki</a:t>
            </a:r>
            <a:endParaRPr sz="12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ürünü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ona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la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92392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Ü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etim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3016" y="5487619"/>
            <a:ext cx="264160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67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Bir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nraki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z</a:t>
            </a:r>
            <a:r>
              <a:rPr sz="1200" spc="-10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n </a:t>
            </a:r>
            <a:r>
              <a:rPr sz="1200" spc="5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la</a:t>
            </a:r>
            <a:r>
              <a:rPr sz="1200" spc="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sı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 k</a:t>
            </a:r>
            <a:r>
              <a:rPr sz="1200" spc="5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ı</a:t>
            </a:r>
            <a:r>
              <a:rPr sz="1200" dirty="0">
                <a:latin typeface="Arial"/>
                <a:cs typeface="Arial"/>
              </a:rPr>
              <a:t>cı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ğ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en</a:t>
            </a:r>
            <a:r>
              <a:rPr sz="1200" spc="-10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esi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Kul</a:t>
            </a:r>
            <a:r>
              <a:rPr sz="1800" b="1" spc="5" dirty="0">
                <a:solidFill>
                  <a:srgbClr val="373086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anıcı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D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ğerl</a:t>
            </a:r>
            <a:r>
              <a:rPr sz="1800" b="1" spc="-10" dirty="0">
                <a:solidFill>
                  <a:srgbClr val="373086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373086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373086"/>
                </a:solidFill>
                <a:latin typeface="Arial"/>
                <a:cs typeface="Arial"/>
              </a:rPr>
              <a:t>irme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latin typeface="Calibri"/>
                <a:cs typeface="Calibri"/>
              </a:rPr>
              <a:t>Hel</a:t>
            </a:r>
            <a:r>
              <a:rPr sz="5000" spc="-60" dirty="0">
                <a:latin typeface="Calibri"/>
                <a:cs typeface="Calibri"/>
              </a:rPr>
              <a:t>e</a:t>
            </a:r>
            <a:r>
              <a:rPr sz="5000" spc="-110" dirty="0">
                <a:latin typeface="Calibri"/>
                <a:cs typeface="Calibri"/>
              </a:rPr>
              <a:t>z</a:t>
            </a:r>
            <a:r>
              <a:rPr sz="5000" spc="-5" dirty="0">
                <a:latin typeface="Calibri"/>
                <a:cs typeface="Calibri"/>
              </a:rPr>
              <a:t>oni</a:t>
            </a:r>
            <a:r>
              <a:rPr sz="5000" dirty="0">
                <a:latin typeface="Calibri"/>
                <a:cs typeface="Calibri"/>
              </a:rPr>
              <a:t>k</a:t>
            </a:r>
            <a:r>
              <a:rPr sz="5000" spc="-1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Model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649845" cy="221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Risk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zi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lgusu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çı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mışt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gü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fazı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ifade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Doğ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udan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tanımlama, tasarım,.</a:t>
            </a:r>
            <a:r>
              <a:rPr sz="2600" spc="10" dirty="0">
                <a:latin typeface="Constantia"/>
                <a:cs typeface="Constantia"/>
              </a:rPr>
              <a:t>.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gibi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oktu</a:t>
            </a:r>
            <a:r>
              <a:rPr sz="2600" spc="-2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Yi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elemeli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artı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sal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şım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otip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aklaş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mı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dı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5" dirty="0">
                <a:latin typeface="Calibri"/>
                <a:cs typeface="Calibri"/>
              </a:rPr>
              <a:t>Hel</a:t>
            </a:r>
            <a:r>
              <a:rPr sz="5000" spc="-60" dirty="0">
                <a:latin typeface="Calibri"/>
                <a:cs typeface="Calibri"/>
              </a:rPr>
              <a:t>e</a:t>
            </a:r>
            <a:r>
              <a:rPr sz="5000" spc="-110" dirty="0">
                <a:latin typeface="Calibri"/>
                <a:cs typeface="Calibri"/>
              </a:rPr>
              <a:t>z</a:t>
            </a:r>
            <a:r>
              <a:rPr sz="5000" spc="-5" dirty="0">
                <a:latin typeface="Calibri"/>
                <a:cs typeface="Calibri"/>
              </a:rPr>
              <a:t>oni</a:t>
            </a:r>
            <a:r>
              <a:rPr sz="5000" dirty="0">
                <a:latin typeface="Calibri"/>
                <a:cs typeface="Calibri"/>
              </a:rPr>
              <a:t>k</a:t>
            </a:r>
            <a:r>
              <a:rPr sz="5000" spc="-15" dirty="0">
                <a:latin typeface="Calibri"/>
                <a:cs typeface="Calibri"/>
              </a:rPr>
              <a:t> </a:t>
            </a:r>
            <a:r>
              <a:rPr sz="5000" dirty="0">
                <a:latin typeface="Calibri"/>
                <a:cs typeface="Calibri"/>
              </a:rPr>
              <a:t>Model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1885"/>
            <a:ext cx="7807325" cy="404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0AD0D9"/>
              </a:buClr>
              <a:buSzPct val="94642"/>
              <a:buAutoNum type="arabicPeriod"/>
              <a:tabLst>
                <a:tab pos="368300" algn="l"/>
              </a:tabLst>
            </a:pP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Planlama</a:t>
            </a:r>
            <a:endParaRPr sz="2800">
              <a:latin typeface="Constantia"/>
              <a:cs typeface="Constantia"/>
            </a:endParaRPr>
          </a:p>
          <a:p>
            <a:pPr marL="736600" marR="5080">
              <a:lnSpc>
                <a:spcPts val="2300"/>
              </a:lnSpc>
              <a:spcBef>
                <a:spcPts val="575"/>
              </a:spcBef>
            </a:pPr>
            <a:r>
              <a:rPr sz="2400" spc="-50" dirty="0">
                <a:latin typeface="Constantia"/>
                <a:cs typeface="Constantia"/>
              </a:rPr>
              <a:t>Ü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etile</a:t>
            </a:r>
            <a:r>
              <a:rPr sz="2400" spc="-5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ek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ür</a:t>
            </a:r>
            <a:r>
              <a:rPr sz="2400" spc="5" dirty="0">
                <a:latin typeface="Constantia"/>
                <a:cs typeface="Constantia"/>
              </a:rPr>
              <a:t>ü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için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lama,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amaç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beli</a:t>
            </a:r>
            <a:r>
              <a:rPr sz="2400" spc="-2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leme, 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ir 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eki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adımda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etilen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ür</a:t>
            </a:r>
            <a:r>
              <a:rPr sz="2400" spc="5" dirty="0">
                <a:latin typeface="Constantia"/>
                <a:cs typeface="Constantia"/>
              </a:rPr>
              <a:t>ü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bütünleşti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me</a:t>
            </a:r>
            <a:endParaRPr sz="2400">
              <a:latin typeface="Constantia"/>
              <a:cs typeface="Constantia"/>
            </a:endParaRPr>
          </a:p>
          <a:p>
            <a:pPr marL="367665" indent="-354965">
              <a:lnSpc>
                <a:spcPct val="100000"/>
              </a:lnSpc>
              <a:buClr>
                <a:srgbClr val="0AD0D9"/>
              </a:buClr>
              <a:buSzPct val="94642"/>
              <a:buAutoNum type="arabicPeriod" startAt="2"/>
              <a:tabLst>
                <a:tab pos="368300" algn="l"/>
              </a:tabLst>
            </a:pPr>
            <a:r>
              <a:rPr sz="2800" spc="-10" dirty="0">
                <a:solidFill>
                  <a:srgbClr val="009DD9"/>
                </a:solidFill>
                <a:latin typeface="Constantia"/>
                <a:cs typeface="Constantia"/>
              </a:rPr>
              <a:t>Ris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k</a:t>
            </a:r>
            <a:r>
              <a:rPr sz="2800" spc="-7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10" dirty="0">
                <a:solidFill>
                  <a:srgbClr val="009DD9"/>
                </a:solidFill>
                <a:latin typeface="Constantia"/>
                <a:cs typeface="Constantia"/>
              </a:rPr>
              <a:t>Analizi</a:t>
            </a:r>
            <a:endParaRPr sz="2800">
              <a:latin typeface="Constantia"/>
              <a:cs typeface="Constantia"/>
            </a:endParaRPr>
          </a:p>
          <a:p>
            <a:pPr marL="736600" marR="1300480">
              <a:lnSpc>
                <a:spcPct val="80000"/>
              </a:lnSpc>
              <a:spcBef>
                <a:spcPts val="595"/>
              </a:spcBef>
            </a:pPr>
            <a:r>
              <a:rPr sz="2400" dirty="0">
                <a:latin typeface="Constantia"/>
                <a:cs typeface="Constantia"/>
              </a:rPr>
              <a:t>Risk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</a:t>
            </a:r>
            <a:r>
              <a:rPr sz="2400" spc="-50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enekler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nin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aşt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ı</a:t>
            </a:r>
            <a:r>
              <a:rPr sz="2400" dirty="0">
                <a:latin typeface="Constantia"/>
                <a:cs typeface="Constantia"/>
              </a:rPr>
              <a:t>lması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skler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 </a:t>
            </a:r>
            <a:r>
              <a:rPr sz="2400" spc="-5" dirty="0">
                <a:latin typeface="Constantia"/>
                <a:cs typeface="Constantia"/>
              </a:rPr>
              <a:t>beli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len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esi</a:t>
            </a:r>
            <a:endParaRPr sz="2400">
              <a:latin typeface="Constantia"/>
              <a:cs typeface="Constantia"/>
            </a:endParaRPr>
          </a:p>
          <a:p>
            <a:pPr marL="367665" indent="-354965">
              <a:lnSpc>
                <a:spcPts val="3345"/>
              </a:lnSpc>
              <a:buClr>
                <a:srgbClr val="0AD0D9"/>
              </a:buClr>
              <a:buSzPct val="94642"/>
              <a:buFont typeface="Constantia"/>
              <a:buAutoNum type="arabicPeriod" startAt="3"/>
              <a:tabLst>
                <a:tab pos="368300" algn="l"/>
              </a:tabLst>
            </a:pPr>
            <a:r>
              <a:rPr sz="2800" spc="-70" dirty="0">
                <a:solidFill>
                  <a:srgbClr val="009DD9"/>
                </a:solidFill>
                <a:latin typeface="Constantia"/>
                <a:cs typeface="Constantia"/>
              </a:rPr>
              <a:t>Ü</a:t>
            </a:r>
            <a:r>
              <a:rPr sz="2800" spc="-4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etim</a:t>
            </a:r>
            <a:endParaRPr sz="2800">
              <a:latin typeface="Constantia"/>
              <a:cs typeface="Constantia"/>
            </a:endParaRPr>
          </a:p>
          <a:p>
            <a:pPr marL="736600">
              <a:lnSpc>
                <a:spcPts val="2870"/>
              </a:lnSpc>
              <a:spcBef>
                <a:spcPts val="1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ürünün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l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esi</a:t>
            </a:r>
            <a:endParaRPr sz="2400">
              <a:latin typeface="Constantia"/>
              <a:cs typeface="Constantia"/>
            </a:endParaRPr>
          </a:p>
          <a:p>
            <a:pPr marL="367665" indent="-354965">
              <a:lnSpc>
                <a:spcPts val="3350"/>
              </a:lnSpc>
              <a:buClr>
                <a:srgbClr val="0AD0D9"/>
              </a:buClr>
              <a:buSzPct val="94642"/>
              <a:buFont typeface="Constantia"/>
              <a:buAutoNum type="arabicPeriod" startAt="4"/>
              <a:tabLst>
                <a:tab pos="368300" algn="l"/>
              </a:tabLst>
            </a:pPr>
            <a:r>
              <a:rPr sz="2800" spc="-65" dirty="0">
                <a:solidFill>
                  <a:srgbClr val="009DD9"/>
                </a:solidFill>
                <a:latin typeface="Constantia"/>
                <a:cs typeface="Constantia"/>
              </a:rPr>
              <a:t>K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ullanıcı</a:t>
            </a:r>
            <a:r>
              <a:rPr sz="280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D</a:t>
            </a:r>
            <a:r>
              <a:rPr sz="2800" dirty="0">
                <a:solidFill>
                  <a:srgbClr val="009DD9"/>
                </a:solidFill>
                <a:latin typeface="Constantia"/>
                <a:cs typeface="Constantia"/>
              </a:rPr>
              <a:t>e</a:t>
            </a:r>
            <a:r>
              <a:rPr sz="2800" spc="-85" dirty="0">
                <a:solidFill>
                  <a:srgbClr val="009DD9"/>
                </a:solidFill>
                <a:latin typeface="Constantia"/>
                <a:cs typeface="Constantia"/>
              </a:rPr>
              <a:t>ğ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</a:t>
            </a:r>
            <a:r>
              <a:rPr sz="2800" spc="-30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lendirmesi</a:t>
            </a:r>
            <a:endParaRPr sz="2800">
              <a:latin typeface="Constantia"/>
              <a:cs typeface="Constantia"/>
            </a:endParaRPr>
          </a:p>
          <a:p>
            <a:pPr marL="736600" marR="288925">
              <a:lnSpc>
                <a:spcPts val="23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ür</a:t>
            </a:r>
            <a:r>
              <a:rPr sz="2400" spc="5" dirty="0">
                <a:latin typeface="Constantia"/>
                <a:cs typeface="Constantia"/>
              </a:rPr>
              <a:t>ü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ilgili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kulla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ıcı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ta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afından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apılan sınama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de</a:t>
            </a:r>
            <a:r>
              <a:rPr sz="2400" spc="-60" dirty="0">
                <a:latin typeface="Constantia"/>
                <a:cs typeface="Constantia"/>
              </a:rPr>
              <a:t>ğ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len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meler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Hel</a:t>
            </a:r>
            <a:r>
              <a:rPr sz="5000" spc="-65" dirty="0"/>
              <a:t>e</a:t>
            </a:r>
            <a:r>
              <a:rPr sz="5000" spc="-110" dirty="0"/>
              <a:t>z</a:t>
            </a:r>
            <a:r>
              <a:rPr sz="5000" dirty="0"/>
              <a:t>onik</a:t>
            </a:r>
            <a:r>
              <a:rPr sz="5000" spc="-25" dirty="0"/>
              <a:t> </a:t>
            </a:r>
            <a:r>
              <a:rPr sz="5000" dirty="0"/>
              <a:t>modelin</a:t>
            </a:r>
            <a:r>
              <a:rPr sz="5000" spc="-25" dirty="0"/>
              <a:t> </a:t>
            </a:r>
            <a:r>
              <a:rPr sz="5000" spc="-85" dirty="0"/>
              <a:t>av</a:t>
            </a:r>
            <a:r>
              <a:rPr sz="5000" dirty="0"/>
              <a:t>a</a:t>
            </a:r>
            <a:r>
              <a:rPr sz="5000" spc="-45" dirty="0"/>
              <a:t>n</a:t>
            </a:r>
            <a:r>
              <a:rPr sz="5000" spc="-55" dirty="0"/>
              <a:t>t</a:t>
            </a:r>
            <a:r>
              <a:rPr sz="5000" dirty="0"/>
              <a:t>ajları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5065"/>
            <a:ext cx="8065770" cy="387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buClr>
                <a:srgbClr val="0AD0D9"/>
              </a:buClr>
              <a:buSzPct val="93750"/>
              <a:buFont typeface="Constantia"/>
              <a:buAutoNum type="arabicPeriod"/>
              <a:tabLst>
                <a:tab pos="368300" algn="l"/>
              </a:tabLst>
            </a:pPr>
            <a:r>
              <a:rPr sz="2400" spc="-50" dirty="0">
                <a:solidFill>
                  <a:srgbClr val="009DD9"/>
                </a:solidFill>
                <a:latin typeface="Constantia"/>
                <a:cs typeface="Constantia"/>
              </a:rPr>
              <a:t>K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ulla</a:t>
            </a:r>
            <a:r>
              <a:rPr sz="2400" spc="-15" dirty="0">
                <a:solidFill>
                  <a:srgbClr val="009DD9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ıcı Katkısı</a:t>
            </a:r>
            <a:endParaRPr sz="2400">
              <a:latin typeface="Constantia"/>
              <a:cs typeface="Constantia"/>
            </a:endParaRPr>
          </a:p>
          <a:p>
            <a:pPr marL="736600" marR="543560">
              <a:lnSpc>
                <a:spcPts val="2520"/>
              </a:lnSpc>
              <a:spcBef>
                <a:spcPts val="35"/>
              </a:spcBef>
            </a:pPr>
            <a:r>
              <a:rPr sz="2000" spc="-40" dirty="0">
                <a:latin typeface="Constantia"/>
                <a:cs typeface="Constantia"/>
              </a:rPr>
              <a:t>Ü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etim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sü</a:t>
            </a:r>
            <a:r>
              <a:rPr sz="2000" spc="-2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eci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</a:t>
            </a:r>
            <a:r>
              <a:rPr sz="2000" spc="-30" dirty="0">
                <a:latin typeface="Constantia"/>
                <a:cs typeface="Constantia"/>
              </a:rPr>
              <a:t>o</a:t>
            </a:r>
            <a:r>
              <a:rPr sz="2000" dirty="0">
                <a:latin typeface="Constantia"/>
                <a:cs typeface="Constantia"/>
              </a:rPr>
              <a:t>yu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ca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ürün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ü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etme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ü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etilen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ürünün kulla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ıcı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afından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sınanması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emeline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</a:t>
            </a:r>
            <a:r>
              <a:rPr sz="2000" spc="-35" dirty="0">
                <a:latin typeface="Constantia"/>
                <a:cs typeface="Constantia"/>
              </a:rPr>
              <a:t>a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an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736600" marR="707390">
              <a:lnSpc>
                <a:spcPct val="105100"/>
              </a:lnSpc>
              <a:spcBef>
                <a:spcPts val="850"/>
              </a:spcBef>
            </a:pPr>
            <a:r>
              <a:rPr sz="2000" spc="-135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az</a:t>
            </a:r>
            <a:r>
              <a:rPr sz="2000" spc="-10" dirty="0">
                <a:solidFill>
                  <a:srgbClr val="77202B"/>
                </a:solidFill>
                <a:latin typeface="Constantia"/>
                <a:cs typeface="Constantia"/>
              </a:rPr>
              <a:t>ı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lımı</a:t>
            </a:r>
            <a:r>
              <a:rPr sz="2000" spc="-1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kulla</a:t>
            </a:r>
            <a:r>
              <a:rPr sz="20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acak</a:t>
            </a:r>
            <a:r>
              <a:rPr sz="2000" spc="-4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ersonelin</a:t>
            </a:r>
            <a:r>
              <a:rPr sz="2000" spc="-9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sü</a:t>
            </a:r>
            <a:r>
              <a:rPr sz="2000" spc="-2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000" spc="-40" dirty="0">
                <a:solidFill>
                  <a:srgbClr val="77202B"/>
                </a:solidFill>
                <a:latin typeface="Constantia"/>
                <a:cs typeface="Constantia"/>
              </a:rPr>
              <a:t>c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000" spc="-11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000" spc="-2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000" spc="-55" dirty="0">
                <a:solidFill>
                  <a:srgbClr val="77202B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en</a:t>
            </a:r>
            <a:r>
              <a:rPr sz="2000" spc="-2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kat</a:t>
            </a:r>
            <a:r>
              <a:rPr sz="2000" spc="-10" dirty="0">
                <a:solidFill>
                  <a:srgbClr val="77202B"/>
                </a:solidFill>
                <a:latin typeface="Constantia"/>
                <a:cs typeface="Constantia"/>
              </a:rPr>
              <a:t>ı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lma</a:t>
            </a:r>
            <a:r>
              <a:rPr sz="2000" spc="5" dirty="0">
                <a:solidFill>
                  <a:srgbClr val="77202B"/>
                </a:solidFill>
                <a:latin typeface="Constantia"/>
                <a:cs typeface="Constantia"/>
              </a:rPr>
              <a:t>s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ı</a:t>
            </a:r>
            <a:r>
              <a:rPr sz="2000" spc="-1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ileride </a:t>
            </a:r>
            <a:r>
              <a:rPr sz="2000" dirty="0">
                <a:latin typeface="Constantia"/>
                <a:cs typeface="Constantia"/>
              </a:rPr>
              <a:t>oluşabile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enme</a:t>
            </a:r>
            <a:r>
              <a:rPr sz="2000" spc="-5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duru</a:t>
            </a:r>
            <a:r>
              <a:rPr sz="2000" spc="5" dirty="0">
                <a:latin typeface="Constantia"/>
                <a:cs typeface="Constantia"/>
              </a:rPr>
              <a:t>m</a:t>
            </a:r>
            <a:r>
              <a:rPr sz="2000" dirty="0">
                <a:latin typeface="Constantia"/>
                <a:cs typeface="Constantia"/>
              </a:rPr>
              <a:t>ları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elle</a:t>
            </a:r>
            <a:r>
              <a:rPr sz="2000" spc="-18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367665" indent="-354965">
              <a:lnSpc>
                <a:spcPct val="100000"/>
              </a:lnSpc>
              <a:spcBef>
                <a:spcPts val="355"/>
              </a:spcBef>
              <a:buClr>
                <a:srgbClr val="0AD0D9"/>
              </a:buClr>
              <a:buSzPct val="93750"/>
              <a:buFont typeface="Constantia"/>
              <a:buAutoNum type="arabicPeriod" startAt="2"/>
              <a:tabLst>
                <a:tab pos="368300" algn="l"/>
              </a:tabLst>
            </a:pPr>
            <a:r>
              <a:rPr sz="2400" spc="-120" dirty="0">
                <a:solidFill>
                  <a:srgbClr val="009DD9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ö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etici 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B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akışı</a:t>
            </a:r>
            <a:endParaRPr sz="2400">
              <a:latin typeface="Constantia"/>
              <a:cs typeface="Constantia"/>
            </a:endParaRPr>
          </a:p>
          <a:p>
            <a:pPr marL="736600" marR="5080">
              <a:lnSpc>
                <a:spcPts val="2520"/>
              </a:lnSpc>
              <a:spcBef>
                <a:spcPts val="35"/>
              </a:spcBef>
            </a:pPr>
            <a:r>
              <a:rPr sz="2000" dirty="0">
                <a:latin typeface="Constantia"/>
                <a:cs typeface="Constantia"/>
              </a:rPr>
              <a:t>Ge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ek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j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sahibi,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g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ekse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yü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lenici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ta</a:t>
            </a:r>
            <a:r>
              <a:rPr sz="2000" spc="-4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afında</a:t>
            </a:r>
            <a:r>
              <a:rPr sz="2000" spc="-1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i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ö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eticile</a:t>
            </a:r>
            <a:r>
              <a:rPr sz="2000" spc="-16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çalışan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az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lımla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la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o</a:t>
            </a:r>
            <a:r>
              <a:rPr sz="2000" spc="-10" dirty="0">
                <a:latin typeface="Constantia"/>
                <a:cs typeface="Constantia"/>
              </a:rPr>
              <a:t>j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</a:t>
            </a:r>
            <a:r>
              <a:rPr sz="2000" spc="-30" dirty="0">
                <a:latin typeface="Constantia"/>
                <a:cs typeface="Constantia"/>
              </a:rPr>
              <a:t>o</a:t>
            </a:r>
            <a:r>
              <a:rPr sz="2000" dirty="0">
                <a:latin typeface="Constantia"/>
                <a:cs typeface="Constantia"/>
              </a:rPr>
              <a:t>yu</a:t>
            </a:r>
            <a:r>
              <a:rPr sz="2000" spc="-10" dirty="0">
                <a:latin typeface="Constantia"/>
                <a:cs typeface="Constantia"/>
              </a:rPr>
              <a:t>n</a:t>
            </a:r>
            <a:r>
              <a:rPr sz="2000" dirty="0">
                <a:latin typeface="Constantia"/>
                <a:cs typeface="Constantia"/>
              </a:rPr>
              <a:t>ca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k</a:t>
            </a:r>
            <a:r>
              <a:rPr sz="2000" spc="-10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rşılaştıkları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iç</a:t>
            </a:r>
            <a:r>
              <a:rPr sz="2000" spc="-10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77202B"/>
                </a:solidFill>
                <a:latin typeface="Constantia"/>
                <a:cs typeface="Constantia"/>
              </a:rPr>
              <a:t>dah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000" spc="-5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40" dirty="0">
                <a:solidFill>
                  <a:srgbClr val="77202B"/>
                </a:solidFill>
                <a:latin typeface="Constantia"/>
                <a:cs typeface="Constantia"/>
              </a:rPr>
              <a:t>k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ol</a:t>
            </a:r>
            <a:r>
              <a:rPr sz="2000" spc="-45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000" spc="-5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5" dirty="0">
                <a:solidFill>
                  <a:srgbClr val="77202B"/>
                </a:solidFill>
                <a:latin typeface="Constantia"/>
                <a:cs typeface="Constantia"/>
              </a:rPr>
              <a:t>izlem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000" spc="-10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45" dirty="0">
                <a:solidFill>
                  <a:srgbClr val="77202B"/>
                </a:solidFill>
                <a:latin typeface="Constantia"/>
                <a:cs typeface="Constantia"/>
              </a:rPr>
              <a:t>v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 hak</a:t>
            </a:r>
            <a:r>
              <a:rPr sz="2000" spc="-6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ediş</a:t>
            </a:r>
            <a:r>
              <a:rPr sz="2000" spc="-8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000" dirty="0">
                <a:solidFill>
                  <a:srgbClr val="77202B"/>
                </a:solidFill>
                <a:latin typeface="Constantia"/>
                <a:cs typeface="Constantia"/>
              </a:rPr>
              <a:t>lanlaması</a:t>
            </a:r>
            <a:r>
              <a:rPr sz="2000" spc="-6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ılı</a:t>
            </a:r>
            <a:r>
              <a:rPr sz="2000" spc="-185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 marL="367665" indent="-354965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3750"/>
              <a:buFont typeface="Constantia"/>
              <a:buAutoNum type="arabicPeriod" startAt="3"/>
              <a:tabLst>
                <a:tab pos="368300" algn="l"/>
              </a:tabLst>
            </a:pPr>
            <a:r>
              <a:rPr sz="2400" spc="-165" dirty="0">
                <a:solidFill>
                  <a:srgbClr val="009DD9"/>
                </a:solidFill>
                <a:latin typeface="Constantia"/>
                <a:cs typeface="Constantia"/>
              </a:rPr>
              <a:t>Y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azılım</a:t>
            </a:r>
            <a:r>
              <a:rPr sz="2400" spc="-6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Gelişti</a:t>
            </a:r>
            <a:r>
              <a:rPr sz="2400" spc="5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ici</a:t>
            </a:r>
            <a:r>
              <a:rPr sz="2400" spc="-1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(</a:t>
            </a:r>
            <a:r>
              <a:rPr sz="2400" spc="-60" dirty="0">
                <a:solidFill>
                  <a:srgbClr val="009DD9"/>
                </a:solidFill>
                <a:latin typeface="Constantia"/>
                <a:cs typeface="Constantia"/>
              </a:rPr>
              <a:t>M</a:t>
            </a:r>
            <a:r>
              <a:rPr sz="2400" dirty="0">
                <a:solidFill>
                  <a:srgbClr val="009DD9"/>
                </a:solidFill>
                <a:latin typeface="Constantia"/>
                <a:cs typeface="Constantia"/>
              </a:rPr>
              <a:t>ühendis) Bakışı</a:t>
            </a:r>
            <a:endParaRPr sz="2400">
              <a:latin typeface="Constantia"/>
              <a:cs typeface="Constantia"/>
            </a:endParaRPr>
          </a:p>
          <a:p>
            <a:pPr marL="736600">
              <a:lnSpc>
                <a:spcPct val="100000"/>
              </a:lnSpc>
              <a:spcBef>
                <a:spcPts val="50"/>
              </a:spcBef>
            </a:pPr>
            <a:r>
              <a:rPr sz="2000" spc="-135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az</a:t>
            </a:r>
            <a:r>
              <a:rPr sz="2000" spc="-10" dirty="0">
                <a:latin typeface="Constantia"/>
                <a:cs typeface="Constantia"/>
              </a:rPr>
              <a:t>ı</a:t>
            </a:r>
            <a:r>
              <a:rPr sz="2000" dirty="0">
                <a:latin typeface="Constantia"/>
                <a:cs typeface="Constantia"/>
              </a:rPr>
              <a:t>lımın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odlanması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45" dirty="0">
                <a:latin typeface="Constantia"/>
                <a:cs typeface="Constantia"/>
              </a:rPr>
              <a:t>v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sınanması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daha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spc="-55" dirty="0">
                <a:latin typeface="Constantia"/>
                <a:cs typeface="Constantia"/>
              </a:rPr>
              <a:t>k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başla</a:t>
            </a:r>
            <a:r>
              <a:rPr sz="2000" spc="-180" dirty="0">
                <a:latin typeface="Constantia"/>
                <a:cs typeface="Constantia"/>
              </a:rPr>
              <a:t>r</a:t>
            </a:r>
            <a:r>
              <a:rPr sz="2000" dirty="0"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5846" y="3800246"/>
            <a:ext cx="1719452" cy="669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95846" y="3800246"/>
            <a:ext cx="1719580" cy="669925"/>
          </a:xfrm>
          <a:custGeom>
            <a:avLst/>
            <a:gdLst/>
            <a:ahLst/>
            <a:cxnLst/>
            <a:rect l="l" t="t" r="r" b="b"/>
            <a:pathLst>
              <a:path w="1719579" h="669925">
                <a:moveTo>
                  <a:pt x="0" y="669772"/>
                </a:moveTo>
                <a:lnTo>
                  <a:pt x="1719452" y="669772"/>
                </a:lnTo>
                <a:lnTo>
                  <a:pt x="1719452" y="0"/>
                </a:lnTo>
                <a:lnTo>
                  <a:pt x="0" y="0"/>
                </a:lnTo>
                <a:lnTo>
                  <a:pt x="0" y="669772"/>
                </a:lnTo>
                <a:close/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5202" y="3720236"/>
            <a:ext cx="1719452" cy="669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5202" y="3720236"/>
            <a:ext cx="1719580" cy="669925"/>
          </a:xfrm>
          <a:custGeom>
            <a:avLst/>
            <a:gdLst/>
            <a:ahLst/>
            <a:cxnLst/>
            <a:rect l="l" t="t" r="r" b="b"/>
            <a:pathLst>
              <a:path w="1719579" h="669925">
                <a:moveTo>
                  <a:pt x="0" y="669772"/>
                </a:moveTo>
                <a:lnTo>
                  <a:pt x="1719452" y="669772"/>
                </a:lnTo>
                <a:lnTo>
                  <a:pt x="1719452" y="0"/>
                </a:lnTo>
                <a:lnTo>
                  <a:pt x="0" y="0"/>
                </a:lnTo>
                <a:lnTo>
                  <a:pt x="0" y="669772"/>
                </a:lnTo>
                <a:close/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1433" y="2193417"/>
            <a:ext cx="2095372" cy="356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1433" y="2193417"/>
            <a:ext cx="2095500" cy="3562985"/>
          </a:xfrm>
          <a:custGeom>
            <a:avLst/>
            <a:gdLst/>
            <a:ahLst/>
            <a:cxnLst/>
            <a:rect l="l" t="t" r="r" b="b"/>
            <a:pathLst>
              <a:path w="2095500" h="3562985">
                <a:moveTo>
                  <a:pt x="0" y="3562858"/>
                </a:moveTo>
                <a:lnTo>
                  <a:pt x="2095372" y="3562858"/>
                </a:lnTo>
                <a:lnTo>
                  <a:pt x="2095372" y="0"/>
                </a:lnTo>
                <a:lnTo>
                  <a:pt x="0" y="0"/>
                </a:lnTo>
                <a:lnTo>
                  <a:pt x="0" y="3562858"/>
                </a:lnTo>
                <a:close/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6064" y="4820539"/>
            <a:ext cx="1692783" cy="6696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6064" y="4820539"/>
            <a:ext cx="1692910" cy="669925"/>
          </a:xfrm>
          <a:custGeom>
            <a:avLst/>
            <a:gdLst/>
            <a:ahLst/>
            <a:cxnLst/>
            <a:rect l="l" t="t" r="r" b="b"/>
            <a:pathLst>
              <a:path w="1692910" h="669925">
                <a:moveTo>
                  <a:pt x="0" y="334899"/>
                </a:moveTo>
                <a:lnTo>
                  <a:pt x="3629" y="285392"/>
                </a:lnTo>
                <a:lnTo>
                  <a:pt x="14172" y="238146"/>
                </a:lnTo>
                <a:lnTo>
                  <a:pt x="31110" y="193679"/>
                </a:lnTo>
                <a:lnTo>
                  <a:pt x="53928" y="152507"/>
                </a:lnTo>
                <a:lnTo>
                  <a:pt x="82106" y="115148"/>
                </a:lnTo>
                <a:lnTo>
                  <a:pt x="115127" y="82118"/>
                </a:lnTo>
                <a:lnTo>
                  <a:pt x="152475" y="53934"/>
                </a:lnTo>
                <a:lnTo>
                  <a:pt x="193630" y="31113"/>
                </a:lnTo>
                <a:lnTo>
                  <a:pt x="238077" y="14172"/>
                </a:lnTo>
                <a:lnTo>
                  <a:pt x="285296" y="3629"/>
                </a:lnTo>
                <a:lnTo>
                  <a:pt x="334772" y="0"/>
                </a:lnTo>
                <a:lnTo>
                  <a:pt x="1357884" y="0"/>
                </a:lnTo>
                <a:lnTo>
                  <a:pt x="1407362" y="3629"/>
                </a:lnTo>
                <a:lnTo>
                  <a:pt x="1454589" y="14172"/>
                </a:lnTo>
                <a:lnTo>
                  <a:pt x="1499048" y="31113"/>
                </a:lnTo>
                <a:lnTo>
                  <a:pt x="1540218" y="53934"/>
                </a:lnTo>
                <a:lnTo>
                  <a:pt x="1577583" y="82118"/>
                </a:lnTo>
                <a:lnTo>
                  <a:pt x="1610621" y="115148"/>
                </a:lnTo>
                <a:lnTo>
                  <a:pt x="1638816" y="152507"/>
                </a:lnTo>
                <a:lnTo>
                  <a:pt x="1661648" y="193679"/>
                </a:lnTo>
                <a:lnTo>
                  <a:pt x="1678599" y="238146"/>
                </a:lnTo>
                <a:lnTo>
                  <a:pt x="1689150" y="285392"/>
                </a:lnTo>
                <a:lnTo>
                  <a:pt x="1692783" y="334899"/>
                </a:lnTo>
                <a:lnTo>
                  <a:pt x="1689150" y="384374"/>
                </a:lnTo>
                <a:lnTo>
                  <a:pt x="1678599" y="431593"/>
                </a:lnTo>
                <a:lnTo>
                  <a:pt x="1661648" y="476040"/>
                </a:lnTo>
                <a:lnTo>
                  <a:pt x="1638816" y="517195"/>
                </a:lnTo>
                <a:lnTo>
                  <a:pt x="1610621" y="554543"/>
                </a:lnTo>
                <a:lnTo>
                  <a:pt x="1577583" y="587564"/>
                </a:lnTo>
                <a:lnTo>
                  <a:pt x="1540218" y="615742"/>
                </a:lnTo>
                <a:lnTo>
                  <a:pt x="1499048" y="638560"/>
                </a:lnTo>
                <a:lnTo>
                  <a:pt x="1454589" y="655498"/>
                </a:lnTo>
                <a:lnTo>
                  <a:pt x="1407362" y="666041"/>
                </a:lnTo>
                <a:lnTo>
                  <a:pt x="1357884" y="669671"/>
                </a:lnTo>
                <a:lnTo>
                  <a:pt x="334772" y="669671"/>
                </a:lnTo>
                <a:lnTo>
                  <a:pt x="285296" y="666041"/>
                </a:lnTo>
                <a:lnTo>
                  <a:pt x="238077" y="655498"/>
                </a:lnTo>
                <a:lnTo>
                  <a:pt x="193630" y="638560"/>
                </a:lnTo>
                <a:lnTo>
                  <a:pt x="152475" y="615742"/>
                </a:lnTo>
                <a:lnTo>
                  <a:pt x="115127" y="587564"/>
                </a:lnTo>
                <a:lnTo>
                  <a:pt x="82106" y="554543"/>
                </a:lnTo>
                <a:lnTo>
                  <a:pt x="53928" y="517195"/>
                </a:lnTo>
                <a:lnTo>
                  <a:pt x="31110" y="476040"/>
                </a:lnTo>
                <a:lnTo>
                  <a:pt x="14172" y="431593"/>
                </a:lnTo>
                <a:lnTo>
                  <a:pt x="3629" y="384374"/>
                </a:lnTo>
                <a:lnTo>
                  <a:pt x="0" y="334899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8848" y="3867530"/>
            <a:ext cx="349250" cy="160655"/>
          </a:xfrm>
          <a:custGeom>
            <a:avLst/>
            <a:gdLst/>
            <a:ahLst/>
            <a:cxnLst/>
            <a:rect l="l" t="t" r="r" b="b"/>
            <a:pathLst>
              <a:path w="349250" h="160654">
                <a:moveTo>
                  <a:pt x="0" y="0"/>
                </a:moveTo>
                <a:lnTo>
                  <a:pt x="80644" y="80645"/>
                </a:lnTo>
                <a:lnTo>
                  <a:pt x="0" y="160655"/>
                </a:lnTo>
                <a:lnTo>
                  <a:pt x="349250" y="806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8848" y="3867530"/>
            <a:ext cx="349250" cy="160655"/>
          </a:xfrm>
          <a:custGeom>
            <a:avLst/>
            <a:gdLst/>
            <a:ahLst/>
            <a:cxnLst/>
            <a:rect l="l" t="t" r="r" b="b"/>
            <a:pathLst>
              <a:path w="349250" h="160654">
                <a:moveTo>
                  <a:pt x="80644" y="80645"/>
                </a:moveTo>
                <a:lnTo>
                  <a:pt x="0" y="0"/>
                </a:lnTo>
                <a:lnTo>
                  <a:pt x="349250" y="80645"/>
                </a:lnTo>
                <a:lnTo>
                  <a:pt x="0" y="160655"/>
                </a:lnTo>
                <a:lnTo>
                  <a:pt x="80644" y="80645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34557" y="4818532"/>
            <a:ext cx="1719452" cy="6697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4319" y="3639692"/>
            <a:ext cx="1692782" cy="6697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4319" y="3639692"/>
            <a:ext cx="1692910" cy="669925"/>
          </a:xfrm>
          <a:custGeom>
            <a:avLst/>
            <a:gdLst/>
            <a:ahLst/>
            <a:cxnLst/>
            <a:rect l="l" t="t" r="r" b="b"/>
            <a:pathLst>
              <a:path w="1692910" h="669925">
                <a:moveTo>
                  <a:pt x="0" y="334898"/>
                </a:moveTo>
                <a:lnTo>
                  <a:pt x="3629" y="285392"/>
                </a:lnTo>
                <a:lnTo>
                  <a:pt x="14172" y="238146"/>
                </a:lnTo>
                <a:lnTo>
                  <a:pt x="31110" y="193679"/>
                </a:lnTo>
                <a:lnTo>
                  <a:pt x="53928" y="152507"/>
                </a:lnTo>
                <a:lnTo>
                  <a:pt x="82106" y="115148"/>
                </a:lnTo>
                <a:lnTo>
                  <a:pt x="115127" y="82118"/>
                </a:lnTo>
                <a:lnTo>
                  <a:pt x="152475" y="53934"/>
                </a:lnTo>
                <a:lnTo>
                  <a:pt x="193630" y="31113"/>
                </a:lnTo>
                <a:lnTo>
                  <a:pt x="238077" y="14172"/>
                </a:lnTo>
                <a:lnTo>
                  <a:pt x="285296" y="3629"/>
                </a:lnTo>
                <a:lnTo>
                  <a:pt x="334771" y="0"/>
                </a:lnTo>
                <a:lnTo>
                  <a:pt x="1357883" y="0"/>
                </a:lnTo>
                <a:lnTo>
                  <a:pt x="1407362" y="3629"/>
                </a:lnTo>
                <a:lnTo>
                  <a:pt x="1454589" y="14172"/>
                </a:lnTo>
                <a:lnTo>
                  <a:pt x="1499048" y="31113"/>
                </a:lnTo>
                <a:lnTo>
                  <a:pt x="1540218" y="53934"/>
                </a:lnTo>
                <a:lnTo>
                  <a:pt x="1577583" y="82118"/>
                </a:lnTo>
                <a:lnTo>
                  <a:pt x="1610621" y="115148"/>
                </a:lnTo>
                <a:lnTo>
                  <a:pt x="1638816" y="152507"/>
                </a:lnTo>
                <a:lnTo>
                  <a:pt x="1661648" y="193679"/>
                </a:lnTo>
                <a:lnTo>
                  <a:pt x="1678599" y="238146"/>
                </a:lnTo>
                <a:lnTo>
                  <a:pt x="1689150" y="285392"/>
                </a:lnTo>
                <a:lnTo>
                  <a:pt x="1692782" y="334898"/>
                </a:lnTo>
                <a:lnTo>
                  <a:pt x="1689150" y="384377"/>
                </a:lnTo>
                <a:lnTo>
                  <a:pt x="1678599" y="431604"/>
                </a:lnTo>
                <a:lnTo>
                  <a:pt x="1661648" y="476063"/>
                </a:lnTo>
                <a:lnTo>
                  <a:pt x="1638816" y="517233"/>
                </a:lnTo>
                <a:lnTo>
                  <a:pt x="1610621" y="554598"/>
                </a:lnTo>
                <a:lnTo>
                  <a:pt x="1577583" y="587636"/>
                </a:lnTo>
                <a:lnTo>
                  <a:pt x="1540218" y="615831"/>
                </a:lnTo>
                <a:lnTo>
                  <a:pt x="1499048" y="638663"/>
                </a:lnTo>
                <a:lnTo>
                  <a:pt x="1454589" y="655614"/>
                </a:lnTo>
                <a:lnTo>
                  <a:pt x="1407362" y="666165"/>
                </a:lnTo>
                <a:lnTo>
                  <a:pt x="1357883" y="669797"/>
                </a:lnTo>
                <a:lnTo>
                  <a:pt x="334771" y="669797"/>
                </a:lnTo>
                <a:lnTo>
                  <a:pt x="285296" y="666165"/>
                </a:lnTo>
                <a:lnTo>
                  <a:pt x="238077" y="655614"/>
                </a:lnTo>
                <a:lnTo>
                  <a:pt x="193630" y="638663"/>
                </a:lnTo>
                <a:lnTo>
                  <a:pt x="152475" y="615831"/>
                </a:lnTo>
                <a:lnTo>
                  <a:pt x="115127" y="587636"/>
                </a:lnTo>
                <a:lnTo>
                  <a:pt x="82106" y="554598"/>
                </a:lnTo>
                <a:lnTo>
                  <a:pt x="53928" y="517233"/>
                </a:lnTo>
                <a:lnTo>
                  <a:pt x="31110" y="476063"/>
                </a:lnTo>
                <a:lnTo>
                  <a:pt x="14172" y="431604"/>
                </a:lnTo>
                <a:lnTo>
                  <a:pt x="3629" y="384377"/>
                </a:lnTo>
                <a:lnTo>
                  <a:pt x="0" y="334898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34557" y="3639718"/>
            <a:ext cx="1719452" cy="669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34557" y="3639718"/>
            <a:ext cx="1719580" cy="669925"/>
          </a:xfrm>
          <a:custGeom>
            <a:avLst/>
            <a:gdLst/>
            <a:ahLst/>
            <a:cxnLst/>
            <a:rect l="l" t="t" r="r" b="b"/>
            <a:pathLst>
              <a:path w="1719579" h="669925">
                <a:moveTo>
                  <a:pt x="0" y="669772"/>
                </a:moveTo>
                <a:lnTo>
                  <a:pt x="1719452" y="669772"/>
                </a:lnTo>
                <a:lnTo>
                  <a:pt x="1719452" y="0"/>
                </a:lnTo>
                <a:lnTo>
                  <a:pt x="0" y="0"/>
                </a:lnTo>
                <a:lnTo>
                  <a:pt x="0" y="669772"/>
                </a:lnTo>
                <a:close/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6064" y="2434717"/>
            <a:ext cx="1692783" cy="6697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06064" y="2434717"/>
            <a:ext cx="1692910" cy="669925"/>
          </a:xfrm>
          <a:custGeom>
            <a:avLst/>
            <a:gdLst/>
            <a:ahLst/>
            <a:cxnLst/>
            <a:rect l="l" t="t" r="r" b="b"/>
            <a:pathLst>
              <a:path w="1692910" h="669925">
                <a:moveTo>
                  <a:pt x="0" y="334899"/>
                </a:moveTo>
                <a:lnTo>
                  <a:pt x="3629" y="285392"/>
                </a:lnTo>
                <a:lnTo>
                  <a:pt x="14172" y="238146"/>
                </a:lnTo>
                <a:lnTo>
                  <a:pt x="31110" y="193679"/>
                </a:lnTo>
                <a:lnTo>
                  <a:pt x="53928" y="152507"/>
                </a:lnTo>
                <a:lnTo>
                  <a:pt x="82106" y="115148"/>
                </a:lnTo>
                <a:lnTo>
                  <a:pt x="115127" y="82118"/>
                </a:lnTo>
                <a:lnTo>
                  <a:pt x="152475" y="53934"/>
                </a:lnTo>
                <a:lnTo>
                  <a:pt x="193630" y="31113"/>
                </a:lnTo>
                <a:lnTo>
                  <a:pt x="238077" y="14172"/>
                </a:lnTo>
                <a:lnTo>
                  <a:pt x="285296" y="3629"/>
                </a:lnTo>
                <a:lnTo>
                  <a:pt x="334772" y="0"/>
                </a:lnTo>
                <a:lnTo>
                  <a:pt x="1357884" y="0"/>
                </a:lnTo>
                <a:lnTo>
                  <a:pt x="1407362" y="3629"/>
                </a:lnTo>
                <a:lnTo>
                  <a:pt x="1454589" y="14172"/>
                </a:lnTo>
                <a:lnTo>
                  <a:pt x="1499048" y="31113"/>
                </a:lnTo>
                <a:lnTo>
                  <a:pt x="1540218" y="53934"/>
                </a:lnTo>
                <a:lnTo>
                  <a:pt x="1577583" y="82118"/>
                </a:lnTo>
                <a:lnTo>
                  <a:pt x="1610621" y="115148"/>
                </a:lnTo>
                <a:lnTo>
                  <a:pt x="1638816" y="152507"/>
                </a:lnTo>
                <a:lnTo>
                  <a:pt x="1661648" y="193679"/>
                </a:lnTo>
                <a:lnTo>
                  <a:pt x="1678599" y="238146"/>
                </a:lnTo>
                <a:lnTo>
                  <a:pt x="1689150" y="285392"/>
                </a:lnTo>
                <a:lnTo>
                  <a:pt x="1692783" y="334899"/>
                </a:lnTo>
                <a:lnTo>
                  <a:pt x="1689150" y="384377"/>
                </a:lnTo>
                <a:lnTo>
                  <a:pt x="1678599" y="431604"/>
                </a:lnTo>
                <a:lnTo>
                  <a:pt x="1661648" y="476063"/>
                </a:lnTo>
                <a:lnTo>
                  <a:pt x="1638816" y="517233"/>
                </a:lnTo>
                <a:lnTo>
                  <a:pt x="1610621" y="554598"/>
                </a:lnTo>
                <a:lnTo>
                  <a:pt x="1577583" y="587636"/>
                </a:lnTo>
                <a:lnTo>
                  <a:pt x="1540218" y="615831"/>
                </a:lnTo>
                <a:lnTo>
                  <a:pt x="1499048" y="638663"/>
                </a:lnTo>
                <a:lnTo>
                  <a:pt x="1454589" y="655614"/>
                </a:lnTo>
                <a:lnTo>
                  <a:pt x="1407362" y="666165"/>
                </a:lnTo>
                <a:lnTo>
                  <a:pt x="1357884" y="669798"/>
                </a:lnTo>
                <a:lnTo>
                  <a:pt x="334772" y="669798"/>
                </a:lnTo>
                <a:lnTo>
                  <a:pt x="285296" y="666165"/>
                </a:lnTo>
                <a:lnTo>
                  <a:pt x="238077" y="655614"/>
                </a:lnTo>
                <a:lnTo>
                  <a:pt x="193630" y="638663"/>
                </a:lnTo>
                <a:lnTo>
                  <a:pt x="152475" y="615831"/>
                </a:lnTo>
                <a:lnTo>
                  <a:pt x="115127" y="587636"/>
                </a:lnTo>
                <a:lnTo>
                  <a:pt x="82106" y="554598"/>
                </a:lnTo>
                <a:lnTo>
                  <a:pt x="53928" y="517233"/>
                </a:lnTo>
                <a:lnTo>
                  <a:pt x="31110" y="476063"/>
                </a:lnTo>
                <a:lnTo>
                  <a:pt x="14172" y="431604"/>
                </a:lnTo>
                <a:lnTo>
                  <a:pt x="3629" y="384377"/>
                </a:lnTo>
                <a:lnTo>
                  <a:pt x="0" y="334899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4557" y="2461412"/>
            <a:ext cx="1719452" cy="6697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4557" y="2461412"/>
            <a:ext cx="1719580" cy="669925"/>
          </a:xfrm>
          <a:custGeom>
            <a:avLst/>
            <a:gdLst/>
            <a:ahLst/>
            <a:cxnLst/>
            <a:rect l="l" t="t" r="r" b="b"/>
            <a:pathLst>
              <a:path w="1719579" h="669925">
                <a:moveTo>
                  <a:pt x="0" y="669772"/>
                </a:moveTo>
                <a:lnTo>
                  <a:pt x="1719452" y="669772"/>
                </a:lnTo>
                <a:lnTo>
                  <a:pt x="1719452" y="0"/>
                </a:lnTo>
                <a:lnTo>
                  <a:pt x="0" y="0"/>
                </a:lnTo>
                <a:lnTo>
                  <a:pt x="0" y="669772"/>
                </a:lnTo>
                <a:close/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837" y="3639718"/>
            <a:ext cx="1692783" cy="6697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837" y="3639718"/>
            <a:ext cx="1692910" cy="669925"/>
          </a:xfrm>
          <a:custGeom>
            <a:avLst/>
            <a:gdLst/>
            <a:ahLst/>
            <a:cxnLst/>
            <a:rect l="l" t="t" r="r" b="b"/>
            <a:pathLst>
              <a:path w="1692910" h="669925">
                <a:moveTo>
                  <a:pt x="0" y="669772"/>
                </a:moveTo>
                <a:lnTo>
                  <a:pt x="1692783" y="669772"/>
                </a:lnTo>
                <a:lnTo>
                  <a:pt x="1692783" y="0"/>
                </a:lnTo>
                <a:lnTo>
                  <a:pt x="0" y="0"/>
                </a:lnTo>
                <a:lnTo>
                  <a:pt x="0" y="669772"/>
                </a:lnTo>
                <a:close/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30348" y="3948176"/>
            <a:ext cx="832485" cy="635"/>
          </a:xfrm>
          <a:custGeom>
            <a:avLst/>
            <a:gdLst/>
            <a:ahLst/>
            <a:cxnLst/>
            <a:rect l="l" t="t" r="r" b="b"/>
            <a:pathLst>
              <a:path w="832485" h="635">
                <a:moveTo>
                  <a:pt x="0" y="0"/>
                </a:moveTo>
                <a:lnTo>
                  <a:pt x="832484" y="63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71971" y="3707003"/>
            <a:ext cx="349250" cy="160655"/>
          </a:xfrm>
          <a:custGeom>
            <a:avLst/>
            <a:gdLst/>
            <a:ahLst/>
            <a:cxnLst/>
            <a:rect l="l" t="t" r="r" b="b"/>
            <a:pathLst>
              <a:path w="349250" h="160654">
                <a:moveTo>
                  <a:pt x="0" y="0"/>
                </a:moveTo>
                <a:lnTo>
                  <a:pt x="80644" y="79883"/>
                </a:lnTo>
                <a:lnTo>
                  <a:pt x="0" y="160528"/>
                </a:lnTo>
                <a:lnTo>
                  <a:pt x="349250" y="798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1971" y="3707003"/>
            <a:ext cx="349250" cy="160655"/>
          </a:xfrm>
          <a:custGeom>
            <a:avLst/>
            <a:gdLst/>
            <a:ahLst/>
            <a:cxnLst/>
            <a:rect l="l" t="t" r="r" b="b"/>
            <a:pathLst>
              <a:path w="349250" h="160654">
                <a:moveTo>
                  <a:pt x="80644" y="79883"/>
                </a:moveTo>
                <a:lnTo>
                  <a:pt x="0" y="0"/>
                </a:lnTo>
                <a:lnTo>
                  <a:pt x="349250" y="79883"/>
                </a:lnTo>
                <a:lnTo>
                  <a:pt x="0" y="160528"/>
                </a:lnTo>
                <a:lnTo>
                  <a:pt x="80644" y="79883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73471" y="3786885"/>
            <a:ext cx="833119" cy="635"/>
          </a:xfrm>
          <a:custGeom>
            <a:avLst/>
            <a:gdLst/>
            <a:ahLst/>
            <a:cxnLst/>
            <a:rect l="l" t="t" r="r" b="b"/>
            <a:pathLst>
              <a:path w="833120" h="635">
                <a:moveTo>
                  <a:pt x="0" y="0"/>
                </a:moveTo>
                <a:lnTo>
                  <a:pt x="833119" y="634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0141" y="4028185"/>
            <a:ext cx="322580" cy="187960"/>
          </a:xfrm>
          <a:custGeom>
            <a:avLst/>
            <a:gdLst/>
            <a:ahLst/>
            <a:cxnLst/>
            <a:rect l="l" t="t" r="r" b="b"/>
            <a:pathLst>
              <a:path w="322579" h="187960">
                <a:moveTo>
                  <a:pt x="322580" y="0"/>
                </a:moveTo>
                <a:lnTo>
                  <a:pt x="0" y="80644"/>
                </a:lnTo>
                <a:lnTo>
                  <a:pt x="322580" y="187959"/>
                </a:lnTo>
                <a:lnTo>
                  <a:pt x="269240" y="80644"/>
                </a:lnTo>
                <a:lnTo>
                  <a:pt x="32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00141" y="4028185"/>
            <a:ext cx="322580" cy="187960"/>
          </a:xfrm>
          <a:custGeom>
            <a:avLst/>
            <a:gdLst/>
            <a:ahLst/>
            <a:cxnLst/>
            <a:rect l="l" t="t" r="r" b="b"/>
            <a:pathLst>
              <a:path w="322579" h="187960">
                <a:moveTo>
                  <a:pt x="269240" y="80644"/>
                </a:moveTo>
                <a:lnTo>
                  <a:pt x="322580" y="0"/>
                </a:lnTo>
                <a:lnTo>
                  <a:pt x="0" y="80644"/>
                </a:lnTo>
                <a:lnTo>
                  <a:pt x="322580" y="187959"/>
                </a:lnTo>
                <a:lnTo>
                  <a:pt x="269240" y="80644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8736" y="4108830"/>
            <a:ext cx="832485" cy="635"/>
          </a:xfrm>
          <a:custGeom>
            <a:avLst/>
            <a:gdLst/>
            <a:ahLst/>
            <a:cxnLst/>
            <a:rect l="l" t="t" r="r" b="b"/>
            <a:pathLst>
              <a:path w="832485" h="635">
                <a:moveTo>
                  <a:pt x="832485" y="0"/>
                </a:moveTo>
                <a:lnTo>
                  <a:pt x="0" y="63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1971" y="2528061"/>
            <a:ext cx="349250" cy="160655"/>
          </a:xfrm>
          <a:custGeom>
            <a:avLst/>
            <a:gdLst/>
            <a:ahLst/>
            <a:cxnLst/>
            <a:rect l="l" t="t" r="r" b="b"/>
            <a:pathLst>
              <a:path w="349250" h="160655">
                <a:moveTo>
                  <a:pt x="0" y="0"/>
                </a:moveTo>
                <a:lnTo>
                  <a:pt x="80644" y="80645"/>
                </a:lnTo>
                <a:lnTo>
                  <a:pt x="0" y="160527"/>
                </a:lnTo>
                <a:lnTo>
                  <a:pt x="349250" y="806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71971" y="2528061"/>
            <a:ext cx="349250" cy="160655"/>
          </a:xfrm>
          <a:custGeom>
            <a:avLst/>
            <a:gdLst/>
            <a:ahLst/>
            <a:cxnLst/>
            <a:rect l="l" t="t" r="r" b="b"/>
            <a:pathLst>
              <a:path w="349250" h="160655">
                <a:moveTo>
                  <a:pt x="80644" y="80645"/>
                </a:moveTo>
                <a:lnTo>
                  <a:pt x="0" y="0"/>
                </a:lnTo>
                <a:lnTo>
                  <a:pt x="349250" y="80645"/>
                </a:lnTo>
                <a:lnTo>
                  <a:pt x="0" y="160527"/>
                </a:lnTo>
                <a:lnTo>
                  <a:pt x="80644" y="80645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73471" y="2608707"/>
            <a:ext cx="833119" cy="635"/>
          </a:xfrm>
          <a:custGeom>
            <a:avLst/>
            <a:gdLst/>
            <a:ahLst/>
            <a:cxnLst/>
            <a:rect l="l" t="t" r="r" b="b"/>
            <a:pathLst>
              <a:path w="833120" h="635">
                <a:moveTo>
                  <a:pt x="0" y="0"/>
                </a:moveTo>
                <a:lnTo>
                  <a:pt x="833119" y="634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0141" y="2849879"/>
            <a:ext cx="322580" cy="187325"/>
          </a:xfrm>
          <a:custGeom>
            <a:avLst/>
            <a:gdLst/>
            <a:ahLst/>
            <a:cxnLst/>
            <a:rect l="l" t="t" r="r" b="b"/>
            <a:pathLst>
              <a:path w="322579" h="187325">
                <a:moveTo>
                  <a:pt x="322580" y="0"/>
                </a:moveTo>
                <a:lnTo>
                  <a:pt x="0" y="106680"/>
                </a:lnTo>
                <a:lnTo>
                  <a:pt x="322580" y="187325"/>
                </a:lnTo>
                <a:lnTo>
                  <a:pt x="269240" y="106680"/>
                </a:lnTo>
                <a:lnTo>
                  <a:pt x="322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0141" y="2849879"/>
            <a:ext cx="322580" cy="187325"/>
          </a:xfrm>
          <a:custGeom>
            <a:avLst/>
            <a:gdLst/>
            <a:ahLst/>
            <a:cxnLst/>
            <a:rect l="l" t="t" r="r" b="b"/>
            <a:pathLst>
              <a:path w="322579" h="187325">
                <a:moveTo>
                  <a:pt x="269240" y="106680"/>
                </a:moveTo>
                <a:lnTo>
                  <a:pt x="322580" y="0"/>
                </a:lnTo>
                <a:lnTo>
                  <a:pt x="0" y="106680"/>
                </a:lnTo>
                <a:lnTo>
                  <a:pt x="322580" y="187325"/>
                </a:lnTo>
                <a:lnTo>
                  <a:pt x="269240" y="106680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8736" y="2956560"/>
            <a:ext cx="832485" cy="635"/>
          </a:xfrm>
          <a:custGeom>
            <a:avLst/>
            <a:gdLst/>
            <a:ahLst/>
            <a:cxnLst/>
            <a:rect l="l" t="t" r="r" b="b"/>
            <a:pathLst>
              <a:path w="832485" h="635">
                <a:moveTo>
                  <a:pt x="832485" y="0"/>
                </a:moveTo>
                <a:lnTo>
                  <a:pt x="0" y="63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71971" y="5046471"/>
            <a:ext cx="349250" cy="187325"/>
          </a:xfrm>
          <a:custGeom>
            <a:avLst/>
            <a:gdLst/>
            <a:ahLst/>
            <a:cxnLst/>
            <a:rect l="l" t="t" r="r" b="b"/>
            <a:pathLst>
              <a:path w="349250" h="187325">
                <a:moveTo>
                  <a:pt x="0" y="0"/>
                </a:moveTo>
                <a:lnTo>
                  <a:pt x="80644" y="106679"/>
                </a:lnTo>
                <a:lnTo>
                  <a:pt x="0" y="187324"/>
                </a:lnTo>
                <a:lnTo>
                  <a:pt x="34925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71971" y="5046471"/>
            <a:ext cx="349250" cy="187325"/>
          </a:xfrm>
          <a:custGeom>
            <a:avLst/>
            <a:gdLst/>
            <a:ahLst/>
            <a:cxnLst/>
            <a:rect l="l" t="t" r="r" b="b"/>
            <a:pathLst>
              <a:path w="349250" h="187325">
                <a:moveTo>
                  <a:pt x="80644" y="106679"/>
                </a:moveTo>
                <a:lnTo>
                  <a:pt x="0" y="0"/>
                </a:lnTo>
                <a:lnTo>
                  <a:pt x="349250" y="106679"/>
                </a:lnTo>
                <a:lnTo>
                  <a:pt x="0" y="187324"/>
                </a:lnTo>
                <a:lnTo>
                  <a:pt x="80644" y="106679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3471" y="5153152"/>
            <a:ext cx="833119" cy="635"/>
          </a:xfrm>
          <a:custGeom>
            <a:avLst/>
            <a:gdLst/>
            <a:ahLst/>
            <a:cxnLst/>
            <a:rect l="l" t="t" r="r" b="b"/>
            <a:pathLst>
              <a:path w="833120" h="635">
                <a:moveTo>
                  <a:pt x="0" y="0"/>
                </a:moveTo>
                <a:lnTo>
                  <a:pt x="833119" y="635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3036" y="3278378"/>
            <a:ext cx="161290" cy="347980"/>
          </a:xfrm>
          <a:custGeom>
            <a:avLst/>
            <a:gdLst/>
            <a:ahLst/>
            <a:cxnLst/>
            <a:rect l="l" t="t" r="r" b="b"/>
            <a:pathLst>
              <a:path w="161289" h="347979">
                <a:moveTo>
                  <a:pt x="0" y="0"/>
                </a:moveTo>
                <a:lnTo>
                  <a:pt x="80645" y="347980"/>
                </a:lnTo>
                <a:lnTo>
                  <a:pt x="142747" y="80010"/>
                </a:lnTo>
                <a:lnTo>
                  <a:pt x="80645" y="80010"/>
                </a:lnTo>
                <a:lnTo>
                  <a:pt x="0" y="0"/>
                </a:lnTo>
                <a:close/>
              </a:path>
              <a:path w="161289" h="347979">
                <a:moveTo>
                  <a:pt x="161289" y="0"/>
                </a:moveTo>
                <a:lnTo>
                  <a:pt x="80645" y="80010"/>
                </a:lnTo>
                <a:lnTo>
                  <a:pt x="142747" y="80010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3036" y="3278378"/>
            <a:ext cx="161290" cy="347980"/>
          </a:xfrm>
          <a:custGeom>
            <a:avLst/>
            <a:gdLst/>
            <a:ahLst/>
            <a:cxnLst/>
            <a:rect l="l" t="t" r="r" b="b"/>
            <a:pathLst>
              <a:path w="161289" h="347979">
                <a:moveTo>
                  <a:pt x="80645" y="80010"/>
                </a:moveTo>
                <a:lnTo>
                  <a:pt x="161289" y="0"/>
                </a:lnTo>
                <a:lnTo>
                  <a:pt x="80645" y="347980"/>
                </a:lnTo>
                <a:lnTo>
                  <a:pt x="0" y="0"/>
                </a:lnTo>
                <a:lnTo>
                  <a:pt x="80645" y="80010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3682" y="3117850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0" y="0"/>
                </a:moveTo>
                <a:lnTo>
                  <a:pt x="634" y="294513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83786" y="3117850"/>
            <a:ext cx="187960" cy="347980"/>
          </a:xfrm>
          <a:custGeom>
            <a:avLst/>
            <a:gdLst/>
            <a:ahLst/>
            <a:cxnLst/>
            <a:rect l="l" t="t" r="r" b="b"/>
            <a:pathLst>
              <a:path w="187960" h="347979">
                <a:moveTo>
                  <a:pt x="80645" y="0"/>
                </a:moveTo>
                <a:lnTo>
                  <a:pt x="0" y="347852"/>
                </a:lnTo>
                <a:lnTo>
                  <a:pt x="80645" y="267208"/>
                </a:lnTo>
                <a:lnTo>
                  <a:pt x="163080" y="267208"/>
                </a:lnTo>
                <a:lnTo>
                  <a:pt x="80645" y="0"/>
                </a:lnTo>
                <a:close/>
              </a:path>
              <a:path w="187960" h="347979">
                <a:moveTo>
                  <a:pt x="163080" y="267208"/>
                </a:moveTo>
                <a:lnTo>
                  <a:pt x="80645" y="267208"/>
                </a:lnTo>
                <a:lnTo>
                  <a:pt x="187960" y="347852"/>
                </a:lnTo>
                <a:lnTo>
                  <a:pt x="163080" y="267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83786" y="3117850"/>
            <a:ext cx="187960" cy="347980"/>
          </a:xfrm>
          <a:custGeom>
            <a:avLst/>
            <a:gdLst/>
            <a:ahLst/>
            <a:cxnLst/>
            <a:rect l="l" t="t" r="r" b="b"/>
            <a:pathLst>
              <a:path w="187960" h="347979">
                <a:moveTo>
                  <a:pt x="80645" y="267208"/>
                </a:moveTo>
                <a:lnTo>
                  <a:pt x="187960" y="347852"/>
                </a:lnTo>
                <a:lnTo>
                  <a:pt x="80645" y="0"/>
                </a:lnTo>
                <a:lnTo>
                  <a:pt x="0" y="347852"/>
                </a:lnTo>
                <a:lnTo>
                  <a:pt x="80645" y="267208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4432" y="3331717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0" y="294640"/>
                </a:moveTo>
                <a:lnTo>
                  <a:pt x="63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33036" y="4456684"/>
            <a:ext cx="161290" cy="348615"/>
          </a:xfrm>
          <a:custGeom>
            <a:avLst/>
            <a:gdLst/>
            <a:ahLst/>
            <a:cxnLst/>
            <a:rect l="l" t="t" r="r" b="b"/>
            <a:pathLst>
              <a:path w="161289" h="348614">
                <a:moveTo>
                  <a:pt x="0" y="0"/>
                </a:moveTo>
                <a:lnTo>
                  <a:pt x="80645" y="348615"/>
                </a:lnTo>
                <a:lnTo>
                  <a:pt x="142634" y="80645"/>
                </a:lnTo>
                <a:lnTo>
                  <a:pt x="80645" y="80645"/>
                </a:lnTo>
                <a:lnTo>
                  <a:pt x="0" y="0"/>
                </a:lnTo>
                <a:close/>
              </a:path>
              <a:path w="161289" h="348614">
                <a:moveTo>
                  <a:pt x="161289" y="0"/>
                </a:moveTo>
                <a:lnTo>
                  <a:pt x="80645" y="80645"/>
                </a:lnTo>
                <a:lnTo>
                  <a:pt x="142634" y="80645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33036" y="4456684"/>
            <a:ext cx="161290" cy="348615"/>
          </a:xfrm>
          <a:custGeom>
            <a:avLst/>
            <a:gdLst/>
            <a:ahLst/>
            <a:cxnLst/>
            <a:rect l="l" t="t" r="r" b="b"/>
            <a:pathLst>
              <a:path w="161289" h="348614">
                <a:moveTo>
                  <a:pt x="80645" y="80645"/>
                </a:moveTo>
                <a:lnTo>
                  <a:pt x="161289" y="0"/>
                </a:lnTo>
                <a:lnTo>
                  <a:pt x="80645" y="348615"/>
                </a:lnTo>
                <a:lnTo>
                  <a:pt x="0" y="0"/>
                </a:lnTo>
                <a:lnTo>
                  <a:pt x="80645" y="80645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13682" y="4296155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0" y="0"/>
                </a:moveTo>
                <a:lnTo>
                  <a:pt x="634" y="294513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83786" y="4296155"/>
            <a:ext cx="187960" cy="348615"/>
          </a:xfrm>
          <a:custGeom>
            <a:avLst/>
            <a:gdLst/>
            <a:ahLst/>
            <a:cxnLst/>
            <a:rect l="l" t="t" r="r" b="b"/>
            <a:pathLst>
              <a:path w="187960" h="348614">
                <a:moveTo>
                  <a:pt x="80645" y="0"/>
                </a:moveTo>
                <a:lnTo>
                  <a:pt x="0" y="348488"/>
                </a:lnTo>
                <a:lnTo>
                  <a:pt x="80645" y="267843"/>
                </a:lnTo>
                <a:lnTo>
                  <a:pt x="163125" y="267843"/>
                </a:lnTo>
                <a:lnTo>
                  <a:pt x="80645" y="0"/>
                </a:lnTo>
                <a:close/>
              </a:path>
              <a:path w="187960" h="348614">
                <a:moveTo>
                  <a:pt x="163125" y="267843"/>
                </a:moveTo>
                <a:lnTo>
                  <a:pt x="80645" y="267843"/>
                </a:lnTo>
                <a:lnTo>
                  <a:pt x="187960" y="348488"/>
                </a:lnTo>
                <a:lnTo>
                  <a:pt x="163125" y="267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83786" y="4296155"/>
            <a:ext cx="187960" cy="348615"/>
          </a:xfrm>
          <a:custGeom>
            <a:avLst/>
            <a:gdLst/>
            <a:ahLst/>
            <a:cxnLst/>
            <a:rect l="l" t="t" r="r" b="b"/>
            <a:pathLst>
              <a:path w="187960" h="348614">
                <a:moveTo>
                  <a:pt x="80645" y="267843"/>
                </a:moveTo>
                <a:lnTo>
                  <a:pt x="187960" y="348488"/>
                </a:lnTo>
                <a:lnTo>
                  <a:pt x="80645" y="0"/>
                </a:lnTo>
                <a:lnTo>
                  <a:pt x="0" y="348488"/>
                </a:lnTo>
                <a:lnTo>
                  <a:pt x="80645" y="267843"/>
                </a:lnTo>
                <a:close/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64432" y="4510659"/>
            <a:ext cx="635" cy="294640"/>
          </a:xfrm>
          <a:custGeom>
            <a:avLst/>
            <a:gdLst/>
            <a:ahLst/>
            <a:cxnLst/>
            <a:rect l="l" t="t" r="r" b="b"/>
            <a:pathLst>
              <a:path w="635" h="294639">
                <a:moveTo>
                  <a:pt x="0" y="294640"/>
                </a:moveTo>
                <a:lnTo>
                  <a:pt x="63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663822" y="2701290"/>
            <a:ext cx="101536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9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an</a:t>
            </a:r>
            <a:r>
              <a:rPr sz="1600" spc="-20" dirty="0">
                <a:latin typeface="Arial"/>
                <a:cs typeface="Arial"/>
              </a:rPr>
              <a:t>ı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ama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1518" y="2553461"/>
            <a:ext cx="5505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İlk </a:t>
            </a:r>
            <a:r>
              <a:rPr sz="1400" spc="-5" dirty="0">
                <a:latin typeface="Arial"/>
                <a:cs typeface="Arial"/>
              </a:rPr>
              <a:t>Sürüm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2652" y="3725164"/>
            <a:ext cx="89471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Genel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ım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4557" y="4818532"/>
            <a:ext cx="1719580" cy="669925"/>
          </a:xfrm>
          <a:prstGeom prst="rect">
            <a:avLst/>
          </a:prstGeom>
          <a:ln w="2666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576580" marR="582930" indent="-635" algn="ctr">
              <a:lnSpc>
                <a:spcPct val="100000"/>
              </a:lnSpc>
              <a:spcBef>
                <a:spcPts val="585"/>
              </a:spcBef>
            </a:pPr>
            <a:r>
              <a:rPr sz="1400" spc="-5" dirty="0">
                <a:latin typeface="Arial"/>
                <a:cs typeface="Arial"/>
              </a:rPr>
              <a:t>Son Sürüm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01922" y="3829050"/>
            <a:ext cx="9398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el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ştirme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64660" y="5020564"/>
            <a:ext cx="8147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34961" y="3696461"/>
            <a:ext cx="302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Ara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12457" y="3909821"/>
            <a:ext cx="7480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Sürü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444500" y="681990"/>
            <a:ext cx="6950709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0" dirty="0"/>
              <a:t>E</a:t>
            </a:r>
            <a:r>
              <a:rPr sz="5000" dirty="0"/>
              <a:t>vri</a:t>
            </a:r>
            <a:r>
              <a:rPr sz="5000" spc="-15" dirty="0"/>
              <a:t>m</a:t>
            </a:r>
            <a:r>
              <a:rPr sz="5000" dirty="0"/>
              <a:t>sel</a:t>
            </a:r>
            <a:r>
              <a:rPr sz="5000" spc="-25" dirty="0"/>
              <a:t> </a:t>
            </a:r>
            <a:r>
              <a:rPr sz="5000" dirty="0"/>
              <a:t>Geli</a:t>
            </a:r>
            <a:r>
              <a:rPr sz="5000" spc="-75" dirty="0"/>
              <a:t>ş</a:t>
            </a:r>
            <a:r>
              <a:rPr sz="5000" dirty="0"/>
              <a:t>tirme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  <a:p>
            <a:pPr marL="3310890" marR="2799080" algn="ctr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solidFill>
                  <a:srgbClr val="000000"/>
                </a:solidFill>
                <a:latin typeface="Arial"/>
                <a:cs typeface="Arial"/>
              </a:rPr>
              <a:t>Eşza</a:t>
            </a:r>
            <a:r>
              <a:rPr sz="1400" spc="-1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000000"/>
                </a:solidFill>
                <a:latin typeface="Arial"/>
                <a:cs typeface="Arial"/>
              </a:rPr>
              <a:t>anlı Akti</a:t>
            </a:r>
            <a:r>
              <a:rPr sz="1400" spc="-2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0000"/>
                </a:solidFill>
                <a:latin typeface="Arial"/>
                <a:cs typeface="Arial"/>
              </a:rPr>
              <a:t>iteler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120" dirty="0"/>
              <a:t>E</a:t>
            </a:r>
            <a:r>
              <a:rPr sz="5000" dirty="0"/>
              <a:t>vri</a:t>
            </a:r>
            <a:r>
              <a:rPr sz="5000" spc="-15" dirty="0"/>
              <a:t>m</a:t>
            </a:r>
            <a:r>
              <a:rPr sz="5000" dirty="0"/>
              <a:t>sel</a:t>
            </a:r>
            <a:r>
              <a:rPr sz="5000" spc="-25" dirty="0"/>
              <a:t> </a:t>
            </a:r>
            <a:r>
              <a:rPr sz="5000" dirty="0"/>
              <a:t>Geli</a:t>
            </a:r>
            <a:r>
              <a:rPr sz="5000" spc="-75" dirty="0"/>
              <a:t>ş</a:t>
            </a:r>
            <a:r>
              <a:rPr sz="5000" dirty="0"/>
              <a:t>tirme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7956550" cy="324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ts val="2965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İlk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öl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ekli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eld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917575" indent="-272415">
              <a:lnSpc>
                <a:spcPts val="2810"/>
              </a:lnSpc>
              <a:spcBef>
                <a:spcPts val="19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0" dirty="0">
                <a:solidFill>
                  <a:srgbClr val="77202B"/>
                </a:solidFill>
                <a:latin typeface="Constantia"/>
                <a:cs typeface="Constantia"/>
              </a:rPr>
              <a:t>C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oğ</a:t>
            </a:r>
            <a:r>
              <a:rPr sz="2600" spc="-6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600" spc="50" dirty="0">
                <a:solidFill>
                  <a:srgbClr val="77202B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ik</a:t>
            </a:r>
            <a:r>
              <a:rPr sz="2600" spc="-8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ola</a:t>
            </a:r>
            <a:r>
              <a:rPr sz="2600" spc="-5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ak</a:t>
            </a:r>
            <a:r>
              <a:rPr sz="2600" spc="-10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65" dirty="0">
                <a:solidFill>
                  <a:srgbClr val="77202B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eniş</a:t>
            </a:r>
            <a:r>
              <a:rPr sz="2600" spc="-12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alana</a:t>
            </a:r>
            <a:r>
              <a:rPr sz="2600" spc="-15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spc="-5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spc="-15" dirty="0">
                <a:solidFill>
                  <a:srgbClr val="77202B"/>
                </a:solidFill>
                <a:latin typeface="Constantia"/>
                <a:cs typeface="Constantia"/>
              </a:rPr>
              <a:t>ı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lmı</a:t>
            </a:r>
            <a:r>
              <a:rPr sz="2600" spc="-15" dirty="0">
                <a:solidFill>
                  <a:srgbClr val="77202B"/>
                </a:solidFill>
                <a:latin typeface="Constantia"/>
                <a:cs typeface="Constantia"/>
              </a:rPr>
              <a:t>ş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0" dirty="0">
                <a:solidFill>
                  <a:srgbClr val="77202B"/>
                </a:solidFill>
                <a:latin typeface="Constantia"/>
                <a:cs typeface="Constantia"/>
              </a:rPr>
              <a:t>ç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ok</a:t>
            </a:r>
            <a:r>
              <a:rPr sz="2600" spc="-5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bir</a:t>
            </a:r>
            <a:r>
              <a:rPr sz="2600" spc="-15" dirty="0">
                <a:solidFill>
                  <a:srgbClr val="77202B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mli o</a:t>
            </a:r>
            <a:r>
              <a:rPr sz="2600" spc="-4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ga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77202B"/>
                </a:solidFill>
                <a:latin typeface="Constantia"/>
                <a:cs typeface="Constantia"/>
              </a:rPr>
              <a:t>iz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s</a:t>
            </a:r>
            <a:r>
              <a:rPr sz="2600" spc="-65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lar</a:t>
            </a:r>
            <a:r>
              <a:rPr sz="2600" spc="-9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erilmek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(banka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65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gulamaları</a:t>
            </a:r>
            <a:r>
              <a:rPr sz="2600" spc="-10" dirty="0">
                <a:latin typeface="Constantia"/>
                <a:cs typeface="Constantia"/>
              </a:rPr>
              <a:t>)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361950" indent="-272415">
              <a:lnSpc>
                <a:spcPts val="281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aşamada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etilen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ür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nle</a:t>
            </a:r>
            <a:r>
              <a:rPr sz="2600" spc="-2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etildikleri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alan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çin tam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işlevselliği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ermek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edi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ts val="261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lot</a:t>
            </a:r>
            <a:r>
              <a:rPr sz="2600" spc="-12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77202B"/>
                </a:solidFill>
                <a:latin typeface="Constantia"/>
                <a:cs typeface="Constantia"/>
              </a:rPr>
              <a:t>u</a:t>
            </a:r>
            <a:r>
              <a:rPr sz="2600" spc="-7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gulama</a:t>
            </a:r>
            <a:r>
              <a:rPr sz="2600" spc="-9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kullan,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et,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gün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elle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di</a:t>
            </a:r>
            <a:r>
              <a:rPr sz="2600" spc="-70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ts val="2810"/>
              </a:lnSpc>
            </a:pPr>
            <a:r>
              <a:rPr sz="2600" dirty="0">
                <a:latin typeface="Constantia"/>
                <a:cs typeface="Constantia"/>
              </a:rPr>
              <a:t>taşı.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ts val="2965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odel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başarısı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ilk</a:t>
            </a:r>
            <a:r>
              <a:rPr sz="2600" spc="-11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evrimin</a:t>
            </a:r>
            <a:r>
              <a:rPr sz="2600" spc="-5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başa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ıs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ı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na</a:t>
            </a:r>
            <a:r>
              <a:rPr sz="2600" spc="-6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bağ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mlıd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Örn</a:t>
            </a:r>
            <a:r>
              <a:rPr sz="5000" spc="-20" dirty="0"/>
              <a:t>e</a:t>
            </a:r>
            <a:r>
              <a:rPr sz="5000" dirty="0"/>
              <a:t>k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7684770" cy="285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mli ba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ka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gulamal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Ön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10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-1</a:t>
            </a:r>
            <a:r>
              <a:rPr sz="2600" spc="-15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yükleni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ts val="2965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aha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aksakl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klar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erile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ts val="2965"/>
              </a:lnSpc>
            </a:pPr>
            <a:r>
              <a:rPr sz="2600" dirty="0">
                <a:latin typeface="Constantia"/>
                <a:cs typeface="Constantia"/>
              </a:rPr>
              <a:t>Şu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-</a:t>
            </a:r>
            <a:r>
              <a:rPr sz="2600" dirty="0">
                <a:latin typeface="Constantia"/>
                <a:cs typeface="Constantia"/>
              </a:rPr>
              <a:t>2’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yükle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aha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son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sis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Ş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15" dirty="0">
                <a:latin typeface="Constantia"/>
                <a:cs typeface="Constantia"/>
              </a:rPr>
              <a:t>e</a:t>
            </a:r>
            <a:r>
              <a:rPr sz="2600" dirty="0">
                <a:latin typeface="Constantia"/>
                <a:cs typeface="Constantia"/>
              </a:rPr>
              <a:t>-3</a:t>
            </a:r>
            <a:r>
              <a:rPr sz="2600" spc="-160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e,</a:t>
            </a:r>
            <a:r>
              <a:rPr sz="2600" spc="10" dirty="0">
                <a:latin typeface="Constantia"/>
                <a:cs typeface="Constantia"/>
              </a:rPr>
              <a:t>…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yükleni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453390" indent="-272415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Beli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alıkl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eski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şu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gün</a:t>
            </a:r>
            <a:r>
              <a:rPr sz="2600" spc="-50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ellemeler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Artı</a:t>
            </a:r>
            <a:r>
              <a:rPr sz="5000" spc="-20" dirty="0"/>
              <a:t>r</a:t>
            </a:r>
            <a:r>
              <a:rPr sz="5000" dirty="0"/>
              <a:t>ımsal</a:t>
            </a:r>
            <a:r>
              <a:rPr sz="5000" spc="-30" dirty="0"/>
              <a:t> </a:t>
            </a:r>
            <a:r>
              <a:rPr sz="5000" dirty="0"/>
              <a:t>Geli</a:t>
            </a:r>
            <a:r>
              <a:rPr sz="5000" spc="-75" dirty="0"/>
              <a:t>ş</a:t>
            </a:r>
            <a:r>
              <a:rPr sz="5000" dirty="0"/>
              <a:t>tirme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41322"/>
            <a:ext cx="7916545" cy="461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128905" indent="-272415">
              <a:lnSpc>
                <a:spcPct val="105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75" dirty="0">
                <a:latin typeface="Constantia"/>
                <a:cs typeface="Constantia"/>
              </a:rPr>
              <a:t>Ü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etilen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h</a:t>
            </a:r>
            <a:r>
              <a:rPr sz="2800" spc="-5" dirty="0">
                <a:latin typeface="Constantia"/>
                <a:cs typeface="Constantia"/>
              </a:rPr>
              <a:t>er</a:t>
            </a:r>
            <a:r>
              <a:rPr sz="2800" spc="-17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sürümü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birini ka</a:t>
            </a:r>
            <a:r>
              <a:rPr sz="2800" spc="-15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70" dirty="0">
                <a:latin typeface="Constantia"/>
                <a:cs typeface="Constantia"/>
              </a:rPr>
              <a:t>a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acak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gide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ek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artan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</a:t>
            </a:r>
            <a:r>
              <a:rPr sz="2800" spc="-7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yıda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iş</a:t>
            </a:r>
            <a:r>
              <a:rPr sz="2800" spc="-15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ev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50" dirty="0">
                <a:latin typeface="Constantia"/>
                <a:cs typeface="Constantia"/>
              </a:rPr>
              <a:t>ç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ek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şekilde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elişti</a:t>
            </a:r>
            <a:r>
              <a:rPr sz="2800" spc="-1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ili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331470" indent="-272415">
              <a:lnSpc>
                <a:spcPct val="105000"/>
              </a:lnSpc>
              <a:spcBef>
                <a:spcPts val="33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5" dirty="0">
                <a:latin typeface="Constantia"/>
                <a:cs typeface="Constantia"/>
              </a:rPr>
              <a:t>Ö</a:t>
            </a:r>
            <a:r>
              <a:rPr sz="2800" spc="-5" dirty="0">
                <a:latin typeface="Constantia"/>
                <a:cs typeface="Constantia"/>
              </a:rPr>
              <a:t>ğ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en</a:t>
            </a:r>
            <a:r>
              <a:rPr sz="2800" spc="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ilerin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dönem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</a:t>
            </a:r>
            <a:r>
              <a:rPr sz="2800" spc="-45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yun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eliş</a:t>
            </a:r>
            <a:r>
              <a:rPr sz="2800" spc="-2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irmeleri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6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en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og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amlama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ödev</a:t>
            </a:r>
            <a:r>
              <a:rPr sz="280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nin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2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haftada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elişiminin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izlen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esi (bitirme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ezleri).</a:t>
            </a:r>
            <a:endParaRPr sz="2800">
              <a:latin typeface="Constantia"/>
              <a:cs typeface="Constantia"/>
            </a:endParaRPr>
          </a:p>
          <a:p>
            <a:pPr marL="285115" marR="5080" indent="-272415">
              <a:lnSpc>
                <a:spcPct val="105000"/>
              </a:lnSpc>
              <a:spcBef>
                <a:spcPts val="33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95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zun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zaman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alabi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ek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si</a:t>
            </a:r>
            <a:r>
              <a:rPr sz="2800" spc="-20" dirty="0">
                <a:latin typeface="Constantia"/>
                <a:cs typeface="Constantia"/>
              </a:rPr>
              <a:t>s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emin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eksik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20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le</a:t>
            </a:r>
            <a:r>
              <a:rPr sz="2800" spc="-30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lik</a:t>
            </a:r>
            <a:r>
              <a:rPr sz="2800" spc="-15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e ç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lı</a:t>
            </a:r>
            <a:r>
              <a:rPr sz="2800" spc="-15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abile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eği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tü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deki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ojeler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bu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odele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u</a:t>
            </a:r>
            <a:r>
              <a:rPr sz="2800" spc="-7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gun olabili</a:t>
            </a:r>
            <a:r>
              <a:rPr sz="2800" spc="-2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50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ta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aftan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k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l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anı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,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di</a:t>
            </a:r>
            <a:r>
              <a:rPr sz="2800" spc="-85" dirty="0">
                <a:latin typeface="Constantia"/>
                <a:cs typeface="Constantia"/>
              </a:rPr>
              <a:t>ğ</a:t>
            </a:r>
            <a:r>
              <a:rPr sz="2800" spc="-5" dirty="0">
                <a:latin typeface="Constantia"/>
                <a:cs typeface="Constantia"/>
              </a:rPr>
              <a:t>er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ta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aftan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etim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apı</a:t>
            </a:r>
            <a:r>
              <a:rPr sz="2800" spc="-15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ır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8976" y="3611626"/>
            <a:ext cx="1490599" cy="57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8976" y="3611626"/>
            <a:ext cx="1490980" cy="579755"/>
          </a:xfrm>
          <a:custGeom>
            <a:avLst/>
            <a:gdLst/>
            <a:ahLst/>
            <a:cxnLst/>
            <a:rect l="l" t="t" r="r" b="b"/>
            <a:pathLst>
              <a:path w="1490979" h="579754">
                <a:moveTo>
                  <a:pt x="289179" y="0"/>
                </a:moveTo>
                <a:lnTo>
                  <a:pt x="1201293" y="0"/>
                </a:lnTo>
                <a:lnTo>
                  <a:pt x="1312418" y="22225"/>
                </a:lnTo>
                <a:lnTo>
                  <a:pt x="1401190" y="88900"/>
                </a:lnTo>
                <a:lnTo>
                  <a:pt x="1468374" y="177800"/>
                </a:lnTo>
                <a:lnTo>
                  <a:pt x="1490599" y="289687"/>
                </a:lnTo>
                <a:lnTo>
                  <a:pt x="1468374" y="400812"/>
                </a:lnTo>
                <a:lnTo>
                  <a:pt x="1401190" y="489838"/>
                </a:lnTo>
                <a:lnTo>
                  <a:pt x="1312418" y="557149"/>
                </a:lnTo>
                <a:lnTo>
                  <a:pt x="1201293" y="579374"/>
                </a:lnTo>
                <a:lnTo>
                  <a:pt x="289179" y="579374"/>
                </a:lnTo>
                <a:lnTo>
                  <a:pt x="178181" y="557149"/>
                </a:lnTo>
                <a:lnTo>
                  <a:pt x="89407" y="489838"/>
                </a:lnTo>
                <a:lnTo>
                  <a:pt x="22098" y="400812"/>
                </a:lnTo>
                <a:lnTo>
                  <a:pt x="0" y="289687"/>
                </a:lnTo>
                <a:lnTo>
                  <a:pt x="22098" y="177800"/>
                </a:lnTo>
                <a:lnTo>
                  <a:pt x="89407" y="88900"/>
                </a:lnTo>
                <a:lnTo>
                  <a:pt x="178181" y="22225"/>
                </a:lnTo>
                <a:lnTo>
                  <a:pt x="289179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3622675"/>
            <a:ext cx="1722501" cy="579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3622675"/>
            <a:ext cx="1722755" cy="579755"/>
          </a:xfrm>
          <a:custGeom>
            <a:avLst/>
            <a:gdLst/>
            <a:ahLst/>
            <a:cxnLst/>
            <a:rect l="l" t="t" r="r" b="b"/>
            <a:pathLst>
              <a:path w="1722755" h="579754">
                <a:moveTo>
                  <a:pt x="0" y="279019"/>
                </a:moveTo>
                <a:lnTo>
                  <a:pt x="3651" y="233772"/>
                </a:lnTo>
                <a:lnTo>
                  <a:pt x="14222" y="190845"/>
                </a:lnTo>
                <a:lnTo>
                  <a:pt x="31139" y="150814"/>
                </a:lnTo>
                <a:lnTo>
                  <a:pt x="53827" y="114254"/>
                </a:lnTo>
                <a:lnTo>
                  <a:pt x="81711" y="81740"/>
                </a:lnTo>
                <a:lnTo>
                  <a:pt x="114218" y="53847"/>
                </a:lnTo>
                <a:lnTo>
                  <a:pt x="150773" y="31152"/>
                </a:lnTo>
                <a:lnTo>
                  <a:pt x="190801" y="14229"/>
                </a:lnTo>
                <a:lnTo>
                  <a:pt x="233728" y="3653"/>
                </a:lnTo>
                <a:lnTo>
                  <a:pt x="278980" y="0"/>
                </a:lnTo>
                <a:lnTo>
                  <a:pt x="1443482" y="0"/>
                </a:lnTo>
                <a:lnTo>
                  <a:pt x="1488728" y="3653"/>
                </a:lnTo>
                <a:lnTo>
                  <a:pt x="1531655" y="14229"/>
                </a:lnTo>
                <a:lnTo>
                  <a:pt x="1571686" y="31152"/>
                </a:lnTo>
                <a:lnTo>
                  <a:pt x="1608246" y="53848"/>
                </a:lnTo>
                <a:lnTo>
                  <a:pt x="1640760" y="81740"/>
                </a:lnTo>
                <a:lnTo>
                  <a:pt x="1668652" y="114254"/>
                </a:lnTo>
                <a:lnTo>
                  <a:pt x="1691348" y="150814"/>
                </a:lnTo>
                <a:lnTo>
                  <a:pt x="1708271" y="190845"/>
                </a:lnTo>
                <a:lnTo>
                  <a:pt x="1718847" y="233772"/>
                </a:lnTo>
                <a:lnTo>
                  <a:pt x="1722501" y="279019"/>
                </a:lnTo>
                <a:lnTo>
                  <a:pt x="1722501" y="300481"/>
                </a:lnTo>
                <a:lnTo>
                  <a:pt x="1718847" y="345725"/>
                </a:lnTo>
                <a:lnTo>
                  <a:pt x="1708271" y="388642"/>
                </a:lnTo>
                <a:lnTo>
                  <a:pt x="1691348" y="428659"/>
                </a:lnTo>
                <a:lnTo>
                  <a:pt x="1668652" y="465202"/>
                </a:lnTo>
                <a:lnTo>
                  <a:pt x="1640760" y="497697"/>
                </a:lnTo>
                <a:lnTo>
                  <a:pt x="1608246" y="525570"/>
                </a:lnTo>
                <a:lnTo>
                  <a:pt x="1571686" y="548248"/>
                </a:lnTo>
                <a:lnTo>
                  <a:pt x="1531655" y="565158"/>
                </a:lnTo>
                <a:lnTo>
                  <a:pt x="1488728" y="575724"/>
                </a:lnTo>
                <a:lnTo>
                  <a:pt x="1443482" y="579374"/>
                </a:lnTo>
                <a:lnTo>
                  <a:pt x="278980" y="579374"/>
                </a:lnTo>
                <a:lnTo>
                  <a:pt x="233728" y="575724"/>
                </a:lnTo>
                <a:lnTo>
                  <a:pt x="190801" y="565158"/>
                </a:lnTo>
                <a:lnTo>
                  <a:pt x="150773" y="548248"/>
                </a:lnTo>
                <a:lnTo>
                  <a:pt x="114218" y="525570"/>
                </a:lnTo>
                <a:lnTo>
                  <a:pt x="81711" y="497697"/>
                </a:lnTo>
                <a:lnTo>
                  <a:pt x="53827" y="465202"/>
                </a:lnTo>
                <a:lnTo>
                  <a:pt x="31139" y="428659"/>
                </a:lnTo>
                <a:lnTo>
                  <a:pt x="14222" y="388642"/>
                </a:lnTo>
                <a:lnTo>
                  <a:pt x="3651" y="345725"/>
                </a:lnTo>
                <a:lnTo>
                  <a:pt x="0" y="300481"/>
                </a:lnTo>
                <a:lnTo>
                  <a:pt x="0" y="279019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3475" y="2441575"/>
            <a:ext cx="1560576" cy="557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3475" y="2441575"/>
            <a:ext cx="1560830" cy="557530"/>
          </a:xfrm>
          <a:custGeom>
            <a:avLst/>
            <a:gdLst/>
            <a:ahLst/>
            <a:cxnLst/>
            <a:rect l="l" t="t" r="r" b="b"/>
            <a:pathLst>
              <a:path w="1560829" h="557530">
                <a:moveTo>
                  <a:pt x="0" y="278638"/>
                </a:moveTo>
                <a:lnTo>
                  <a:pt x="3645" y="233432"/>
                </a:lnTo>
                <a:lnTo>
                  <a:pt x="14201" y="190552"/>
                </a:lnTo>
                <a:lnTo>
                  <a:pt x="31094" y="150571"/>
                </a:lnTo>
                <a:lnTo>
                  <a:pt x="53750" y="114062"/>
                </a:lnTo>
                <a:lnTo>
                  <a:pt x="81597" y="81597"/>
                </a:lnTo>
                <a:lnTo>
                  <a:pt x="114062" y="53750"/>
                </a:lnTo>
                <a:lnTo>
                  <a:pt x="150571" y="31094"/>
                </a:lnTo>
                <a:lnTo>
                  <a:pt x="190552" y="14201"/>
                </a:lnTo>
                <a:lnTo>
                  <a:pt x="233432" y="3645"/>
                </a:lnTo>
                <a:lnTo>
                  <a:pt x="278638" y="0"/>
                </a:lnTo>
                <a:lnTo>
                  <a:pt x="1281938" y="0"/>
                </a:lnTo>
                <a:lnTo>
                  <a:pt x="1327112" y="3645"/>
                </a:lnTo>
                <a:lnTo>
                  <a:pt x="1369974" y="14201"/>
                </a:lnTo>
                <a:lnTo>
                  <a:pt x="1409948" y="31094"/>
                </a:lnTo>
                <a:lnTo>
                  <a:pt x="1446458" y="53750"/>
                </a:lnTo>
                <a:lnTo>
                  <a:pt x="1478930" y="81597"/>
                </a:lnTo>
                <a:lnTo>
                  <a:pt x="1506788" y="114062"/>
                </a:lnTo>
                <a:lnTo>
                  <a:pt x="1529457" y="150571"/>
                </a:lnTo>
                <a:lnTo>
                  <a:pt x="1546362" y="190552"/>
                </a:lnTo>
                <a:lnTo>
                  <a:pt x="1556926" y="233432"/>
                </a:lnTo>
                <a:lnTo>
                  <a:pt x="1560576" y="278638"/>
                </a:lnTo>
                <a:lnTo>
                  <a:pt x="1556926" y="323808"/>
                </a:lnTo>
                <a:lnTo>
                  <a:pt x="1546362" y="366661"/>
                </a:lnTo>
                <a:lnTo>
                  <a:pt x="1529457" y="406620"/>
                </a:lnTo>
                <a:lnTo>
                  <a:pt x="1506788" y="443114"/>
                </a:lnTo>
                <a:lnTo>
                  <a:pt x="1478930" y="475567"/>
                </a:lnTo>
                <a:lnTo>
                  <a:pt x="1446458" y="503406"/>
                </a:lnTo>
                <a:lnTo>
                  <a:pt x="1409948" y="526058"/>
                </a:lnTo>
                <a:lnTo>
                  <a:pt x="1369974" y="542948"/>
                </a:lnTo>
                <a:lnTo>
                  <a:pt x="1327112" y="553503"/>
                </a:lnTo>
                <a:lnTo>
                  <a:pt x="1281938" y="557149"/>
                </a:lnTo>
                <a:lnTo>
                  <a:pt x="278638" y="557149"/>
                </a:lnTo>
                <a:lnTo>
                  <a:pt x="233432" y="553503"/>
                </a:lnTo>
                <a:lnTo>
                  <a:pt x="190552" y="542948"/>
                </a:lnTo>
                <a:lnTo>
                  <a:pt x="150571" y="526058"/>
                </a:lnTo>
                <a:lnTo>
                  <a:pt x="114062" y="503406"/>
                </a:lnTo>
                <a:lnTo>
                  <a:pt x="81597" y="475567"/>
                </a:lnTo>
                <a:lnTo>
                  <a:pt x="53750" y="443114"/>
                </a:lnTo>
                <a:lnTo>
                  <a:pt x="31094" y="406620"/>
                </a:lnTo>
                <a:lnTo>
                  <a:pt x="14201" y="366661"/>
                </a:lnTo>
                <a:lnTo>
                  <a:pt x="3645" y="323808"/>
                </a:lnTo>
                <a:lnTo>
                  <a:pt x="0" y="278638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3501" y="3565525"/>
            <a:ext cx="1514475" cy="579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3501" y="3565525"/>
            <a:ext cx="1514475" cy="579755"/>
          </a:xfrm>
          <a:custGeom>
            <a:avLst/>
            <a:gdLst/>
            <a:ahLst/>
            <a:cxnLst/>
            <a:rect l="l" t="t" r="r" b="b"/>
            <a:pathLst>
              <a:path w="1514475" h="579754">
                <a:moveTo>
                  <a:pt x="289433" y="0"/>
                </a:moveTo>
                <a:lnTo>
                  <a:pt x="1224788" y="0"/>
                </a:lnTo>
                <a:lnTo>
                  <a:pt x="1335913" y="22225"/>
                </a:lnTo>
                <a:lnTo>
                  <a:pt x="1424813" y="88900"/>
                </a:lnTo>
                <a:lnTo>
                  <a:pt x="1491488" y="177926"/>
                </a:lnTo>
                <a:lnTo>
                  <a:pt x="1514475" y="289687"/>
                </a:lnTo>
                <a:lnTo>
                  <a:pt x="1491488" y="400938"/>
                </a:lnTo>
                <a:lnTo>
                  <a:pt x="1424813" y="489838"/>
                </a:lnTo>
                <a:lnTo>
                  <a:pt x="1335913" y="557149"/>
                </a:lnTo>
                <a:lnTo>
                  <a:pt x="1224788" y="579374"/>
                </a:lnTo>
                <a:lnTo>
                  <a:pt x="289433" y="579374"/>
                </a:lnTo>
                <a:lnTo>
                  <a:pt x="178308" y="557149"/>
                </a:lnTo>
                <a:lnTo>
                  <a:pt x="88900" y="489838"/>
                </a:lnTo>
                <a:lnTo>
                  <a:pt x="22225" y="400938"/>
                </a:lnTo>
                <a:lnTo>
                  <a:pt x="0" y="289687"/>
                </a:lnTo>
                <a:lnTo>
                  <a:pt x="22225" y="177926"/>
                </a:lnTo>
                <a:lnTo>
                  <a:pt x="88900" y="88900"/>
                </a:lnTo>
                <a:lnTo>
                  <a:pt x="178308" y="22225"/>
                </a:lnTo>
                <a:lnTo>
                  <a:pt x="289433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6850" y="3576573"/>
            <a:ext cx="1581150" cy="581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6850" y="3576573"/>
            <a:ext cx="1581150" cy="581025"/>
          </a:xfrm>
          <a:custGeom>
            <a:avLst/>
            <a:gdLst/>
            <a:ahLst/>
            <a:cxnLst/>
            <a:rect l="l" t="t" r="r" b="b"/>
            <a:pathLst>
              <a:path w="1581150" h="581025">
                <a:moveTo>
                  <a:pt x="0" y="279781"/>
                </a:moveTo>
                <a:lnTo>
                  <a:pt x="3660" y="234420"/>
                </a:lnTo>
                <a:lnTo>
                  <a:pt x="14259" y="191381"/>
                </a:lnTo>
                <a:lnTo>
                  <a:pt x="31221" y="151243"/>
                </a:lnTo>
                <a:lnTo>
                  <a:pt x="53969" y="114583"/>
                </a:lnTo>
                <a:lnTo>
                  <a:pt x="81930" y="81978"/>
                </a:lnTo>
                <a:lnTo>
                  <a:pt x="114528" y="54006"/>
                </a:lnTo>
                <a:lnTo>
                  <a:pt x="151187" y="31245"/>
                </a:lnTo>
                <a:lnTo>
                  <a:pt x="191333" y="14271"/>
                </a:lnTo>
                <a:lnTo>
                  <a:pt x="234389" y="3664"/>
                </a:lnTo>
                <a:lnTo>
                  <a:pt x="279780" y="0"/>
                </a:lnTo>
                <a:lnTo>
                  <a:pt x="1301369" y="0"/>
                </a:lnTo>
                <a:lnTo>
                  <a:pt x="1346760" y="3664"/>
                </a:lnTo>
                <a:lnTo>
                  <a:pt x="1389816" y="14271"/>
                </a:lnTo>
                <a:lnTo>
                  <a:pt x="1429962" y="31245"/>
                </a:lnTo>
                <a:lnTo>
                  <a:pt x="1466621" y="54006"/>
                </a:lnTo>
                <a:lnTo>
                  <a:pt x="1499219" y="81978"/>
                </a:lnTo>
                <a:lnTo>
                  <a:pt x="1527180" y="114583"/>
                </a:lnTo>
                <a:lnTo>
                  <a:pt x="1549928" y="151243"/>
                </a:lnTo>
                <a:lnTo>
                  <a:pt x="1566890" y="191381"/>
                </a:lnTo>
                <a:lnTo>
                  <a:pt x="1577489" y="234420"/>
                </a:lnTo>
                <a:lnTo>
                  <a:pt x="1581150" y="279781"/>
                </a:lnTo>
                <a:lnTo>
                  <a:pt x="1581150" y="301370"/>
                </a:lnTo>
                <a:lnTo>
                  <a:pt x="1577489" y="346728"/>
                </a:lnTo>
                <a:lnTo>
                  <a:pt x="1566890" y="389756"/>
                </a:lnTo>
                <a:lnTo>
                  <a:pt x="1549928" y="429880"/>
                </a:lnTo>
                <a:lnTo>
                  <a:pt x="1527180" y="466523"/>
                </a:lnTo>
                <a:lnTo>
                  <a:pt x="1499219" y="499109"/>
                </a:lnTo>
                <a:lnTo>
                  <a:pt x="1466621" y="527063"/>
                </a:lnTo>
                <a:lnTo>
                  <a:pt x="1429962" y="549807"/>
                </a:lnTo>
                <a:lnTo>
                  <a:pt x="1389816" y="566766"/>
                </a:lnTo>
                <a:lnTo>
                  <a:pt x="1346760" y="577364"/>
                </a:lnTo>
                <a:lnTo>
                  <a:pt x="1301369" y="581025"/>
                </a:lnTo>
                <a:lnTo>
                  <a:pt x="279780" y="581025"/>
                </a:lnTo>
                <a:lnTo>
                  <a:pt x="234389" y="577364"/>
                </a:lnTo>
                <a:lnTo>
                  <a:pt x="191333" y="566766"/>
                </a:lnTo>
                <a:lnTo>
                  <a:pt x="151187" y="549807"/>
                </a:lnTo>
                <a:lnTo>
                  <a:pt x="114528" y="527063"/>
                </a:lnTo>
                <a:lnTo>
                  <a:pt x="81930" y="499109"/>
                </a:lnTo>
                <a:lnTo>
                  <a:pt x="53969" y="466523"/>
                </a:lnTo>
                <a:lnTo>
                  <a:pt x="31221" y="429880"/>
                </a:lnTo>
                <a:lnTo>
                  <a:pt x="14259" y="389756"/>
                </a:lnTo>
                <a:lnTo>
                  <a:pt x="3660" y="346728"/>
                </a:lnTo>
                <a:lnTo>
                  <a:pt x="0" y="301370"/>
                </a:lnTo>
                <a:lnTo>
                  <a:pt x="0" y="279781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8400" y="3833748"/>
            <a:ext cx="290830" cy="133350"/>
          </a:xfrm>
          <a:custGeom>
            <a:avLst/>
            <a:gdLst/>
            <a:ahLst/>
            <a:cxnLst/>
            <a:rect l="l" t="t" r="r" b="b"/>
            <a:pathLst>
              <a:path w="290830" h="133350">
                <a:moveTo>
                  <a:pt x="0" y="0"/>
                </a:moveTo>
                <a:lnTo>
                  <a:pt x="67563" y="66675"/>
                </a:lnTo>
                <a:lnTo>
                  <a:pt x="0" y="133350"/>
                </a:lnTo>
                <a:lnTo>
                  <a:pt x="290575" y="66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8400" y="3833748"/>
            <a:ext cx="290830" cy="133350"/>
          </a:xfrm>
          <a:custGeom>
            <a:avLst/>
            <a:gdLst/>
            <a:ahLst/>
            <a:cxnLst/>
            <a:rect l="l" t="t" r="r" b="b"/>
            <a:pathLst>
              <a:path w="290830" h="133350">
                <a:moveTo>
                  <a:pt x="67563" y="66675"/>
                </a:moveTo>
                <a:lnTo>
                  <a:pt x="0" y="0"/>
                </a:lnTo>
                <a:lnTo>
                  <a:pt x="290575" y="66675"/>
                </a:lnTo>
                <a:lnTo>
                  <a:pt x="0" y="133350"/>
                </a:lnTo>
                <a:lnTo>
                  <a:pt x="67563" y="66675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562" y="2441575"/>
            <a:ext cx="1558988" cy="5793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562" y="2441575"/>
            <a:ext cx="1559560" cy="579755"/>
          </a:xfrm>
          <a:custGeom>
            <a:avLst/>
            <a:gdLst/>
            <a:ahLst/>
            <a:cxnLst/>
            <a:rect l="l" t="t" r="r" b="b"/>
            <a:pathLst>
              <a:path w="1559560" h="579755">
                <a:moveTo>
                  <a:pt x="0" y="279019"/>
                </a:moveTo>
                <a:lnTo>
                  <a:pt x="3651" y="233772"/>
                </a:lnTo>
                <a:lnTo>
                  <a:pt x="14222" y="190845"/>
                </a:lnTo>
                <a:lnTo>
                  <a:pt x="31139" y="150814"/>
                </a:lnTo>
                <a:lnTo>
                  <a:pt x="53828" y="114254"/>
                </a:lnTo>
                <a:lnTo>
                  <a:pt x="81713" y="81740"/>
                </a:lnTo>
                <a:lnTo>
                  <a:pt x="114221" y="53847"/>
                </a:lnTo>
                <a:lnTo>
                  <a:pt x="150777" y="31152"/>
                </a:lnTo>
                <a:lnTo>
                  <a:pt x="190808" y="14229"/>
                </a:lnTo>
                <a:lnTo>
                  <a:pt x="233738" y="3653"/>
                </a:lnTo>
                <a:lnTo>
                  <a:pt x="278993" y="0"/>
                </a:lnTo>
                <a:lnTo>
                  <a:pt x="1279969" y="0"/>
                </a:lnTo>
                <a:lnTo>
                  <a:pt x="1325216" y="3653"/>
                </a:lnTo>
                <a:lnTo>
                  <a:pt x="1368143" y="14229"/>
                </a:lnTo>
                <a:lnTo>
                  <a:pt x="1408174" y="31152"/>
                </a:lnTo>
                <a:lnTo>
                  <a:pt x="1444734" y="53848"/>
                </a:lnTo>
                <a:lnTo>
                  <a:pt x="1477248" y="81740"/>
                </a:lnTo>
                <a:lnTo>
                  <a:pt x="1505140" y="114254"/>
                </a:lnTo>
                <a:lnTo>
                  <a:pt x="1527836" y="150814"/>
                </a:lnTo>
                <a:lnTo>
                  <a:pt x="1544759" y="190845"/>
                </a:lnTo>
                <a:lnTo>
                  <a:pt x="1555335" y="233772"/>
                </a:lnTo>
                <a:lnTo>
                  <a:pt x="1558988" y="279019"/>
                </a:lnTo>
                <a:lnTo>
                  <a:pt x="1558988" y="300482"/>
                </a:lnTo>
                <a:lnTo>
                  <a:pt x="1555335" y="345725"/>
                </a:lnTo>
                <a:lnTo>
                  <a:pt x="1544759" y="388642"/>
                </a:lnTo>
                <a:lnTo>
                  <a:pt x="1527836" y="428659"/>
                </a:lnTo>
                <a:lnTo>
                  <a:pt x="1505140" y="465202"/>
                </a:lnTo>
                <a:lnTo>
                  <a:pt x="1477248" y="497697"/>
                </a:lnTo>
                <a:lnTo>
                  <a:pt x="1444734" y="525570"/>
                </a:lnTo>
                <a:lnTo>
                  <a:pt x="1408174" y="548248"/>
                </a:lnTo>
                <a:lnTo>
                  <a:pt x="1368143" y="565158"/>
                </a:lnTo>
                <a:lnTo>
                  <a:pt x="1325216" y="575724"/>
                </a:lnTo>
                <a:lnTo>
                  <a:pt x="1279969" y="579374"/>
                </a:lnTo>
                <a:lnTo>
                  <a:pt x="278993" y="579374"/>
                </a:lnTo>
                <a:lnTo>
                  <a:pt x="233738" y="575724"/>
                </a:lnTo>
                <a:lnTo>
                  <a:pt x="190808" y="565158"/>
                </a:lnTo>
                <a:lnTo>
                  <a:pt x="150777" y="548248"/>
                </a:lnTo>
                <a:lnTo>
                  <a:pt x="114221" y="525570"/>
                </a:lnTo>
                <a:lnTo>
                  <a:pt x="81713" y="497697"/>
                </a:lnTo>
                <a:lnTo>
                  <a:pt x="53828" y="465202"/>
                </a:lnTo>
                <a:lnTo>
                  <a:pt x="31139" y="428659"/>
                </a:lnTo>
                <a:lnTo>
                  <a:pt x="14222" y="388642"/>
                </a:lnTo>
                <a:lnTo>
                  <a:pt x="3651" y="345725"/>
                </a:lnTo>
                <a:lnTo>
                  <a:pt x="0" y="300482"/>
                </a:lnTo>
                <a:lnTo>
                  <a:pt x="0" y="279019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0650" y="2430526"/>
            <a:ext cx="1827276" cy="557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60650" y="2430526"/>
            <a:ext cx="1827530" cy="557530"/>
          </a:xfrm>
          <a:custGeom>
            <a:avLst/>
            <a:gdLst/>
            <a:ahLst/>
            <a:cxnLst/>
            <a:rect l="l" t="t" r="r" b="b"/>
            <a:pathLst>
              <a:path w="1827529" h="557530">
                <a:moveTo>
                  <a:pt x="311912" y="0"/>
                </a:moveTo>
                <a:lnTo>
                  <a:pt x="1515237" y="0"/>
                </a:lnTo>
                <a:lnTo>
                  <a:pt x="1648714" y="22225"/>
                </a:lnTo>
                <a:lnTo>
                  <a:pt x="1737614" y="66675"/>
                </a:lnTo>
                <a:lnTo>
                  <a:pt x="1804289" y="156210"/>
                </a:lnTo>
                <a:lnTo>
                  <a:pt x="1827276" y="267462"/>
                </a:lnTo>
                <a:lnTo>
                  <a:pt x="1804289" y="378587"/>
                </a:lnTo>
                <a:lnTo>
                  <a:pt x="1737614" y="468249"/>
                </a:lnTo>
                <a:lnTo>
                  <a:pt x="1648714" y="534924"/>
                </a:lnTo>
                <a:lnTo>
                  <a:pt x="1515237" y="557149"/>
                </a:lnTo>
                <a:lnTo>
                  <a:pt x="311912" y="557149"/>
                </a:lnTo>
                <a:lnTo>
                  <a:pt x="178562" y="534924"/>
                </a:lnTo>
                <a:lnTo>
                  <a:pt x="88900" y="468249"/>
                </a:lnTo>
                <a:lnTo>
                  <a:pt x="22225" y="378587"/>
                </a:lnTo>
                <a:lnTo>
                  <a:pt x="0" y="267462"/>
                </a:lnTo>
                <a:lnTo>
                  <a:pt x="22225" y="156210"/>
                </a:lnTo>
                <a:lnTo>
                  <a:pt x="88900" y="66675"/>
                </a:lnTo>
                <a:lnTo>
                  <a:pt x="178562" y="22225"/>
                </a:lnTo>
                <a:lnTo>
                  <a:pt x="311912" y="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46876" y="3767073"/>
            <a:ext cx="288925" cy="133350"/>
          </a:xfrm>
          <a:custGeom>
            <a:avLst/>
            <a:gdLst/>
            <a:ahLst/>
            <a:cxnLst/>
            <a:rect l="l" t="t" r="r" b="b"/>
            <a:pathLst>
              <a:path w="288925" h="133350">
                <a:moveTo>
                  <a:pt x="0" y="0"/>
                </a:moveTo>
                <a:lnTo>
                  <a:pt x="66421" y="67056"/>
                </a:lnTo>
                <a:lnTo>
                  <a:pt x="0" y="133350"/>
                </a:lnTo>
                <a:lnTo>
                  <a:pt x="288925" y="670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6876" y="3767073"/>
            <a:ext cx="288925" cy="133350"/>
          </a:xfrm>
          <a:custGeom>
            <a:avLst/>
            <a:gdLst/>
            <a:ahLst/>
            <a:cxnLst/>
            <a:rect l="l" t="t" r="r" b="b"/>
            <a:pathLst>
              <a:path w="288925" h="133350">
                <a:moveTo>
                  <a:pt x="66421" y="67056"/>
                </a:moveTo>
                <a:lnTo>
                  <a:pt x="0" y="0"/>
                </a:lnTo>
                <a:lnTo>
                  <a:pt x="288925" y="67056"/>
                </a:lnTo>
                <a:lnTo>
                  <a:pt x="0" y="133350"/>
                </a:lnTo>
                <a:lnTo>
                  <a:pt x="66421" y="67056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85150" y="3744976"/>
            <a:ext cx="287655" cy="155575"/>
          </a:xfrm>
          <a:custGeom>
            <a:avLst/>
            <a:gdLst/>
            <a:ahLst/>
            <a:cxnLst/>
            <a:rect l="l" t="t" r="r" b="b"/>
            <a:pathLst>
              <a:path w="287654" h="155575">
                <a:moveTo>
                  <a:pt x="0" y="0"/>
                </a:moveTo>
                <a:lnTo>
                  <a:pt x="66167" y="66929"/>
                </a:lnTo>
                <a:lnTo>
                  <a:pt x="0" y="155575"/>
                </a:lnTo>
                <a:lnTo>
                  <a:pt x="287400" y="669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5150" y="3744976"/>
            <a:ext cx="287655" cy="155575"/>
          </a:xfrm>
          <a:custGeom>
            <a:avLst/>
            <a:gdLst/>
            <a:ahLst/>
            <a:cxnLst/>
            <a:rect l="l" t="t" r="r" b="b"/>
            <a:pathLst>
              <a:path w="287654" h="155575">
                <a:moveTo>
                  <a:pt x="66167" y="66929"/>
                </a:moveTo>
                <a:lnTo>
                  <a:pt x="0" y="0"/>
                </a:lnTo>
                <a:lnTo>
                  <a:pt x="287400" y="66929"/>
                </a:lnTo>
                <a:lnTo>
                  <a:pt x="0" y="155575"/>
                </a:lnTo>
                <a:lnTo>
                  <a:pt x="66167" y="66929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1725" y="2632075"/>
            <a:ext cx="268605" cy="155575"/>
          </a:xfrm>
          <a:custGeom>
            <a:avLst/>
            <a:gdLst/>
            <a:ahLst/>
            <a:cxnLst/>
            <a:rect l="l" t="t" r="r" b="b"/>
            <a:pathLst>
              <a:path w="268605" h="155575">
                <a:moveTo>
                  <a:pt x="0" y="0"/>
                </a:moveTo>
                <a:lnTo>
                  <a:pt x="44576" y="66675"/>
                </a:lnTo>
                <a:lnTo>
                  <a:pt x="0" y="155575"/>
                </a:lnTo>
                <a:lnTo>
                  <a:pt x="268350" y="66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71725" y="2632075"/>
            <a:ext cx="268605" cy="155575"/>
          </a:xfrm>
          <a:custGeom>
            <a:avLst/>
            <a:gdLst/>
            <a:ahLst/>
            <a:cxnLst/>
            <a:rect l="l" t="t" r="r" b="b"/>
            <a:pathLst>
              <a:path w="268605" h="155575">
                <a:moveTo>
                  <a:pt x="44576" y="66675"/>
                </a:moveTo>
                <a:lnTo>
                  <a:pt x="0" y="0"/>
                </a:lnTo>
                <a:lnTo>
                  <a:pt x="268350" y="66675"/>
                </a:lnTo>
                <a:lnTo>
                  <a:pt x="0" y="155575"/>
                </a:lnTo>
                <a:lnTo>
                  <a:pt x="44576" y="66675"/>
                </a:lnTo>
                <a:close/>
              </a:path>
            </a:pathLst>
          </a:custGeom>
          <a:ln w="22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1276" y="2632075"/>
            <a:ext cx="288925" cy="155575"/>
          </a:xfrm>
          <a:custGeom>
            <a:avLst/>
            <a:gdLst/>
            <a:ahLst/>
            <a:cxnLst/>
            <a:rect l="l" t="t" r="r" b="b"/>
            <a:pathLst>
              <a:path w="288925" h="155575">
                <a:moveTo>
                  <a:pt x="0" y="0"/>
                </a:moveTo>
                <a:lnTo>
                  <a:pt x="66421" y="66675"/>
                </a:lnTo>
                <a:lnTo>
                  <a:pt x="0" y="155575"/>
                </a:lnTo>
                <a:lnTo>
                  <a:pt x="288925" y="666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1276" y="2632075"/>
            <a:ext cx="288925" cy="155575"/>
          </a:xfrm>
          <a:custGeom>
            <a:avLst/>
            <a:gdLst/>
            <a:ahLst/>
            <a:cxnLst/>
            <a:rect l="l" t="t" r="r" b="b"/>
            <a:pathLst>
              <a:path w="288925" h="155575">
                <a:moveTo>
                  <a:pt x="66421" y="66675"/>
                </a:moveTo>
                <a:lnTo>
                  <a:pt x="0" y="0"/>
                </a:lnTo>
                <a:lnTo>
                  <a:pt x="288925" y="66675"/>
                </a:lnTo>
                <a:lnTo>
                  <a:pt x="0" y="155575"/>
                </a:lnTo>
                <a:lnTo>
                  <a:pt x="66421" y="66675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0700" y="3811651"/>
            <a:ext cx="290830" cy="155575"/>
          </a:xfrm>
          <a:custGeom>
            <a:avLst/>
            <a:gdLst/>
            <a:ahLst/>
            <a:cxnLst/>
            <a:rect l="l" t="t" r="r" b="b"/>
            <a:pathLst>
              <a:path w="290829" h="155575">
                <a:moveTo>
                  <a:pt x="0" y="0"/>
                </a:moveTo>
                <a:lnTo>
                  <a:pt x="66928" y="88900"/>
                </a:lnTo>
                <a:lnTo>
                  <a:pt x="0" y="155575"/>
                </a:lnTo>
                <a:lnTo>
                  <a:pt x="290575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30700" y="3811651"/>
            <a:ext cx="290830" cy="155575"/>
          </a:xfrm>
          <a:custGeom>
            <a:avLst/>
            <a:gdLst/>
            <a:ahLst/>
            <a:cxnLst/>
            <a:rect l="l" t="t" r="r" b="b"/>
            <a:pathLst>
              <a:path w="290829" h="155575">
                <a:moveTo>
                  <a:pt x="66928" y="88900"/>
                </a:moveTo>
                <a:lnTo>
                  <a:pt x="0" y="0"/>
                </a:lnTo>
                <a:lnTo>
                  <a:pt x="290575" y="88900"/>
                </a:lnTo>
                <a:lnTo>
                  <a:pt x="0" y="155575"/>
                </a:lnTo>
                <a:lnTo>
                  <a:pt x="66928" y="889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2300" y="3321050"/>
            <a:ext cx="133350" cy="290830"/>
          </a:xfrm>
          <a:custGeom>
            <a:avLst/>
            <a:gdLst/>
            <a:ahLst/>
            <a:cxnLst/>
            <a:rect l="l" t="t" r="r" b="b"/>
            <a:pathLst>
              <a:path w="133350" h="290829">
                <a:moveTo>
                  <a:pt x="0" y="0"/>
                </a:moveTo>
                <a:lnTo>
                  <a:pt x="66293" y="290449"/>
                </a:lnTo>
                <a:lnTo>
                  <a:pt x="117898" y="66928"/>
                </a:lnTo>
                <a:lnTo>
                  <a:pt x="66293" y="66928"/>
                </a:lnTo>
                <a:lnTo>
                  <a:pt x="0" y="0"/>
                </a:lnTo>
                <a:close/>
              </a:path>
              <a:path w="133350" h="290829">
                <a:moveTo>
                  <a:pt x="133350" y="0"/>
                </a:moveTo>
                <a:lnTo>
                  <a:pt x="66293" y="66928"/>
                </a:lnTo>
                <a:lnTo>
                  <a:pt x="117898" y="66928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2300" y="3321050"/>
            <a:ext cx="133350" cy="290830"/>
          </a:xfrm>
          <a:custGeom>
            <a:avLst/>
            <a:gdLst/>
            <a:ahLst/>
            <a:cxnLst/>
            <a:rect l="l" t="t" r="r" b="b"/>
            <a:pathLst>
              <a:path w="133350" h="290829">
                <a:moveTo>
                  <a:pt x="66293" y="66928"/>
                </a:moveTo>
                <a:lnTo>
                  <a:pt x="133350" y="0"/>
                </a:lnTo>
                <a:lnTo>
                  <a:pt x="66293" y="290449"/>
                </a:lnTo>
                <a:lnTo>
                  <a:pt x="0" y="0"/>
                </a:lnTo>
                <a:lnTo>
                  <a:pt x="66293" y="66928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3100" y="4191000"/>
            <a:ext cx="133350" cy="288925"/>
          </a:xfrm>
          <a:custGeom>
            <a:avLst/>
            <a:gdLst/>
            <a:ahLst/>
            <a:cxnLst/>
            <a:rect l="l" t="t" r="r" b="b"/>
            <a:pathLst>
              <a:path w="133350" h="288925">
                <a:moveTo>
                  <a:pt x="66293" y="0"/>
                </a:moveTo>
                <a:lnTo>
                  <a:pt x="0" y="288925"/>
                </a:lnTo>
                <a:lnTo>
                  <a:pt x="66293" y="221742"/>
                </a:lnTo>
                <a:lnTo>
                  <a:pt x="117757" y="221742"/>
                </a:lnTo>
                <a:lnTo>
                  <a:pt x="66293" y="0"/>
                </a:lnTo>
                <a:close/>
              </a:path>
              <a:path w="133350" h="288925">
                <a:moveTo>
                  <a:pt x="117757" y="221742"/>
                </a:moveTo>
                <a:lnTo>
                  <a:pt x="66293" y="221742"/>
                </a:lnTo>
                <a:lnTo>
                  <a:pt x="133350" y="288925"/>
                </a:lnTo>
                <a:lnTo>
                  <a:pt x="117757" y="22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43100" y="4191000"/>
            <a:ext cx="133350" cy="288925"/>
          </a:xfrm>
          <a:custGeom>
            <a:avLst/>
            <a:gdLst/>
            <a:ahLst/>
            <a:cxnLst/>
            <a:rect l="l" t="t" r="r" b="b"/>
            <a:pathLst>
              <a:path w="133350" h="288925">
                <a:moveTo>
                  <a:pt x="66293" y="221742"/>
                </a:moveTo>
                <a:lnTo>
                  <a:pt x="0" y="288925"/>
                </a:lnTo>
                <a:lnTo>
                  <a:pt x="66293" y="0"/>
                </a:lnTo>
                <a:lnTo>
                  <a:pt x="133350" y="288925"/>
                </a:lnTo>
                <a:lnTo>
                  <a:pt x="66293" y="221742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09775" y="4568825"/>
            <a:ext cx="5856605" cy="0"/>
          </a:xfrm>
          <a:custGeom>
            <a:avLst/>
            <a:gdLst/>
            <a:ahLst/>
            <a:cxnLst/>
            <a:rect l="l" t="t" r="r" b="b"/>
            <a:pathLst>
              <a:path w="5856605">
                <a:moveTo>
                  <a:pt x="5856224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58975" y="3278251"/>
            <a:ext cx="4297680" cy="0"/>
          </a:xfrm>
          <a:custGeom>
            <a:avLst/>
            <a:gdLst/>
            <a:ahLst/>
            <a:cxnLst/>
            <a:rect l="l" t="t" r="r" b="b"/>
            <a:pathLst>
              <a:path w="4297680">
                <a:moveTo>
                  <a:pt x="4297299" y="0"/>
                </a:moveTo>
                <a:lnTo>
                  <a:pt x="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2825" y="417512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4475" y="43275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6850" y="32893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62625" y="2954401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37412" y="2530094"/>
            <a:ext cx="179641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5080" indent="-226060">
              <a:lnSpc>
                <a:spcPct val="100000"/>
              </a:lnSpc>
              <a:tabLst>
                <a:tab pos="1772285" algn="l"/>
              </a:tabLst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Genel</a:t>
            </a:r>
            <a:r>
              <a:rPr sz="14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Gereksi</a:t>
            </a:r>
            <a:r>
              <a:rPr sz="1400" spc="-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im</a:t>
            </a:r>
            <a:r>
              <a:rPr sz="1400" spc="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00"/>
                </a:solidFill>
                <a:latin typeface="Arial"/>
                <a:cs typeface="Arial"/>
              </a:rPr>
              <a:t> 	</a:t>
            </a:r>
            <a:r>
              <a:rPr sz="1400" u="heavy" spc="-3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Belirlenmesi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92044" y="2520315"/>
            <a:ext cx="19119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  <a:tabLst>
                <a:tab pos="1584325" algn="l"/>
                <a:tab pos="1898650" algn="l"/>
              </a:tabLst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Gereksini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400" spc="-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ri	</a:t>
            </a:r>
            <a:r>
              <a:rPr sz="1400" u="heavy" dirty="0">
                <a:solidFill>
                  <a:srgbClr val="FFFF00"/>
                </a:solidFill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Art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lara</a:t>
            </a:r>
            <a:r>
              <a:rPr sz="14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Bö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lm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09515" y="2539491"/>
            <a:ext cx="141922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Sistem</a:t>
            </a:r>
            <a:r>
              <a:rPr sz="14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arisini </a:t>
            </a:r>
            <a:r>
              <a:rPr sz="1400" spc="-16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an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la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6556" y="3720845"/>
            <a:ext cx="18415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8164" algn="l"/>
              </a:tabLst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Sistem</a:t>
            </a:r>
            <a:r>
              <a:rPr sz="14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Art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ımı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n </a:t>
            </a:r>
            <a:r>
              <a:rPr sz="14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FFFF00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1400" spc="-12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ap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06875" y="3701669"/>
            <a:ext cx="2387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425" algn="l"/>
              </a:tabLst>
            </a:pPr>
            <a:r>
              <a:rPr sz="1400" u="heavy" dirty="0">
                <a:solidFill>
                  <a:srgbClr val="FFFF00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5572" y="3701669"/>
            <a:ext cx="10731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Art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ımı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n Ona</a:t>
            </a:r>
            <a:r>
              <a:rPr sz="1400" spc="-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lan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34163" y="3673347"/>
            <a:ext cx="2895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</a:tabLst>
            </a:pPr>
            <a:r>
              <a:rPr sz="1400" u="heavy" dirty="0">
                <a:solidFill>
                  <a:srgbClr val="FFFF00"/>
                </a:solid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67402" y="3673347"/>
            <a:ext cx="10756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Art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ımı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Birleştirilm</a:t>
            </a:r>
            <a:r>
              <a:rPr sz="14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64528" y="3654170"/>
            <a:ext cx="10731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1610">
              <a:lnSpc>
                <a:spcPct val="100000"/>
              </a:lnSpc>
            </a:pP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Siste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in Ona</a:t>
            </a:r>
            <a:r>
              <a:rPr sz="1400" spc="-20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lan</a:t>
            </a:r>
            <a:r>
              <a:rPr sz="1400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ası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04251" y="3654170"/>
            <a:ext cx="9271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tabLst>
                <a:tab pos="236220" algn="l"/>
                <a:tab pos="481965" algn="l"/>
              </a:tabLst>
            </a:pPr>
            <a:r>
              <a:rPr sz="1400" u="heavy" dirty="0">
                <a:solidFill>
                  <a:srgbClr val="FFFF00"/>
                </a:solidFill>
                <a:latin typeface="Arial"/>
                <a:cs typeface="Arial"/>
              </a:rPr>
              <a:t> 	</a:t>
            </a:r>
            <a:r>
              <a:rPr sz="1400" dirty="0">
                <a:solidFill>
                  <a:srgbClr val="FFFF00"/>
                </a:solidFill>
                <a:latin typeface="Arial"/>
                <a:cs typeface="Arial"/>
              </a:rPr>
              <a:t>		</a:t>
            </a:r>
            <a:r>
              <a:rPr sz="1400" spc="-5" dirty="0">
                <a:latin typeface="Arial"/>
                <a:cs typeface="Arial"/>
              </a:rPr>
              <a:t>Son </a:t>
            </a:r>
            <a:r>
              <a:rPr sz="1400" dirty="0">
                <a:latin typeface="Arial"/>
                <a:cs typeface="Arial"/>
              </a:rPr>
              <a:t>Sistem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90086" y="4713351"/>
            <a:ext cx="13506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Bitme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iş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Artı</a:t>
            </a:r>
            <a:r>
              <a:rPr sz="5000" spc="-20" dirty="0"/>
              <a:t>r</a:t>
            </a:r>
            <a:r>
              <a:rPr sz="5000" dirty="0"/>
              <a:t>ımsal</a:t>
            </a:r>
            <a:r>
              <a:rPr sz="5000" spc="-30" dirty="0"/>
              <a:t> </a:t>
            </a:r>
            <a:r>
              <a:rPr sz="5000" dirty="0"/>
              <a:t>Geli</a:t>
            </a:r>
            <a:r>
              <a:rPr sz="5000" spc="-75" dirty="0"/>
              <a:t>ş</a:t>
            </a:r>
            <a:r>
              <a:rPr sz="5000" dirty="0"/>
              <a:t>tirme</a:t>
            </a:r>
            <a:r>
              <a:rPr sz="5000" spc="-30" dirty="0"/>
              <a:t> </a:t>
            </a:r>
            <a:r>
              <a:rPr sz="5000" dirty="0"/>
              <a:t>Modeli</a:t>
            </a:r>
            <a:endParaRPr sz="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A</a:t>
            </a:r>
            <a:r>
              <a:rPr sz="5000" spc="-125" dirty="0"/>
              <a:t>r</a:t>
            </a:r>
            <a:r>
              <a:rPr sz="5000" dirty="0"/>
              <a:t>a</a:t>
            </a:r>
            <a:r>
              <a:rPr sz="5000" spc="-60" dirty="0"/>
              <a:t>ş</a:t>
            </a:r>
            <a:r>
              <a:rPr sz="5000" dirty="0"/>
              <a:t>tırma</a:t>
            </a:r>
            <a:r>
              <a:rPr sz="5000" spc="-20" dirty="0"/>
              <a:t> </a:t>
            </a:r>
            <a:r>
              <a:rPr sz="5000" spc="-405" dirty="0"/>
              <a:t>T</a:t>
            </a:r>
            <a:r>
              <a:rPr sz="5000" dirty="0"/>
              <a:t>abanlı Model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15414"/>
            <a:ext cx="7828280" cy="422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4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800" spc="-10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800" dirty="0">
                <a:solidFill>
                  <a:srgbClr val="77202B"/>
                </a:solidFill>
                <a:latin typeface="Constantia"/>
                <a:cs typeface="Constantia"/>
              </a:rPr>
              <a:t>-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at</a:t>
            </a:r>
            <a:r>
              <a:rPr sz="2800" spc="-8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800" spc="-4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o</a:t>
            </a:r>
            <a:r>
              <a:rPr sz="2800" spc="-50" dirty="0">
                <a:solidFill>
                  <a:srgbClr val="77202B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oti</a:t>
            </a:r>
            <a:r>
              <a:rPr sz="2800" spc="-25" dirty="0">
                <a:solidFill>
                  <a:srgbClr val="77202B"/>
                </a:solidFill>
                <a:latin typeface="Constantia"/>
                <a:cs typeface="Constantia"/>
              </a:rPr>
              <a:t>p</a:t>
            </a:r>
            <a:r>
              <a:rPr sz="2800" dirty="0">
                <a:solidFill>
                  <a:srgbClr val="77202B"/>
                </a:solidFill>
                <a:latin typeface="Constantia"/>
                <a:cs typeface="Constantia"/>
              </a:rPr>
              <a:t>i</a:t>
            </a:r>
            <a:r>
              <a:rPr sz="2800" spc="-7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ola</a:t>
            </a:r>
            <a:r>
              <a:rPr sz="2800" spc="-7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ak</a:t>
            </a:r>
            <a:r>
              <a:rPr sz="2800" spc="-20" dirty="0">
                <a:latin typeface="Constantia"/>
                <a:cs typeface="Constantia"/>
              </a:rPr>
              <a:t> t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bilini</a:t>
            </a:r>
            <a:r>
              <a:rPr sz="2800" spc="-2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5080" indent="-272415">
              <a:lnSpc>
                <a:spcPts val="3020"/>
              </a:lnSpc>
              <a:spcBef>
                <a:spcPts val="72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aştırma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ortamla</a:t>
            </a:r>
            <a:r>
              <a:rPr sz="2800" spc="-1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ı</a:t>
            </a:r>
            <a:r>
              <a:rPr sz="2800" spc="3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büt</a:t>
            </a:r>
            <a:r>
              <a:rPr sz="2800" dirty="0">
                <a:solidFill>
                  <a:srgbClr val="77202B"/>
                </a:solidFill>
                <a:latin typeface="Constantia"/>
                <a:cs typeface="Constantia"/>
              </a:rPr>
              <a:t>ü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800" spc="-20" dirty="0">
                <a:solidFill>
                  <a:srgbClr val="77202B"/>
                </a:solidFill>
                <a:latin typeface="Constantia"/>
                <a:cs typeface="Constantia"/>
              </a:rPr>
              <a:t>ü</a:t>
            </a:r>
            <a:r>
              <a:rPr sz="2800" spc="-35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le</a:t>
            </a:r>
            <a:r>
              <a:rPr sz="2800" spc="-6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belirsizlik</a:t>
            </a:r>
            <a:r>
              <a:rPr sz="2800" spc="-5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25" dirty="0">
                <a:latin typeface="Constantia"/>
                <a:cs typeface="Constantia"/>
              </a:rPr>
              <a:t>z</a:t>
            </a:r>
            <a:r>
              <a:rPr sz="2800" spc="-5" dirty="0">
                <a:latin typeface="Constantia"/>
                <a:cs typeface="Constantia"/>
              </a:rPr>
              <a:t>erine ç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lı</a:t>
            </a:r>
            <a:r>
              <a:rPr sz="2800" spc="-15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an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ortamla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dı</a:t>
            </a:r>
            <a:r>
              <a:rPr sz="2800" spc="-2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ts val="3190"/>
              </a:lnSpc>
              <a:spcBef>
                <a:spcPts val="29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4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apı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an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işle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den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edinile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ek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sonuçlar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beli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gin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ts val="3190"/>
              </a:lnSpc>
            </a:pPr>
            <a:r>
              <a:rPr sz="2800" spc="-5" dirty="0">
                <a:latin typeface="Constantia"/>
                <a:cs typeface="Constantia"/>
              </a:rPr>
              <a:t>değildi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79375" indent="-272415">
              <a:lnSpc>
                <a:spcPts val="3030"/>
              </a:lnSpc>
              <a:spcBef>
                <a:spcPts val="71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Geli</a:t>
            </a:r>
            <a:r>
              <a:rPr sz="2800" spc="-15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tiri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en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35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azılımlar</a:t>
            </a:r>
            <a:r>
              <a:rPr sz="2800" spc="-14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85" dirty="0">
                <a:solidFill>
                  <a:srgbClr val="77202B"/>
                </a:solidFill>
                <a:latin typeface="Constantia"/>
                <a:cs typeface="Constantia"/>
              </a:rPr>
              <a:t>g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e</a:t>
            </a:r>
            <a:r>
              <a:rPr sz="280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ellikle</a:t>
            </a:r>
            <a:r>
              <a:rPr sz="2800" spc="-12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sını</a:t>
            </a:r>
            <a:r>
              <a:rPr sz="2800" spc="-3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lı</a:t>
            </a:r>
            <a:r>
              <a:rPr sz="2800" spc="-6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s</a:t>
            </a:r>
            <a:r>
              <a:rPr sz="2800" spc="-7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yıda kullanılır</a:t>
            </a:r>
            <a:r>
              <a:rPr sz="2800" spc="-17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kul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anım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tik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en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son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işe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amaz hale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elir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atılı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ts val="3190"/>
              </a:lnSpc>
              <a:spcBef>
                <a:spcPts val="29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65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ode</a:t>
            </a:r>
            <a:r>
              <a:rPr sz="2800" spc="-1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-zaman-</a:t>
            </a:r>
            <a:r>
              <a:rPr sz="2800" spc="55" dirty="0">
                <a:latin typeface="Constantia"/>
                <a:cs typeface="Constantia"/>
              </a:rPr>
              <a:t>f</a:t>
            </a:r>
            <a:r>
              <a:rPr sz="2800" spc="-30" dirty="0">
                <a:latin typeface="Constantia"/>
                <a:cs typeface="Constantia"/>
              </a:rPr>
              <a:t>i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at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65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estirimi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olmadığı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iç</a:t>
            </a:r>
            <a:r>
              <a:rPr sz="280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sabit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ts val="3190"/>
              </a:lnSpc>
            </a:pPr>
            <a:r>
              <a:rPr sz="2800" spc="50" dirty="0">
                <a:solidFill>
                  <a:srgbClr val="77202B"/>
                </a:solidFill>
                <a:latin typeface="Constantia"/>
                <a:cs typeface="Constantia"/>
              </a:rPr>
              <a:t>f</a:t>
            </a:r>
            <a:r>
              <a:rPr sz="2800" spc="-35" dirty="0">
                <a:solidFill>
                  <a:srgbClr val="77202B"/>
                </a:solidFill>
                <a:latin typeface="Constantia"/>
                <a:cs typeface="Constantia"/>
              </a:rPr>
              <a:t>iy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at</a:t>
            </a:r>
            <a:r>
              <a:rPr sz="2800" spc="-13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s</a:t>
            </a:r>
            <a:r>
              <a:rPr sz="2800" spc="-50" dirty="0">
                <a:solidFill>
                  <a:srgbClr val="77202B"/>
                </a:solidFill>
                <a:latin typeface="Constantia"/>
                <a:cs typeface="Constantia"/>
              </a:rPr>
              <a:t>ö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zleşme</a:t>
            </a:r>
            <a:r>
              <a:rPr sz="2800" spc="-15" dirty="0">
                <a:solidFill>
                  <a:srgbClr val="77202B"/>
                </a:solidFill>
                <a:latin typeface="Constantia"/>
                <a:cs typeface="Constantia"/>
              </a:rPr>
              <a:t>l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erinde</a:t>
            </a:r>
            <a:r>
              <a:rPr sz="2800" spc="-10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25" dirty="0">
                <a:solidFill>
                  <a:srgbClr val="77202B"/>
                </a:solidFill>
                <a:latin typeface="Constantia"/>
                <a:cs typeface="Constantia"/>
              </a:rPr>
              <a:t>u</a:t>
            </a:r>
            <a:r>
              <a:rPr sz="2800" spc="-7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gun</a:t>
            </a:r>
            <a:r>
              <a:rPr sz="2800" spc="-10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deği</a:t>
            </a:r>
            <a:r>
              <a:rPr sz="2800" spc="-20" dirty="0">
                <a:solidFill>
                  <a:srgbClr val="77202B"/>
                </a:solidFill>
                <a:latin typeface="Constantia"/>
                <a:cs typeface="Constantia"/>
              </a:rPr>
              <a:t>l</a:t>
            </a:r>
            <a:r>
              <a:rPr sz="2800" spc="-5" dirty="0">
                <a:solidFill>
                  <a:srgbClr val="77202B"/>
                </a:solidFill>
                <a:latin typeface="Constantia"/>
                <a:cs typeface="Constantia"/>
              </a:rPr>
              <a:t>di</a:t>
            </a:r>
            <a:r>
              <a:rPr sz="2800" spc="-245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245" dirty="0">
                <a:latin typeface="Calibri"/>
                <a:cs typeface="Calibri"/>
              </a:rPr>
              <a:t>V</a:t>
            </a:r>
            <a:r>
              <a:rPr sz="5000" dirty="0">
                <a:latin typeface="Calibri"/>
                <a:cs typeface="Calibri"/>
              </a:rPr>
              <a:t>e</a:t>
            </a:r>
            <a:r>
              <a:rPr sz="5000" spc="-15" dirty="0">
                <a:latin typeface="Calibri"/>
                <a:cs typeface="Calibri"/>
              </a:rPr>
              <a:t>r</a:t>
            </a:r>
            <a:r>
              <a:rPr sz="5000" dirty="0">
                <a:latin typeface="Calibri"/>
                <a:cs typeface="Calibri"/>
              </a:rPr>
              <a:t>i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66075" cy="253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4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5" dirty="0"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2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mu</a:t>
            </a:r>
            <a:r>
              <a:rPr sz="2600" dirty="0">
                <a:latin typeface="Constantia"/>
                <a:cs typeface="Constantia"/>
              </a:rPr>
              <a:t>tla</a:t>
            </a:r>
            <a:r>
              <a:rPr sz="2600" spc="-1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şmak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dur</a:t>
            </a:r>
            <a:r>
              <a:rPr sz="2600" spc="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mu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dadı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9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dış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ortamdan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abile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eği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gib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eris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nde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etileb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67310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emel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amacı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15" dirty="0">
                <a:latin typeface="Constantia"/>
                <a:cs typeface="Constantia"/>
              </a:rPr>
              <a:t>“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eri”yi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7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tmalar kullana</a:t>
            </a:r>
            <a:r>
              <a:rPr sz="2600" spc="-6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ak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“bilg</a:t>
            </a:r>
            <a:r>
              <a:rPr sz="2600" spc="-10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600" spc="5" dirty="0">
                <a:solidFill>
                  <a:srgbClr val="009DD9"/>
                </a:solidFill>
                <a:latin typeface="Constantia"/>
                <a:cs typeface="Constantia"/>
              </a:rPr>
              <a:t>”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üş</a:t>
            </a:r>
            <a:r>
              <a:rPr sz="2600" spc="1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ürme</a:t>
            </a:r>
            <a:r>
              <a:rPr sz="2600" spc="-2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Örn</a:t>
            </a:r>
            <a:r>
              <a:rPr sz="5000" spc="-20" dirty="0"/>
              <a:t>e</a:t>
            </a:r>
            <a:r>
              <a:rPr sz="5000" dirty="0"/>
              <a:t>k</a:t>
            </a:r>
            <a:endParaRPr sz="5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90195" algn="l"/>
              </a:tabLst>
            </a:pPr>
            <a:r>
              <a:rPr sz="2600" dirty="0"/>
              <a:t>Bir</a:t>
            </a:r>
            <a:r>
              <a:rPr sz="2600" spc="-110" dirty="0"/>
              <a:t> </a:t>
            </a:r>
            <a:r>
              <a:rPr sz="2600" spc="50" dirty="0"/>
              <a:t>f</a:t>
            </a:r>
            <a:r>
              <a:rPr sz="2600" dirty="0"/>
              <a:t>i</a:t>
            </a:r>
            <a:r>
              <a:rPr sz="2600" spc="-10" dirty="0"/>
              <a:t>z</a:t>
            </a:r>
            <a:r>
              <a:rPr sz="2600" dirty="0"/>
              <a:t>ik</a:t>
            </a:r>
            <a:r>
              <a:rPr sz="2600" spc="-95" dirty="0"/>
              <a:t> </a:t>
            </a:r>
            <a:r>
              <a:rPr sz="2600" dirty="0"/>
              <a:t>dene</a:t>
            </a:r>
            <a:r>
              <a:rPr sz="2600" spc="-15" dirty="0"/>
              <a:t>y</a:t>
            </a:r>
            <a:r>
              <a:rPr sz="2600" dirty="0"/>
              <a:t>i</a:t>
            </a:r>
            <a:r>
              <a:rPr sz="2600" spc="-15" dirty="0"/>
              <a:t>n</a:t>
            </a:r>
            <a:r>
              <a:rPr sz="2600" dirty="0"/>
              <a:t>in</a:t>
            </a:r>
            <a:r>
              <a:rPr sz="2600" spc="-90" dirty="0"/>
              <a:t> </a:t>
            </a:r>
            <a:r>
              <a:rPr sz="2600" dirty="0"/>
              <a:t>so</a:t>
            </a:r>
            <a:r>
              <a:rPr sz="2600" spc="-15" dirty="0"/>
              <a:t>n</a:t>
            </a:r>
            <a:r>
              <a:rPr sz="2600" dirty="0"/>
              <a:t>uçlar</a:t>
            </a:r>
            <a:r>
              <a:rPr sz="2600" spc="-10" dirty="0"/>
              <a:t>ı</a:t>
            </a:r>
            <a:r>
              <a:rPr sz="2600" dirty="0"/>
              <a:t>nı</a:t>
            </a:r>
            <a:r>
              <a:rPr sz="2600" spc="-90" dirty="0"/>
              <a:t> </a:t>
            </a:r>
            <a:r>
              <a:rPr sz="2600" dirty="0"/>
              <a:t>de</a:t>
            </a:r>
            <a:r>
              <a:rPr sz="2600" spc="-70" dirty="0"/>
              <a:t>ğ</a:t>
            </a:r>
            <a:r>
              <a:rPr sz="2600" dirty="0"/>
              <a:t>e</a:t>
            </a:r>
            <a:r>
              <a:rPr sz="2600" spc="-30" dirty="0"/>
              <a:t>r</a:t>
            </a:r>
            <a:r>
              <a:rPr sz="2600" dirty="0"/>
              <a:t>lend</a:t>
            </a:r>
            <a:r>
              <a:rPr sz="2600" spc="-15" dirty="0"/>
              <a:t>i</a:t>
            </a:r>
            <a:r>
              <a:rPr sz="2600" dirty="0"/>
              <a:t>rmek</a:t>
            </a:r>
            <a:endParaRPr sz="2600"/>
          </a:p>
          <a:p>
            <a:pPr marL="289560">
              <a:lnSpc>
                <a:spcPct val="100000"/>
              </a:lnSpc>
            </a:pPr>
            <a:r>
              <a:rPr sz="2600" dirty="0"/>
              <a:t>amac</a:t>
            </a:r>
            <a:r>
              <a:rPr sz="2600" spc="-35" dirty="0"/>
              <a:t>ı</a:t>
            </a:r>
            <a:r>
              <a:rPr sz="2600" spc="-30" dirty="0"/>
              <a:t>y</a:t>
            </a:r>
            <a:r>
              <a:rPr sz="2600" dirty="0"/>
              <a:t>la</a:t>
            </a:r>
            <a:r>
              <a:rPr sz="2600" spc="-65" dirty="0"/>
              <a:t> </a:t>
            </a:r>
            <a:r>
              <a:rPr sz="2600" dirty="0"/>
              <a:t>kullan</a:t>
            </a:r>
            <a:r>
              <a:rPr sz="2600" spc="-15" dirty="0"/>
              <a:t>ı</a:t>
            </a:r>
            <a:r>
              <a:rPr sz="2600" dirty="0"/>
              <a:t>lan</a:t>
            </a:r>
            <a:r>
              <a:rPr sz="2600" spc="-85" dirty="0"/>
              <a:t> </a:t>
            </a:r>
            <a:r>
              <a:rPr sz="2600" dirty="0"/>
              <a:t>bir</a:t>
            </a:r>
            <a:r>
              <a:rPr sz="2600" spc="-170" dirty="0"/>
              <a:t> </a:t>
            </a:r>
            <a:r>
              <a:rPr sz="2600" spc="-30" dirty="0"/>
              <a:t>y</a:t>
            </a:r>
            <a:r>
              <a:rPr sz="2600" dirty="0"/>
              <a:t>az</a:t>
            </a:r>
            <a:r>
              <a:rPr sz="2600" spc="-10" dirty="0"/>
              <a:t>ı</a:t>
            </a:r>
            <a:r>
              <a:rPr sz="2600" dirty="0"/>
              <a:t>lım</a:t>
            </a:r>
            <a:r>
              <a:rPr sz="2600" spc="-10" dirty="0"/>
              <a:t>ı</a:t>
            </a:r>
            <a:r>
              <a:rPr sz="2600" dirty="0"/>
              <a:t>n</a:t>
            </a:r>
            <a:r>
              <a:rPr sz="2600" spc="-95" dirty="0"/>
              <a:t> </a:t>
            </a:r>
            <a:r>
              <a:rPr sz="2600" spc="-65" dirty="0"/>
              <a:t>g</a:t>
            </a:r>
            <a:r>
              <a:rPr sz="2600" dirty="0"/>
              <a:t>eliştir</a:t>
            </a:r>
            <a:r>
              <a:rPr sz="2600" spc="-10" dirty="0"/>
              <a:t>i</a:t>
            </a:r>
            <a:r>
              <a:rPr sz="2600" dirty="0"/>
              <a:t>lmesi</a:t>
            </a:r>
            <a:endParaRPr sz="2600"/>
          </a:p>
          <a:p>
            <a:pPr marL="28956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90195" algn="l"/>
              </a:tabLst>
            </a:pPr>
            <a:r>
              <a:rPr sz="2600" dirty="0"/>
              <a:t>Beli</a:t>
            </a:r>
            <a:r>
              <a:rPr sz="2600" spc="-25" dirty="0"/>
              <a:t>r</a:t>
            </a:r>
            <a:r>
              <a:rPr sz="2600" dirty="0"/>
              <a:t>li</a:t>
            </a:r>
            <a:r>
              <a:rPr sz="2600" spc="-25" dirty="0"/>
              <a:t> </a:t>
            </a:r>
            <a:r>
              <a:rPr sz="2600" dirty="0"/>
              <a:t>bir</a:t>
            </a:r>
            <a:r>
              <a:rPr sz="2600" spc="-90" dirty="0"/>
              <a:t> </a:t>
            </a:r>
            <a:r>
              <a:rPr sz="2600" dirty="0"/>
              <a:t>ma</a:t>
            </a:r>
            <a:r>
              <a:rPr sz="2600" spc="-30" dirty="0"/>
              <a:t>t</a:t>
            </a:r>
            <a:r>
              <a:rPr sz="2600" dirty="0"/>
              <a:t>ematiksel</a:t>
            </a:r>
            <a:r>
              <a:rPr sz="2600" spc="-10" dirty="0"/>
              <a:t> </a:t>
            </a:r>
            <a:r>
              <a:rPr sz="2600" spc="-15" dirty="0"/>
              <a:t>i</a:t>
            </a:r>
            <a:r>
              <a:rPr sz="2600" dirty="0"/>
              <a:t>şlemi</a:t>
            </a:r>
            <a:r>
              <a:rPr sz="2600" spc="-105" dirty="0"/>
              <a:t> </a:t>
            </a:r>
            <a:r>
              <a:rPr sz="2600" dirty="0"/>
              <a:t>en</a:t>
            </a:r>
            <a:r>
              <a:rPr sz="2600" spc="-40" dirty="0"/>
              <a:t> </a:t>
            </a:r>
            <a:r>
              <a:rPr sz="2600" dirty="0"/>
              <a:t>h</a:t>
            </a:r>
            <a:r>
              <a:rPr sz="2600" spc="-10" dirty="0"/>
              <a:t>ı</a:t>
            </a:r>
            <a:r>
              <a:rPr sz="2600" dirty="0"/>
              <a:t>zlı</a:t>
            </a:r>
            <a:r>
              <a:rPr sz="2600" spc="-75" dirty="0"/>
              <a:t> </a:t>
            </a:r>
            <a:r>
              <a:rPr sz="2600" spc="-30" dirty="0"/>
              <a:t>y</a:t>
            </a:r>
            <a:r>
              <a:rPr sz="2600" dirty="0"/>
              <a:t>a</a:t>
            </a:r>
            <a:r>
              <a:rPr sz="2600" spc="-10" dirty="0"/>
              <a:t>p</a:t>
            </a:r>
            <a:r>
              <a:rPr sz="2600" dirty="0"/>
              <a:t>an</a:t>
            </a:r>
            <a:endParaRPr sz="2600"/>
          </a:p>
          <a:p>
            <a:pPr marL="289560">
              <a:lnSpc>
                <a:spcPct val="100000"/>
              </a:lnSpc>
            </a:pPr>
            <a:r>
              <a:rPr sz="2600" dirty="0"/>
              <a:t>p</a:t>
            </a:r>
            <a:r>
              <a:rPr sz="2600" spc="-50" dirty="0"/>
              <a:t>r</a:t>
            </a:r>
            <a:r>
              <a:rPr sz="2600" dirty="0"/>
              <a:t>o</a:t>
            </a:r>
            <a:r>
              <a:rPr sz="2600" spc="-15" dirty="0"/>
              <a:t>g</a:t>
            </a:r>
            <a:r>
              <a:rPr sz="2600" spc="-50" dirty="0"/>
              <a:t>r</a:t>
            </a:r>
            <a:r>
              <a:rPr sz="2600" dirty="0"/>
              <a:t>am</a:t>
            </a:r>
            <a:r>
              <a:rPr sz="2600" spc="-15" dirty="0"/>
              <a:t>ı</a:t>
            </a:r>
            <a:r>
              <a:rPr sz="2600" dirty="0"/>
              <a:t>n</a:t>
            </a:r>
            <a:r>
              <a:rPr sz="2600" spc="-95" dirty="0"/>
              <a:t> </a:t>
            </a:r>
            <a:r>
              <a:rPr sz="2600" spc="-70" dirty="0"/>
              <a:t>g</a:t>
            </a:r>
            <a:r>
              <a:rPr sz="2600" dirty="0"/>
              <a:t>elişti</a:t>
            </a:r>
            <a:r>
              <a:rPr sz="2600" spc="-15" dirty="0"/>
              <a:t>r</a:t>
            </a:r>
            <a:r>
              <a:rPr sz="2600" dirty="0"/>
              <a:t>ilmesi</a:t>
            </a:r>
            <a:endParaRPr sz="2600"/>
          </a:p>
          <a:p>
            <a:pPr marL="28956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90195" algn="l"/>
              </a:tabLst>
            </a:pPr>
            <a:r>
              <a:rPr sz="2600" spc="-190" dirty="0"/>
              <a:t>V</a:t>
            </a:r>
            <a:r>
              <a:rPr sz="2600" dirty="0"/>
              <a:t>eri</a:t>
            </a:r>
            <a:r>
              <a:rPr sz="2600" spc="-50" dirty="0"/>
              <a:t> </a:t>
            </a:r>
            <a:r>
              <a:rPr sz="2600" dirty="0"/>
              <a:t>şif</a:t>
            </a:r>
            <a:r>
              <a:rPr sz="2600" spc="-45" dirty="0"/>
              <a:t>r</a:t>
            </a:r>
            <a:r>
              <a:rPr sz="2600" dirty="0"/>
              <a:t>eleme</a:t>
            </a:r>
            <a:r>
              <a:rPr sz="2600" spc="-145" dirty="0"/>
              <a:t> </a:t>
            </a:r>
            <a:r>
              <a:rPr sz="2600" spc="-30" dirty="0"/>
              <a:t>y</a:t>
            </a:r>
            <a:r>
              <a:rPr sz="2600" dirty="0"/>
              <a:t>az</a:t>
            </a:r>
            <a:r>
              <a:rPr sz="2600" spc="-10" dirty="0"/>
              <a:t>ı</a:t>
            </a:r>
            <a:r>
              <a:rPr sz="2600" dirty="0"/>
              <a:t>lımı</a:t>
            </a:r>
            <a:r>
              <a:rPr sz="2600" spc="-75" dirty="0"/>
              <a:t> </a:t>
            </a:r>
            <a:r>
              <a:rPr sz="2600" spc="-65" dirty="0"/>
              <a:t>g</a:t>
            </a:r>
            <a:r>
              <a:rPr sz="2600" dirty="0"/>
              <a:t>eliştir</a:t>
            </a:r>
            <a:r>
              <a:rPr sz="2600" spc="-10" dirty="0"/>
              <a:t>i</a:t>
            </a:r>
            <a:r>
              <a:rPr sz="2600" dirty="0"/>
              <a:t>lmesi</a:t>
            </a:r>
            <a:endParaRPr sz="2600"/>
          </a:p>
          <a:p>
            <a:pPr marL="28956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90195" algn="l"/>
              </a:tabLst>
            </a:pPr>
            <a:r>
              <a:rPr sz="2600" spc="-190" dirty="0"/>
              <a:t>V</a:t>
            </a:r>
            <a:r>
              <a:rPr sz="2600" dirty="0"/>
              <a:t>eri</a:t>
            </a:r>
            <a:r>
              <a:rPr sz="2600" spc="-50" dirty="0"/>
              <a:t> </a:t>
            </a:r>
            <a:r>
              <a:rPr sz="2600" dirty="0"/>
              <a:t>sık</a:t>
            </a:r>
            <a:r>
              <a:rPr sz="2600" spc="-15" dirty="0"/>
              <a:t>ı</a:t>
            </a:r>
            <a:r>
              <a:rPr sz="2600" dirty="0"/>
              <a:t>ştırma</a:t>
            </a:r>
            <a:r>
              <a:rPr sz="2600" spc="-165" dirty="0"/>
              <a:t> </a:t>
            </a:r>
            <a:r>
              <a:rPr sz="2600" spc="-30" dirty="0"/>
              <a:t>y</a:t>
            </a:r>
            <a:r>
              <a:rPr sz="2600" dirty="0"/>
              <a:t>az</a:t>
            </a:r>
            <a:r>
              <a:rPr sz="2600" spc="-10" dirty="0"/>
              <a:t>ı</a:t>
            </a:r>
            <a:r>
              <a:rPr sz="2600" dirty="0"/>
              <a:t>lımı</a:t>
            </a:r>
            <a:r>
              <a:rPr sz="2600" spc="-65" dirty="0"/>
              <a:t> g</a:t>
            </a:r>
            <a:r>
              <a:rPr sz="2600" dirty="0"/>
              <a:t>eliştir</a:t>
            </a:r>
            <a:r>
              <a:rPr sz="2600" spc="-10" dirty="0"/>
              <a:t>i</a:t>
            </a:r>
            <a:r>
              <a:rPr sz="2600" dirty="0"/>
              <a:t>lmesi</a:t>
            </a:r>
            <a:endParaRPr sz="2600"/>
          </a:p>
          <a:p>
            <a:pPr marL="17145">
              <a:lnSpc>
                <a:spcPct val="100000"/>
              </a:lnSpc>
              <a:spcBef>
                <a:spcPts val="625"/>
              </a:spcBef>
            </a:pPr>
            <a:r>
              <a:rPr sz="2450" spc="-615" dirty="0">
                <a:solidFill>
                  <a:srgbClr val="0AD0D9"/>
                </a:solidFill>
                <a:latin typeface="Wingdings"/>
                <a:cs typeface="Wingdings"/>
              </a:rPr>
              <a:t></a:t>
            </a:r>
            <a:r>
              <a:rPr sz="2450" spc="160" dirty="0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600" dirty="0"/>
              <a:t>…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M</a:t>
            </a:r>
            <a:r>
              <a:rPr sz="5000" spc="-25" dirty="0">
                <a:latin typeface="Calibri"/>
                <a:cs typeface="Calibri"/>
              </a:rPr>
              <a:t>e</a:t>
            </a:r>
            <a:r>
              <a:rPr sz="5000" spc="-45" dirty="0">
                <a:latin typeface="Calibri"/>
                <a:cs typeface="Calibri"/>
              </a:rPr>
              <a:t>t</a:t>
            </a:r>
            <a:r>
              <a:rPr sz="5000" spc="-5" dirty="0">
                <a:latin typeface="Calibri"/>
                <a:cs typeface="Calibri"/>
              </a:rPr>
              <a:t>odolojiler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65706"/>
            <a:ext cx="7683500" cy="265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889000" indent="-272415">
              <a:lnSpc>
                <a:spcPts val="281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50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d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j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ojesi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aşam dö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güsü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aşamaları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4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yunca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kullanılac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k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bi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bi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ler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iy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le</a:t>
            </a:r>
            <a:r>
              <a:rPr sz="2600" spc="-9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77202B"/>
                </a:solidFill>
                <a:latin typeface="Constantia"/>
                <a:cs typeface="Constantia"/>
              </a:rPr>
              <a:t>u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yum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u</a:t>
            </a:r>
            <a:r>
              <a:rPr sz="2600" spc="-145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7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ö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77202B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emler</a:t>
            </a:r>
            <a:r>
              <a:rPr sz="2600" spc="-114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b</a:t>
            </a:r>
            <a:r>
              <a:rPr sz="2600" spc="5" dirty="0">
                <a:solidFill>
                  <a:srgbClr val="77202B"/>
                </a:solidFill>
                <a:latin typeface="Constantia"/>
                <a:cs typeface="Constantia"/>
              </a:rPr>
              <a:t>ü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t</a:t>
            </a:r>
            <a:r>
              <a:rPr sz="2600" spc="5" dirty="0">
                <a:solidFill>
                  <a:srgbClr val="77202B"/>
                </a:solidFill>
                <a:latin typeface="Constantia"/>
                <a:cs typeface="Constantia"/>
              </a:rPr>
              <a:t>ü</a:t>
            </a:r>
            <a:r>
              <a:rPr sz="2600" spc="-2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600" spc="5" dirty="0">
                <a:solidFill>
                  <a:srgbClr val="77202B"/>
                </a:solidFill>
                <a:latin typeface="Constantia"/>
                <a:cs typeface="Constantia"/>
              </a:rPr>
              <a:t>ü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350520" indent="-272415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5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i,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eç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model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beli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5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da belirtim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ö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emini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55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erir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Günü</a:t>
            </a:r>
            <a:r>
              <a:rPr sz="2600" spc="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deki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</a:t>
            </a:r>
            <a:r>
              <a:rPr sz="2600" spc="-3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od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lo</a:t>
            </a:r>
            <a:r>
              <a:rPr sz="2600" spc="-15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iler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enelde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Ça</a:t>
            </a:r>
            <a:r>
              <a:rPr sz="2600" spc="-35" dirty="0">
                <a:solidFill>
                  <a:srgbClr val="77202B"/>
                </a:solidFill>
                <a:latin typeface="Constantia"/>
                <a:cs typeface="Constantia"/>
              </a:rPr>
              <a:t>ğ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l</a:t>
            </a:r>
            <a:r>
              <a:rPr sz="2600" spc="-5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an</a:t>
            </a:r>
            <a:r>
              <a:rPr sz="2600" spc="-13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a</a:t>
            </a:r>
            <a:r>
              <a:rPr sz="2600" spc="-13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da </a:t>
            </a:r>
            <a:r>
              <a:rPr sz="2600" spc="-45" dirty="0">
                <a:solidFill>
                  <a:srgbClr val="77202B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ele</a:t>
            </a:r>
            <a:r>
              <a:rPr sz="2600" spc="-25" dirty="0">
                <a:solidFill>
                  <a:srgbClr val="77202B"/>
                </a:solidFill>
                <a:latin typeface="Constantia"/>
                <a:cs typeface="Constantia"/>
              </a:rPr>
              <a:t>z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o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77202B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k</a:t>
            </a:r>
            <a:r>
              <a:rPr sz="2600" spc="-3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77202B"/>
                </a:solidFill>
                <a:latin typeface="Constantia"/>
                <a:cs typeface="Constantia"/>
              </a:rPr>
              <a:t>m</a:t>
            </a:r>
            <a:r>
              <a:rPr sz="2600" spc="-10" dirty="0">
                <a:solidFill>
                  <a:srgbClr val="77202B"/>
                </a:solidFill>
                <a:latin typeface="Constantia"/>
                <a:cs typeface="Constantia"/>
              </a:rPr>
              <a:t>o</a:t>
            </a:r>
            <a:r>
              <a:rPr sz="2600" spc="-5" dirty="0">
                <a:solidFill>
                  <a:srgbClr val="77202B"/>
                </a:solidFill>
                <a:latin typeface="Constantia"/>
                <a:cs typeface="Constantia"/>
              </a:rPr>
              <a:t>del</a:t>
            </a:r>
            <a:r>
              <a:rPr sz="2600" dirty="0">
                <a:solidFill>
                  <a:srgbClr val="77202B"/>
                </a:solidFill>
                <a:latin typeface="Constantia"/>
                <a:cs typeface="Constantia"/>
              </a:rPr>
              <a:t>i</a:t>
            </a:r>
            <a:r>
              <a:rPr sz="2600" spc="-40" dirty="0">
                <a:solidFill>
                  <a:srgbClr val="77202B"/>
                </a:solidFill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emel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almaktadır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Bir M</a:t>
            </a:r>
            <a:r>
              <a:rPr spc="-35" dirty="0"/>
              <a:t>e</a:t>
            </a:r>
            <a:r>
              <a:rPr spc="-40" dirty="0"/>
              <a:t>t</a:t>
            </a:r>
            <a:r>
              <a:rPr dirty="0"/>
              <a:t>odoloji</a:t>
            </a:r>
            <a:r>
              <a:rPr spc="10" dirty="0"/>
              <a:t>d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Bulu</a:t>
            </a:r>
            <a:r>
              <a:rPr spc="10" dirty="0"/>
              <a:t>n</a:t>
            </a:r>
            <a:r>
              <a:rPr dirty="0"/>
              <a:t>ması Ge</a:t>
            </a:r>
            <a:r>
              <a:rPr spc="-50" dirty="0"/>
              <a:t>r</a:t>
            </a:r>
            <a:r>
              <a:rPr dirty="0"/>
              <a:t>e</a:t>
            </a:r>
            <a:r>
              <a:rPr spc="-125" dirty="0"/>
              <a:t>k</a:t>
            </a:r>
            <a:r>
              <a:rPr dirty="0"/>
              <a:t>en</a:t>
            </a:r>
          </a:p>
          <a:p>
            <a:pPr marL="12700">
              <a:lnSpc>
                <a:spcPct val="100000"/>
              </a:lnSpc>
            </a:pPr>
            <a:r>
              <a:rPr spc="-345" dirty="0"/>
              <a:t>T</a:t>
            </a:r>
            <a:r>
              <a:rPr dirty="0"/>
              <a:t>emel</a:t>
            </a:r>
            <a:r>
              <a:rPr spc="-10" dirty="0"/>
              <a:t> </a:t>
            </a:r>
            <a:r>
              <a:rPr dirty="0"/>
              <a:t>Bileşenler</a:t>
            </a:r>
            <a:r>
              <a:rPr spc="-40" dirty="0"/>
              <a:t> </a:t>
            </a:r>
            <a:r>
              <a:rPr dirty="0"/>
              <a:t>(</a:t>
            </a:r>
            <a:r>
              <a:rPr spc="-30" dirty="0"/>
              <a:t>Ö</a:t>
            </a:r>
            <a:r>
              <a:rPr spc="-90" dirty="0"/>
              <a:t>z</a:t>
            </a:r>
            <a:r>
              <a:rPr dirty="0"/>
              <a:t>ellikler)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404495" indent="-272415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50" dirty="0"/>
              <a:t>K</a:t>
            </a:r>
            <a:r>
              <a:rPr dirty="0"/>
              <a:t>o</a:t>
            </a:r>
            <a:r>
              <a:rPr spc="-10" dirty="0"/>
              <a:t>n</a:t>
            </a:r>
            <a:r>
              <a:rPr spc="55" dirty="0"/>
              <a:t>f</a:t>
            </a:r>
            <a:r>
              <a:rPr dirty="0"/>
              <a:t>i</a:t>
            </a:r>
            <a:r>
              <a:rPr spc="5" dirty="0"/>
              <a:t>g</a:t>
            </a:r>
            <a:r>
              <a:rPr dirty="0"/>
              <a:t>ü</a:t>
            </a:r>
            <a:r>
              <a:rPr spc="-30" dirty="0"/>
              <a:t>r</a:t>
            </a:r>
            <a:r>
              <a:rPr dirty="0"/>
              <a:t>as</a:t>
            </a:r>
            <a:r>
              <a:rPr spc="-65" dirty="0"/>
              <a:t>y</a:t>
            </a:r>
            <a:r>
              <a:rPr dirty="0"/>
              <a:t>on</a:t>
            </a:r>
            <a:r>
              <a:rPr spc="-120" dirty="0"/>
              <a:t> </a:t>
            </a: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dirty="0"/>
              <a:t>etim </a:t>
            </a:r>
            <a:r>
              <a:rPr spc="-5" dirty="0">
                <a:latin typeface="Constantia"/>
                <a:cs typeface="Constantia"/>
              </a:rPr>
              <a:t>mo</a:t>
            </a:r>
            <a:r>
              <a:rPr spc="-10" dirty="0">
                <a:latin typeface="Constantia"/>
                <a:cs typeface="Constantia"/>
              </a:rPr>
              <a:t>d</a:t>
            </a:r>
            <a:r>
              <a:rPr dirty="0">
                <a:latin typeface="Constantia"/>
                <a:cs typeface="Constantia"/>
              </a:rPr>
              <a:t>eli</a:t>
            </a:r>
          </a:p>
          <a:p>
            <a:pPr marL="285115" indent="-272415">
              <a:lnSpc>
                <a:spcPct val="100000"/>
              </a:lnSpc>
              <a:spcBef>
                <a:spcPts val="860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15" dirty="0"/>
              <a:t>M</a:t>
            </a:r>
            <a:r>
              <a:rPr dirty="0"/>
              <a:t>al</a:t>
            </a:r>
            <a:r>
              <a:rPr spc="-25" dirty="0"/>
              <a:t>i</a:t>
            </a:r>
            <a:r>
              <a:rPr spc="-65" dirty="0"/>
              <a:t>y</a:t>
            </a:r>
            <a:r>
              <a:rPr dirty="0"/>
              <a:t>et</a:t>
            </a:r>
            <a:r>
              <a:rPr spc="-140" dirty="0"/>
              <a:t> </a:t>
            </a: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dirty="0"/>
              <a:t>etim</a:t>
            </a:r>
            <a:r>
              <a:rPr spc="-35" dirty="0"/>
              <a:t> </a:t>
            </a:r>
            <a:r>
              <a:rPr dirty="0"/>
              <a:t>m</a:t>
            </a:r>
            <a:r>
              <a:rPr spc="-10" dirty="0"/>
              <a:t>o</a:t>
            </a:r>
            <a:r>
              <a:rPr dirty="0"/>
              <a:t>deli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/>
              <a:t>Kali</a:t>
            </a:r>
            <a:r>
              <a:rPr spc="-35" dirty="0"/>
              <a:t>t</a:t>
            </a:r>
            <a:r>
              <a:rPr dirty="0"/>
              <a:t>e</a:t>
            </a:r>
            <a:r>
              <a:rPr spc="-135" dirty="0"/>
              <a:t> </a:t>
            </a: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dirty="0"/>
              <a:t>et</a:t>
            </a:r>
            <a:r>
              <a:rPr spc="5" dirty="0"/>
              <a:t>i</a:t>
            </a:r>
            <a:r>
              <a:rPr dirty="0"/>
              <a:t>m</a:t>
            </a:r>
            <a:r>
              <a:rPr spc="-45" dirty="0"/>
              <a:t> </a:t>
            </a:r>
            <a:r>
              <a:rPr spc="-10" dirty="0"/>
              <a:t>m</a:t>
            </a:r>
            <a:r>
              <a:rPr dirty="0"/>
              <a:t>o</a:t>
            </a:r>
            <a:r>
              <a:rPr spc="-10" dirty="0"/>
              <a:t>d</a:t>
            </a:r>
            <a:r>
              <a:rPr dirty="0"/>
              <a:t>eli</a:t>
            </a:r>
          </a:p>
          <a:p>
            <a:pPr marL="285115" indent="-272415">
              <a:lnSpc>
                <a:spcPct val="100000"/>
              </a:lnSpc>
              <a:spcBef>
                <a:spcPts val="860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/>
              <a:t>Risk</a:t>
            </a:r>
            <a:r>
              <a:rPr spc="-100" dirty="0"/>
              <a:t> </a:t>
            </a: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dirty="0"/>
              <a:t>etim</a:t>
            </a:r>
            <a:r>
              <a:rPr spc="-35" dirty="0"/>
              <a:t> </a:t>
            </a:r>
            <a:r>
              <a:rPr dirty="0"/>
              <a:t>m</a:t>
            </a:r>
            <a:r>
              <a:rPr spc="-10" dirty="0"/>
              <a:t>o</a:t>
            </a:r>
            <a:r>
              <a:rPr dirty="0"/>
              <a:t>deli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/>
              <a:t>P</a:t>
            </a:r>
            <a:r>
              <a:rPr spc="-40" dirty="0"/>
              <a:t>r</a:t>
            </a:r>
            <a:r>
              <a:rPr dirty="0"/>
              <a:t>oje</a:t>
            </a:r>
            <a:r>
              <a:rPr spc="-125" dirty="0"/>
              <a:t> </a:t>
            </a: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dirty="0"/>
              <a:t>etim</a:t>
            </a:r>
            <a:r>
              <a:rPr spc="-35" dirty="0"/>
              <a:t> </a:t>
            </a:r>
            <a:r>
              <a:rPr dirty="0"/>
              <a:t>m</a:t>
            </a:r>
            <a:r>
              <a:rPr spc="-10" dirty="0"/>
              <a:t>o</a:t>
            </a:r>
            <a:r>
              <a:rPr dirty="0"/>
              <a:t>deli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/>
              <a:t>Değ</a:t>
            </a:r>
            <a:r>
              <a:rPr spc="5" dirty="0"/>
              <a:t>i</a:t>
            </a:r>
            <a:r>
              <a:rPr dirty="0"/>
              <a:t>şiklik</a:t>
            </a:r>
            <a:r>
              <a:rPr spc="-105" dirty="0"/>
              <a:t> </a:t>
            </a: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dirty="0"/>
              <a:t>etim</a:t>
            </a:r>
            <a:r>
              <a:rPr spc="-35" dirty="0"/>
              <a:t> </a:t>
            </a:r>
            <a:r>
              <a:rPr dirty="0"/>
              <a:t>m</a:t>
            </a:r>
            <a:r>
              <a:rPr spc="-10" dirty="0"/>
              <a:t>o</a:t>
            </a:r>
            <a:r>
              <a:rPr dirty="0"/>
              <a:t>deli</a:t>
            </a:r>
          </a:p>
          <a:p>
            <a:pPr marL="285115" marR="310515" indent="-272415">
              <a:lnSpc>
                <a:spcPct val="100000"/>
              </a:lnSpc>
              <a:spcBef>
                <a:spcPts val="860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50" dirty="0"/>
              <a:t>K</a:t>
            </a:r>
            <a:r>
              <a:rPr dirty="0"/>
              <a:t>ulla</a:t>
            </a:r>
            <a:r>
              <a:rPr spc="-10" dirty="0"/>
              <a:t>n</a:t>
            </a:r>
            <a:r>
              <a:rPr dirty="0"/>
              <a:t>ıcı</a:t>
            </a:r>
            <a:r>
              <a:rPr spc="-60" dirty="0"/>
              <a:t> </a:t>
            </a:r>
            <a:r>
              <a:rPr dirty="0"/>
              <a:t>a</a:t>
            </a:r>
            <a:r>
              <a:rPr spc="-35" dirty="0"/>
              <a:t>r</a:t>
            </a:r>
            <a:r>
              <a:rPr spc="-50" dirty="0"/>
              <a:t>a</a:t>
            </a:r>
            <a:r>
              <a:rPr dirty="0"/>
              <a:t>yüz</a:t>
            </a:r>
            <a:r>
              <a:rPr spc="-125" dirty="0"/>
              <a:t> </a:t>
            </a:r>
            <a:r>
              <a:rPr spc="-60" dirty="0"/>
              <a:t>v</a:t>
            </a:r>
            <a:r>
              <a:rPr dirty="0"/>
              <a:t>e</a:t>
            </a:r>
            <a:r>
              <a:rPr spc="-60" dirty="0"/>
              <a:t> </a:t>
            </a:r>
            <a:r>
              <a:rPr dirty="0"/>
              <a:t>ilişki </a:t>
            </a:r>
            <a:r>
              <a:rPr spc="-5" dirty="0">
                <a:latin typeface="Constantia"/>
                <a:cs typeface="Constantia"/>
              </a:rPr>
              <a:t>mo</a:t>
            </a:r>
            <a:r>
              <a:rPr spc="-10" dirty="0">
                <a:latin typeface="Constantia"/>
                <a:cs typeface="Constantia"/>
              </a:rPr>
              <a:t>d</a:t>
            </a:r>
            <a:r>
              <a:rPr dirty="0">
                <a:latin typeface="Constantia"/>
                <a:cs typeface="Constantia"/>
              </a:rPr>
              <a:t>eli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>
                <a:latin typeface="Constantia"/>
                <a:cs typeface="Constantia"/>
              </a:rPr>
              <a:t>Stan</a:t>
            </a:r>
            <a:r>
              <a:rPr spc="-15" dirty="0">
                <a:latin typeface="Constantia"/>
                <a:cs typeface="Constantia"/>
              </a:rPr>
              <a:t>d</a:t>
            </a:r>
            <a:r>
              <a:rPr dirty="0">
                <a:latin typeface="Constantia"/>
                <a:cs typeface="Constantia"/>
              </a:rPr>
              <a:t>artlar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120" dirty="0"/>
              <a:t>A</a:t>
            </a:r>
            <a:r>
              <a:rPr dirty="0"/>
              <a:t>yrıntılandırılmış</a:t>
            </a:r>
            <a:r>
              <a:rPr spc="-75" dirty="0"/>
              <a:t> </a:t>
            </a:r>
            <a:r>
              <a:rPr dirty="0"/>
              <a:t>bir</a:t>
            </a:r>
            <a:r>
              <a:rPr spc="-130" dirty="0"/>
              <a:t> </a:t>
            </a:r>
            <a:r>
              <a:rPr dirty="0"/>
              <a:t>sü</a:t>
            </a:r>
            <a:r>
              <a:rPr spc="-30" dirty="0"/>
              <a:t>r</a:t>
            </a:r>
            <a:r>
              <a:rPr dirty="0"/>
              <a:t>eç </a:t>
            </a:r>
            <a:r>
              <a:rPr spc="-5" dirty="0">
                <a:latin typeface="Constantia"/>
                <a:cs typeface="Constantia"/>
              </a:rPr>
              <a:t>mo</a:t>
            </a:r>
            <a:r>
              <a:rPr spc="-10" dirty="0">
                <a:latin typeface="Constantia"/>
                <a:cs typeface="Constantia"/>
              </a:rPr>
              <a:t>d</a:t>
            </a:r>
            <a:r>
              <a:rPr dirty="0">
                <a:latin typeface="Constantia"/>
                <a:cs typeface="Constantia"/>
              </a:rPr>
              <a:t>eli</a:t>
            </a:r>
          </a:p>
          <a:p>
            <a:pPr marL="285115" indent="-272415">
              <a:lnSpc>
                <a:spcPct val="100000"/>
              </a:lnSpc>
              <a:spcBef>
                <a:spcPts val="860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120" dirty="0"/>
              <a:t>A</a:t>
            </a:r>
            <a:r>
              <a:rPr dirty="0"/>
              <a:t>yrıntılı</a:t>
            </a:r>
            <a:r>
              <a:rPr spc="-70" dirty="0"/>
              <a:t> </a:t>
            </a:r>
            <a:r>
              <a:rPr dirty="0"/>
              <a:t>sü</a:t>
            </a:r>
            <a:r>
              <a:rPr spc="-30" dirty="0"/>
              <a:t>r</a:t>
            </a:r>
            <a:r>
              <a:rPr dirty="0"/>
              <a:t>eç</a:t>
            </a:r>
            <a:r>
              <a:rPr spc="-75" dirty="0"/>
              <a:t> </a:t>
            </a:r>
            <a:r>
              <a:rPr dirty="0"/>
              <a:t>tanımları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40" dirty="0"/>
              <a:t>İ</a:t>
            </a:r>
            <a:r>
              <a:rPr dirty="0"/>
              <a:t>yi</a:t>
            </a:r>
            <a:r>
              <a:rPr spc="-40" dirty="0"/>
              <a:t> </a:t>
            </a:r>
            <a:r>
              <a:rPr dirty="0"/>
              <a:t>tanımlı</a:t>
            </a:r>
            <a:r>
              <a:rPr spc="-55" dirty="0"/>
              <a:t> </a:t>
            </a:r>
            <a:r>
              <a:rPr dirty="0"/>
              <a:t>ü</a:t>
            </a:r>
            <a:r>
              <a:rPr spc="-35" dirty="0"/>
              <a:t>r</a:t>
            </a:r>
            <a:r>
              <a:rPr dirty="0"/>
              <a:t>et</a:t>
            </a:r>
            <a:r>
              <a:rPr spc="5" dirty="0"/>
              <a:t>i</a:t>
            </a:r>
            <a:r>
              <a:rPr dirty="0"/>
              <a:t>m</a:t>
            </a:r>
          </a:p>
          <a:p>
            <a:pPr marL="285115">
              <a:lnSpc>
                <a:spcPct val="100000"/>
              </a:lnSpc>
            </a:pPr>
            <a:r>
              <a:rPr spc="-65" dirty="0"/>
              <a:t>y</a:t>
            </a:r>
            <a:r>
              <a:rPr dirty="0"/>
              <a:t>ö</a:t>
            </a:r>
            <a:r>
              <a:rPr spc="-10" dirty="0"/>
              <a:t>n</a:t>
            </a:r>
            <a:r>
              <a:rPr spc="-35" dirty="0"/>
              <a:t>t</a:t>
            </a:r>
            <a:r>
              <a:rPr dirty="0"/>
              <a:t>emleri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dirty="0"/>
              <a:t>Sü</a:t>
            </a:r>
            <a:r>
              <a:rPr spc="-30" dirty="0"/>
              <a:t>r</a:t>
            </a:r>
            <a:r>
              <a:rPr dirty="0"/>
              <a:t>eçle</a:t>
            </a:r>
            <a:r>
              <a:rPr spc="-35" dirty="0"/>
              <a:t>r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ası</a:t>
            </a:r>
            <a:r>
              <a:rPr spc="-70" dirty="0"/>
              <a:t> </a:t>
            </a:r>
            <a:r>
              <a:rPr dirty="0"/>
              <a:t>a</a:t>
            </a:r>
            <a:r>
              <a:rPr spc="-35" dirty="0"/>
              <a:t>r</a:t>
            </a:r>
            <a:r>
              <a:rPr spc="-50" dirty="0"/>
              <a:t>a</a:t>
            </a:r>
            <a:r>
              <a:rPr dirty="0"/>
              <a:t>yüz</a:t>
            </a:r>
          </a:p>
          <a:p>
            <a:pPr marL="285115">
              <a:lnSpc>
                <a:spcPct val="100000"/>
              </a:lnSpc>
            </a:pPr>
            <a:r>
              <a:rPr dirty="0"/>
              <a:t>tanıml</a:t>
            </a:r>
            <a:r>
              <a:rPr spc="-10" dirty="0"/>
              <a:t>a</a:t>
            </a:r>
            <a:r>
              <a:rPr dirty="0"/>
              <a:t>rı</a:t>
            </a:r>
          </a:p>
          <a:p>
            <a:pPr marL="285115" indent="-272415">
              <a:lnSpc>
                <a:spcPct val="100000"/>
              </a:lnSpc>
              <a:spcBef>
                <a:spcPts val="860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120" dirty="0"/>
              <a:t>A</a:t>
            </a:r>
            <a:r>
              <a:rPr dirty="0"/>
              <a:t>yrıntılı</a:t>
            </a:r>
            <a:r>
              <a:rPr spc="-85" dirty="0"/>
              <a:t> </a:t>
            </a:r>
            <a:r>
              <a:rPr dirty="0"/>
              <a:t>g</a:t>
            </a:r>
            <a:r>
              <a:rPr spc="5" dirty="0"/>
              <a:t>i</a:t>
            </a:r>
            <a:r>
              <a:rPr spc="-35" dirty="0"/>
              <a:t>r</a:t>
            </a:r>
            <a:r>
              <a:rPr dirty="0"/>
              <a:t>di</a:t>
            </a:r>
            <a:r>
              <a:rPr spc="-30" dirty="0"/>
              <a:t> </a:t>
            </a:r>
            <a:r>
              <a:rPr dirty="0"/>
              <a:t>tanımları</a:t>
            </a:r>
          </a:p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"/>
              <a:buChar char=""/>
              <a:tabLst>
                <a:tab pos="285750" algn="l"/>
              </a:tabLst>
            </a:pPr>
            <a:r>
              <a:rPr spc="-120" dirty="0"/>
              <a:t>A</a:t>
            </a:r>
            <a:r>
              <a:rPr dirty="0"/>
              <a:t>yrıntılı</a:t>
            </a:r>
            <a:r>
              <a:rPr spc="-85" dirty="0"/>
              <a:t> </a:t>
            </a:r>
            <a:r>
              <a:rPr dirty="0"/>
              <a:t>çıktı</a:t>
            </a:r>
            <a:r>
              <a:rPr spc="-25" dirty="0"/>
              <a:t> </a:t>
            </a:r>
            <a:r>
              <a:rPr dirty="0"/>
              <a:t>tanımları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83716"/>
            <a:ext cx="761619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400" spc="-5" dirty="0"/>
              <a:t>Bir M</a:t>
            </a:r>
            <a:r>
              <a:rPr sz="3400" spc="-40" dirty="0"/>
              <a:t>et</a:t>
            </a:r>
            <a:r>
              <a:rPr sz="3400" spc="-5" dirty="0"/>
              <a:t>odolojide Bulu</a:t>
            </a:r>
            <a:r>
              <a:rPr sz="3400" dirty="0"/>
              <a:t>n</a:t>
            </a:r>
            <a:r>
              <a:rPr sz="3400" spc="-5" dirty="0"/>
              <a:t>ması</a:t>
            </a:r>
            <a:r>
              <a:rPr sz="3400" spc="-20" dirty="0"/>
              <a:t> </a:t>
            </a:r>
            <a:r>
              <a:rPr sz="3400" spc="-5" dirty="0"/>
              <a:t>Ge</a:t>
            </a:r>
            <a:r>
              <a:rPr sz="3400" spc="-50" dirty="0"/>
              <a:t>r</a:t>
            </a:r>
            <a:r>
              <a:rPr sz="3400" spc="-5" dirty="0"/>
              <a:t>e</a:t>
            </a:r>
            <a:r>
              <a:rPr sz="3400" spc="-114" dirty="0"/>
              <a:t>k</a:t>
            </a:r>
            <a:r>
              <a:rPr sz="3400" spc="-5" dirty="0"/>
              <a:t>en</a:t>
            </a:r>
            <a:r>
              <a:rPr sz="3400" spc="-20" dirty="0"/>
              <a:t> </a:t>
            </a:r>
            <a:r>
              <a:rPr sz="3400" spc="-305" dirty="0"/>
              <a:t>T</a:t>
            </a:r>
            <a:r>
              <a:rPr sz="3400" spc="-5" dirty="0"/>
              <a:t>emel Bileşenler</a:t>
            </a:r>
            <a:endParaRPr sz="3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" marR="701675" indent="-272415">
              <a:lnSpc>
                <a:spcPts val="269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90195" algn="l"/>
              </a:tabLst>
            </a:pPr>
            <a:r>
              <a:rPr spc="-70" dirty="0"/>
              <a:t>M</a:t>
            </a:r>
            <a:r>
              <a:rPr spc="-5" dirty="0"/>
              <a:t>e</a:t>
            </a:r>
            <a:r>
              <a:rPr spc="-45" dirty="0"/>
              <a:t>t</a:t>
            </a:r>
            <a:r>
              <a:rPr spc="-5" dirty="0"/>
              <a:t>odo</a:t>
            </a:r>
            <a:r>
              <a:rPr spc="-20" dirty="0"/>
              <a:t>l</a:t>
            </a:r>
            <a:r>
              <a:rPr spc="-5" dirty="0"/>
              <a:t>oji bileşenleri i</a:t>
            </a:r>
            <a:r>
              <a:rPr spc="-20" dirty="0"/>
              <a:t>l</a:t>
            </a:r>
            <a:r>
              <a:rPr spc="-5" dirty="0"/>
              <a:t>e</a:t>
            </a:r>
            <a:r>
              <a:rPr spc="-70" dirty="0"/>
              <a:t> </a:t>
            </a:r>
            <a:r>
              <a:rPr spc="-5" dirty="0"/>
              <a:t>i</a:t>
            </a:r>
            <a:r>
              <a:rPr spc="-20" dirty="0"/>
              <a:t>l</a:t>
            </a:r>
            <a:r>
              <a:rPr spc="-5" dirty="0"/>
              <a:t>gi</a:t>
            </a:r>
            <a:r>
              <a:rPr spc="-20" dirty="0"/>
              <a:t>l</a:t>
            </a:r>
            <a:r>
              <a:rPr spc="-5" dirty="0"/>
              <a:t>i</a:t>
            </a:r>
            <a:r>
              <a:rPr spc="-55" dirty="0"/>
              <a:t> </a:t>
            </a:r>
            <a:r>
              <a:rPr spc="-5" dirty="0"/>
              <a:t>ola</a:t>
            </a:r>
            <a:r>
              <a:rPr spc="-65" dirty="0"/>
              <a:t>r</a:t>
            </a:r>
            <a:r>
              <a:rPr spc="-5" dirty="0"/>
              <a:t>ak</a:t>
            </a:r>
            <a:r>
              <a:rPr spc="-10" dirty="0"/>
              <a:t> </a:t>
            </a:r>
            <a:r>
              <a:rPr spc="-5" dirty="0"/>
              <a:t>bağımsız k</a:t>
            </a:r>
            <a:r>
              <a:rPr dirty="0"/>
              <a:t>u</a:t>
            </a:r>
            <a:r>
              <a:rPr spc="-5" dirty="0"/>
              <a:t>ruluş</a:t>
            </a:r>
            <a:r>
              <a:rPr spc="-15" dirty="0"/>
              <a:t>l</a:t>
            </a:r>
            <a:r>
              <a:rPr spc="-5" dirty="0"/>
              <a:t>ar</a:t>
            </a:r>
            <a:r>
              <a:rPr spc="-50" dirty="0"/>
              <a:t> </a:t>
            </a:r>
            <a:r>
              <a:rPr spc="-5" dirty="0"/>
              <a:t>(IE</a:t>
            </a:r>
            <a:r>
              <a:rPr spc="-20" dirty="0"/>
              <a:t>E</a:t>
            </a:r>
            <a:r>
              <a:rPr spc="-5" dirty="0"/>
              <a:t>E,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-180" dirty="0"/>
              <a:t>O</a:t>
            </a:r>
            <a:r>
              <a:rPr spc="-5" dirty="0"/>
              <a:t>,</a:t>
            </a:r>
            <a:r>
              <a:rPr spc="-90" dirty="0"/>
              <a:t> </a:t>
            </a:r>
            <a:r>
              <a:rPr spc="-5" dirty="0"/>
              <a:t>v</a:t>
            </a:r>
            <a:r>
              <a:rPr spc="-40" dirty="0"/>
              <a:t>s</a:t>
            </a:r>
            <a:r>
              <a:rPr spc="-5" dirty="0"/>
              <a:t>.)</a:t>
            </a:r>
            <a:r>
              <a:rPr spc="-75" dirty="0"/>
              <a:t> v</a:t>
            </a:r>
            <a:r>
              <a:rPr spc="-5" dirty="0"/>
              <a:t>e</a:t>
            </a:r>
            <a:r>
              <a:rPr spc="-85" dirty="0"/>
              <a:t> </a:t>
            </a:r>
            <a:r>
              <a:rPr spc="-5" dirty="0"/>
              <a:t>kişiler</a:t>
            </a:r>
            <a:r>
              <a:rPr spc="-120" dirty="0"/>
              <a:t> </a:t>
            </a:r>
            <a:r>
              <a:rPr spc="-5" dirty="0"/>
              <a:t>ta</a:t>
            </a:r>
            <a:r>
              <a:rPr spc="-60" dirty="0"/>
              <a:t>r</a:t>
            </a:r>
            <a:r>
              <a:rPr spc="-5" dirty="0"/>
              <a:t>afından </a:t>
            </a:r>
            <a:r>
              <a:rPr spc="-85" dirty="0"/>
              <a:t>g</a:t>
            </a:r>
            <a:r>
              <a:rPr spc="-5" dirty="0"/>
              <a:t>elişti</a:t>
            </a:r>
            <a:r>
              <a:rPr spc="-15" dirty="0"/>
              <a:t>r</a:t>
            </a:r>
            <a:r>
              <a:rPr spc="-5" dirty="0"/>
              <a:t>ilmiş</a:t>
            </a:r>
            <a:r>
              <a:rPr spc="-100" dirty="0"/>
              <a:t> </a:t>
            </a:r>
            <a:r>
              <a:rPr spc="-60" dirty="0"/>
              <a:t>ç</a:t>
            </a:r>
            <a:r>
              <a:rPr spc="-5" dirty="0"/>
              <a:t>eşitli</a:t>
            </a:r>
            <a:r>
              <a:rPr spc="-65" dirty="0"/>
              <a:t> </a:t>
            </a:r>
            <a:r>
              <a:rPr spc="-5" dirty="0"/>
              <a:t>standart</a:t>
            </a:r>
            <a:r>
              <a:rPr spc="-20" dirty="0"/>
              <a:t>l</a:t>
            </a:r>
            <a:r>
              <a:rPr spc="-5" dirty="0"/>
              <a:t>ar</a:t>
            </a:r>
            <a:r>
              <a:rPr spc="-130" dirty="0"/>
              <a:t> </a:t>
            </a:r>
            <a:r>
              <a:rPr spc="-75" dirty="0"/>
              <a:t>v</a:t>
            </a:r>
            <a:r>
              <a:rPr spc="-5" dirty="0"/>
              <a:t>e</a:t>
            </a:r>
            <a:r>
              <a:rPr spc="-125" dirty="0"/>
              <a:t> </a:t>
            </a:r>
            <a:r>
              <a:rPr spc="-45" dirty="0"/>
              <a:t>r</a:t>
            </a:r>
            <a:r>
              <a:rPr spc="-5" dirty="0"/>
              <a:t>ehb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ler </a:t>
            </a:r>
            <a:r>
              <a:rPr spc="-10" dirty="0">
                <a:latin typeface="Constantia"/>
                <a:cs typeface="Constantia"/>
              </a:rPr>
              <a:t>me</a:t>
            </a:r>
            <a:r>
              <a:rPr spc="-65" dirty="0">
                <a:latin typeface="Constantia"/>
                <a:cs typeface="Constantia"/>
              </a:rPr>
              <a:t>v</a:t>
            </a:r>
            <a:r>
              <a:rPr spc="-10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u</a:t>
            </a:r>
            <a:r>
              <a:rPr spc="-45" dirty="0">
                <a:latin typeface="Constantia"/>
                <a:cs typeface="Constantia"/>
              </a:rPr>
              <a:t>t</a:t>
            </a:r>
            <a:r>
              <a:rPr spc="-5" dirty="0">
                <a:latin typeface="Constantia"/>
                <a:cs typeface="Constantia"/>
              </a:rPr>
              <a:t>t</a:t>
            </a:r>
            <a:r>
              <a:rPr spc="-10" dirty="0">
                <a:latin typeface="Constantia"/>
                <a:cs typeface="Constantia"/>
              </a:rPr>
              <a:t>u</a:t>
            </a:r>
            <a:r>
              <a:rPr spc="-250" dirty="0">
                <a:latin typeface="Constantia"/>
                <a:cs typeface="Constantia"/>
              </a:rPr>
              <a:t>r</a:t>
            </a:r>
            <a:r>
              <a:rPr spc="-5" dirty="0">
                <a:latin typeface="Constantia"/>
                <a:cs typeface="Constantia"/>
              </a:rPr>
              <a:t>.</a:t>
            </a:r>
          </a:p>
          <a:p>
            <a:pPr marL="289560" marR="5080" indent="-272415">
              <a:lnSpc>
                <a:spcPts val="269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90195" algn="l"/>
              </a:tabLst>
            </a:pPr>
            <a:r>
              <a:rPr spc="-65" dirty="0"/>
              <a:t>K</a:t>
            </a:r>
            <a:r>
              <a:rPr spc="-5" dirty="0"/>
              <a:t>ul</a:t>
            </a:r>
            <a:r>
              <a:rPr spc="-15" dirty="0"/>
              <a:t>l</a:t>
            </a:r>
            <a:r>
              <a:rPr spc="-5" dirty="0"/>
              <a:t>anılan</a:t>
            </a:r>
            <a:r>
              <a:rPr spc="-65" dirty="0"/>
              <a:t> </a:t>
            </a:r>
            <a:r>
              <a:rPr spc="-5" dirty="0"/>
              <a:t>sü</a:t>
            </a:r>
            <a:r>
              <a:rPr spc="-50" dirty="0"/>
              <a:t>r</a:t>
            </a:r>
            <a:r>
              <a:rPr spc="-5" dirty="0"/>
              <a:t>eç</a:t>
            </a:r>
            <a:r>
              <a:rPr spc="-65" dirty="0"/>
              <a:t> </a:t>
            </a:r>
            <a:r>
              <a:rPr spc="-5" dirty="0"/>
              <a:t>mo</a:t>
            </a:r>
            <a:r>
              <a:rPr spc="-20" dirty="0"/>
              <a:t>d</a:t>
            </a:r>
            <a:r>
              <a:rPr spc="-5" dirty="0"/>
              <a:t>el</a:t>
            </a:r>
            <a:r>
              <a:rPr spc="-15" dirty="0"/>
              <a:t>l</a:t>
            </a:r>
            <a:r>
              <a:rPr spc="-5" dirty="0"/>
              <a:t>eri</a:t>
            </a:r>
            <a:r>
              <a:rPr spc="-70" dirty="0"/>
              <a:t> </a:t>
            </a:r>
            <a:r>
              <a:rPr spc="-75" dirty="0"/>
              <a:t>v</a:t>
            </a:r>
            <a:r>
              <a:rPr spc="-5" dirty="0"/>
              <a:t>e</a:t>
            </a:r>
            <a:r>
              <a:rPr spc="-70" dirty="0"/>
              <a:t> </a:t>
            </a:r>
            <a:r>
              <a:rPr spc="-5" dirty="0"/>
              <a:t>beli</a:t>
            </a:r>
            <a:r>
              <a:rPr spc="-20" dirty="0"/>
              <a:t>r</a:t>
            </a:r>
            <a:r>
              <a:rPr spc="-5" dirty="0"/>
              <a:t>tim</a:t>
            </a:r>
            <a:r>
              <a:rPr spc="-130" dirty="0"/>
              <a:t> </a:t>
            </a:r>
            <a:r>
              <a:rPr spc="-80" dirty="0"/>
              <a:t>y</a:t>
            </a:r>
            <a:r>
              <a:rPr spc="-5" dirty="0"/>
              <a:t>ön</a:t>
            </a:r>
            <a:r>
              <a:rPr spc="-45" dirty="0"/>
              <a:t>t</a:t>
            </a:r>
            <a:r>
              <a:rPr spc="-5" dirty="0"/>
              <a:t>emleri zam</a:t>
            </a:r>
            <a:r>
              <a:rPr dirty="0"/>
              <a:t>a</a:t>
            </a:r>
            <a:r>
              <a:rPr spc="-5" dirty="0"/>
              <a:t>n</a:t>
            </a:r>
            <a:r>
              <a:rPr spc="-35" dirty="0"/>
              <a:t> </a:t>
            </a:r>
            <a:r>
              <a:rPr spc="-5" dirty="0"/>
              <a:t>i</a:t>
            </a:r>
            <a:r>
              <a:rPr spc="0" dirty="0"/>
              <a:t>ç</a:t>
            </a:r>
            <a:r>
              <a:rPr spc="-5" dirty="0"/>
              <a:t>inde</a:t>
            </a:r>
            <a:r>
              <a:rPr spc="-155" dirty="0"/>
              <a:t> </a:t>
            </a:r>
            <a:r>
              <a:rPr spc="-5" dirty="0"/>
              <a:t>değişti</a:t>
            </a:r>
            <a:r>
              <a:rPr spc="-20" dirty="0"/>
              <a:t>ğ</a:t>
            </a:r>
            <a:r>
              <a:rPr spc="-5" dirty="0"/>
              <a:t>i i</a:t>
            </a:r>
            <a:r>
              <a:rPr spc="0" dirty="0"/>
              <a:t>ç</a:t>
            </a:r>
            <a:r>
              <a:rPr spc="-5" dirty="0"/>
              <a:t>in</a:t>
            </a:r>
            <a:r>
              <a:rPr spc="-125" dirty="0"/>
              <a:t> </a:t>
            </a:r>
            <a:r>
              <a:rPr spc="-5" dirty="0"/>
              <a:t>standart</a:t>
            </a:r>
            <a:r>
              <a:rPr spc="-125" dirty="0"/>
              <a:t> </a:t>
            </a:r>
            <a:r>
              <a:rPr spc="-75" dirty="0"/>
              <a:t>v</a:t>
            </a:r>
            <a:r>
              <a:rPr spc="-5" dirty="0"/>
              <a:t>e</a:t>
            </a:r>
            <a:r>
              <a:rPr spc="-125" dirty="0"/>
              <a:t> </a:t>
            </a:r>
            <a:r>
              <a:rPr spc="-45" dirty="0"/>
              <a:t>r</a:t>
            </a:r>
            <a:r>
              <a:rPr spc="-5" dirty="0"/>
              <a:t>ehb</a:t>
            </a:r>
            <a:r>
              <a:rPr dirty="0"/>
              <a:t>e</a:t>
            </a:r>
            <a:r>
              <a:rPr spc="-35" dirty="0"/>
              <a:t>r</a:t>
            </a:r>
            <a:r>
              <a:rPr spc="-5" dirty="0"/>
              <a:t>ler</a:t>
            </a:r>
            <a:r>
              <a:rPr spc="-155" dirty="0"/>
              <a:t> </a:t>
            </a:r>
            <a:r>
              <a:rPr spc="-5" dirty="0"/>
              <a:t>de sü</a:t>
            </a:r>
            <a:r>
              <a:rPr spc="-45" dirty="0"/>
              <a:t>r</a:t>
            </a:r>
            <a:r>
              <a:rPr spc="-5" dirty="0"/>
              <a:t>e</a:t>
            </a:r>
            <a:r>
              <a:rPr dirty="0"/>
              <a:t>k</a:t>
            </a:r>
            <a:r>
              <a:rPr spc="-5" dirty="0"/>
              <a:t>li</a:t>
            </a:r>
            <a:r>
              <a:rPr spc="-60" dirty="0"/>
              <a:t> </a:t>
            </a:r>
            <a:r>
              <a:rPr spc="-5" dirty="0"/>
              <a:t>gün</a:t>
            </a:r>
            <a:r>
              <a:rPr spc="-55" dirty="0"/>
              <a:t>c</a:t>
            </a:r>
            <a:r>
              <a:rPr spc="-5" dirty="0"/>
              <a:t>ellenm</a:t>
            </a:r>
            <a:r>
              <a:rPr dirty="0"/>
              <a:t>e</a:t>
            </a:r>
            <a:r>
              <a:rPr spc="-5" dirty="0"/>
              <a:t>k</a:t>
            </a:r>
            <a:r>
              <a:rPr spc="-40" dirty="0"/>
              <a:t>t</a:t>
            </a:r>
            <a:r>
              <a:rPr spc="-5" dirty="0"/>
              <a:t>edi</a:t>
            </a:r>
            <a:r>
              <a:rPr spc="-245" dirty="0"/>
              <a:t>r</a:t>
            </a:r>
            <a:r>
              <a:rPr spc="-5" dirty="0"/>
              <a:t>.</a:t>
            </a:r>
          </a:p>
          <a:p>
            <a:pPr marL="289560" marR="96520" indent="-272415">
              <a:lnSpc>
                <a:spcPct val="80000"/>
              </a:lnSpc>
              <a:spcBef>
                <a:spcPts val="69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90195" algn="l"/>
              </a:tabLst>
            </a:pPr>
            <a:r>
              <a:rPr spc="-5" dirty="0"/>
              <a:t>Bir</a:t>
            </a:r>
            <a:r>
              <a:rPr spc="-105" dirty="0"/>
              <a:t> </a:t>
            </a:r>
            <a:r>
              <a:rPr dirty="0"/>
              <a:t>k</a:t>
            </a:r>
            <a:r>
              <a:rPr spc="-5" dirty="0"/>
              <a:t>uruluşun</a:t>
            </a:r>
            <a:r>
              <a:rPr spc="-10" dirty="0"/>
              <a:t> </a:t>
            </a:r>
            <a:r>
              <a:rPr spc="-65" dirty="0"/>
              <a:t>k</a:t>
            </a:r>
            <a:r>
              <a:rPr spc="-5" dirty="0"/>
              <a:t>endi</a:t>
            </a:r>
            <a:r>
              <a:rPr spc="-15" dirty="0"/>
              <a:t> </a:t>
            </a:r>
            <a:r>
              <a:rPr spc="-5" dirty="0"/>
              <a:t>me</a:t>
            </a:r>
            <a:r>
              <a:rPr spc="-45" dirty="0"/>
              <a:t>t</a:t>
            </a:r>
            <a:r>
              <a:rPr spc="-5" dirty="0"/>
              <a:t>odo</a:t>
            </a:r>
            <a:r>
              <a:rPr spc="-20" dirty="0"/>
              <a:t>l</a:t>
            </a:r>
            <a:r>
              <a:rPr spc="-5" dirty="0"/>
              <a:t>ojisini</a:t>
            </a:r>
            <a:r>
              <a:rPr spc="-95" dirty="0"/>
              <a:t> </a:t>
            </a:r>
            <a:r>
              <a:rPr spc="-85" dirty="0"/>
              <a:t>g</a:t>
            </a:r>
            <a:r>
              <a:rPr spc="-5" dirty="0"/>
              <a:t>eliş</a:t>
            </a:r>
            <a:r>
              <a:rPr spc="-20" dirty="0"/>
              <a:t>t</a:t>
            </a:r>
            <a:r>
              <a:rPr spc="-5" dirty="0"/>
              <a:t>irmesi oldu</a:t>
            </a:r>
            <a:r>
              <a:rPr spc="-55" dirty="0"/>
              <a:t>k</a:t>
            </a:r>
            <a:r>
              <a:rPr spc="-5" dirty="0"/>
              <a:t>ça</a:t>
            </a:r>
            <a:r>
              <a:rPr spc="-50" dirty="0"/>
              <a:t> </a:t>
            </a:r>
            <a:r>
              <a:rPr spc="-5" dirty="0"/>
              <a:t>kapsamlı,</a:t>
            </a:r>
            <a:r>
              <a:rPr spc="-35" dirty="0"/>
              <a:t> </a:t>
            </a:r>
            <a:r>
              <a:rPr spc="-5" dirty="0"/>
              <a:t>zam</a:t>
            </a:r>
            <a:r>
              <a:rPr dirty="0"/>
              <a:t>a</a:t>
            </a:r>
            <a:r>
              <a:rPr spc="-5" dirty="0"/>
              <a:t>n</a:t>
            </a:r>
            <a:r>
              <a:rPr spc="-85" dirty="0"/>
              <a:t> </a:t>
            </a:r>
            <a:r>
              <a:rPr spc="-5" dirty="0"/>
              <a:t>alıcı</a:t>
            </a:r>
            <a:r>
              <a:rPr spc="-85" dirty="0"/>
              <a:t> </a:t>
            </a:r>
            <a:r>
              <a:rPr spc="-75" dirty="0"/>
              <a:t>v</a:t>
            </a:r>
            <a:r>
              <a:rPr spc="-5" dirty="0"/>
              <a:t>e</a:t>
            </a:r>
            <a:r>
              <a:rPr spc="-125" dirty="0"/>
              <a:t> </a:t>
            </a:r>
            <a:r>
              <a:rPr spc="-5" dirty="0"/>
              <a:t>uz</a:t>
            </a:r>
            <a:r>
              <a:rPr dirty="0"/>
              <a:t>m</a:t>
            </a:r>
            <a:r>
              <a:rPr spc="-5" dirty="0"/>
              <a:t>anlık </a:t>
            </a:r>
            <a:r>
              <a:rPr spc="-85" dirty="0"/>
              <a:t>g</a:t>
            </a:r>
            <a:r>
              <a:rPr spc="-5" dirty="0"/>
              <a:t>e</a:t>
            </a:r>
            <a:r>
              <a:rPr spc="-40" dirty="0"/>
              <a:t>r</a:t>
            </a:r>
            <a:r>
              <a:rPr spc="-5" dirty="0"/>
              <a:t>e</a:t>
            </a:r>
            <a:r>
              <a:rPr dirty="0"/>
              <a:t>k</a:t>
            </a:r>
            <a:r>
              <a:rPr spc="-5" dirty="0"/>
              <a:t>ti</a:t>
            </a:r>
            <a:r>
              <a:rPr spc="-50" dirty="0"/>
              <a:t>r</a:t>
            </a:r>
            <a:r>
              <a:rPr spc="-5" dirty="0"/>
              <a:t>en</a:t>
            </a:r>
            <a:r>
              <a:rPr spc="-45" dirty="0"/>
              <a:t> </a:t>
            </a:r>
            <a:r>
              <a:rPr spc="-5" dirty="0"/>
              <a:t>bir</a:t>
            </a:r>
            <a:r>
              <a:rPr spc="-100" dirty="0"/>
              <a:t> </a:t>
            </a:r>
            <a:r>
              <a:rPr spc="-15" dirty="0"/>
              <a:t>f</a:t>
            </a:r>
            <a:r>
              <a:rPr spc="-5" dirty="0"/>
              <a:t>aal</a:t>
            </a:r>
            <a:r>
              <a:rPr spc="-35" dirty="0"/>
              <a:t>i</a:t>
            </a:r>
            <a:r>
              <a:rPr spc="-80" dirty="0"/>
              <a:t>y</a:t>
            </a:r>
            <a:r>
              <a:rPr spc="-5" dirty="0"/>
              <a:t>et</a:t>
            </a:r>
            <a:r>
              <a:rPr spc="-125" dirty="0"/>
              <a:t> </a:t>
            </a:r>
            <a:r>
              <a:rPr spc="-5" dirty="0"/>
              <a:t>olu</a:t>
            </a:r>
            <a:r>
              <a:rPr spc="-85" dirty="0"/>
              <a:t>p</a:t>
            </a:r>
            <a:r>
              <a:rPr spc="-5" dirty="0"/>
              <a:t>,</a:t>
            </a:r>
            <a:r>
              <a:rPr spc="5" dirty="0"/>
              <a:t> </a:t>
            </a:r>
            <a:r>
              <a:rPr spc="-5" dirty="0"/>
              <a:t>istati</a:t>
            </a:r>
            <a:r>
              <a:rPr spc="-20" dirty="0"/>
              <a:t>s</a:t>
            </a:r>
            <a:r>
              <a:rPr spc="-5" dirty="0"/>
              <a:t>tikler</a:t>
            </a:r>
            <a:r>
              <a:rPr spc="-155" dirty="0"/>
              <a:t> </a:t>
            </a:r>
            <a:r>
              <a:rPr spc="-35" dirty="0"/>
              <a:t>y</a:t>
            </a:r>
            <a:r>
              <a:rPr spc="-5" dirty="0"/>
              <a:t>aklaşık</a:t>
            </a:r>
            <a:r>
              <a:rPr dirty="0"/>
              <a:t> </a:t>
            </a:r>
            <a:r>
              <a:rPr spc="-5" dirty="0"/>
              <a:t>50 kişi/</a:t>
            </a:r>
            <a:r>
              <a:rPr spc="-65" dirty="0"/>
              <a:t>a</a:t>
            </a:r>
            <a:r>
              <a:rPr spc="50" dirty="0"/>
              <a:t>y</a:t>
            </a:r>
            <a:r>
              <a:rPr spc="-5" dirty="0"/>
              <a:t>’</a:t>
            </a:r>
            <a:r>
              <a:rPr spc="-15" dirty="0"/>
              <a:t>l</a:t>
            </a:r>
            <a:r>
              <a:rPr spc="-5" dirty="0"/>
              <a:t>ık</a:t>
            </a:r>
            <a:r>
              <a:rPr spc="-25" dirty="0"/>
              <a:t> </a:t>
            </a:r>
            <a:r>
              <a:rPr dirty="0"/>
              <a:t>b</a:t>
            </a:r>
            <a:r>
              <a:rPr spc="-5" dirty="0"/>
              <a:t>ir</a:t>
            </a:r>
            <a:r>
              <a:rPr spc="-100" dirty="0"/>
              <a:t> </a:t>
            </a:r>
            <a:r>
              <a:rPr spc="-5" dirty="0"/>
              <a:t>iş</a:t>
            </a:r>
            <a:r>
              <a:rPr spc="-130" dirty="0"/>
              <a:t> </a:t>
            </a:r>
            <a:r>
              <a:rPr spc="-5" dirty="0"/>
              <a:t>gücü</a:t>
            </a:r>
            <a:r>
              <a:rPr spc="-80" dirty="0"/>
              <a:t> </a:t>
            </a:r>
            <a:r>
              <a:rPr spc="-85" dirty="0"/>
              <a:t>g</a:t>
            </a:r>
            <a:r>
              <a:rPr spc="-5" dirty="0"/>
              <a:t>e</a:t>
            </a:r>
            <a:r>
              <a:rPr spc="-40" dirty="0"/>
              <a:t>r</a:t>
            </a:r>
            <a:r>
              <a:rPr spc="-5" dirty="0"/>
              <a:t>e</a:t>
            </a:r>
            <a:r>
              <a:rPr dirty="0"/>
              <a:t>k</a:t>
            </a:r>
            <a:r>
              <a:rPr spc="-5" dirty="0"/>
              <a:t>ti</a:t>
            </a:r>
            <a:r>
              <a:rPr spc="-50" dirty="0"/>
              <a:t>r</a:t>
            </a:r>
            <a:r>
              <a:rPr spc="-5" dirty="0"/>
              <a:t>diğini </a:t>
            </a:r>
            <a:r>
              <a:rPr spc="-85" dirty="0"/>
              <a:t>g</a:t>
            </a:r>
            <a:r>
              <a:rPr spc="-5" dirty="0"/>
              <a:t>ös</a:t>
            </a:r>
            <a:r>
              <a:rPr spc="-55" dirty="0"/>
              <a:t>t</a:t>
            </a:r>
            <a:r>
              <a:rPr spc="-5" dirty="0"/>
              <a:t>ermek</a:t>
            </a:r>
            <a:r>
              <a:rPr spc="-40" dirty="0"/>
              <a:t>t</a:t>
            </a:r>
            <a:r>
              <a:rPr spc="-5" dirty="0"/>
              <a:t>edi</a:t>
            </a:r>
            <a:r>
              <a:rPr spc="-250" dirty="0"/>
              <a:t>r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P</a:t>
            </a:r>
            <a:r>
              <a:rPr sz="5000" spc="-105" dirty="0">
                <a:latin typeface="Calibri"/>
                <a:cs typeface="Calibri"/>
              </a:rPr>
              <a:t>r</a:t>
            </a:r>
            <a:r>
              <a:rPr sz="5000" spc="-5" dirty="0">
                <a:latin typeface="Calibri"/>
                <a:cs typeface="Calibri"/>
              </a:rPr>
              <a:t>og</a:t>
            </a:r>
            <a:r>
              <a:rPr sz="5000" spc="-114" dirty="0">
                <a:latin typeface="Calibri"/>
                <a:cs typeface="Calibri"/>
              </a:rPr>
              <a:t>r</a:t>
            </a:r>
            <a:r>
              <a:rPr sz="5000" dirty="0">
                <a:latin typeface="Calibri"/>
                <a:cs typeface="Calibri"/>
              </a:rPr>
              <a:t>am </a:t>
            </a:r>
            <a:r>
              <a:rPr sz="5000" spc="-5" dirty="0">
                <a:latin typeface="Calibri"/>
                <a:cs typeface="Calibri"/>
              </a:rPr>
              <a:t>(</a:t>
            </a:r>
            <a:r>
              <a:rPr sz="5000" spc="-165" dirty="0">
                <a:latin typeface="Calibri"/>
                <a:cs typeface="Calibri"/>
              </a:rPr>
              <a:t>k</a:t>
            </a:r>
            <a:r>
              <a:rPr sz="5000" spc="-5" dirty="0">
                <a:latin typeface="Calibri"/>
                <a:cs typeface="Calibri"/>
              </a:rPr>
              <a:t>od)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58085"/>
            <a:ext cx="7886700" cy="428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4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azılımın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ana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çı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tı</a:t>
            </a:r>
            <a:r>
              <a:rPr sz="2800" spc="-15" dirty="0">
                <a:latin typeface="Constantia"/>
                <a:cs typeface="Constantia"/>
              </a:rPr>
              <a:t>s</a:t>
            </a:r>
            <a:r>
              <a:rPr sz="2800" spc="-5" dirty="0">
                <a:latin typeface="Constantia"/>
                <a:cs typeface="Constantia"/>
              </a:rPr>
              <a:t>ı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sonuçta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bilgi</a:t>
            </a:r>
            <a:r>
              <a:rPr sz="2800" spc="-20" dirty="0">
                <a:latin typeface="Constantia"/>
                <a:cs typeface="Constantia"/>
              </a:rPr>
              <a:t>s</a:t>
            </a:r>
            <a:r>
              <a:rPr sz="2800" spc="-65" dirty="0">
                <a:latin typeface="Constantia"/>
                <a:cs typeface="Constantia"/>
              </a:rPr>
              <a:t>a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ar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og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amıdı</a:t>
            </a:r>
            <a:r>
              <a:rPr sz="2800" spc="-2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og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işletime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alındıktan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son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ba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ım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çalışma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arı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sü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ekli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ola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ak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gündeme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eli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10" dirty="0">
                <a:latin typeface="Constantia"/>
                <a:cs typeface="Constantia"/>
              </a:rPr>
              <a:t>Bu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10" dirty="0">
                <a:latin typeface="Constantia"/>
                <a:cs typeface="Constantia"/>
              </a:rPr>
              <a:t>u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ik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45" dirty="0">
                <a:latin typeface="Constantia"/>
                <a:cs typeface="Constantia"/>
              </a:rPr>
              <a:t> t</a:t>
            </a:r>
            <a:r>
              <a:rPr sz="2800" spc="-5" dirty="0">
                <a:latin typeface="Constantia"/>
                <a:cs typeface="Constantia"/>
              </a:rPr>
              <a:t>em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l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10" dirty="0">
                <a:latin typeface="Constantia"/>
                <a:cs typeface="Constantia"/>
              </a:rPr>
              <a:t>den</a:t>
            </a:r>
            <a:r>
              <a:rPr sz="280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:</a:t>
            </a:r>
            <a:endParaRPr sz="28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hiç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og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am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bütün</a:t>
            </a:r>
            <a:r>
              <a:rPr sz="2400" spc="-25" dirty="0">
                <a:latin typeface="Constantia"/>
                <a:cs typeface="Constantia"/>
              </a:rPr>
              <a:t>ü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olasılık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spc="-40" dirty="0">
                <a:latin typeface="Constantia"/>
                <a:cs typeface="Constantia"/>
              </a:rPr>
              <a:t>ö</a:t>
            </a:r>
            <a:r>
              <a:rPr sz="2400" dirty="0">
                <a:latin typeface="Constantia"/>
                <a:cs typeface="Constantia"/>
              </a:rPr>
              <a:t>z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üne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alın</a:t>
            </a:r>
            <a:r>
              <a:rPr sz="2400" spc="-1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edilemez.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3333"/>
              <a:buFont typeface="Wingdings"/>
              <a:buChar char="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işle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meler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ğaları</a:t>
            </a:r>
            <a:r>
              <a:rPr sz="2400" spc="-60" dirty="0">
                <a:latin typeface="Constantia"/>
                <a:cs typeface="Constantia"/>
              </a:rPr>
              <a:t> 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eği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dinamik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bir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ap</a:t>
            </a:r>
            <a:r>
              <a:rPr sz="2400" spc="-20" dirty="0">
                <a:latin typeface="Constantia"/>
                <a:cs typeface="Constantia"/>
              </a:rPr>
              <a:t>ı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sahip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ir</a:t>
            </a:r>
            <a:r>
              <a:rPr sz="2400" spc="-17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zaman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spc="-50" dirty="0">
                <a:latin typeface="Constantia"/>
                <a:cs typeface="Constantia"/>
              </a:rPr>
              <a:t>ç</a:t>
            </a:r>
            <a:r>
              <a:rPr sz="2400" dirty="0">
                <a:latin typeface="Constantia"/>
                <a:cs typeface="Constantia"/>
              </a:rPr>
              <a:t>eris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sü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ekli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ola</a:t>
            </a:r>
            <a:r>
              <a:rPr sz="2400" spc="-4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eni is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ek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 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eksinimler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ort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çıka</a:t>
            </a:r>
            <a:r>
              <a:rPr sz="2400" spc="-10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ilmek</a:t>
            </a:r>
            <a:r>
              <a:rPr sz="2400" spc="-4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edi</a:t>
            </a:r>
            <a:r>
              <a:rPr sz="2400" spc="-21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/>
              <a:t>Bel</a:t>
            </a:r>
            <a:r>
              <a:rPr sz="5000" spc="-50" dirty="0"/>
              <a:t>g</a:t>
            </a:r>
            <a:r>
              <a:rPr sz="5000" dirty="0"/>
              <a:t>e </a:t>
            </a:r>
            <a:r>
              <a:rPr sz="5000" spc="-20" dirty="0"/>
              <a:t>(</a:t>
            </a:r>
            <a:r>
              <a:rPr sz="5000" dirty="0"/>
              <a:t>dokümanlar)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21002"/>
            <a:ext cx="7887334" cy="270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etimi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mühend</a:t>
            </a:r>
            <a:r>
              <a:rPr sz="2600" spc="-10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slik</a:t>
            </a:r>
            <a:r>
              <a:rPr sz="2600" spc="-13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dis</a:t>
            </a:r>
            <a:r>
              <a:rPr sz="2600" spc="-15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p</a:t>
            </a:r>
            <a:r>
              <a:rPr sz="2600" spc="-10" dirty="0">
                <a:solidFill>
                  <a:srgbClr val="009DD9"/>
                </a:solidFill>
                <a:latin typeface="Constantia"/>
                <a:cs typeface="Constantia"/>
              </a:rPr>
              <a:t>l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009DD9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600" spc="-6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ektir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136525" indent="-272415">
              <a:lnSpc>
                <a:spcPts val="2810"/>
              </a:lnSpc>
              <a:spcBef>
                <a:spcPts val="660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6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end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slik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çalışmal</a:t>
            </a:r>
            <a:r>
              <a:rPr sz="2600" spc="-10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rı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izle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ol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kullanılan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aklaş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mlar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etimi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iç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2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lid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229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marR="5080" indent="-272415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0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etimi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sı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ası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da, bir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ç</a:t>
            </a:r>
            <a:r>
              <a:rPr sz="2600" dirty="0">
                <a:latin typeface="Constantia"/>
                <a:cs typeface="Constantia"/>
              </a:rPr>
              <a:t>ok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aşamada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(pl</a:t>
            </a:r>
            <a:r>
              <a:rPr sz="2600" spc="-10" dirty="0">
                <a:solidFill>
                  <a:srgbClr val="373086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373086"/>
                </a:solidFill>
                <a:latin typeface="Constantia"/>
                <a:cs typeface="Constantia"/>
              </a:rPr>
              <a:t>nlama, 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anal</a:t>
            </a:r>
            <a:r>
              <a:rPr sz="2600" spc="-15" dirty="0">
                <a:solidFill>
                  <a:srgbClr val="373086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z,</a:t>
            </a:r>
            <a:r>
              <a:rPr sz="2600" spc="-25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tasarım,</a:t>
            </a:r>
            <a:r>
              <a:rPr sz="2600" spc="-85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600" spc="-65" dirty="0">
                <a:solidFill>
                  <a:srgbClr val="373086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e</a:t>
            </a:r>
            <a:r>
              <a:rPr sz="2600" spc="-40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600" spc="-50" dirty="0">
                <a:solidFill>
                  <a:srgbClr val="373086"/>
                </a:solidFill>
                <a:latin typeface="Constantia"/>
                <a:cs typeface="Constantia"/>
              </a:rPr>
              <a:t>ç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ekleştirim,</a:t>
            </a:r>
            <a:r>
              <a:rPr sz="2600" spc="-10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v</a:t>
            </a:r>
            <a:r>
              <a:rPr sz="2600" spc="-85" dirty="0">
                <a:solidFill>
                  <a:srgbClr val="373086"/>
                </a:solidFill>
                <a:latin typeface="Constantia"/>
                <a:cs typeface="Constantia"/>
              </a:rPr>
              <a:t>b</a:t>
            </a:r>
            <a:r>
              <a:rPr sz="2600" dirty="0">
                <a:solidFill>
                  <a:srgbClr val="373086"/>
                </a:solidFill>
                <a:latin typeface="Constantia"/>
                <a:cs typeface="Constantia"/>
              </a:rPr>
              <a:t>.)</a:t>
            </a:r>
            <a:r>
              <a:rPr sz="2600" spc="-9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ılan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 ü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etimle</a:t>
            </a:r>
            <a:r>
              <a:rPr sz="2600" spc="-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bilg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elli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dü</a:t>
            </a:r>
            <a:r>
              <a:rPr sz="2600" spc="-25" dirty="0">
                <a:latin typeface="Constantia"/>
                <a:cs typeface="Constantia"/>
              </a:rPr>
              <a:t>z</a:t>
            </a:r>
            <a:r>
              <a:rPr sz="2600" dirty="0">
                <a:latin typeface="Constantia"/>
                <a:cs typeface="Constantia"/>
              </a:rPr>
              <a:t>ende </a:t>
            </a:r>
            <a:r>
              <a:rPr sz="2600" spc="-5" dirty="0">
                <a:latin typeface="Constantia"/>
                <a:cs typeface="Constantia"/>
              </a:rPr>
              <a:t>bel</a:t>
            </a:r>
            <a:r>
              <a:rPr sz="2600" spc="-60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elenmelid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le</a:t>
            </a:r>
            <a:r>
              <a:rPr sz="2600" spc="-23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30" dirty="0"/>
              <a:t>Y</a:t>
            </a:r>
            <a:r>
              <a:rPr sz="5000" spc="5" dirty="0"/>
              <a:t>azılım</a:t>
            </a:r>
            <a:r>
              <a:rPr sz="5000" dirty="0"/>
              <a:t> Müh</a:t>
            </a:r>
            <a:r>
              <a:rPr sz="5000" spc="-20" dirty="0"/>
              <a:t>e</a:t>
            </a:r>
            <a:r>
              <a:rPr sz="5000" dirty="0"/>
              <a:t>ndisliği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690778" y="1592198"/>
            <a:ext cx="39046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IEEE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36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ımı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(1</a:t>
            </a:r>
            <a:r>
              <a:rPr sz="3200" spc="-10" dirty="0">
                <a:latin typeface="Arial"/>
                <a:cs typeface="Arial"/>
              </a:rPr>
              <a:t>9</a:t>
            </a:r>
            <a:r>
              <a:rPr sz="3200" dirty="0">
                <a:latin typeface="Arial"/>
                <a:cs typeface="Arial"/>
              </a:rPr>
              <a:t>9</a:t>
            </a:r>
            <a:r>
              <a:rPr sz="3200" spc="-10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975" y="2243201"/>
            <a:ext cx="6873875" cy="35737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9"/>
              </a:spcBef>
            </a:pPr>
            <a:r>
              <a:rPr sz="2400" i="1" spc="-5" dirty="0">
                <a:latin typeface="Times New Roman"/>
                <a:cs typeface="Times New Roman"/>
              </a:rPr>
              <a:t>“</a:t>
            </a:r>
            <a:r>
              <a:rPr sz="2400" i="1" spc="-220" dirty="0">
                <a:latin typeface="Times New Roman"/>
                <a:cs typeface="Times New Roman"/>
              </a:rPr>
              <a:t>Y</a:t>
            </a:r>
            <a:r>
              <a:rPr sz="2400" i="1" dirty="0">
                <a:latin typeface="Times New Roman"/>
                <a:cs typeface="Times New Roman"/>
              </a:rPr>
              <a:t>azı</a:t>
            </a:r>
            <a:r>
              <a:rPr sz="2400" i="1" spc="5" dirty="0"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ım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Mühendis</a:t>
            </a:r>
            <a:r>
              <a:rPr sz="2400" i="1" spc="5" dirty="0"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iğ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1440"/>
              </a:spcBef>
            </a:pPr>
            <a:r>
              <a:rPr sz="2400" i="1" dirty="0">
                <a:latin typeface="Times New Roman"/>
                <a:cs typeface="Times New Roman"/>
              </a:rPr>
              <a:t>Sis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emli,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düzenli,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ölçül</a:t>
            </a:r>
            <a:r>
              <a:rPr sz="2400" i="1" spc="5" dirty="0">
                <a:latin typeface="Times New Roman"/>
                <a:cs typeface="Times New Roman"/>
              </a:rPr>
              <a:t>e</a:t>
            </a:r>
            <a:r>
              <a:rPr sz="2400" i="1" dirty="0">
                <a:latin typeface="Times New Roman"/>
                <a:cs typeface="Times New Roman"/>
              </a:rPr>
              <a:t>bilir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bir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yaklaş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mın</a:t>
            </a:r>
            <a:endParaRPr sz="2400">
              <a:latin typeface="Times New Roman"/>
              <a:cs typeface="Times New Roman"/>
            </a:endParaRPr>
          </a:p>
          <a:p>
            <a:pPr marL="999490">
              <a:lnSpc>
                <a:spcPct val="100000"/>
              </a:lnSpc>
              <a:spcBef>
                <a:spcPts val="1440"/>
              </a:spcBef>
            </a:pPr>
            <a:r>
              <a:rPr sz="2400" i="1" dirty="0">
                <a:latin typeface="Times New Roman"/>
                <a:cs typeface="Times New Roman"/>
              </a:rPr>
              <a:t>yaz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geliş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dirty="0">
                <a:latin typeface="Times New Roman"/>
                <a:cs typeface="Times New Roman"/>
              </a:rPr>
              <a:t>irmede,</a:t>
            </a:r>
            <a:endParaRPr sz="2400">
              <a:latin typeface="Times New Roman"/>
              <a:cs typeface="Times New Roman"/>
            </a:endParaRPr>
          </a:p>
          <a:p>
            <a:pPr marL="2828925" marR="704215" indent="-915035">
              <a:lnSpc>
                <a:spcPct val="150000"/>
              </a:lnSpc>
            </a:pPr>
            <a:r>
              <a:rPr sz="2400" i="1" dirty="0">
                <a:latin typeface="Times New Roman"/>
                <a:cs typeface="Times New Roman"/>
              </a:rPr>
              <a:t>yaz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mın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iş</a:t>
            </a:r>
            <a:r>
              <a:rPr sz="2400" i="1" spc="5" dirty="0"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enilmesinde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ve bakımında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uygulanmas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dı</a:t>
            </a:r>
            <a:r>
              <a:rPr sz="2400" i="1" spc="-250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27990" indent="-342900">
              <a:lnSpc>
                <a:spcPct val="100000"/>
              </a:lnSpc>
              <a:spcBef>
                <a:spcPts val="1440"/>
              </a:spcBef>
              <a:buFont typeface="Times New Roman"/>
              <a:buChar char="•"/>
              <a:tabLst>
                <a:tab pos="428625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D</a:t>
            </a:r>
            <a:r>
              <a:rPr sz="2400" i="1" dirty="0">
                <a:latin typeface="Times New Roman"/>
                <a:cs typeface="Times New Roman"/>
              </a:rPr>
              <a:t>iğer bir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dey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şle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mühendis</a:t>
            </a:r>
            <a:r>
              <a:rPr sz="2400" i="1" spc="5" dirty="0">
                <a:latin typeface="Times New Roman"/>
                <a:cs typeface="Times New Roman"/>
              </a:rPr>
              <a:t>l</a:t>
            </a:r>
            <a:r>
              <a:rPr sz="2400" i="1" dirty="0">
                <a:latin typeface="Times New Roman"/>
                <a:cs typeface="Times New Roman"/>
              </a:rPr>
              <a:t>iğ</a:t>
            </a:r>
            <a:r>
              <a:rPr sz="2400" i="1" spc="5" dirty="0">
                <a:latin typeface="Times New Roman"/>
                <a:cs typeface="Times New Roman"/>
              </a:rPr>
              <a:t>i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yaz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dirty="0"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uygulanm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sıd</a:t>
            </a:r>
            <a:r>
              <a:rPr sz="2400" i="1" spc="5" dirty="0">
                <a:latin typeface="Times New Roman"/>
                <a:cs typeface="Times New Roman"/>
              </a:rPr>
              <a:t>ı</a:t>
            </a:r>
            <a:r>
              <a:rPr sz="2400" i="1" spc="-260" dirty="0">
                <a:latin typeface="Times New Roman"/>
                <a:cs typeface="Times New Roman"/>
              </a:rPr>
              <a:t>r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30" dirty="0"/>
              <a:t>Y</a:t>
            </a:r>
            <a:r>
              <a:rPr sz="5000" spc="5" dirty="0"/>
              <a:t>azılım</a:t>
            </a:r>
            <a:r>
              <a:rPr sz="5000" dirty="0"/>
              <a:t> Müh</a:t>
            </a:r>
            <a:r>
              <a:rPr sz="5000" spc="-20" dirty="0"/>
              <a:t>e</a:t>
            </a:r>
            <a:r>
              <a:rPr sz="5000" dirty="0"/>
              <a:t>ndisliği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58085"/>
            <a:ext cx="8041005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4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</a:t>
            </a:r>
            <a:r>
              <a:rPr sz="2800" dirty="0">
                <a:latin typeface="Constantia"/>
                <a:cs typeface="Constantia"/>
              </a:rPr>
              <a:t>ü</a:t>
            </a:r>
            <a:r>
              <a:rPr sz="2800" spc="-5" dirty="0">
                <a:latin typeface="Constantia"/>
                <a:cs typeface="Constantia"/>
              </a:rPr>
              <a:t>hendis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iği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80" dirty="0">
                <a:solidFill>
                  <a:srgbClr val="373086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ön</a:t>
            </a:r>
            <a:r>
              <a:rPr sz="2800" spc="-45" dirty="0">
                <a:solidFill>
                  <a:srgbClr val="373086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emle</a:t>
            </a:r>
            <a:r>
              <a:rPr sz="2800" spc="-225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,</a:t>
            </a:r>
            <a:r>
              <a:rPr sz="2800" spc="-4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45" dirty="0">
                <a:solidFill>
                  <a:srgbClr val="373086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ek</a:t>
            </a:r>
            <a:r>
              <a:rPr sz="2800" dirty="0">
                <a:solidFill>
                  <a:srgbClr val="373086"/>
                </a:solidFill>
                <a:latin typeface="Constantia"/>
                <a:cs typeface="Constantia"/>
              </a:rPr>
              <a:t>n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ikler</a:t>
            </a:r>
            <a:r>
              <a:rPr sz="2800" spc="-195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75" dirty="0">
                <a:solidFill>
                  <a:srgbClr val="373086"/>
                </a:solidFill>
                <a:latin typeface="Constantia"/>
                <a:cs typeface="Constantia"/>
              </a:rPr>
              <a:t>v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e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a</a:t>
            </a:r>
            <a:r>
              <a:rPr sz="2800" spc="-60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a</a:t>
            </a:r>
            <a:r>
              <a:rPr sz="2800" dirty="0">
                <a:solidFill>
                  <a:srgbClr val="373086"/>
                </a:solidFill>
                <a:latin typeface="Constantia"/>
                <a:cs typeface="Constantia"/>
              </a:rPr>
              <a:t>ç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lar</a:t>
            </a:r>
            <a:r>
              <a:rPr sz="2800" spc="-8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k</a:t>
            </a:r>
            <a:r>
              <a:rPr sz="2800" dirty="0">
                <a:solidFill>
                  <a:srgbClr val="373086"/>
                </a:solidFill>
                <a:latin typeface="Constantia"/>
                <a:cs typeface="Constantia"/>
              </a:rPr>
              <a:t>ü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mesi</a:t>
            </a:r>
            <a:r>
              <a:rPr sz="2800" spc="-5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ola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ak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de</a:t>
            </a:r>
            <a:r>
              <a:rPr sz="2800" spc="-80" dirty="0">
                <a:latin typeface="Constantia"/>
                <a:cs typeface="Constantia"/>
              </a:rPr>
              <a:t>ğ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3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lendirilebili</a:t>
            </a:r>
            <a:r>
              <a:rPr sz="2800" spc="-2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ühe</a:t>
            </a:r>
            <a:r>
              <a:rPr sz="2800" spc="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dis</a:t>
            </a:r>
            <a:r>
              <a:rPr sz="2800" spc="-20" dirty="0">
                <a:latin typeface="Constantia"/>
                <a:cs typeface="Constantia"/>
              </a:rPr>
              <a:t>l</a:t>
            </a:r>
            <a:r>
              <a:rPr sz="2800" spc="-5" dirty="0">
                <a:latin typeface="Constantia"/>
                <a:cs typeface="Constantia"/>
              </a:rPr>
              <a:t>iğinin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hede</a:t>
            </a:r>
            <a:r>
              <a:rPr sz="2800" spc="5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i;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35" dirty="0">
                <a:solidFill>
                  <a:srgbClr val="373086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azılım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ü</a:t>
            </a:r>
            <a:r>
              <a:rPr sz="2800" spc="-45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etimindeki</a:t>
            </a:r>
            <a:r>
              <a:rPr sz="2800" spc="-15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karmaşıklık</a:t>
            </a:r>
            <a:r>
              <a:rPr sz="2800" spc="-20" dirty="0">
                <a:solidFill>
                  <a:srgbClr val="373086"/>
                </a:solidFill>
                <a:latin typeface="Constantia"/>
                <a:cs typeface="Constantia"/>
              </a:rPr>
              <a:t>l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arı</a:t>
            </a:r>
            <a:r>
              <a:rPr sz="2800" spc="-3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gide</a:t>
            </a:r>
            <a:r>
              <a:rPr sz="2800" spc="-20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mekti</a:t>
            </a:r>
            <a:r>
              <a:rPr sz="2800" spc="-2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5080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Geç</a:t>
            </a:r>
            <a:r>
              <a:rPr sz="2800" dirty="0">
                <a:latin typeface="Constantia"/>
                <a:cs typeface="Constantia"/>
              </a:rPr>
              <a:t>m</a:t>
            </a:r>
            <a:r>
              <a:rPr sz="2800" spc="-5" dirty="0">
                <a:latin typeface="Constantia"/>
                <a:cs typeface="Constantia"/>
              </a:rPr>
              <a:t>iş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kullanılan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iş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akış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şemaları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gibi</a:t>
            </a:r>
            <a:r>
              <a:rPr sz="2800" spc="-80" dirty="0">
                <a:latin typeface="Constantia"/>
                <a:cs typeface="Constantia"/>
              </a:rPr>
              <a:t> y</a:t>
            </a:r>
            <a:r>
              <a:rPr sz="2800" spc="-5" dirty="0">
                <a:latin typeface="Constantia"/>
                <a:cs typeface="Constantia"/>
              </a:rPr>
              <a:t>ön</a:t>
            </a:r>
            <a:r>
              <a:rPr sz="2800" spc="-4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emler gün</a:t>
            </a:r>
            <a:r>
              <a:rPr sz="2800" dirty="0">
                <a:latin typeface="Constantia"/>
                <a:cs typeface="Constantia"/>
              </a:rPr>
              <a:t>ü</a:t>
            </a:r>
            <a:r>
              <a:rPr sz="2800" spc="-5" dirty="0">
                <a:latin typeface="Constantia"/>
                <a:cs typeface="Constantia"/>
              </a:rPr>
              <a:t>müzde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8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ersiz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almaktadı</a:t>
            </a:r>
            <a:r>
              <a:rPr sz="2800" spc="-2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715010" indent="-2724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14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yrıca,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ü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etimi i</a:t>
            </a:r>
            <a:r>
              <a:rPr sz="2800" spc="-20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ek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kişinin başa</a:t>
            </a:r>
            <a:r>
              <a:rPr sz="2800" spc="-5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abile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eği</a:t>
            </a:r>
            <a:r>
              <a:rPr sz="2800" spc="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</a:t>
            </a:r>
            <a:r>
              <a:rPr sz="2800" spc="-40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yu</a:t>
            </a:r>
            <a:r>
              <a:rPr sz="2800" spc="-4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tan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çı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mış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bir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takım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</a:t>
            </a:r>
            <a:r>
              <a:rPr sz="2800" spc="-15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i bi</a:t>
            </a:r>
            <a:r>
              <a:rPr sz="2800" dirty="0">
                <a:latin typeface="Constantia"/>
                <a:cs typeface="Constantia"/>
              </a:rPr>
              <a:t>ç</a:t>
            </a:r>
            <a:r>
              <a:rPr sz="2800" spc="-5" dirty="0">
                <a:latin typeface="Constantia"/>
                <a:cs typeface="Constantia"/>
              </a:rPr>
              <a:t>imi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dönüşm</a:t>
            </a:r>
            <a:r>
              <a:rPr sz="2800" dirty="0">
                <a:latin typeface="Constantia"/>
                <a:cs typeface="Constantia"/>
              </a:rPr>
              <a:t>ü</a:t>
            </a:r>
            <a:r>
              <a:rPr sz="2800" spc="-5" dirty="0">
                <a:latin typeface="Constantia"/>
                <a:cs typeface="Constantia"/>
              </a:rPr>
              <a:t>ştü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30" dirty="0"/>
              <a:t>Y</a:t>
            </a:r>
            <a:r>
              <a:rPr sz="5000" spc="5" dirty="0"/>
              <a:t>azılım</a:t>
            </a:r>
            <a:r>
              <a:rPr sz="5000" dirty="0"/>
              <a:t> Müh</a:t>
            </a:r>
            <a:r>
              <a:rPr sz="5000" spc="-20" dirty="0"/>
              <a:t>e</a:t>
            </a:r>
            <a:r>
              <a:rPr sz="5000" dirty="0"/>
              <a:t>ndisi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58085"/>
            <a:ext cx="8068945" cy="4097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04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azılımın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daha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ç</a:t>
            </a:r>
            <a:r>
              <a:rPr sz="2800" spc="-5" dirty="0">
                <a:latin typeface="Constantia"/>
                <a:cs typeface="Constantia"/>
              </a:rPr>
              <a:t>ok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mantıksal b</a:t>
            </a:r>
            <a:r>
              <a:rPr sz="2800" spc="-45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yut</a:t>
            </a:r>
            <a:r>
              <a:rPr sz="2800" spc="-30" dirty="0">
                <a:latin typeface="Constantia"/>
                <a:cs typeface="Constantia"/>
              </a:rPr>
              <a:t>u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la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il</a:t>
            </a:r>
            <a:r>
              <a:rPr sz="2800" spc="-20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ilenir</a:t>
            </a:r>
            <a:r>
              <a:rPr sz="2800" spc="-180" dirty="0">
                <a:latin typeface="Constantia"/>
                <a:cs typeface="Constantia"/>
              </a:rPr>
              <a:t> 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işi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insanla</a:t>
            </a:r>
            <a:r>
              <a:rPr sz="2800" spc="-3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la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ili</a:t>
            </a:r>
            <a:r>
              <a:rPr sz="2800" spc="-15" dirty="0">
                <a:latin typeface="Constantia"/>
                <a:cs typeface="Constantia"/>
              </a:rPr>
              <a:t>ş</a:t>
            </a:r>
            <a:r>
              <a:rPr sz="2800" spc="-5" dirty="0">
                <a:latin typeface="Constantia"/>
                <a:cs typeface="Constantia"/>
              </a:rPr>
              <a:t>k</a:t>
            </a:r>
            <a:r>
              <a:rPr sz="2800" spc="-25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yi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85" dirty="0">
                <a:latin typeface="Constantia"/>
                <a:cs typeface="Constantia"/>
              </a:rPr>
              <a:t>g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tiri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2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l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hede</a:t>
            </a:r>
            <a:r>
              <a:rPr sz="2800" spc="55" dirty="0">
                <a:latin typeface="Constantia"/>
                <a:cs typeface="Constantia"/>
              </a:rPr>
              <a:t>f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;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ü</a:t>
            </a:r>
            <a:r>
              <a:rPr sz="2800" spc="-40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etimin</a:t>
            </a:r>
            <a:r>
              <a:rPr sz="2800" spc="-10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en</a:t>
            </a:r>
            <a:r>
              <a:rPr sz="2800" spc="-12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az</a:t>
            </a:r>
            <a:r>
              <a:rPr sz="2800" spc="-3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009DD9"/>
                </a:solidFill>
                <a:latin typeface="Constantia"/>
                <a:cs typeface="Constantia"/>
              </a:rPr>
              <a:t>m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al</a:t>
            </a:r>
            <a:r>
              <a:rPr sz="2800" spc="-35" dirty="0">
                <a:solidFill>
                  <a:srgbClr val="009DD9"/>
                </a:solidFill>
                <a:latin typeface="Constantia"/>
                <a:cs typeface="Constantia"/>
              </a:rPr>
              <a:t>i</a:t>
            </a:r>
            <a:r>
              <a:rPr sz="2800" spc="-80" dirty="0">
                <a:solidFill>
                  <a:srgbClr val="009DD9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et</a:t>
            </a:r>
            <a:r>
              <a:rPr sz="2800" spc="-15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75" dirty="0">
                <a:solidFill>
                  <a:srgbClr val="009DD9"/>
                </a:solidFill>
                <a:latin typeface="Constantia"/>
                <a:cs typeface="Constantia"/>
              </a:rPr>
              <a:t>v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</a:t>
            </a:r>
            <a:r>
              <a:rPr sz="2800" spc="-14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en</a:t>
            </a:r>
            <a:r>
              <a:rPr sz="2800" spc="-130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yüks</a:t>
            </a:r>
            <a:r>
              <a:rPr sz="2800" dirty="0">
                <a:solidFill>
                  <a:srgbClr val="009DD9"/>
                </a:solidFill>
                <a:latin typeface="Constantia"/>
                <a:cs typeface="Constantia"/>
              </a:rPr>
              <a:t>e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k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ni</a:t>
            </a:r>
            <a:r>
              <a:rPr sz="2800" spc="-45" dirty="0">
                <a:solidFill>
                  <a:srgbClr val="009DD9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elik</a:t>
            </a:r>
            <a:r>
              <a:rPr sz="2800" spc="-45" dirty="0">
                <a:solidFill>
                  <a:srgbClr val="009DD9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e</a:t>
            </a:r>
            <a:r>
              <a:rPr sz="2800" spc="-17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35" dirty="0">
                <a:solidFill>
                  <a:srgbClr val="009DD9"/>
                </a:solidFill>
                <a:latin typeface="Constantia"/>
                <a:cs typeface="Constantia"/>
              </a:rPr>
              <a:t>y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apı</a:t>
            </a:r>
            <a:r>
              <a:rPr sz="2800" spc="-20" dirty="0">
                <a:solidFill>
                  <a:srgbClr val="009DD9"/>
                </a:solidFill>
                <a:latin typeface="Constantia"/>
                <a:cs typeface="Constantia"/>
              </a:rPr>
              <a:t>l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masını</a:t>
            </a:r>
            <a:r>
              <a:rPr sz="2800" spc="-45" dirty="0">
                <a:solidFill>
                  <a:srgbClr val="009DD9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sa</a:t>
            </a:r>
            <a:r>
              <a:rPr sz="2800" spc="-40" dirty="0">
                <a:solidFill>
                  <a:srgbClr val="009DD9"/>
                </a:solidFill>
                <a:latin typeface="Constantia"/>
                <a:cs typeface="Constantia"/>
              </a:rPr>
              <a:t>ğ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lamaktı</a:t>
            </a:r>
            <a:r>
              <a:rPr sz="2800" spc="-254" dirty="0">
                <a:solidFill>
                  <a:srgbClr val="009DD9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009DD9"/>
                </a:solidFill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920750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P</a:t>
            </a:r>
            <a:r>
              <a:rPr sz="2800" spc="-40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og</a:t>
            </a:r>
            <a:r>
              <a:rPr sz="2800" spc="-65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am</a:t>
            </a:r>
            <a:r>
              <a:rPr sz="2800" dirty="0">
                <a:solidFill>
                  <a:srgbClr val="373086"/>
                </a:solidFill>
                <a:latin typeface="Constantia"/>
                <a:cs typeface="Constantia"/>
              </a:rPr>
              <a:t>c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ı</a:t>
            </a:r>
            <a:r>
              <a:rPr sz="2800" spc="-7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değildi</a:t>
            </a:r>
            <a:r>
              <a:rPr sz="2800" spc="-254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.</a:t>
            </a:r>
            <a:r>
              <a:rPr sz="2800" spc="-35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ak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5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og</a:t>
            </a:r>
            <a:r>
              <a:rPr sz="2800" spc="-6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am</a:t>
            </a:r>
            <a:r>
              <a:rPr sz="280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ının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tüm </a:t>
            </a:r>
            <a:r>
              <a:rPr sz="2800" spc="-8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4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lerine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sahi</a:t>
            </a:r>
            <a:r>
              <a:rPr sz="2800" spc="-15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t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254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  <a:p>
            <a:pPr marL="285115" marR="628015" indent="-272415" algn="just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Wingdings"/>
              <a:buChar char=""/>
              <a:tabLst>
                <a:tab pos="285750" algn="l"/>
              </a:tabLst>
            </a:pP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Sis</a:t>
            </a:r>
            <a:r>
              <a:rPr sz="2800" spc="-50" dirty="0">
                <a:solidFill>
                  <a:srgbClr val="373086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em</a:t>
            </a:r>
            <a:r>
              <a:rPr sz="2800" spc="-11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analis</a:t>
            </a:r>
            <a:r>
              <a:rPr sz="2800" spc="-20" dirty="0">
                <a:solidFill>
                  <a:srgbClr val="373086"/>
                </a:solidFill>
                <a:latin typeface="Constantia"/>
                <a:cs typeface="Constantia"/>
              </a:rPr>
              <a:t>t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i</a:t>
            </a:r>
            <a:r>
              <a:rPr sz="2800" spc="-55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de</a:t>
            </a:r>
            <a:r>
              <a:rPr sz="2800" spc="-15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deği</a:t>
            </a:r>
            <a:r>
              <a:rPr sz="2800" spc="-20" dirty="0">
                <a:solidFill>
                  <a:srgbClr val="373086"/>
                </a:solidFill>
                <a:latin typeface="Constantia"/>
                <a:cs typeface="Constantia"/>
              </a:rPr>
              <a:t>l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di</a:t>
            </a:r>
            <a:r>
              <a:rPr sz="2800" spc="-254" dirty="0">
                <a:solidFill>
                  <a:srgbClr val="373086"/>
                </a:solidFill>
                <a:latin typeface="Constantia"/>
                <a:cs typeface="Constantia"/>
              </a:rPr>
              <a:t>r</a:t>
            </a:r>
            <a:r>
              <a:rPr sz="2800" spc="-5" dirty="0">
                <a:solidFill>
                  <a:srgbClr val="373086"/>
                </a:solidFill>
                <a:latin typeface="Constantia"/>
                <a:cs typeface="Constantia"/>
              </a:rPr>
              <a:t>.</a:t>
            </a:r>
            <a:r>
              <a:rPr sz="2800" spc="10" dirty="0">
                <a:solidFill>
                  <a:srgbClr val="373086"/>
                </a:solidFill>
                <a:latin typeface="Constantia"/>
                <a:cs typeface="Constantia"/>
              </a:rPr>
              <a:t> </a:t>
            </a:r>
            <a:r>
              <a:rPr sz="2800" spc="-12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kı;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analist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sade</a:t>
            </a:r>
            <a:r>
              <a:rPr sz="2800" spc="-6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 sis</a:t>
            </a:r>
            <a:r>
              <a:rPr sz="2800" spc="-5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emin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</a:t>
            </a:r>
            <a:r>
              <a:rPr sz="2800" dirty="0">
                <a:latin typeface="Constantia"/>
                <a:cs typeface="Constantia"/>
              </a:rPr>
              <a:t>a</a:t>
            </a:r>
            <a:r>
              <a:rPr sz="2800" spc="-5" dirty="0">
                <a:latin typeface="Constantia"/>
                <a:cs typeface="Constantia"/>
              </a:rPr>
              <a:t>liz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aşaması</a:t>
            </a:r>
            <a:r>
              <a:rPr sz="2800" spc="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ile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ilgileni</a:t>
            </a:r>
            <a:r>
              <a:rPr sz="2800" spc="-35" dirty="0">
                <a:latin typeface="Constantia"/>
                <a:cs typeface="Constantia"/>
              </a:rPr>
              <a:t>r</a:t>
            </a:r>
            <a:r>
              <a:rPr sz="2800" spc="-65" dirty="0">
                <a:latin typeface="Constantia"/>
                <a:cs typeface="Constantia"/>
              </a:rPr>
              <a:t>k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5" dirty="0">
                <a:latin typeface="Constantia"/>
                <a:cs typeface="Constantia"/>
              </a:rPr>
              <a:t>,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azılım müh</a:t>
            </a:r>
            <a:r>
              <a:rPr sz="2800" dirty="0">
                <a:latin typeface="Constantia"/>
                <a:cs typeface="Constantia"/>
              </a:rPr>
              <a:t>e</a:t>
            </a:r>
            <a:r>
              <a:rPr sz="2800" spc="-5" dirty="0">
                <a:latin typeface="Constantia"/>
                <a:cs typeface="Constantia"/>
              </a:rPr>
              <a:t>ndisi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tüm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aşamaların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iç</a:t>
            </a:r>
            <a:r>
              <a:rPr sz="2800" dirty="0">
                <a:latin typeface="Constantia"/>
                <a:cs typeface="Constantia"/>
              </a:rPr>
              <a:t>i</a:t>
            </a:r>
            <a:r>
              <a:rPr sz="2800" spc="-5" dirty="0">
                <a:latin typeface="Constantia"/>
                <a:cs typeface="Constantia"/>
              </a:rPr>
              <a:t>ndedi</a:t>
            </a:r>
            <a:r>
              <a:rPr sz="2800" spc="-24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47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-330" dirty="0"/>
              <a:t>Y</a:t>
            </a:r>
            <a:r>
              <a:rPr sz="5000" dirty="0"/>
              <a:t>azılımda </a:t>
            </a:r>
            <a:r>
              <a:rPr sz="5000" spc="-100" dirty="0"/>
              <a:t>K</a:t>
            </a:r>
            <a:r>
              <a:rPr sz="5000" dirty="0"/>
              <a:t>ali</a:t>
            </a:r>
            <a:r>
              <a:rPr sz="5000" spc="-40" dirty="0"/>
              <a:t>t</a:t>
            </a:r>
            <a:r>
              <a:rPr sz="5000" dirty="0"/>
              <a:t>e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35940" y="1960626"/>
            <a:ext cx="7994650" cy="2982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55" dirty="0">
                <a:latin typeface="Constantia"/>
                <a:cs typeface="Constantia"/>
              </a:rPr>
              <a:t>Ü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etim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Sü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eci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</a:t>
            </a:r>
            <a:r>
              <a:rPr sz="2600" spc="-4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yunca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ürünle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şkin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al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 standartları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ın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lmesi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eliştirme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işlemleri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in bu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standartla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u</a:t>
            </a:r>
            <a:r>
              <a:rPr sz="2600" spc="-7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gunluğun</a:t>
            </a:r>
            <a:r>
              <a:rPr sz="2600" spc="-15" dirty="0">
                <a:latin typeface="Constantia"/>
                <a:cs typeface="Constantia"/>
              </a:rPr>
              <a:t>u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denetlenmesidi</a:t>
            </a:r>
            <a:r>
              <a:rPr sz="2600" spc="-2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"/>
              <a:tabLst>
                <a:tab pos="285750" algn="l"/>
              </a:tabLst>
            </a:pPr>
            <a:r>
              <a:rPr sz="2600" spc="-18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az</a:t>
            </a:r>
            <a:r>
              <a:rPr sz="2600" spc="-15" dirty="0">
                <a:latin typeface="Constantia"/>
                <a:cs typeface="Constantia"/>
              </a:rPr>
              <a:t>ı</a:t>
            </a:r>
            <a:r>
              <a:rPr sz="2600" dirty="0">
                <a:latin typeface="Constantia"/>
                <a:cs typeface="Constantia"/>
              </a:rPr>
              <a:t>lım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kal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</a:t>
            </a:r>
            <a:r>
              <a:rPr sz="2600" spc="-35" dirty="0">
                <a:latin typeface="Constantia"/>
                <a:cs typeface="Constantia"/>
              </a:rPr>
              <a:t>ğ</a:t>
            </a:r>
            <a:r>
              <a:rPr sz="2600" dirty="0">
                <a:latin typeface="Constantia"/>
                <a:cs typeface="Constantia"/>
              </a:rPr>
              <a:t>lama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etki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li</a:t>
            </a:r>
            <a:r>
              <a:rPr sz="2600" spc="-10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ler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3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le;</a:t>
            </a:r>
            <a:endParaRPr sz="26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3333"/>
              <a:buFont typeface="Wingdings"/>
              <a:buChar char=""/>
              <a:tabLst>
                <a:tab pos="653415" algn="l"/>
              </a:tabLst>
            </a:pPr>
            <a:r>
              <a:rPr sz="2400" spc="-1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azılım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mal</a:t>
            </a:r>
            <a:r>
              <a:rPr sz="2400" spc="-25" dirty="0">
                <a:latin typeface="Constantia"/>
                <a:cs typeface="Constantia"/>
              </a:rPr>
              <a:t>i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etleri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düşürülü</a:t>
            </a:r>
            <a:r>
              <a:rPr sz="2400" spc="-19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,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spc="-1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azılım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ü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etiminin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ö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etimi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ol</a:t>
            </a:r>
            <a:r>
              <a:rPr sz="2400" spc="-55" dirty="0">
                <a:latin typeface="Constantia"/>
                <a:cs typeface="Constantia"/>
              </a:rPr>
              <a:t>a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laşı</a:t>
            </a:r>
            <a:r>
              <a:rPr sz="2400" spc="-18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,</a:t>
            </a:r>
            <a:endParaRPr sz="2400">
              <a:latin typeface="Constantia"/>
              <a:cs typeface="Constant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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Be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spc="-6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eleme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stan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art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sorun</a:t>
            </a:r>
            <a:r>
              <a:rPr sz="2400" spc="-1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arı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giderili</a:t>
            </a:r>
            <a:r>
              <a:rPr sz="2400" spc="-21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On-screen Show (4:3)</PresentationFormat>
  <Paragraphs>294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Sistem ve Yazılım Nedir?</vt:lpstr>
      <vt:lpstr>Veri</vt:lpstr>
      <vt:lpstr>Program (kod)</vt:lpstr>
      <vt:lpstr>Belge (dokümanlar)</vt:lpstr>
      <vt:lpstr>Yazılım Mühendisliği</vt:lpstr>
      <vt:lpstr>Yazılım Mühendisliği</vt:lpstr>
      <vt:lpstr>Yazılım Mühendisi</vt:lpstr>
      <vt:lpstr>Yazılımda Kalite</vt:lpstr>
      <vt:lpstr>Yazılım Geliştirme Yaşam Döngüsü ve Modeller</vt:lpstr>
      <vt:lpstr>Yazılım Yaşam Döngüsü Temel Adımları</vt:lpstr>
      <vt:lpstr>Gelişigüzel Model</vt:lpstr>
      <vt:lpstr>Barok Modeli</vt:lpstr>
      <vt:lpstr>Çağlayan Modeli</vt:lpstr>
      <vt:lpstr>Çağlayan Modeli</vt:lpstr>
      <vt:lpstr>Çağlayan Modelinin Sorunları</vt:lpstr>
      <vt:lpstr>V Süreç Modeli Gereksinimler</vt:lpstr>
      <vt:lpstr>V Süreç Modeli</vt:lpstr>
      <vt:lpstr>V Süreç Modeli</vt:lpstr>
      <vt:lpstr>Helezonik (Spiral) Model</vt:lpstr>
      <vt:lpstr>Helezonik Model</vt:lpstr>
      <vt:lpstr>Helezonik Model</vt:lpstr>
      <vt:lpstr>Helezonik modelin avantajları</vt:lpstr>
      <vt:lpstr>Evrimsel Geliştirme Modeli Eşzamanlı Aktiviteler</vt:lpstr>
      <vt:lpstr>Evrimsel Geliştirme Modeli</vt:lpstr>
      <vt:lpstr>Örnek</vt:lpstr>
      <vt:lpstr>Artırımsal Geliştirme Modeli</vt:lpstr>
      <vt:lpstr>Artırımsal Geliştirme Modeli</vt:lpstr>
      <vt:lpstr>Araştırma Tabanlı Model</vt:lpstr>
      <vt:lpstr>Örnek</vt:lpstr>
      <vt:lpstr>Metodolojiler</vt:lpstr>
      <vt:lpstr>Bir Metodolojide Bulunması Gereken Temel Bileşenler (Özellikler)</vt:lpstr>
      <vt:lpstr>Bir Metodolojide Bulunması Gereken Temel Bileşenler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Mühendisliği</dc:title>
  <dc:creator>Altan MESUT</dc:creator>
  <cp:lastModifiedBy>computer</cp:lastModifiedBy>
  <cp:revision>1</cp:revision>
  <dcterms:created xsi:type="dcterms:W3CDTF">2015-09-21T19:17:07Z</dcterms:created>
  <dcterms:modified xsi:type="dcterms:W3CDTF">2015-12-28T18:48:59Z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2015-09-21T00:00:00Z</vt:filetime>
  </property>
</Properties>
</file>