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3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19.04.2018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19.04.2018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19.04.2018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19.04.2018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19.04.2018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19.04.2018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19.04.2018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19.04.2018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19.04.2018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19.04.2018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19.04.2018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19.04.2018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tr-TR" dirty="0" err="1" smtClean="0"/>
              <a:t>Input</a:t>
            </a:r>
            <a:r>
              <a:rPr lang="tr-TR" dirty="0" smtClean="0"/>
              <a:t>- </a:t>
            </a:r>
            <a:r>
              <a:rPr lang="tr-TR" dirty="0" err="1" smtClean="0"/>
              <a:t>Output</a:t>
            </a:r>
            <a:r>
              <a:rPr lang="tr-TR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88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2514600"/>
            <a:ext cx="69532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0637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338263"/>
            <a:ext cx="778192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5757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547688"/>
            <a:ext cx="6753225" cy="576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4670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2290763"/>
            <a:ext cx="699135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2239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757238"/>
            <a:ext cx="6943725" cy="534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0855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862138"/>
            <a:ext cx="757237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9143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8" y="414338"/>
            <a:ext cx="3552825" cy="602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41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590675"/>
            <a:ext cx="760095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497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062038"/>
            <a:ext cx="744855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8164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604838"/>
            <a:ext cx="7800975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398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385888"/>
            <a:ext cx="7839075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163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300288"/>
            <a:ext cx="752475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5885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833438"/>
            <a:ext cx="7591425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8886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500063"/>
            <a:ext cx="7210425" cy="585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7817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1671638"/>
            <a:ext cx="772477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0431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414338"/>
            <a:ext cx="4524375" cy="602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193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947738"/>
            <a:ext cx="7810500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9523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204913"/>
            <a:ext cx="7972425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680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7" y="260648"/>
            <a:ext cx="8806923" cy="616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34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304925"/>
            <a:ext cx="801052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95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642938"/>
            <a:ext cx="7229475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8718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604838"/>
            <a:ext cx="6962775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100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576263"/>
            <a:ext cx="6372225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491880" y="4797152"/>
            <a:ext cx="57606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33154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</Words>
  <Application>Microsoft Office PowerPoint</Application>
  <PresentationFormat>On-screen Show (4:3)</PresentationFormat>
  <Paragraphs>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Ofis Teması</vt:lpstr>
      <vt:lpstr>Input- Output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Input- Output</dc:title>
  <dc:creator>songul</dc:creator>
  <cp:lastModifiedBy>Windows User</cp:lastModifiedBy>
  <cp:revision>11</cp:revision>
  <dcterms:created xsi:type="dcterms:W3CDTF">2013-12-17T20:18:11Z</dcterms:created>
  <dcterms:modified xsi:type="dcterms:W3CDTF">2018-04-19T01:51:04Z</dcterms:modified>
</cp:coreProperties>
</file>