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458" autoAdjust="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outlineViewPr>
    <p:cViewPr>
      <p:scale>
        <a:sx n="33" d="100"/>
        <a:sy n="33" d="100"/>
      </p:scale>
      <p:origin x="0" y="-6235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80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ABCF4-09B4-4983-BD47-3DD2887B4C72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970D0-2E4A-4F9D-8AA4-4E1F3197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64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970D0-2E4A-4F9D-8AA4-4E1F31972EA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6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66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9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1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88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258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8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2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8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37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C22B-CBA7-451F-9E70-AA17B10B9FB7}" type="datetimeFigureOut">
              <a:rPr lang="tr-TR" smtClean="0"/>
              <a:t>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87DD-C883-46B2-9878-35266545B1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453" y="834189"/>
            <a:ext cx="9144000" cy="5053264"/>
          </a:xfrm>
        </p:spPr>
        <p:txBody>
          <a:bodyPr>
            <a:normAutofit/>
          </a:bodyPr>
          <a:lstStyle/>
          <a:p>
            <a:r>
              <a:rPr lang="tr-TR" b="1" dirty="0"/>
              <a:t>Robot Teknolojisine </a:t>
            </a:r>
            <a:r>
              <a:rPr lang="tr-TR" b="1" dirty="0" smtClean="0"/>
              <a:t>Giriş</a:t>
            </a:r>
            <a:br>
              <a:rPr lang="tr-TR" b="1" dirty="0" smtClean="0"/>
            </a:br>
            <a:r>
              <a:rPr lang="tr-TR" sz="2200" dirty="0" smtClean="0"/>
              <a:t> Yrd. Doç. Dr. Erkan Uslu, </a:t>
            </a:r>
            <a:br>
              <a:rPr lang="tr-TR" sz="2200" dirty="0" smtClean="0"/>
            </a:br>
            <a:r>
              <a:rPr lang="tr-TR" sz="2200" dirty="0" smtClean="0"/>
              <a:t>Doç. Dr. Sırma Yavuz, Doç. Dr. Fatih Amasyalı,</a:t>
            </a:r>
            <a:br>
              <a:rPr lang="tr-TR" sz="2200" dirty="0" smtClean="0"/>
            </a:br>
            <a:r>
              <a:rPr lang="tr-TR" sz="2200" dirty="0" smtClean="0"/>
              <a:t>Ar. </a:t>
            </a:r>
            <a:r>
              <a:rPr lang="en-US" sz="2200" dirty="0" err="1" smtClean="0"/>
              <a:t>Grv</a:t>
            </a:r>
            <a:r>
              <a:rPr lang="tr-TR" sz="2200" dirty="0" smtClean="0"/>
              <a:t>. Nihal Altuntaş, Ar. Grv. Furkan Çakmak</a:t>
            </a:r>
            <a:br>
              <a:rPr lang="tr-TR" sz="2200" dirty="0" smtClean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/>
              <a:t/>
            </a:r>
            <a:br>
              <a:rPr lang="tr-TR" sz="2200" dirty="0"/>
            </a:br>
            <a:r>
              <a:rPr lang="tr-TR" sz="2400" b="1" dirty="0" smtClean="0"/>
              <a:t>D109 – DB028</a:t>
            </a:r>
            <a:r>
              <a:rPr lang="tr-TR" sz="2400" b="1" dirty="0"/>
              <a:t/>
            </a:r>
            <a:br>
              <a:rPr lang="tr-TR" sz="2400" b="1" dirty="0"/>
            </a:br>
            <a:r>
              <a:rPr lang="tr-TR" sz="2400" b="1" dirty="0"/>
              <a:t>Pazartesi 13:00-16:00</a:t>
            </a: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12</a:t>
            </a:r>
            <a:r>
              <a:rPr lang="tr-TR" sz="2200" dirty="0" smtClean="0"/>
              <a:t/>
            </a:r>
            <a:br>
              <a:rPr lang="tr-TR" sz="2200" dirty="0" smtClean="0"/>
            </a:b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911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SLAM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Simultaneous localization and mapping</a:t>
            </a:r>
            <a:endParaRPr lang="tr-TR" dirty="0" smtClean="0"/>
          </a:p>
          <a:p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odometry</a:t>
            </a:r>
            <a:r>
              <a:rPr lang="tr-TR" dirty="0" smtClean="0"/>
              <a:t> is </a:t>
            </a:r>
            <a:r>
              <a:rPr lang="tr-TR" dirty="0" err="1" smtClean="0"/>
              <a:t>perfect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Since </a:t>
            </a:r>
            <a:r>
              <a:rPr lang="tr-TR" dirty="0" err="1" smtClean="0"/>
              <a:t>odometry</a:t>
            </a:r>
            <a:r>
              <a:rPr lang="tr-TR" dirty="0" smtClean="0"/>
              <a:t> is not </a:t>
            </a:r>
            <a:r>
              <a:rPr lang="tr-TR" dirty="0" err="1" smtClean="0"/>
              <a:t>perfect</a:t>
            </a:r>
            <a:endParaRPr lang="tr-TR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1843985" y="2938395"/>
            <a:ext cx="4599295" cy="1176882"/>
            <a:chOff x="1653654" y="4967785"/>
            <a:chExt cx="4599295" cy="1176882"/>
          </a:xfrm>
        </p:grpSpPr>
        <p:sp>
          <p:nvSpPr>
            <p:cNvPr id="42" name="Rectangle 41"/>
            <p:cNvSpPr/>
            <p:nvPr/>
          </p:nvSpPr>
          <p:spPr>
            <a:xfrm>
              <a:off x="3073021" y="5230267"/>
              <a:ext cx="177420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SLAM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653654" y="5530518"/>
              <a:ext cx="1405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667302" y="5873987"/>
              <a:ext cx="1405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47230" y="5669270"/>
              <a:ext cx="1405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651502" y="534585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map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97818" y="5437187"/>
              <a:ext cx="111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odometry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43985" y="577533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sensor</a:t>
              </a:r>
              <a:endParaRPr 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308979" y="4967785"/>
              <a:ext cx="0" cy="701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370161" y="4967785"/>
              <a:ext cx="2938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370161" y="4967785"/>
              <a:ext cx="0" cy="378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370161" y="5345852"/>
              <a:ext cx="702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843985" y="4882212"/>
            <a:ext cx="6086035" cy="1630474"/>
            <a:chOff x="166914" y="4967785"/>
            <a:chExt cx="6086035" cy="1630474"/>
          </a:xfrm>
        </p:grpSpPr>
        <p:sp>
          <p:nvSpPr>
            <p:cNvPr id="14" name="Rectangle 13"/>
            <p:cNvSpPr/>
            <p:nvPr/>
          </p:nvSpPr>
          <p:spPr>
            <a:xfrm>
              <a:off x="3073021" y="5230267"/>
              <a:ext cx="1774209" cy="1324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SLAM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12185" y="5779416"/>
              <a:ext cx="943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667302" y="6327579"/>
              <a:ext cx="1405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47230" y="5669270"/>
              <a:ext cx="14057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651502" y="534585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map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6914" y="5698273"/>
              <a:ext cx="111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odometry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3985" y="6228927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sensor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5308979" y="4967785"/>
              <a:ext cx="0" cy="701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370161" y="4967785"/>
              <a:ext cx="2938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70161" y="4967785"/>
              <a:ext cx="0" cy="378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370161" y="5345852"/>
              <a:ext cx="702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1278052" y="5540991"/>
              <a:ext cx="1323705" cy="526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localization</a:t>
              </a:r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2370161" y="5345852"/>
              <a:ext cx="0" cy="195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370161" y="6067605"/>
              <a:ext cx="0" cy="259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601757" y="5767531"/>
              <a:ext cx="475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492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Online – Full SLAM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b="0" dirty="0" smtClean="0"/>
                  <a:t>Online SLAM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 smtClean="0"/>
              </a:p>
              <a:p>
                <a:r>
                  <a:rPr lang="tr-TR" dirty="0" smtClean="0"/>
                  <a:t>Full SLAM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38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Mapping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Full SLAM can be </a:t>
                </a:r>
                <a:r>
                  <a:rPr lang="en-US" dirty="0" smtClean="0"/>
                  <a:t>approximated</a:t>
                </a:r>
                <a:r>
                  <a:rPr lang="tr-TR" dirty="0" smtClean="0"/>
                  <a:t> as</a:t>
                </a:r>
              </a:p>
              <a:p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b="0" dirty="0" smtClean="0"/>
              </a:p>
              <a:p>
                <a:pPr marL="0" indent="0">
                  <a:buNone/>
                </a:pPr>
                <a:endParaRPr lang="tr-T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6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Mapping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Perfect </a:t>
            </a:r>
            <a:r>
              <a:rPr lang="tr-TR" dirty="0" err="1" smtClean="0"/>
              <a:t>Odometry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</a:t>
            </a:r>
            <a:r>
              <a:rPr lang="tr-TR" dirty="0" err="1" smtClean="0"/>
              <a:t>nput</a:t>
            </a:r>
            <a:r>
              <a:rPr lang="tr-TR" dirty="0" smtClean="0"/>
              <a:t>: </a:t>
            </a:r>
            <a:r>
              <a:rPr lang="tr-TR" dirty="0" err="1" smtClean="0"/>
              <a:t>odometry</a:t>
            </a:r>
            <a:r>
              <a:rPr lang="tr-TR" dirty="0" smtClean="0"/>
              <a:t> (</a:t>
            </a:r>
            <a:r>
              <a:rPr lang="tr-TR" dirty="0" err="1" smtClean="0"/>
              <a:t>position</a:t>
            </a:r>
            <a:r>
              <a:rPr lang="tr-TR" dirty="0" smtClean="0"/>
              <a:t>, </a:t>
            </a:r>
            <a:r>
              <a:rPr lang="tr-TR" dirty="0" err="1" smtClean="0"/>
              <a:t>orinetation</a:t>
            </a:r>
            <a:r>
              <a:rPr lang="tr-TR" dirty="0" smtClean="0"/>
              <a:t>), sensor data (polar </a:t>
            </a:r>
            <a:r>
              <a:rPr lang="tr-TR" dirty="0" err="1" smtClean="0"/>
              <a:t>laser</a:t>
            </a:r>
            <a:r>
              <a:rPr lang="tr-TR" dirty="0" smtClean="0"/>
              <a:t> </a:t>
            </a:r>
            <a:r>
              <a:rPr lang="tr-TR" dirty="0" err="1" smtClean="0"/>
              <a:t>range</a:t>
            </a:r>
            <a:r>
              <a:rPr lang="tr-TR" dirty="0" smtClean="0"/>
              <a:t>),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(</a:t>
            </a:r>
            <a:r>
              <a:rPr lang="tr-TR" dirty="0" err="1" smtClean="0"/>
              <a:t>grid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)</a:t>
            </a:r>
          </a:p>
          <a:p>
            <a:r>
              <a:rPr lang="tr-TR" dirty="0" err="1"/>
              <a:t>o</a:t>
            </a:r>
            <a:r>
              <a:rPr lang="tr-TR" dirty="0" err="1" smtClean="0"/>
              <a:t>utput</a:t>
            </a:r>
            <a:r>
              <a:rPr lang="tr-TR" dirty="0" smtClean="0"/>
              <a:t>: </a:t>
            </a:r>
            <a:r>
              <a:rPr lang="tr-TR" dirty="0" err="1" smtClean="0"/>
              <a:t>updated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(</a:t>
            </a:r>
            <a:r>
              <a:rPr lang="tr-TR" dirty="0" err="1" smtClean="0"/>
              <a:t>grid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42197" y="4021766"/>
            <a:ext cx="6824" cy="36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49021" y="4915119"/>
            <a:ext cx="6824" cy="36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-3600000">
            <a:off x="2393819" y="5544592"/>
            <a:ext cx="6824" cy="36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546688" y="3306964"/>
            <a:ext cx="1121391" cy="1546571"/>
            <a:chOff x="4424150" y="3575948"/>
            <a:chExt cx="1121391" cy="1546571"/>
          </a:xfrm>
        </p:grpSpPr>
        <p:grpSp>
          <p:nvGrpSpPr>
            <p:cNvPr id="23" name="Group 22"/>
            <p:cNvGrpSpPr/>
            <p:nvPr/>
          </p:nvGrpSpPr>
          <p:grpSpPr>
            <a:xfrm>
              <a:off x="4424150" y="3575948"/>
              <a:ext cx="1121391" cy="1546571"/>
              <a:chOff x="5377218" y="3552793"/>
              <a:chExt cx="1121391" cy="154657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5377218" y="3562066"/>
                <a:ext cx="0" cy="1537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498609" y="3562066"/>
                <a:ext cx="0" cy="15280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7218" y="3552793"/>
                <a:ext cx="1121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4955196" y="4794410"/>
              <a:ext cx="82046" cy="82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6251679" y="3306964"/>
            <a:ext cx="1796954" cy="2099249"/>
            <a:chOff x="6319339" y="3575948"/>
            <a:chExt cx="1796954" cy="2099249"/>
          </a:xfrm>
        </p:grpSpPr>
        <p:grpSp>
          <p:nvGrpSpPr>
            <p:cNvPr id="22" name="Group 21"/>
            <p:cNvGrpSpPr/>
            <p:nvPr/>
          </p:nvGrpSpPr>
          <p:grpSpPr>
            <a:xfrm>
              <a:off x="6319339" y="3575948"/>
              <a:ext cx="1796954" cy="2099249"/>
              <a:chOff x="5375939" y="3845087"/>
              <a:chExt cx="1796954" cy="209924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375939" y="3885901"/>
                <a:ext cx="1796954" cy="2058435"/>
                <a:chOff x="7368512" y="3552793"/>
                <a:chExt cx="1796954" cy="2058435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369791" y="3552793"/>
                  <a:ext cx="0" cy="20584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368512" y="5611228"/>
                  <a:ext cx="179695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6496904" y="3845087"/>
                <a:ext cx="0" cy="122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6853230" y="4164003"/>
              <a:ext cx="82046" cy="82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-7200000">
            <a:off x="8070797" y="3941538"/>
            <a:ext cx="3275367" cy="1647535"/>
            <a:chOff x="4649433" y="4657725"/>
            <a:chExt cx="3275367" cy="1647535"/>
          </a:xfrm>
        </p:grpSpPr>
        <p:sp>
          <p:nvSpPr>
            <p:cNvPr id="30" name="Oval 29"/>
            <p:cNvSpPr/>
            <p:nvPr/>
          </p:nvSpPr>
          <p:spPr>
            <a:xfrm>
              <a:off x="5321348" y="5760361"/>
              <a:ext cx="82046" cy="820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649433" y="6305260"/>
              <a:ext cx="32753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543836" y="5429934"/>
              <a:ext cx="23333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43836" y="4657725"/>
              <a:ext cx="0" cy="772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75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4504031" y="1883705"/>
            <a:ext cx="3501745" cy="3277963"/>
            <a:chOff x="810572" y="1058952"/>
            <a:chExt cx="3501745" cy="327796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371268" y="1974602"/>
              <a:ext cx="6824" cy="368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78092" y="2867955"/>
              <a:ext cx="6824" cy="368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-3600000">
              <a:off x="1930996" y="3742347"/>
              <a:ext cx="6824" cy="368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810572" y="1058952"/>
              <a:ext cx="1121391" cy="1546571"/>
              <a:chOff x="4424150" y="3575948"/>
              <a:chExt cx="1121391" cy="154657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424150" y="3575948"/>
                <a:ext cx="1121391" cy="1546571"/>
                <a:chOff x="5377218" y="3552793"/>
                <a:chExt cx="1121391" cy="1546571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5377218" y="3562066"/>
                  <a:ext cx="0" cy="153729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6498609" y="3562066"/>
                  <a:ext cx="0" cy="15280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77218" y="3552793"/>
                  <a:ext cx="112139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Oval 23"/>
              <p:cNvSpPr/>
              <p:nvPr/>
            </p:nvSpPr>
            <p:spPr>
              <a:xfrm>
                <a:off x="4955196" y="4794410"/>
                <a:ext cx="82046" cy="82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13304" y="2237666"/>
              <a:ext cx="1796954" cy="2099249"/>
              <a:chOff x="6319339" y="3575948"/>
              <a:chExt cx="1796954" cy="209924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319339" y="3575948"/>
                <a:ext cx="1796954" cy="2099249"/>
                <a:chOff x="5375939" y="3845087"/>
                <a:chExt cx="1796954" cy="2099249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5375939" y="3885901"/>
                  <a:ext cx="1796954" cy="2058435"/>
                  <a:chOff x="7368512" y="3552793"/>
                  <a:chExt cx="1796954" cy="2058435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7369791" y="3552793"/>
                    <a:ext cx="0" cy="20584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7368512" y="5611228"/>
                    <a:ext cx="179695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496904" y="3845087"/>
                  <a:ext cx="0" cy="12239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/>
              <p:cNvSpPr/>
              <p:nvPr/>
            </p:nvSpPr>
            <p:spPr>
              <a:xfrm>
                <a:off x="6853230" y="4164003"/>
                <a:ext cx="82046" cy="82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36950" y="2688131"/>
              <a:ext cx="3275367" cy="1647535"/>
              <a:chOff x="4649433" y="4657725"/>
              <a:chExt cx="3275367" cy="164753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321348" y="5760361"/>
                <a:ext cx="82046" cy="82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4649433" y="6305260"/>
                <a:ext cx="32753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543836" y="5429934"/>
                <a:ext cx="23333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543836" y="4657725"/>
                <a:ext cx="0" cy="772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939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Quaternion</a:t>
            </a:r>
            <a:r>
              <a:rPr lang="tr-TR" dirty="0" smtClean="0"/>
              <a:t> – </a:t>
            </a:r>
            <a:r>
              <a:rPr lang="tr-TR" dirty="0" err="1" smtClean="0"/>
              <a:t>Orientation</a:t>
            </a:r>
            <a:r>
              <a:rPr lang="tr-TR" dirty="0" smtClean="0"/>
              <a:t> format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i="0" dirty="0" err="1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i="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i="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i="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tr-TR" dirty="0" smtClean="0"/>
              </a:p>
              <a:p>
                <a:endParaRPr lang="tr-TR" dirty="0"/>
              </a:p>
              <a:p>
                <a:pPr marL="0" indent="0">
                  <a:buNone/>
                </a:pPr>
                <a:r>
                  <a:rPr lang="tr-TR" dirty="0" smtClean="0"/>
                  <a:t>(a is an </a:t>
                </a:r>
                <a:r>
                  <a:rPr lang="tr-TR" dirty="0" err="1" smtClean="0"/>
                  <a:t>arbitrary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vector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rotation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nx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ny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nz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components</a:t>
                </a:r>
                <a:r>
                  <a:rPr lang="tr-TR" dirty="0" smtClean="0"/>
                  <a:t> of normal </a:t>
                </a:r>
                <a:r>
                  <a:rPr lang="tr-TR" dirty="0" err="1" smtClean="0"/>
                  <a:t>vector</a:t>
                </a:r>
                <a:r>
                  <a:rPr lang="tr-TR" dirty="0" smtClean="0"/>
                  <a:t> a)</a:t>
                </a:r>
              </a:p>
              <a:p>
                <a:r>
                  <a:rPr lang="en-US" dirty="0" smtClean="0"/>
                  <a:t>For mobile robot travelling </a:t>
                </a:r>
                <a:r>
                  <a:rPr lang="tr-TR" dirty="0" smtClean="0"/>
                  <a:t>o</a:t>
                </a:r>
                <a:r>
                  <a:rPr lang="en-US" dirty="0" smtClean="0"/>
                  <a:t>n XY-plane</a:t>
                </a:r>
                <a:endParaRPr lang="tr-TR" dirty="0"/>
              </a:p>
              <a:p>
                <a:pPr marL="0" indent="0">
                  <a:buNone/>
                </a:pPr>
                <a:endParaRPr lang="tr-T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] 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dirty="0" err="1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051" y="3797300"/>
            <a:ext cx="3657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6801</TotalTime>
  <Words>90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Robot Teknolojisine Giriş  Yrd. Doç. Dr. Erkan Uslu,  Doç. Dr. Sırma Yavuz, Doç. Dr. Fatih Amasyalı, Ar. Grv. Nihal Altuntaş, Ar. Grv. Furkan Çakmak   D109 – DB028 Pazartesi 13:00-16:00  12 </vt:lpstr>
      <vt:lpstr>SLAM</vt:lpstr>
      <vt:lpstr>Online – Full SLAM</vt:lpstr>
      <vt:lpstr>Incremental Mapping</vt:lpstr>
      <vt:lpstr>Mapping with Perfect Odometry</vt:lpstr>
      <vt:lpstr>PowerPoint Presentation</vt:lpstr>
      <vt:lpstr>Quaternion – Orientation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Teknolojisine Giriş  Yrd. Doç. Dr. Erkan Uslu,  Doç. Dr. Sırma Yavuz, Doç. Dr. Fatih Amasyalı, Ar. Grv. Nihal Altuntaş, Ar. Grv. Furkan Çakmak</dc:title>
  <dc:creator>Windows User</dc:creator>
  <cp:lastModifiedBy>euslu</cp:lastModifiedBy>
  <cp:revision>1055</cp:revision>
  <dcterms:created xsi:type="dcterms:W3CDTF">2017-09-18T07:12:52Z</dcterms:created>
  <dcterms:modified xsi:type="dcterms:W3CDTF">2017-12-04T08:35:47Z</dcterms:modified>
</cp:coreProperties>
</file>