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375" r:id="rId2"/>
    <p:sldId id="376" r:id="rId3"/>
    <p:sldId id="377" r:id="rId4"/>
    <p:sldId id="380" r:id="rId5"/>
    <p:sldId id="378" r:id="rId6"/>
    <p:sldId id="379" r:id="rId7"/>
    <p:sldId id="382" r:id="rId8"/>
    <p:sldId id="383" r:id="rId9"/>
    <p:sldId id="381" r:id="rId1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266" autoAdjust="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BC11A9F-4027-4C50-9DCD-8F5E718BA69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9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B6B20D-05A6-4B82-9D45-65E0BD76587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3B4-8E1C-4BB4-A9F0-96A3297EA3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FA3A-7F09-4378-8CCE-75DD04780B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AAE8-10D0-4C60-8993-6A95B6D708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50502E-9377-44BB-889B-D6DA86F78E0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D41C-38D9-485D-B8C6-78C1158C28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D6A3-888F-47F5-8D89-1E885B6C903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FF8A-76CC-4847-B979-C5626477A5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42-5806-4FBA-8418-A6ABB705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BB0E6E-1C81-4185-881E-6831851AEF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12/5/2016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E140C-EF74-476D-A834-A2740ADD7A1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Dimensionality</a:t>
            </a:r>
            <a:r>
              <a:rPr lang="tr-TR" dirty="0" smtClean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Reduce Dimensionality?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time complexity: Less computation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space complexity: Less parameters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Saves the cost of observing the feature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Simpler models are more robust on small datasets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More interpretable; simpler explanation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Data visualization (structure, groups, outliers, etc) if plotted in 2 or 3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294-AD54-4CC2-8E84-5196584982F9}" type="slidenum">
              <a:rPr lang="tr-TR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Feature Selection vs Extraction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selection: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Choosing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important features, ignoring the remaining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Subset selection algorithms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extraction: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Project the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original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 to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Principal components analysis (PCA), linear 	discriminant analysis (LDA), factor analysis (FA)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462-5859-4E27-AA02-6930017F098C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Subset Selection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1200"/>
            <a:ext cx="8218487" cy="4327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There are 2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subsets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Forward search: Add the best feature at each step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Set of features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initially Ø.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At each iteration, find the best new feature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000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= argmin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000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) &lt;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Hill-climbing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algorithm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Backward search: Start with all features and remove 	one at a time, if possible.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Floating search (Add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remove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0296-6021-4E17-9A02-41E52B1962B8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tr-TR" sz="4000" dirty="0"/>
              <a:t>Principal Components Analysis (PCA)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 there, information loss is minimized.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 projection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the direction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) is maximized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Var(z) =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=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DD7-CC76-4976-87C6-E7CD323B5252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214422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Maximize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subject to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b="1" i="1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sz="24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Choose the one with the largest eigenvalue for Var(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to be max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Second principal component: Max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s.t.,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 and orthogonal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another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so on.</a:t>
            </a:r>
          </a:p>
        </p:txBody>
      </p:sp>
      <p:graphicFrame>
        <p:nvGraphicFramePr>
          <p:cNvPr id="241677" name="Object 13"/>
          <p:cNvGraphicFramePr>
            <a:graphicFrameLocks noGrp="1" noChangeAspect="1"/>
          </p:cNvGraphicFramePr>
          <p:nvPr>
            <p:ph/>
          </p:nvPr>
        </p:nvGraphicFramePr>
        <p:xfrm>
          <a:off x="2057400" y="4286250"/>
          <a:ext cx="51117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6" name="Equation" r:id="rId3" imgW="2501640" imgH="330120" progId="Equation.3">
                  <p:embed/>
                </p:oleObj>
              </mc:Choice>
              <mc:Fallback>
                <p:oleObj name="Equation" r:id="rId3" imgW="2501640" imgH="3301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86250"/>
                        <a:ext cx="51117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8CF7A-341F-468C-869A-686985111E1D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24167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22500" y="1857375"/>
          <a:ext cx="3284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7" name="Equation" r:id="rId5" imgW="1600200" imgH="330120" progId="Equation.3">
                  <p:embed/>
                </p:oleObj>
              </mc:Choice>
              <mc:Fallback>
                <p:oleObj name="Equation" r:id="rId5" imgW="160020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857375"/>
                        <a:ext cx="32845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What PCA does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b="1" i="1" dirty="0"/>
              <a:t>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	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the columns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eigenvectors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sample mean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Centers the data at the origin and rotates the axes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C978-AD2A-4E2F-87BE-FD1D1C6B961A}" type="slidenum">
              <a:rPr lang="tr-TR"/>
              <a:pPr/>
              <a:t>7</a:t>
            </a:fld>
            <a:endParaRPr lang="tr-TR"/>
          </a:p>
        </p:txBody>
      </p:sp>
      <p:pic>
        <p:nvPicPr>
          <p:cNvPr id="245765" name="Picture 5" descr="Drpc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8020050" cy="3068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Proportion of Variance (PoV) explained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when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are sorted in descending order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Typically, stop at PoV&gt;0.9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Scree graph plots of PoV vs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stop at “elbow”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choose k ?</a:t>
            </a:r>
          </a:p>
        </p:txBody>
      </p:sp>
      <p:graphicFrame>
        <p:nvGraphicFramePr>
          <p:cNvPr id="24678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87600" y="2636838"/>
          <a:ext cx="36528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4" name="Equation" r:id="rId3" imgW="1562040" imgH="431640" progId="Equation.3">
                  <p:embed/>
                </p:oleObj>
              </mc:Choice>
              <mc:Fallback>
                <p:oleObj name="Equation" r:id="rId3" imgW="15620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636838"/>
                        <a:ext cx="36528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D163-896A-41D3-93BE-7AB456A8E57A}" type="slidenum">
              <a:rPr lang="tr-TR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D5DB-3B91-4E4C-8533-47F2F4EB48A3}" type="slidenum">
              <a:rPr lang="tr-TR"/>
              <a:pPr/>
              <a:t>9</a:t>
            </a:fld>
            <a:endParaRPr lang="tr-TR"/>
          </a:p>
        </p:txBody>
      </p:sp>
      <p:pic>
        <p:nvPicPr>
          <p:cNvPr id="2437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490538"/>
            <a:ext cx="73056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</TotalTime>
  <Words>281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Palatino Linotype</vt:lpstr>
      <vt:lpstr>Symbol</vt:lpstr>
      <vt:lpstr>Wingdings</vt:lpstr>
      <vt:lpstr>Wingdings 2</vt:lpstr>
      <vt:lpstr>Flow</vt:lpstr>
      <vt:lpstr>Equation</vt:lpstr>
      <vt:lpstr>Dimensionality Reduction</vt:lpstr>
      <vt:lpstr>Why Reduce Dimensionality?</vt:lpstr>
      <vt:lpstr>Feature Selection vs Extraction</vt:lpstr>
      <vt:lpstr>Subset Selection</vt:lpstr>
      <vt:lpstr>Principal Components Analysis (PCA)</vt:lpstr>
      <vt:lpstr>PowerPoint Presentation</vt:lpstr>
      <vt:lpstr>What PCA does</vt:lpstr>
      <vt:lpstr>How to choose k ?</vt:lpstr>
      <vt:lpstr>PowerPoint Presentation</vt:lpstr>
    </vt:vector>
  </TitlesOfParts>
  <Company>BOGAZICI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Göksel Biricik</cp:lastModifiedBy>
  <cp:revision>209</cp:revision>
  <dcterms:created xsi:type="dcterms:W3CDTF">2005-01-24T14:46:28Z</dcterms:created>
  <dcterms:modified xsi:type="dcterms:W3CDTF">2016-12-05T05:31:23Z</dcterms:modified>
</cp:coreProperties>
</file>