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7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3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8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5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9EAD-E336-4FCC-AB6E-E7CE5BF0B05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9CA7-B000-49F0-8380-32CB37159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5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7036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Level 0: </a:t>
            </a:r>
            <a:endParaRPr lang="en-IN" b="1" u="sng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209178"/>
            <a:ext cx="9599564" cy="50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7036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Level 1 for Management Staff:</a:t>
            </a:r>
            <a:endParaRPr lang="en-IN" b="1" u="sng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04" y="1267845"/>
            <a:ext cx="9284880" cy="5253954"/>
          </a:xfrm>
          <a:prstGeom prst="rect">
            <a:avLst/>
          </a:prstGeom>
        </p:spPr>
      </p:pic>
      <p:sp>
        <p:nvSpPr>
          <p:cNvPr id="3" name="AutoShape 2" descr="https://documents.lucid.app/documents/dcf25146-e92d-4de7-913b-cd188c7c7ff9/pages/0_0?a=1002&amp;x=167&amp;y=142&amp;w=286&amp;h=176&amp;store=1&amp;accept=image%2F*&amp;auth=LCA%201e97f247d7adc36c222cdc29feb24bfa1004271b-ts%3D1624475610"/>
          <p:cNvSpPr>
            <a:spLocks noChangeAspect="1" noChangeArrowheads="1"/>
          </p:cNvSpPr>
          <p:nvPr/>
        </p:nvSpPr>
        <p:spPr bwMode="auto">
          <a:xfrm>
            <a:off x="155575" y="-601663"/>
            <a:ext cx="20478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s://documents.lucid.app/documents/dcf25146-e92d-4de7-913b-cd188c7c7ff9/pages/0_0?a=1002&amp;x=167&amp;y=142&amp;w=286&amp;h=176&amp;store=1&amp;accept=image%2F*&amp;auth=LCA%201e97f247d7adc36c222cdc29feb24bfa1004271b-ts%3D1624475610"/>
          <p:cNvSpPr>
            <a:spLocks noChangeAspect="1" noChangeArrowheads="1"/>
          </p:cNvSpPr>
          <p:nvPr/>
        </p:nvSpPr>
        <p:spPr bwMode="auto">
          <a:xfrm>
            <a:off x="307975" y="-449263"/>
            <a:ext cx="20478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7036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Level 1 for Doctor:</a:t>
            </a:r>
            <a:endParaRPr lang="en-IN" b="1" u="sng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5" y="1275269"/>
            <a:ext cx="10567444" cy="4994768"/>
          </a:xfrm>
          <a:prstGeom prst="rect">
            <a:avLst/>
          </a:prstGeom>
        </p:spPr>
      </p:pic>
      <p:sp>
        <p:nvSpPr>
          <p:cNvPr id="3" name="AutoShape 2" descr="https://documents.lucid.app/documents/dcf25146-e92d-4de7-913b-cd188c7c7ff9/pages/0_0?a=1002&amp;x=167&amp;y=142&amp;w=286&amp;h=176&amp;store=1&amp;accept=image%2F*&amp;auth=LCA%201e97f247d7adc36c222cdc29feb24bfa1004271b-ts%3D1624475610"/>
          <p:cNvSpPr>
            <a:spLocks noChangeAspect="1" noChangeArrowheads="1"/>
          </p:cNvSpPr>
          <p:nvPr/>
        </p:nvSpPr>
        <p:spPr bwMode="auto">
          <a:xfrm>
            <a:off x="155575" y="-601663"/>
            <a:ext cx="20478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s://documents.lucid.app/documents/dcf25146-e92d-4de7-913b-cd188c7c7ff9/pages/0_0?a=1002&amp;x=167&amp;y=142&amp;w=286&amp;h=176&amp;store=1&amp;accept=image%2F*&amp;auth=LCA%201e97f247d7adc36c222cdc29feb24bfa1004271b-ts%3D1624475610"/>
          <p:cNvSpPr>
            <a:spLocks noChangeAspect="1" noChangeArrowheads="1"/>
          </p:cNvSpPr>
          <p:nvPr/>
        </p:nvSpPr>
        <p:spPr bwMode="auto">
          <a:xfrm>
            <a:off x="307975" y="-449263"/>
            <a:ext cx="20478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7036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Level 1 for Patients:</a:t>
            </a:r>
            <a:endParaRPr lang="en-IN" b="1" u="sng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95931"/>
            <a:ext cx="11659634" cy="4471662"/>
          </a:xfrm>
          <a:prstGeom prst="rect">
            <a:avLst/>
          </a:prstGeom>
        </p:spPr>
      </p:pic>
      <p:sp>
        <p:nvSpPr>
          <p:cNvPr id="3" name="AutoShape 2" descr="https://documents.lucid.app/documents/dcf25146-e92d-4de7-913b-cd188c7c7ff9/pages/0_0?a=1002&amp;x=167&amp;y=142&amp;w=286&amp;h=176&amp;store=1&amp;accept=image%2F*&amp;auth=LCA%201e97f247d7adc36c222cdc29feb24bfa1004271b-ts%3D1624475610"/>
          <p:cNvSpPr>
            <a:spLocks noChangeAspect="1" noChangeArrowheads="1"/>
          </p:cNvSpPr>
          <p:nvPr/>
        </p:nvSpPr>
        <p:spPr bwMode="auto">
          <a:xfrm>
            <a:off x="155575" y="-601663"/>
            <a:ext cx="20478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s://documents.lucid.app/documents/dcf25146-e92d-4de7-913b-cd188c7c7ff9/pages/0_0?a=1002&amp;x=167&amp;y=142&amp;w=286&amp;h=176&amp;store=1&amp;accept=image%2F*&amp;auth=LCA%201e97f247d7adc36c222cdc29feb24bfa1004271b-ts%3D1624475610"/>
          <p:cNvSpPr>
            <a:spLocks noChangeAspect="1" noChangeArrowheads="1"/>
          </p:cNvSpPr>
          <p:nvPr/>
        </p:nvSpPr>
        <p:spPr bwMode="auto">
          <a:xfrm>
            <a:off x="307975" y="-449263"/>
            <a:ext cx="20478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3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Level 0: </vt:lpstr>
      <vt:lpstr>Level 1 for Management Staff:</vt:lpstr>
      <vt:lpstr>Level 1 for Doctor:</vt:lpstr>
      <vt:lpstr>Level 1 for Patients: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Asger Habib</dc:creator>
  <cp:lastModifiedBy>Ali Asger Habib</cp:lastModifiedBy>
  <cp:revision>35</cp:revision>
  <dcterms:created xsi:type="dcterms:W3CDTF">2021-06-22T16:06:24Z</dcterms:created>
  <dcterms:modified xsi:type="dcterms:W3CDTF">2021-06-23T20:27:10Z</dcterms:modified>
</cp:coreProperties>
</file>