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6"/>
  </p:notesMasterIdLst>
  <p:sldIdLst>
    <p:sldId id="256" r:id="rId2"/>
    <p:sldId id="258" r:id="rId3"/>
    <p:sldId id="289" r:id="rId4"/>
    <p:sldId id="29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7B1AD3-80D8-4CC2-88FE-239193EEEF9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72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38680" y="30780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0A5ABC5-18A7-4D4F-9575-8EB264A27CF6}" type="datetime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6/10/2018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38680" y="840996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E907E7-1B6C-4150-B05E-B5757FE712EF}" type="slidenum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39840" y="4687200"/>
            <a:ext cx="619020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768CBFB-9369-4998-A661-298BF060182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6/10/2018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A33FE5-AB37-43DF-9E06-8D429565E77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8640" y="273240"/>
            <a:ext cx="8640000" cy="40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5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Deep Learning</a:t>
            </a:r>
            <a:endParaRPr lang="en-US" sz="6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9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Convoluted Neural Networks  </a:t>
            </a:r>
            <a:r>
              <a:rPr lang="en-US" sz="2900" b="1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Session </a:t>
            </a:r>
            <a:r>
              <a:rPr lang="en-US" sz="29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3</a:t>
            </a: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Todays 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457200" y="1447800"/>
            <a:ext cx="8229240" cy="48768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Recap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Last Presentation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 for CNN using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ourcloth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for CNN using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MNIST dataset.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Adversarial Examples (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contd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ourcloth</a:t>
            </a:r>
            <a:r>
              <a:rPr lang="en-US" sz="4400" dirty="0" smtClean="0"/>
              <a:t>  DEMO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286000"/>
            <a:ext cx="8229240" cy="2590800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NoteBooks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ourClothes</a:t>
            </a:r>
            <a:r>
              <a:rPr lang="en-US" dirty="0" smtClean="0"/>
              <a:t> – Deep </a:t>
            </a:r>
            <a:r>
              <a:rPr lang="en-US" dirty="0" err="1" smtClean="0"/>
              <a:t>CNN.ipynb</a:t>
            </a:r>
            <a:endParaRPr lang="en-US" dirty="0"/>
          </a:p>
          <a:p>
            <a:r>
              <a:rPr lang="en-US" dirty="0" err="1" smtClean="0"/>
              <a:t>ourcClothes</a:t>
            </a:r>
            <a:r>
              <a:rPr lang="en-US" dirty="0" smtClean="0"/>
              <a:t> Image </a:t>
            </a:r>
            <a:r>
              <a:rPr lang="en-US" dirty="0" err="1" smtClean="0"/>
              <a:t>Predictor.ipynb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TensorBoard</a:t>
            </a:r>
            <a:r>
              <a:rPr lang="en-US" dirty="0" smtClean="0"/>
              <a:t> 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8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MNIST Demo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8600" y="1828800"/>
            <a:ext cx="8229240" cy="4191000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NoteBooks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MNIST Deep </a:t>
            </a:r>
            <a:r>
              <a:rPr lang="en-US" dirty="0" err="1" smtClean="0"/>
              <a:t>CNN.ipynb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2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9782</TotalTime>
  <Words>52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ourcloth  DEMO</vt:lpstr>
      <vt:lpstr>MNIST Demo</vt:lpstr>
    </vt:vector>
  </TitlesOfParts>
  <Company>General Services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AliMTalib</dc:creator>
  <cp:lastModifiedBy>AliMTalib</cp:lastModifiedBy>
  <cp:revision>155</cp:revision>
  <dcterms:created xsi:type="dcterms:W3CDTF">2018-02-12T21:27:35Z</dcterms:created>
  <dcterms:modified xsi:type="dcterms:W3CDTF">2018-06-10T15:55:25Z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General Services Administration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</vt:i4>
  </property>
</Properties>
</file>