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467" r:id="rId2"/>
    <p:sldId id="314" r:id="rId3"/>
    <p:sldId id="473" r:id="rId4"/>
    <p:sldId id="479" r:id="rId5"/>
    <p:sldId id="480" r:id="rId6"/>
    <p:sldId id="486" r:id="rId7"/>
    <p:sldId id="488" r:id="rId8"/>
    <p:sldId id="471" r:id="rId9"/>
  </p:sldIdLst>
  <p:sldSz cx="12192000" cy="6858000"/>
  <p:notesSz cx="6858000" cy="9144000"/>
  <p:embeddedFontLst>
    <p:embeddedFont>
      <p:font typeface="맑은 고딕" panose="020B0503020000020004" pitchFamily="34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5"/>
    <a:srgbClr val="303030"/>
    <a:srgbClr val="56D9A3"/>
    <a:srgbClr val="FD9CAA"/>
    <a:srgbClr val="B1F1D4"/>
    <a:srgbClr val="FFCE00"/>
    <a:srgbClr val="E1323E"/>
    <a:srgbClr val="E03042"/>
    <a:srgbClr val="EC4025"/>
    <a:srgbClr val="F3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43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35.svg"/><Relationship Id="rId4" Type="http://schemas.openxmlformats.org/officeDocument/2006/relationships/image" Target="../media/image2.svg"/><Relationship Id="rId9" Type="http://schemas.openxmlformats.org/officeDocument/2006/relationships/image" Target="../media/image34.png"/><Relationship Id="rId14" Type="http://schemas.openxmlformats.org/officeDocument/2006/relationships/image" Target="../media/image21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24.png"/><Relationship Id="rId3" Type="http://schemas.openxmlformats.org/officeDocument/2006/relationships/image" Target="../media/image4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3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30.png"/><Relationship Id="rId5" Type="http://schemas.openxmlformats.org/officeDocument/2006/relationships/image" Target="../media/image1.png"/><Relationship Id="rId10" Type="http://schemas.openxmlformats.org/officeDocument/2006/relationships/image" Target="../media/image45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4.png"/><Relationship Id="rId14" Type="http://schemas.openxmlformats.org/officeDocument/2006/relationships/image" Target="../media/image25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35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34.png"/><Relationship Id="rId14" Type="http://schemas.openxmlformats.org/officeDocument/2006/relationships/image" Target="../media/image21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47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35.svg"/><Relationship Id="rId4" Type="http://schemas.openxmlformats.org/officeDocument/2006/relationships/image" Target="../media/image2.svg"/><Relationship Id="rId9" Type="http://schemas.openxmlformats.org/officeDocument/2006/relationships/image" Target="../media/image34.png"/><Relationship Id="rId14" Type="http://schemas.openxmlformats.org/officeDocument/2006/relationships/image" Target="../media/image8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40.png"/><Relationship Id="rId3" Type="http://schemas.openxmlformats.org/officeDocument/2006/relationships/image" Target="../media/image6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13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41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12" Type="http://schemas.openxmlformats.org/officeDocument/2006/relationships/image" Target="../media/image37.sv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49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48.png"/><Relationship Id="rId10" Type="http://schemas.openxmlformats.org/officeDocument/2006/relationships/image" Target="../media/image27.svg"/><Relationship Id="rId4" Type="http://schemas.openxmlformats.org/officeDocument/2006/relationships/image" Target="../media/image2.svg"/><Relationship Id="rId9" Type="http://schemas.openxmlformats.org/officeDocument/2006/relationships/image" Target="../media/image26.png"/><Relationship Id="rId14" Type="http://schemas.openxmlformats.org/officeDocument/2006/relationships/image" Target="../media/image1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46.png"/><Relationship Id="rId3" Type="http://schemas.openxmlformats.org/officeDocument/2006/relationships/image" Target="../media/image12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19.svg"/><Relationship Id="rId2" Type="http://schemas.openxmlformats.org/officeDocument/2006/relationships/image" Target="../media/image11.pn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18.png"/><Relationship Id="rId5" Type="http://schemas.openxmlformats.org/officeDocument/2006/relationships/image" Target="../media/image1.png"/><Relationship Id="rId15" Type="http://schemas.openxmlformats.org/officeDocument/2006/relationships/image" Target="../media/image20.png"/><Relationship Id="rId10" Type="http://schemas.openxmlformats.org/officeDocument/2006/relationships/image" Target="../media/image35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34.png"/><Relationship Id="rId14" Type="http://schemas.openxmlformats.org/officeDocument/2006/relationships/image" Target="../media/image47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27.svg"/><Relationship Id="rId4" Type="http://schemas.openxmlformats.org/officeDocument/2006/relationships/image" Target="../media/image2.svg"/><Relationship Id="rId9" Type="http://schemas.openxmlformats.org/officeDocument/2006/relationships/image" Target="../media/image26.png"/><Relationship Id="rId1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12" Type="http://schemas.openxmlformats.org/officeDocument/2006/relationships/image" Target="../media/image15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3.png"/><Relationship Id="rId14" Type="http://schemas.openxmlformats.org/officeDocument/2006/relationships/image" Target="../media/image21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52.png"/><Relationship Id="rId3" Type="http://schemas.openxmlformats.org/officeDocument/2006/relationships/image" Target="../media/image51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37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36.png"/><Relationship Id="rId5" Type="http://schemas.openxmlformats.org/officeDocument/2006/relationships/image" Target="../media/image1.png"/><Relationship Id="rId10" Type="http://schemas.openxmlformats.org/officeDocument/2006/relationships/image" Target="../media/image27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26.png"/><Relationship Id="rId14" Type="http://schemas.openxmlformats.org/officeDocument/2006/relationships/image" Target="../media/image53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9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3.png"/><Relationship Id="rId14" Type="http://schemas.openxmlformats.org/officeDocument/2006/relationships/image" Target="../media/image17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14.png"/><Relationship Id="rId3" Type="http://schemas.openxmlformats.org/officeDocument/2006/relationships/image" Target="../media/image55.svg"/><Relationship Id="rId7" Type="http://schemas.openxmlformats.org/officeDocument/2006/relationships/image" Target="../media/image1.png"/><Relationship Id="rId12" Type="http://schemas.openxmlformats.org/officeDocument/2006/relationships/image" Target="../media/image31.svg"/><Relationship Id="rId2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13.sv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ptmon.com/" TargetMode="External"/><Relationship Id="rId14" Type="http://schemas.openxmlformats.org/officeDocument/2006/relationships/image" Target="../media/image1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24.png"/><Relationship Id="rId18" Type="http://schemas.openxmlformats.org/officeDocument/2006/relationships/image" Target="../media/image19.svg"/><Relationship Id="rId3" Type="http://schemas.openxmlformats.org/officeDocument/2006/relationships/image" Target="../media/image6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23.sv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22.png"/><Relationship Id="rId5" Type="http://schemas.openxmlformats.org/officeDocument/2006/relationships/image" Target="../media/image1.png"/><Relationship Id="rId15" Type="http://schemas.openxmlformats.org/officeDocument/2006/relationships/image" Target="../media/image7.png"/><Relationship Id="rId10" Type="http://schemas.openxmlformats.org/officeDocument/2006/relationships/image" Target="../media/image4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25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28.png"/><Relationship Id="rId1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svg"/><Relationship Id="rId1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9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2.svg"/><Relationship Id="rId9" Type="http://schemas.openxmlformats.org/officeDocument/2006/relationships/image" Target="../media/image26.png"/><Relationship Id="rId14" Type="http://schemas.openxmlformats.org/officeDocument/2006/relationships/image" Target="../media/image29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31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Relationship Id="rId14" Type="http://schemas.openxmlformats.org/officeDocument/2006/relationships/image" Target="../media/image33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38.png"/><Relationship Id="rId3" Type="http://schemas.openxmlformats.org/officeDocument/2006/relationships/image" Target="../media/image6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3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36.png"/><Relationship Id="rId5" Type="http://schemas.openxmlformats.org/officeDocument/2006/relationships/image" Target="../media/image1.png"/><Relationship Id="rId10" Type="http://schemas.openxmlformats.org/officeDocument/2006/relationships/image" Target="../media/image35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33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41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36.png"/><Relationship Id="rId3" Type="http://schemas.openxmlformats.org/officeDocument/2006/relationships/image" Target="../media/image12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4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37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12" Type="http://schemas.openxmlformats.org/officeDocument/2006/relationships/image" Target="../media/image17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41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4A74039-8D8B-4C9D-B416-35ED188E81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0CDFE0D9-9CF4-45A5-917C-35E2E7C255D1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78F4480E-F51B-4CAC-942C-ADD3DF8D88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1875" r="21875"/>
          <a:stretch/>
        </p:blipFill>
        <p:spPr>
          <a:xfrm rot="5400000">
            <a:off x="-1239080" y="2079363"/>
            <a:ext cx="6858000" cy="2699277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31D17482-693B-4D4B-9B6F-D4DD0F30AC6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0719" y="1094636"/>
            <a:ext cx="4668730" cy="466873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D7CFDF-CD53-430E-AE6C-356F5FDC52D4}"/>
              </a:ext>
            </a:extLst>
          </p:cNvPr>
          <p:cNvSpPr/>
          <p:nvPr userDrawn="1"/>
        </p:nvSpPr>
        <p:spPr>
          <a:xfrm>
            <a:off x="0" y="0"/>
            <a:ext cx="2256817" cy="6858000"/>
          </a:xfrm>
          <a:prstGeom prst="rect">
            <a:avLst/>
          </a:prstGeom>
          <a:solidFill>
            <a:srgbClr val="56D9A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그림 개체 틀 4">
            <a:extLst>
              <a:ext uri="{FF2B5EF4-FFF2-40B4-BE49-F238E27FC236}">
                <a16:creationId xmlns:a16="http://schemas.microsoft.com/office/drawing/2014/main" id="{19BE0662-F96C-4967-8A2D-3396DFEE98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2551" y="1371599"/>
            <a:ext cx="4123891" cy="4123891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5E709840-F676-42BF-83CF-F6A52599B56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2090" y="515853"/>
            <a:ext cx="1157566" cy="115756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25049ADC-5895-43AF-8EA3-92115CBFF76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5767" y="5452171"/>
            <a:ext cx="713568" cy="6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3646" b="81775"/>
          <a:stretch/>
        </p:blipFill>
        <p:spPr>
          <a:xfrm>
            <a:off x="6540500" y="6318000"/>
            <a:ext cx="5651500" cy="54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" r="46354" b="68346"/>
          <a:stretch/>
        </p:blipFill>
        <p:spPr>
          <a:xfrm>
            <a:off x="0" y="6003599"/>
            <a:ext cx="6540500" cy="854401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53DD786-A24D-40F7-9533-84177D1DC8E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614" y="5533396"/>
            <a:ext cx="1157566" cy="1157566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921C8647-A2C4-4AA7-86C7-9574CE2E6F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" r="46354" b="68346"/>
          <a:stretch/>
        </p:blipFill>
        <p:spPr>
          <a:xfrm flipH="1" flipV="1">
            <a:off x="5651500" y="0"/>
            <a:ext cx="6540500" cy="854401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5FA7CD02-D57F-4F4B-B208-FA8583A1DD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40185" y="0"/>
            <a:ext cx="1351815" cy="1351815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67D65AA-32F9-4360-99E3-8D73B700E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3646" b="81775"/>
          <a:stretch/>
        </p:blipFill>
        <p:spPr>
          <a:xfrm flipH="1" flipV="1">
            <a:off x="0" y="0"/>
            <a:ext cx="5651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8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AF0221-C97D-48BE-8F5B-F499F782EACB}"/>
              </a:ext>
            </a:extLst>
          </p:cNvPr>
          <p:cNvSpPr/>
          <p:nvPr userDrawn="1"/>
        </p:nvSpPr>
        <p:spPr>
          <a:xfrm>
            <a:off x="0" y="1765300"/>
            <a:ext cx="12192000" cy="5092700"/>
          </a:xfrm>
          <a:prstGeom prst="rect">
            <a:avLst/>
          </a:prstGeom>
          <a:solidFill>
            <a:srgbClr val="56D9A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2699277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7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1947502"/>
            <a:ext cx="12192000" cy="29629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4A44578E-AB25-46E9-92A6-D97A2B88BB0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11535" y="370233"/>
            <a:ext cx="2691738" cy="44796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BAC93C1A-F529-4067-A619-0561C6C3EC5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882" y="5942569"/>
            <a:ext cx="1641207" cy="8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07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993A63DC-9E01-4686-9480-60B117BA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0000"/>
            <a:ext cx="4067175" cy="406717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A954ECCD-EBA8-4447-9695-8FB99DB53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4825" y="540000"/>
            <a:ext cx="4067175" cy="4067175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7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61158"/>
          <a:stretch/>
        </p:blipFill>
        <p:spPr>
          <a:xfrm>
            <a:off x="0" y="5809535"/>
            <a:ext cx="12192000" cy="10484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453DD786-A24D-40F7-9533-84177D1DC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3402"/>
          <a:stretch/>
        </p:blipFill>
        <p:spPr>
          <a:xfrm>
            <a:off x="11073817" y="109713"/>
            <a:ext cx="1118183" cy="1157566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5FA7CD02-D57F-4F4B-B208-FA8583A1DD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1495" y="5506185"/>
            <a:ext cx="1351815" cy="13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04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29629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69759"/>
          <a:stretch/>
        </p:blipFill>
        <p:spPr>
          <a:xfrm>
            <a:off x="0" y="6041698"/>
            <a:ext cx="12192000" cy="816302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171BB290-0BBE-49AD-8BF6-66BAE347AA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29377"/>
          <a:stretch/>
        </p:blipFill>
        <p:spPr>
          <a:xfrm>
            <a:off x="182616" y="5903305"/>
            <a:ext cx="1351815" cy="95469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368D54F3-4A00-4158-B622-A530A40C2A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402"/>
          <a:stretch/>
        </p:blipFill>
        <p:spPr>
          <a:xfrm flipH="1">
            <a:off x="11073818" y="0"/>
            <a:ext cx="1118182" cy="11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1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A956A083-DE01-45EF-97D2-14EE2F38C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909"/>
          <a:stretch/>
        </p:blipFill>
        <p:spPr>
          <a:xfrm flipV="1">
            <a:off x="4062413" y="5390105"/>
            <a:ext cx="4067175" cy="1467895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7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93A63DC-9E01-4686-9480-60B117BA56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909"/>
          <a:stretch/>
        </p:blipFill>
        <p:spPr>
          <a:xfrm>
            <a:off x="4062413" y="0"/>
            <a:ext cx="4067175" cy="146789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11C94B1-5432-4E79-9D41-79D0F05682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 b="71322"/>
          <a:stretch/>
        </p:blipFill>
        <p:spPr>
          <a:xfrm rot="5400000">
            <a:off x="-3041951" y="3041953"/>
            <a:ext cx="6858000" cy="77409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DEF3DDD-510B-4B80-A993-C951373EB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 b="71322"/>
          <a:stretch/>
        </p:blipFill>
        <p:spPr>
          <a:xfrm rot="16200000" flipH="1">
            <a:off x="8375951" y="3041954"/>
            <a:ext cx="6858000" cy="774097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B7BEBDB5-76E8-43FC-9091-F0B205C856C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13213" y="316019"/>
            <a:ext cx="2691738" cy="44796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49C6E31C-46B0-4FBC-B1FE-B479CBB0DC2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2616" y="5965610"/>
            <a:ext cx="713568" cy="62239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5D57B5CD-DB4F-4611-9B82-CE7728D25F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2616" y="5295127"/>
            <a:ext cx="713568" cy="622390"/>
          </a:xfrm>
          <a:prstGeom prst="rect">
            <a:avLst/>
          </a:prstGeom>
        </p:spPr>
      </p:pic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D33FEB2-CA93-4A62-A024-BB03333F63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41166" y="1343435"/>
            <a:ext cx="3394334" cy="417113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154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86756"/>
          <a:stretch/>
        </p:blipFill>
        <p:spPr>
          <a:xfrm>
            <a:off x="0" y="6500506"/>
            <a:ext cx="12192000" cy="357494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1947502"/>
            <a:ext cx="12192000" cy="29629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91B8741-8A29-4E6E-83F1-2F39D48802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86756"/>
          <a:stretch/>
        </p:blipFill>
        <p:spPr>
          <a:xfrm flipV="1">
            <a:off x="0" y="0"/>
            <a:ext cx="12192000" cy="357494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55AC6BAD-0541-4916-91FB-DCC5730771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35818"/>
          <a:stretch/>
        </p:blipFill>
        <p:spPr>
          <a:xfrm rot="5400000">
            <a:off x="-550905" y="487404"/>
            <a:ext cx="1641207" cy="53940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C0290F12-8216-4DCD-84B2-493EBBE4D4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402"/>
          <a:stretch/>
        </p:blipFill>
        <p:spPr>
          <a:xfrm>
            <a:off x="0" y="0"/>
            <a:ext cx="1118182" cy="1157566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6D1770CD-0C00-40A6-A579-31F5F51332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b="35818"/>
          <a:stretch/>
        </p:blipFill>
        <p:spPr>
          <a:xfrm>
            <a:off x="10550793" y="6318600"/>
            <a:ext cx="1641207" cy="539400"/>
          </a:xfrm>
          <a:prstGeom prst="rect">
            <a:avLst/>
          </a:prstGeom>
        </p:spPr>
      </p:pic>
      <p:sp>
        <p:nvSpPr>
          <p:cNvPr id="20" name="그림 개체 틀 4">
            <a:extLst>
              <a:ext uri="{FF2B5EF4-FFF2-40B4-BE49-F238E27FC236}">
                <a16:creationId xmlns:a16="http://schemas.microsoft.com/office/drawing/2014/main" id="{A0CC9171-0EB1-49B2-B0FF-075AD80569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19335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94FBF41E-8A9F-4CA4-A5B8-12C46CBF07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6481" y="19335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040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92BF37A2-5A76-44D5-8A12-BE67AA9153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345"/>
          <a:stretch/>
        </p:blipFill>
        <p:spPr>
          <a:xfrm flipV="1">
            <a:off x="0" y="5623776"/>
            <a:ext cx="12192000" cy="1234224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345"/>
          <a:stretch/>
        </p:blipFill>
        <p:spPr>
          <a:xfrm>
            <a:off x="0" y="0"/>
            <a:ext cx="12192000" cy="1234224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7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 b="80017"/>
          <a:stretch/>
        </p:blipFill>
        <p:spPr>
          <a:xfrm rot="16200000">
            <a:off x="8493300" y="3159300"/>
            <a:ext cx="6858001" cy="5393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FCAFD997-CFA3-48B8-BF12-6DB8541C02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 b="80017"/>
          <a:stretch/>
        </p:blipFill>
        <p:spPr>
          <a:xfrm rot="5400000" flipH="1">
            <a:off x="-3159301" y="3159300"/>
            <a:ext cx="6858001" cy="53939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BE95A40D-114A-4649-8064-909911C1C9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95817" y="4883795"/>
            <a:ext cx="713568" cy="62239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EE3E813F-A550-4437-9E14-A248FF5A1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50000"/>
          <a:stretch/>
        </p:blipFill>
        <p:spPr>
          <a:xfrm>
            <a:off x="0" y="0"/>
            <a:ext cx="675907" cy="1351815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01118E61-2C98-4724-9E05-C1FF492758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r="50000"/>
          <a:stretch/>
        </p:blipFill>
        <p:spPr>
          <a:xfrm>
            <a:off x="11516093" y="5506185"/>
            <a:ext cx="675908" cy="1351815"/>
          </a:xfrm>
          <a:prstGeom prst="rect">
            <a:avLst/>
          </a:prstGeom>
        </p:spPr>
      </p:pic>
      <p:sp>
        <p:nvSpPr>
          <p:cNvPr id="20" name="그림 개체 틀 17">
            <a:extLst>
              <a:ext uri="{FF2B5EF4-FFF2-40B4-BE49-F238E27FC236}">
                <a16:creationId xmlns:a16="http://schemas.microsoft.com/office/drawing/2014/main" id="{BCDB91DA-F876-46B3-B070-EA5A4ECF93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04426" y="2090686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17">
            <a:extLst>
              <a:ext uri="{FF2B5EF4-FFF2-40B4-BE49-F238E27FC236}">
                <a16:creationId xmlns:a16="http://schemas.microsoft.com/office/drawing/2014/main" id="{E7C4FF20-8443-4641-811A-7EEB2766C1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40071" y="2090686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B16DBE9F-4B5D-4CBB-990F-A8128C0905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75716" y="2090686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3" name="그림 개체 틀 17">
            <a:extLst>
              <a:ext uri="{FF2B5EF4-FFF2-40B4-BE49-F238E27FC236}">
                <a16:creationId xmlns:a16="http://schemas.microsoft.com/office/drawing/2014/main" id="{C3B893FB-A26C-42E0-82FC-389C95EDF8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11362" y="2090686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951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50000"/>
          <a:stretch/>
        </p:blipFill>
        <p:spPr>
          <a:xfrm flipV="1">
            <a:off x="0" y="-1"/>
            <a:ext cx="12192000" cy="134963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0" y="3895004"/>
            <a:ext cx="12192000" cy="29629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2B418AC4-5AF9-4CEF-B56C-F8B4B970D18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11535" y="6094019"/>
            <a:ext cx="2691738" cy="44796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E9D32410-2153-46DE-8AE9-6A5D42F847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614" y="192071"/>
            <a:ext cx="1157566" cy="1157566"/>
          </a:xfrm>
          <a:prstGeom prst="rect">
            <a:avLst/>
          </a:prstGeom>
        </p:spPr>
      </p:pic>
      <p:sp>
        <p:nvSpPr>
          <p:cNvPr id="20" name="그림 개체 틀 4">
            <a:extLst>
              <a:ext uri="{FF2B5EF4-FFF2-40B4-BE49-F238E27FC236}">
                <a16:creationId xmlns:a16="http://schemas.microsoft.com/office/drawing/2014/main" id="{E94CD0FD-9B3A-495B-9555-2C540F8533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17466" y="1307887"/>
            <a:ext cx="2964566" cy="20877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DBE6FCCD-1B7A-4EFD-8894-CEDA4FF4CBA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43841" y="1307887"/>
            <a:ext cx="2964566" cy="20877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95BC6433-F50D-466E-AE40-83D46F585A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1092" y="1307887"/>
            <a:ext cx="2964566" cy="20877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807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3646" b="81775"/>
          <a:stretch/>
        </p:blipFill>
        <p:spPr>
          <a:xfrm flipH="1">
            <a:off x="0" y="6318000"/>
            <a:ext cx="5651500" cy="54000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" r="46354" b="68346"/>
          <a:stretch/>
        </p:blipFill>
        <p:spPr>
          <a:xfrm flipH="1">
            <a:off x="5651500" y="6003599"/>
            <a:ext cx="6540500" cy="854401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921C8647-A2C4-4AA7-86C7-9574CE2E6F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" r="46354" b="68346"/>
          <a:stretch/>
        </p:blipFill>
        <p:spPr>
          <a:xfrm flipV="1">
            <a:off x="0" y="0"/>
            <a:ext cx="6540500" cy="854401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67D65AA-32F9-4360-99E3-8D73B700E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3646" b="81775"/>
          <a:stretch/>
        </p:blipFill>
        <p:spPr>
          <a:xfrm flipV="1">
            <a:off x="6540500" y="0"/>
            <a:ext cx="5651500" cy="54000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11916505-4A47-4DB7-A45A-81D51041B97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3013" y="285420"/>
            <a:ext cx="2691738" cy="447962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28958C71-1EFF-4C74-B3CE-9B3903AB0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b="33447"/>
          <a:stretch/>
        </p:blipFill>
        <p:spPr>
          <a:xfrm>
            <a:off x="150912" y="5958331"/>
            <a:ext cx="1351815" cy="899670"/>
          </a:xfrm>
          <a:prstGeom prst="rect">
            <a:avLst/>
          </a:prstGeom>
        </p:spPr>
      </p:pic>
      <p:sp>
        <p:nvSpPr>
          <p:cNvPr id="21" name="그림 개체 틀 11">
            <a:extLst>
              <a:ext uri="{FF2B5EF4-FFF2-40B4-BE49-F238E27FC236}">
                <a16:creationId xmlns:a16="http://schemas.microsoft.com/office/drawing/2014/main" id="{FA847862-7410-4DA8-8021-09067B51E8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7522" y="1036751"/>
            <a:ext cx="2252483" cy="4928738"/>
          </a:xfrm>
          <a:prstGeom prst="roundRect">
            <a:avLst>
              <a:gd name="adj" fmla="val 1345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280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AF0221-C97D-48BE-8F5B-F499F782EACB}"/>
              </a:ext>
            </a:extLst>
          </p:cNvPr>
          <p:cNvSpPr/>
          <p:nvPr userDrawn="1"/>
        </p:nvSpPr>
        <p:spPr>
          <a:xfrm flipV="1">
            <a:off x="0" y="0"/>
            <a:ext cx="12192000" cy="5092700"/>
          </a:xfrm>
          <a:prstGeom prst="rect">
            <a:avLst/>
          </a:prstGeom>
          <a:solidFill>
            <a:srgbClr val="B1F1D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4158723"/>
            <a:ext cx="12192000" cy="2699277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7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1947502"/>
            <a:ext cx="12192000" cy="29629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04CA6A84-CE91-4189-B9C7-492ADAE2DB7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8582" y="119787"/>
            <a:ext cx="1641207" cy="8404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81AF313E-53B0-43A5-979F-2E45C6A76D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95816" y="5897788"/>
            <a:ext cx="713568" cy="622390"/>
          </a:xfrm>
          <a:prstGeom prst="rect">
            <a:avLst/>
          </a:prstGeom>
        </p:spPr>
      </p:pic>
      <p:sp>
        <p:nvSpPr>
          <p:cNvPr id="17" name="그림 개체 틀 5">
            <a:extLst>
              <a:ext uri="{FF2B5EF4-FFF2-40B4-BE49-F238E27FC236}">
                <a16:creationId xmlns:a16="http://schemas.microsoft.com/office/drawing/2014/main" id="{CD8F4D51-0EC6-428A-B23F-75F119A6F3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79468" y="866775"/>
            <a:ext cx="3779045" cy="5029200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49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4A74039-8D8B-4C9D-B416-35ED188E81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0CDFE0D9-9CF4-45A5-917C-35E2E7C255D1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4F89D4BA-E922-4863-8E63-4EEE593445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58345"/>
          <a:stretch/>
        </p:blipFill>
        <p:spPr>
          <a:xfrm>
            <a:off x="0" y="0"/>
            <a:ext cx="12192000" cy="1234224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B4D18308-B371-437B-897D-8A1A4747BA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58345"/>
          <a:stretch/>
        </p:blipFill>
        <p:spPr>
          <a:xfrm flipV="1">
            <a:off x="0" y="5623776"/>
            <a:ext cx="12192000" cy="123422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423CA1-9051-4C93-8BDA-21912BE57946}"/>
              </a:ext>
            </a:extLst>
          </p:cNvPr>
          <p:cNvSpPr/>
          <p:nvPr userDrawn="1"/>
        </p:nvSpPr>
        <p:spPr>
          <a:xfrm>
            <a:off x="2616200" y="1234224"/>
            <a:ext cx="6959600" cy="4389552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7B793FED-F8ED-403F-B730-865F0204CC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 b="71322"/>
          <a:stretch/>
        </p:blipFill>
        <p:spPr>
          <a:xfrm rot="16200000" flipH="1">
            <a:off x="8375951" y="3041954"/>
            <a:ext cx="6858000" cy="774097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13042F4C-6019-4898-AC6E-04F4E1E235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 b="71322"/>
          <a:stretch/>
        </p:blipFill>
        <p:spPr>
          <a:xfrm rot="5400000">
            <a:off x="-3041951" y="3041954"/>
            <a:ext cx="6858000" cy="774097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BDFFBF7-62D1-49BA-8A1F-6591A7E02CC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7342" y="5453559"/>
            <a:ext cx="2691738" cy="44796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D2ADDDF-EC8D-4E5A-87AF-99D4C30DF1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2712" y="117225"/>
            <a:ext cx="1157566" cy="1157566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2C554859-608D-4300-B43A-793F770E1A2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4923" y="5677540"/>
            <a:ext cx="713568" cy="62239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E781098-635D-41BB-937C-ED460E14125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75800" y="558316"/>
            <a:ext cx="1351815" cy="13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993A63DC-9E01-4686-9480-60B117BA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2250825"/>
            <a:ext cx="4067175" cy="406717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A954ECCD-EBA8-4447-9695-8FB99DB53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124825" y="2250825"/>
            <a:ext cx="4067175" cy="40671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 flipV="1"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35409BB6-6EB9-4DC6-ADCD-090842F234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1158"/>
          <a:stretch/>
        </p:blipFill>
        <p:spPr>
          <a:xfrm>
            <a:off x="0" y="5959738"/>
            <a:ext cx="12192000" cy="1048465"/>
          </a:xfrm>
          <a:prstGeom prst="rect">
            <a:avLst/>
          </a:prstGeom>
        </p:spPr>
      </p:pic>
      <p:pic>
        <p:nvPicPr>
          <p:cNvPr id="6" name="Graphic 3">
            <a:hlinkClick r:id="rId6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9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86635"/>
          <a:stretch/>
        </p:blipFill>
        <p:spPr>
          <a:xfrm flipV="1">
            <a:off x="0" y="-1"/>
            <a:ext cx="12192000" cy="36076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66C9445D-3F45-4A06-A48B-914ECD2D092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9268" y="6075962"/>
            <a:ext cx="2691738" cy="44796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3576EFF-FCBD-4E81-845A-E8451DFB0F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11535" y="334076"/>
            <a:ext cx="2691738" cy="447962"/>
          </a:xfrm>
          <a:prstGeom prst="rect">
            <a:avLst/>
          </a:prstGeom>
        </p:spPr>
      </p:pic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A0EE214B-214D-4424-A861-8D2DBA0B94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94547" y="827437"/>
            <a:ext cx="6379412" cy="4347195"/>
          </a:xfrm>
          <a:prstGeom prst="roundRect">
            <a:avLst>
              <a:gd name="adj" fmla="val 1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909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0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CE10179-B753-4888-9640-57E07D0E44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1E067073-E742-49A6-94E9-3275986BBD0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B5A5AEA7-F363-49C2-9B42-3C3537F2B9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95413"/>
            <a:ext cx="4067175" cy="406717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96787C0F-7E5B-43FC-B1E4-BBEA0F59BD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4825" y="1395413"/>
            <a:ext cx="4067175" cy="4067175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84A74039-8D8B-4C9D-B416-35ED188E81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7"/>
            <a:extLst>
              <a:ext uri="{FF2B5EF4-FFF2-40B4-BE49-F238E27FC236}">
                <a16:creationId xmlns:a16="http://schemas.microsoft.com/office/drawing/2014/main" id="{0CDFE0D9-9CF4-45A5-917C-35E2E7C255D1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A0D33D0F-BEB1-4FFE-BB4B-8DD6F261D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66750"/>
          <a:stretch/>
        </p:blipFill>
        <p:spPr>
          <a:xfrm>
            <a:off x="0" y="5960506"/>
            <a:ext cx="12192000" cy="8974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8313D-66E0-4A6D-8C30-EEBAC169692F}"/>
              </a:ext>
            </a:extLst>
          </p:cNvPr>
          <p:cNvSpPr/>
          <p:nvPr userDrawn="1"/>
        </p:nvSpPr>
        <p:spPr>
          <a:xfrm>
            <a:off x="2616200" y="1395413"/>
            <a:ext cx="6959600" cy="406717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DE144FE8-2DAE-4965-B4A3-1B98F34AC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66750"/>
          <a:stretch/>
        </p:blipFill>
        <p:spPr>
          <a:xfrm flipV="1">
            <a:off x="0" y="0"/>
            <a:ext cx="12192000" cy="897494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7EA6B574-B188-40F1-9987-B72D05D7972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080" y="5364019"/>
            <a:ext cx="2691738" cy="44796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EE99DE43-0FA2-4D58-B92C-B41E862573C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20182" y="5352991"/>
            <a:ext cx="1641207" cy="84042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544AF710-F1D3-41E2-9E16-A2D814AEB0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35867" y="816629"/>
            <a:ext cx="1157566" cy="115756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3B19E9F5-FB18-49C2-A4A3-C77039556AC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8567" y="524063"/>
            <a:ext cx="713568" cy="6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4A74039-8D8B-4C9D-B416-35ED188E81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0CDFE0D9-9CF4-45A5-917C-35E2E7C255D1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C365D53-D38F-416E-AC13-83A079ADBE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4158723"/>
            <a:ext cx="12192000" cy="2699277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5CA9834C-8130-48A8-8DCA-546F9139FC4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12192000" cy="296299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6DF899F3-D383-4177-A01B-381914908C0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8280" y="411019"/>
            <a:ext cx="2691738" cy="44796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A84794F-FBDF-4C4A-98A6-6A629759543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942" y="5326358"/>
            <a:ext cx="1641207" cy="84042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29E946D5-8BFB-42A5-BF8F-A4FBDAE3854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44490" y="547786"/>
            <a:ext cx="713568" cy="6223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40A926-E0D0-484F-9185-BAB8475A4FA9}"/>
              </a:ext>
            </a:extLst>
          </p:cNvPr>
          <p:cNvSpPr/>
          <p:nvPr userDrawn="1"/>
        </p:nvSpPr>
        <p:spPr>
          <a:xfrm>
            <a:off x="2616200" y="1270000"/>
            <a:ext cx="6959600" cy="431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C19C2FF0-70AB-46F4-BE36-4F4DF165AE5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49176" y="5009217"/>
            <a:ext cx="1157566" cy="11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86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29629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69759"/>
          <a:stretch/>
        </p:blipFill>
        <p:spPr>
          <a:xfrm>
            <a:off x="0" y="6041698"/>
            <a:ext cx="12192000" cy="81630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4A44578E-AB25-46E9-92A6-D97A2B88BB0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5380" y="316019"/>
            <a:ext cx="2691738" cy="447962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53DD786-A24D-40F7-9533-84177D1DC8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39054" y="5462915"/>
            <a:ext cx="1157566" cy="11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8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A956A083-DE01-45EF-97D2-14EE2F38C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909"/>
          <a:stretch/>
        </p:blipFill>
        <p:spPr>
          <a:xfrm flipV="1">
            <a:off x="4062413" y="5390105"/>
            <a:ext cx="4067175" cy="1467895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7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93A63DC-9E01-4686-9480-60B117BA56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909"/>
          <a:stretch/>
        </p:blipFill>
        <p:spPr>
          <a:xfrm>
            <a:off x="4062413" y="0"/>
            <a:ext cx="4067175" cy="146789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11C94B1-5432-4E79-9D41-79D0F05682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 b="71322"/>
          <a:stretch/>
        </p:blipFill>
        <p:spPr>
          <a:xfrm rot="5400000">
            <a:off x="-3041951" y="3041953"/>
            <a:ext cx="6858000" cy="77409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DEF3DDD-510B-4B80-A993-C951373EB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 b="71322"/>
          <a:stretch/>
        </p:blipFill>
        <p:spPr>
          <a:xfrm rot="16200000" flipH="1">
            <a:off x="8375951" y="3041954"/>
            <a:ext cx="6858000" cy="774097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BAC93C1A-F529-4067-A619-0561C6C3EC5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13600" y="5703839"/>
            <a:ext cx="1641207" cy="84042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5FA7CD02-D57F-4F4B-B208-FA8583A1DD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26846"/>
          <a:stretch/>
        </p:blipFill>
        <p:spPr>
          <a:xfrm>
            <a:off x="98190" y="0"/>
            <a:ext cx="1351815" cy="9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70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86756"/>
          <a:stretch/>
        </p:blipFill>
        <p:spPr>
          <a:xfrm>
            <a:off x="0" y="6500506"/>
            <a:ext cx="12192000" cy="357494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1947502"/>
            <a:ext cx="12192000" cy="29629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91B8741-8A29-4E6E-83F1-2F39D48802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86756"/>
          <a:stretch/>
        </p:blipFill>
        <p:spPr>
          <a:xfrm flipV="1">
            <a:off x="0" y="0"/>
            <a:ext cx="12192000" cy="35749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53DD786-A24D-40F7-9533-84177D1DC8E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12823" y="119900"/>
            <a:ext cx="1157566" cy="115756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3CD11F33-C5F9-4305-B67D-6940C1DC0D1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2616" y="5983387"/>
            <a:ext cx="713568" cy="6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345"/>
          <a:stretch/>
        </p:blipFill>
        <p:spPr>
          <a:xfrm>
            <a:off x="0" y="0"/>
            <a:ext cx="12192000" cy="1234224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2BF37A2-5A76-44D5-8A12-BE67AA9153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345"/>
          <a:stretch/>
        </p:blipFill>
        <p:spPr>
          <a:xfrm flipV="1">
            <a:off x="0" y="5623776"/>
            <a:ext cx="12192000" cy="1234224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7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 b="80017"/>
          <a:stretch/>
        </p:blipFill>
        <p:spPr>
          <a:xfrm rot="16200000">
            <a:off x="8493300" y="3159300"/>
            <a:ext cx="6858001" cy="5393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FCAFD997-CFA3-48B8-BF12-6DB8541C02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 b="80017"/>
          <a:stretch/>
        </p:blipFill>
        <p:spPr>
          <a:xfrm rot="5400000" flipH="1">
            <a:off x="-3159301" y="3159300"/>
            <a:ext cx="6858001" cy="539399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4A44578E-AB25-46E9-92A6-D97A2B88BB0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3180" y="6140038"/>
            <a:ext cx="2691738" cy="44796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BAC93C1A-F529-4067-A619-0561C6C3EC5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10722513" y="533408"/>
            <a:ext cx="1641207" cy="8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75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462BA15-7B3C-4EB6-97F9-26B42D2F23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1772403-91A3-493B-8656-5FE027D2DDA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EAF42AB-9DE0-4CBE-B469-196AC46B48E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4158723"/>
            <a:ext cx="12192000" cy="2699277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3A5709F8-E314-46C1-A4A1-2817D203FEA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12192000" cy="29629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AF70AA-D2CA-4414-9D31-9F3762824996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453DD786-A24D-40F7-9533-84177D1DC8E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74393" y="138650"/>
            <a:ext cx="1157566" cy="115756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3CD11F33-C5F9-4305-B67D-6940C1DC0D1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2616" y="5830260"/>
            <a:ext cx="713568" cy="62239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2D738CF7-749A-485F-9591-F638437497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2616" y="5073220"/>
            <a:ext cx="713568" cy="6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43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697" r:id="rId3"/>
    <p:sldLayoutId id="2147483698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79" r:id="rId21"/>
    <p:sldLayoutId id="2147483664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28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ymbol zastępczy obrazu 12" descr="Obraz zawierający clipart, Figurka zwierzęcia, kreskówka&#10;&#10;Zawartość wygenerowana przez AI może być niepoprawna.">
            <a:extLst>
              <a:ext uri="{FF2B5EF4-FFF2-40B4-BE49-F238E27FC236}">
                <a16:creationId xmlns:a16="http://schemas.microsoft.com/office/drawing/2014/main" id="{12322322-8CEA-7756-D12C-D7430A7711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9" b="19"/>
          <a:stretch>
            <a:fillRect/>
          </a:stretch>
        </p:blipFill>
        <p:spPr>
          <a:xfrm>
            <a:off x="920750" y="1360488"/>
            <a:ext cx="4124325" cy="4122737"/>
          </a:xfr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9056F045-039A-44E8-B150-12E40697E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23" y="939880"/>
            <a:ext cx="1641207" cy="840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5C41B27-4B97-4F85-B61C-17F52E3AFF57}"/>
              </a:ext>
            </a:extLst>
          </p:cNvPr>
          <p:cNvSpPr/>
          <p:nvPr/>
        </p:nvSpPr>
        <p:spPr>
          <a:xfrm>
            <a:off x="5782733" y="1371599"/>
            <a:ext cx="5913967" cy="392853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B6128-0F43-4D2A-8FB6-3F8050F48FDD}"/>
              </a:ext>
            </a:extLst>
          </p:cNvPr>
          <p:cNvSpPr txBox="1"/>
          <p:nvPr/>
        </p:nvSpPr>
        <p:spPr>
          <a:xfrm>
            <a:off x="6125633" y="2396164"/>
            <a:ext cx="5228168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pl-PL" altLang="ko-KR" sz="6000" i="1" dirty="0" err="1">
                <a:solidFill>
                  <a:srgbClr val="303030"/>
                </a:solidFill>
                <a:latin typeface="+mj-lt"/>
              </a:rPr>
              <a:t>Berry</a:t>
            </a:r>
            <a:r>
              <a:rPr lang="pl-PL" altLang="ko-KR" sz="6000" i="1" dirty="0">
                <a:solidFill>
                  <a:srgbClr val="303030"/>
                </a:solidFill>
                <a:latin typeface="+mj-lt"/>
              </a:rPr>
              <a:t> </a:t>
            </a:r>
            <a:r>
              <a:rPr lang="pl-PL" altLang="ko-KR" sz="6000" i="1" dirty="0" err="1">
                <a:solidFill>
                  <a:srgbClr val="303030"/>
                </a:solidFill>
                <a:latin typeface="+mj-lt"/>
              </a:rPr>
              <a:t>Hunt</a:t>
            </a:r>
            <a:endParaRPr lang="ko-KR" altLang="en-US" sz="6000" i="1" dirty="0">
              <a:solidFill>
                <a:srgbClr val="30303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B0956-638C-4663-B402-156F86140B46}"/>
              </a:ext>
            </a:extLst>
          </p:cNvPr>
          <p:cNvSpPr txBox="1"/>
          <p:nvPr/>
        </p:nvSpPr>
        <p:spPr>
          <a:xfrm>
            <a:off x="6125633" y="3518880"/>
            <a:ext cx="522816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pl-PL" altLang="ko-KR" sz="2000" dirty="0">
                <a:solidFill>
                  <a:srgbClr val="303030"/>
                </a:solidFill>
                <a:cs typeface="Arial" panose="020B0604020202020204" pitchFamily="34" charset="0"/>
              </a:rPr>
              <a:t>Czyli nowy pogląd na „Snake”</a:t>
            </a:r>
            <a:endParaRPr lang="ko-KR" altLang="en-US" sz="2000" dirty="0">
              <a:solidFill>
                <a:srgbClr val="303030"/>
              </a:solidFill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307787-6B9D-475A-A750-56F5F1523768}"/>
              </a:ext>
            </a:extLst>
          </p:cNvPr>
          <p:cNvSpPr/>
          <p:nvPr/>
        </p:nvSpPr>
        <p:spPr>
          <a:xfrm>
            <a:off x="6587893" y="4092504"/>
            <a:ext cx="4317174" cy="369332"/>
          </a:xfrm>
          <a:prstGeom prst="rect">
            <a:avLst/>
          </a:prstGeom>
          <a:solidFill>
            <a:srgbClr val="56D9A3"/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pl-PL" altLang="ko-KR" i="1" dirty="0">
                <a:solidFill>
                  <a:srgbClr val="303030"/>
                </a:solidFill>
                <a:latin typeface="+mj-lt"/>
              </a:rPr>
              <a:t>Alina Shevtsova s30939 24c</a:t>
            </a:r>
            <a:endParaRPr lang="ko-KR" altLang="en-US" i="1" dirty="0">
              <a:solidFill>
                <a:srgbClr val="303030"/>
              </a:solidFill>
              <a:latin typeface="+mj-lt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5EBC153D-2C62-40CE-A8E6-4E06C713A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9270" y="4940388"/>
            <a:ext cx="2691738" cy="44796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4B0DF811-A0DA-4F71-9835-171E9BC74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5811" y="209477"/>
            <a:ext cx="1351815" cy="13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4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3AF6EC3-5A3A-484A-BF43-8550C12C98DE}"/>
              </a:ext>
            </a:extLst>
          </p:cNvPr>
          <p:cNvSpPr txBox="1"/>
          <p:nvPr/>
        </p:nvSpPr>
        <p:spPr>
          <a:xfrm>
            <a:off x="2875000" y="1215958"/>
            <a:ext cx="6754528" cy="584775"/>
          </a:xfrm>
          <a:prstGeom prst="rect">
            <a:avLst/>
          </a:prstGeom>
          <a:solidFill>
            <a:srgbClr val="FFE1E5"/>
          </a:solidFill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l-PL" dirty="0"/>
              <a:t>Cel projektu</a:t>
            </a:r>
            <a:endParaRPr lang="ko-KR" altLang="en-US" b="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48293-2766-4F56-A0FA-1AC54D18E2A8}"/>
              </a:ext>
            </a:extLst>
          </p:cNvPr>
          <p:cNvSpPr txBox="1"/>
          <p:nvPr/>
        </p:nvSpPr>
        <p:spPr>
          <a:xfrm>
            <a:off x="2884628" y="2228671"/>
            <a:ext cx="890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i="1" dirty="0"/>
              <a:t>Stworzenie przeglądarkowej gry, która łączy klasyczną mechanikę </a:t>
            </a:r>
            <a:r>
              <a:rPr lang="pl-PL" sz="2400" i="1" dirty="0" err="1"/>
              <a:t>Snake’a</a:t>
            </a:r>
            <a:r>
              <a:rPr lang="pl-PL" sz="2400" i="1" dirty="0"/>
              <a:t> z oryginalnym i przyjaznym światem, w którym gracz        steruje </a:t>
            </a:r>
            <a:r>
              <a:rPr lang="pl-PL" sz="2400" b="1" i="1" dirty="0"/>
              <a:t>kotem polującym na jagody</a:t>
            </a:r>
            <a:r>
              <a:rPr lang="pl-PL" sz="2400" i="1" dirty="0"/>
              <a:t>.</a:t>
            </a:r>
            <a:endParaRPr lang="ko-KR" altLang="en-US" sz="2400" i="1" dirty="0">
              <a:solidFill>
                <a:srgbClr val="303030"/>
              </a:solidFill>
            </a:endParaRPr>
          </a:p>
        </p:txBody>
      </p:sp>
      <p:grpSp>
        <p:nvGrpSpPr>
          <p:cNvPr id="2" name="그룹 29">
            <a:extLst>
              <a:ext uri="{FF2B5EF4-FFF2-40B4-BE49-F238E27FC236}">
                <a16:creationId xmlns:a16="http://schemas.microsoft.com/office/drawing/2014/main" id="{3FCE134C-08B4-0907-20B6-89E22EBF9522}"/>
              </a:ext>
            </a:extLst>
          </p:cNvPr>
          <p:cNvGrpSpPr/>
          <p:nvPr/>
        </p:nvGrpSpPr>
        <p:grpSpPr>
          <a:xfrm>
            <a:off x="659256" y="1508345"/>
            <a:ext cx="2215744" cy="2714759"/>
            <a:chOff x="215408" y="2909488"/>
            <a:chExt cx="2215744" cy="2714759"/>
          </a:xfrm>
        </p:grpSpPr>
        <p:sp>
          <p:nvSpPr>
            <p:cNvPr id="3" name="자유형: 도형 30">
              <a:extLst>
                <a:ext uri="{FF2B5EF4-FFF2-40B4-BE49-F238E27FC236}">
                  <a16:creationId xmlns:a16="http://schemas.microsoft.com/office/drawing/2014/main" id="{FC4F4D7D-1AF1-E4AE-912C-ED3FF8FCEA35}"/>
                </a:ext>
              </a:extLst>
            </p:cNvPr>
            <p:cNvSpPr/>
            <p:nvPr/>
          </p:nvSpPr>
          <p:spPr>
            <a:xfrm>
              <a:off x="215408" y="2909488"/>
              <a:ext cx="1345887" cy="2712481"/>
            </a:xfrm>
            <a:custGeom>
              <a:avLst/>
              <a:gdLst>
                <a:gd name="connsiteX0" fmla="*/ 1777868 w 1783080"/>
                <a:gd name="connsiteY0" fmla="*/ 1803243 h 3593592"/>
                <a:gd name="connsiteX1" fmla="*/ 1234029 w 1783080"/>
                <a:gd name="connsiteY1" fmla="*/ 147858 h 3593592"/>
                <a:gd name="connsiteX2" fmla="*/ 1234029 w 1783080"/>
                <a:gd name="connsiteY2" fmla="*/ 10287 h 3593592"/>
                <a:gd name="connsiteX3" fmla="*/ 939958 w 1783080"/>
                <a:gd name="connsiteY3" fmla="*/ 12619 h 3593592"/>
                <a:gd name="connsiteX4" fmla="*/ 894009 w 1783080"/>
                <a:gd name="connsiteY4" fmla="*/ 10287 h 3593592"/>
                <a:gd name="connsiteX5" fmla="*/ 10287 w 1783080"/>
                <a:gd name="connsiteY5" fmla="*/ 1803243 h 3593592"/>
                <a:gd name="connsiteX6" fmla="*/ 894009 w 1783080"/>
                <a:gd name="connsiteY6" fmla="*/ 3596198 h 3593592"/>
                <a:gd name="connsiteX7" fmla="*/ 939958 w 1783080"/>
                <a:gd name="connsiteY7" fmla="*/ 3593866 h 3593592"/>
                <a:gd name="connsiteX8" fmla="*/ 1234029 w 1783080"/>
                <a:gd name="connsiteY8" fmla="*/ 3596198 h 3593592"/>
                <a:gd name="connsiteX9" fmla="*/ 1234029 w 1783080"/>
                <a:gd name="connsiteY9" fmla="*/ 3458627 h 3593592"/>
                <a:gd name="connsiteX10" fmla="*/ 1777868 w 1783080"/>
                <a:gd name="connsiteY10" fmla="*/ 1803243 h 359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3080" h="3593592">
                  <a:moveTo>
                    <a:pt x="1777868" y="1803243"/>
                  </a:moveTo>
                  <a:cubicBezTo>
                    <a:pt x="1777868" y="1057366"/>
                    <a:pt x="1553337" y="418064"/>
                    <a:pt x="1234029" y="147858"/>
                  </a:cubicBezTo>
                  <a:lnTo>
                    <a:pt x="1234029" y="10287"/>
                  </a:lnTo>
                  <a:lnTo>
                    <a:pt x="939958" y="12619"/>
                  </a:lnTo>
                  <a:cubicBezTo>
                    <a:pt x="924733" y="11110"/>
                    <a:pt x="909508" y="10287"/>
                    <a:pt x="894009" y="10287"/>
                  </a:cubicBezTo>
                  <a:cubicBezTo>
                    <a:pt x="405994" y="10287"/>
                    <a:pt x="10287" y="812947"/>
                    <a:pt x="10287" y="1803243"/>
                  </a:cubicBezTo>
                  <a:cubicBezTo>
                    <a:pt x="10287" y="2793538"/>
                    <a:pt x="405994" y="3596198"/>
                    <a:pt x="894009" y="3596198"/>
                  </a:cubicBezTo>
                  <a:cubicBezTo>
                    <a:pt x="909371" y="3596198"/>
                    <a:pt x="924733" y="3595375"/>
                    <a:pt x="939958" y="3593866"/>
                  </a:cubicBezTo>
                  <a:lnTo>
                    <a:pt x="1234029" y="3596198"/>
                  </a:lnTo>
                  <a:lnTo>
                    <a:pt x="1234029" y="3458627"/>
                  </a:lnTo>
                  <a:cubicBezTo>
                    <a:pt x="1553474" y="3188421"/>
                    <a:pt x="1777868" y="2549119"/>
                    <a:pt x="1777868" y="1803243"/>
                  </a:cubicBezTo>
                  <a:close/>
                </a:path>
              </a:pathLst>
            </a:custGeom>
            <a:solidFill>
              <a:srgbClr val="DD9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1">
              <a:extLst>
                <a:ext uri="{FF2B5EF4-FFF2-40B4-BE49-F238E27FC236}">
                  <a16:creationId xmlns:a16="http://schemas.microsoft.com/office/drawing/2014/main" id="{5CE5A78D-A974-AB30-3429-0B541363756B}"/>
                </a:ext>
              </a:extLst>
            </p:cNvPr>
            <p:cNvSpPr/>
            <p:nvPr/>
          </p:nvSpPr>
          <p:spPr>
            <a:xfrm>
              <a:off x="472058" y="2909488"/>
              <a:ext cx="1345887" cy="2712481"/>
            </a:xfrm>
            <a:custGeom>
              <a:avLst/>
              <a:gdLst>
                <a:gd name="connsiteX0" fmla="*/ 1777731 w 1783080"/>
                <a:gd name="connsiteY0" fmla="*/ 1803243 h 3593592"/>
                <a:gd name="connsiteX1" fmla="*/ 894009 w 1783080"/>
                <a:gd name="connsiteY1" fmla="*/ 3596198 h 3593592"/>
                <a:gd name="connsiteX2" fmla="*/ 10287 w 1783080"/>
                <a:gd name="connsiteY2" fmla="*/ 1803243 h 3593592"/>
                <a:gd name="connsiteX3" fmla="*/ 894009 w 1783080"/>
                <a:gd name="connsiteY3" fmla="*/ 10287 h 3593592"/>
                <a:gd name="connsiteX4" fmla="*/ 1777731 w 1783080"/>
                <a:gd name="connsiteY4" fmla="*/ 1803243 h 359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080" h="3593592">
                  <a:moveTo>
                    <a:pt x="1777731" y="1803243"/>
                  </a:moveTo>
                  <a:cubicBezTo>
                    <a:pt x="1777731" y="2793465"/>
                    <a:pt x="1382075" y="3596198"/>
                    <a:pt x="894009" y="3596198"/>
                  </a:cubicBezTo>
                  <a:cubicBezTo>
                    <a:pt x="405943" y="3596198"/>
                    <a:pt x="10287" y="2793465"/>
                    <a:pt x="10287" y="1803243"/>
                  </a:cubicBezTo>
                  <a:cubicBezTo>
                    <a:pt x="10287" y="813021"/>
                    <a:pt x="405943" y="10287"/>
                    <a:pt x="894009" y="10287"/>
                  </a:cubicBezTo>
                  <a:cubicBezTo>
                    <a:pt x="1382075" y="10287"/>
                    <a:pt x="1777731" y="813021"/>
                    <a:pt x="1777731" y="1803243"/>
                  </a:cubicBezTo>
                  <a:close/>
                </a:path>
              </a:pathLst>
            </a:custGeom>
            <a:solidFill>
              <a:srgbClr val="FFC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32">
              <a:extLst>
                <a:ext uri="{FF2B5EF4-FFF2-40B4-BE49-F238E27FC236}">
                  <a16:creationId xmlns:a16="http://schemas.microsoft.com/office/drawing/2014/main" id="{DC4B06FD-E0C0-D9B0-819A-BBDF33C8F773}"/>
                </a:ext>
              </a:extLst>
            </p:cNvPr>
            <p:cNvSpPr/>
            <p:nvPr/>
          </p:nvSpPr>
          <p:spPr>
            <a:xfrm>
              <a:off x="690921" y="3257762"/>
              <a:ext cx="952474" cy="2018831"/>
            </a:xfrm>
            <a:custGeom>
              <a:avLst/>
              <a:gdLst>
                <a:gd name="connsiteX0" fmla="*/ 1260363 w 1261872"/>
                <a:gd name="connsiteY0" fmla="*/ 1341836 h 2674620"/>
                <a:gd name="connsiteX1" fmla="*/ 635325 w 1261872"/>
                <a:gd name="connsiteY1" fmla="*/ 2673386 h 2674620"/>
                <a:gd name="connsiteX2" fmla="*/ 10287 w 1261872"/>
                <a:gd name="connsiteY2" fmla="*/ 1341836 h 2674620"/>
                <a:gd name="connsiteX3" fmla="*/ 635325 w 1261872"/>
                <a:gd name="connsiteY3" fmla="*/ 10287 h 2674620"/>
                <a:gd name="connsiteX4" fmla="*/ 1260363 w 1261872"/>
                <a:gd name="connsiteY4" fmla="*/ 1341836 h 267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872" h="2674620">
                  <a:moveTo>
                    <a:pt x="1260363" y="1341836"/>
                  </a:moveTo>
                  <a:cubicBezTo>
                    <a:pt x="1260363" y="2077231"/>
                    <a:pt x="980524" y="2673386"/>
                    <a:pt x="635325" y="2673386"/>
                  </a:cubicBezTo>
                  <a:cubicBezTo>
                    <a:pt x="290126" y="2673386"/>
                    <a:pt x="10287" y="2077230"/>
                    <a:pt x="10287" y="1341836"/>
                  </a:cubicBezTo>
                  <a:cubicBezTo>
                    <a:pt x="10287" y="606442"/>
                    <a:pt x="290126" y="10287"/>
                    <a:pt x="635325" y="10287"/>
                  </a:cubicBezTo>
                  <a:cubicBezTo>
                    <a:pt x="980524" y="10287"/>
                    <a:pt x="1260363" y="606442"/>
                    <a:pt x="1260363" y="13418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33">
              <a:extLst>
                <a:ext uri="{FF2B5EF4-FFF2-40B4-BE49-F238E27FC236}">
                  <a16:creationId xmlns:a16="http://schemas.microsoft.com/office/drawing/2014/main" id="{D6D428E6-C9BB-2E18-49A0-F08B813A448F}"/>
                </a:ext>
              </a:extLst>
            </p:cNvPr>
            <p:cNvSpPr/>
            <p:nvPr/>
          </p:nvSpPr>
          <p:spPr>
            <a:xfrm>
              <a:off x="906986" y="3617529"/>
              <a:ext cx="569414" cy="1304475"/>
            </a:xfrm>
            <a:custGeom>
              <a:avLst/>
              <a:gdLst>
                <a:gd name="connsiteX0" fmla="*/ 747111 w 754380"/>
                <a:gd name="connsiteY0" fmla="*/ 865205 h 1728216"/>
                <a:gd name="connsiteX1" fmla="*/ 378699 w 754380"/>
                <a:gd name="connsiteY1" fmla="*/ 1720123 h 1728216"/>
                <a:gd name="connsiteX2" fmla="*/ 10287 w 754380"/>
                <a:gd name="connsiteY2" fmla="*/ 865205 h 1728216"/>
                <a:gd name="connsiteX3" fmla="*/ 378699 w 754380"/>
                <a:gd name="connsiteY3" fmla="*/ 10287 h 1728216"/>
                <a:gd name="connsiteX4" fmla="*/ 747111 w 754380"/>
                <a:gd name="connsiteY4" fmla="*/ 865205 h 172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380" h="1728216">
                  <a:moveTo>
                    <a:pt x="747111" y="865205"/>
                  </a:moveTo>
                  <a:cubicBezTo>
                    <a:pt x="747111" y="1337364"/>
                    <a:pt x="582167" y="1720123"/>
                    <a:pt x="378699" y="1720123"/>
                  </a:cubicBezTo>
                  <a:cubicBezTo>
                    <a:pt x="175231" y="1720123"/>
                    <a:pt x="10287" y="1337363"/>
                    <a:pt x="10287" y="865205"/>
                  </a:cubicBezTo>
                  <a:cubicBezTo>
                    <a:pt x="10287" y="393047"/>
                    <a:pt x="175231" y="10287"/>
                    <a:pt x="378699" y="10287"/>
                  </a:cubicBezTo>
                  <a:cubicBezTo>
                    <a:pt x="582167" y="10287"/>
                    <a:pt x="747111" y="393047"/>
                    <a:pt x="747111" y="865205"/>
                  </a:cubicBezTo>
                  <a:close/>
                </a:path>
              </a:pathLst>
            </a:custGeom>
            <a:solidFill>
              <a:srgbClr val="FD6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34">
              <a:extLst>
                <a:ext uri="{FF2B5EF4-FFF2-40B4-BE49-F238E27FC236}">
                  <a16:creationId xmlns:a16="http://schemas.microsoft.com/office/drawing/2014/main" id="{58526B0E-D045-0031-E676-83BD18DCE350}"/>
                </a:ext>
              </a:extLst>
            </p:cNvPr>
            <p:cNvSpPr/>
            <p:nvPr/>
          </p:nvSpPr>
          <p:spPr>
            <a:xfrm>
              <a:off x="1097378" y="3994895"/>
              <a:ext cx="217413" cy="548708"/>
            </a:xfrm>
            <a:custGeom>
              <a:avLst/>
              <a:gdLst>
                <a:gd name="connsiteX0" fmla="*/ 279395 w 288036"/>
                <a:gd name="connsiteY0" fmla="*/ 365257 h 726948"/>
                <a:gd name="connsiteX1" fmla="*/ 144841 w 288036"/>
                <a:gd name="connsiteY1" fmla="*/ 720227 h 726948"/>
                <a:gd name="connsiteX2" fmla="*/ 10287 w 288036"/>
                <a:gd name="connsiteY2" fmla="*/ 365257 h 726948"/>
                <a:gd name="connsiteX3" fmla="*/ 144841 w 288036"/>
                <a:gd name="connsiteY3" fmla="*/ 10287 h 726948"/>
                <a:gd name="connsiteX4" fmla="*/ 279395 w 288036"/>
                <a:gd name="connsiteY4" fmla="*/ 365257 h 72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6" h="726948">
                  <a:moveTo>
                    <a:pt x="279395" y="365257"/>
                  </a:moveTo>
                  <a:cubicBezTo>
                    <a:pt x="279395" y="561302"/>
                    <a:pt x="219153" y="720227"/>
                    <a:pt x="144841" y="720227"/>
                  </a:cubicBezTo>
                  <a:cubicBezTo>
                    <a:pt x="70529" y="720227"/>
                    <a:pt x="10287" y="561302"/>
                    <a:pt x="10287" y="365257"/>
                  </a:cubicBezTo>
                  <a:cubicBezTo>
                    <a:pt x="10287" y="169212"/>
                    <a:pt x="70529" y="10287"/>
                    <a:pt x="144841" y="10287"/>
                  </a:cubicBezTo>
                  <a:cubicBezTo>
                    <a:pt x="219153" y="10287"/>
                    <a:pt x="279395" y="169212"/>
                    <a:pt x="279395" y="3652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35">
              <a:extLst>
                <a:ext uri="{FF2B5EF4-FFF2-40B4-BE49-F238E27FC236}">
                  <a16:creationId xmlns:a16="http://schemas.microsoft.com/office/drawing/2014/main" id="{88C24109-5C51-D2D8-F78F-9C078B70643F}"/>
                </a:ext>
              </a:extLst>
            </p:cNvPr>
            <p:cNvSpPr/>
            <p:nvPr/>
          </p:nvSpPr>
          <p:spPr>
            <a:xfrm>
              <a:off x="637706" y="4236948"/>
              <a:ext cx="569414" cy="1387299"/>
            </a:xfrm>
            <a:custGeom>
              <a:avLst/>
              <a:gdLst>
                <a:gd name="connsiteX0" fmla="*/ 674553 w 754380"/>
                <a:gd name="connsiteY0" fmla="*/ 1837533 h 1837944"/>
                <a:gd name="connsiteX1" fmla="*/ 753694 w 754380"/>
                <a:gd name="connsiteY1" fmla="*/ 1830263 h 1837944"/>
                <a:gd name="connsiteX2" fmla="*/ 753694 w 754380"/>
                <a:gd name="connsiteY2" fmla="*/ 10287 h 1837944"/>
                <a:gd name="connsiteX3" fmla="*/ 10287 w 754380"/>
                <a:gd name="connsiteY3" fmla="*/ 1227033 h 1837944"/>
                <a:gd name="connsiteX4" fmla="*/ 674553 w 754380"/>
                <a:gd name="connsiteY4" fmla="*/ 1837533 h 183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380" h="1837944">
                  <a:moveTo>
                    <a:pt x="674553" y="1837533"/>
                  </a:moveTo>
                  <a:cubicBezTo>
                    <a:pt x="701299" y="1837533"/>
                    <a:pt x="727634" y="1834927"/>
                    <a:pt x="753694" y="1830263"/>
                  </a:cubicBezTo>
                  <a:lnTo>
                    <a:pt x="753694" y="10287"/>
                  </a:lnTo>
                  <a:lnTo>
                    <a:pt x="10287" y="1227033"/>
                  </a:lnTo>
                  <a:cubicBezTo>
                    <a:pt x="172410" y="1601206"/>
                    <a:pt x="409834" y="1837533"/>
                    <a:pt x="674553" y="183753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36">
              <a:extLst>
                <a:ext uri="{FF2B5EF4-FFF2-40B4-BE49-F238E27FC236}">
                  <a16:creationId xmlns:a16="http://schemas.microsoft.com/office/drawing/2014/main" id="{FF907CAF-745B-6A7D-9480-6F1AC2590D3D}"/>
                </a:ext>
              </a:extLst>
            </p:cNvPr>
            <p:cNvSpPr/>
            <p:nvPr/>
          </p:nvSpPr>
          <p:spPr>
            <a:xfrm>
              <a:off x="1198941" y="4087707"/>
              <a:ext cx="1232005" cy="362354"/>
            </a:xfrm>
            <a:custGeom>
              <a:avLst/>
              <a:gdLst>
                <a:gd name="connsiteX0" fmla="*/ 1614099 w 1632204"/>
                <a:gd name="connsiteY0" fmla="*/ 276588 h 480060"/>
                <a:gd name="connsiteX1" fmla="*/ 1614099 w 1632204"/>
                <a:gd name="connsiteY1" fmla="*/ 208008 h 480060"/>
                <a:gd name="connsiteX2" fmla="*/ 1582964 w 1632204"/>
                <a:gd name="connsiteY2" fmla="*/ 208008 h 480060"/>
                <a:gd name="connsiteX3" fmla="*/ 1590096 w 1632204"/>
                <a:gd name="connsiteY3" fmla="*/ 14338 h 480060"/>
                <a:gd name="connsiteX4" fmla="*/ 1175187 w 1632204"/>
                <a:gd name="connsiteY4" fmla="*/ 208008 h 480060"/>
                <a:gd name="connsiteX5" fmla="*/ 10287 w 1632204"/>
                <a:gd name="connsiteY5" fmla="*/ 208008 h 480060"/>
                <a:gd name="connsiteX6" fmla="*/ 10287 w 1632204"/>
                <a:gd name="connsiteY6" fmla="*/ 276588 h 480060"/>
                <a:gd name="connsiteX7" fmla="*/ 1175324 w 1632204"/>
                <a:gd name="connsiteY7" fmla="*/ 276588 h 480060"/>
                <a:gd name="connsiteX8" fmla="*/ 1590233 w 1632204"/>
                <a:gd name="connsiteY8" fmla="*/ 474785 h 480060"/>
                <a:gd name="connsiteX9" fmla="*/ 1583101 w 1632204"/>
                <a:gd name="connsiteY9" fmla="*/ 276588 h 480060"/>
                <a:gd name="connsiteX10" fmla="*/ 1614099 w 1632204"/>
                <a:gd name="connsiteY10" fmla="*/ 276588 h 48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2204" h="480060">
                  <a:moveTo>
                    <a:pt x="1614099" y="276588"/>
                  </a:moveTo>
                  <a:lnTo>
                    <a:pt x="1614099" y="208008"/>
                  </a:lnTo>
                  <a:lnTo>
                    <a:pt x="1582964" y="208008"/>
                  </a:lnTo>
                  <a:cubicBezTo>
                    <a:pt x="1582964" y="208008"/>
                    <a:pt x="1671980" y="36970"/>
                    <a:pt x="1590096" y="14338"/>
                  </a:cubicBezTo>
                  <a:cubicBezTo>
                    <a:pt x="1455130" y="-22832"/>
                    <a:pt x="1175187" y="208008"/>
                    <a:pt x="1175187" y="208008"/>
                  </a:cubicBezTo>
                  <a:lnTo>
                    <a:pt x="10287" y="208008"/>
                  </a:lnTo>
                  <a:lnTo>
                    <a:pt x="10287" y="276588"/>
                  </a:lnTo>
                  <a:lnTo>
                    <a:pt x="1175324" y="276588"/>
                  </a:lnTo>
                  <a:cubicBezTo>
                    <a:pt x="1175324" y="276588"/>
                    <a:pt x="1455405" y="512778"/>
                    <a:pt x="1590233" y="474785"/>
                  </a:cubicBezTo>
                  <a:cubicBezTo>
                    <a:pt x="1672118" y="451741"/>
                    <a:pt x="1583101" y="276588"/>
                    <a:pt x="1583101" y="276588"/>
                  </a:cubicBezTo>
                  <a:lnTo>
                    <a:pt x="1614099" y="276588"/>
                  </a:lnTo>
                  <a:close/>
                </a:path>
              </a:pathLst>
            </a:custGeom>
            <a:solidFill>
              <a:srgbClr val="0921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37">
              <a:extLst>
                <a:ext uri="{FF2B5EF4-FFF2-40B4-BE49-F238E27FC236}">
                  <a16:creationId xmlns:a16="http://schemas.microsoft.com/office/drawing/2014/main" id="{1639449A-3451-BE8B-1E6E-E98D3B663223}"/>
                </a:ext>
              </a:extLst>
            </p:cNvPr>
            <p:cNvSpPr/>
            <p:nvPr/>
          </p:nvSpPr>
          <p:spPr>
            <a:xfrm>
              <a:off x="2079151" y="4262834"/>
              <a:ext cx="352001" cy="144942"/>
            </a:xfrm>
            <a:custGeom>
              <a:avLst/>
              <a:gdLst>
                <a:gd name="connsiteX0" fmla="*/ 10287 w 466344"/>
                <a:gd name="connsiteY0" fmla="*/ 10287 h 192024"/>
                <a:gd name="connsiteX1" fmla="*/ 425196 w 466344"/>
                <a:gd name="connsiteY1" fmla="*/ 181051 h 192024"/>
                <a:gd name="connsiteX2" fmla="*/ 418064 w 466344"/>
                <a:gd name="connsiteY2" fmla="*/ 10287 h 192024"/>
                <a:gd name="connsiteX3" fmla="*/ 10287 w 466344"/>
                <a:gd name="connsiteY3" fmla="*/ 10287 h 19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344" h="192024">
                  <a:moveTo>
                    <a:pt x="10287" y="10287"/>
                  </a:moveTo>
                  <a:cubicBezTo>
                    <a:pt x="10287" y="10287"/>
                    <a:pt x="290368" y="213832"/>
                    <a:pt x="425196" y="181051"/>
                  </a:cubicBezTo>
                  <a:cubicBezTo>
                    <a:pt x="507080" y="161163"/>
                    <a:pt x="418064" y="10287"/>
                    <a:pt x="418064" y="10287"/>
                  </a:cubicBezTo>
                  <a:lnTo>
                    <a:pt x="10287" y="10287"/>
                  </a:lnTo>
                  <a:close/>
                </a:path>
              </a:pathLst>
            </a:custGeom>
            <a:solidFill>
              <a:srgbClr val="298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38">
              <a:extLst>
                <a:ext uri="{FF2B5EF4-FFF2-40B4-BE49-F238E27FC236}">
                  <a16:creationId xmlns:a16="http://schemas.microsoft.com/office/drawing/2014/main" id="{01ACED4B-5456-C993-C787-8AF6565BDECA}"/>
                </a:ext>
              </a:extLst>
            </p:cNvPr>
            <p:cNvSpPr/>
            <p:nvPr/>
          </p:nvSpPr>
          <p:spPr>
            <a:xfrm>
              <a:off x="1234322" y="4254423"/>
              <a:ext cx="93177" cy="10353"/>
            </a:xfrm>
            <a:custGeom>
              <a:avLst/>
              <a:gdLst>
                <a:gd name="connsiteX0" fmla="*/ 7715 w 123444"/>
                <a:gd name="connsiteY0" fmla="*/ 7715 h 13716"/>
                <a:gd name="connsiteX1" fmla="*/ 118403 w 123444"/>
                <a:gd name="connsiteY1" fmla="*/ 7715 h 1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" h="13716">
                  <a:moveTo>
                    <a:pt x="7715" y="7715"/>
                  </a:moveTo>
                  <a:lnTo>
                    <a:pt x="118403" y="7715"/>
                  </a:lnTo>
                </a:path>
              </a:pathLst>
            </a:custGeom>
            <a:ln w="7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39">
              <a:extLst>
                <a:ext uri="{FF2B5EF4-FFF2-40B4-BE49-F238E27FC236}">
                  <a16:creationId xmlns:a16="http://schemas.microsoft.com/office/drawing/2014/main" id="{8D62BB93-F63E-2943-5CEE-FEBD02182F6B}"/>
                </a:ext>
              </a:extLst>
            </p:cNvPr>
            <p:cNvSpPr/>
            <p:nvPr/>
          </p:nvSpPr>
          <p:spPr>
            <a:xfrm>
              <a:off x="1210406" y="4254423"/>
              <a:ext cx="10353" cy="10353"/>
            </a:xfrm>
            <a:custGeom>
              <a:avLst/>
              <a:gdLst>
                <a:gd name="connsiteX0" fmla="*/ 7715 w 13716"/>
                <a:gd name="connsiteY0" fmla="*/ 7715 h 13716"/>
                <a:gd name="connsiteX1" fmla="*/ 15671 w 13716"/>
                <a:gd name="connsiteY1" fmla="*/ 7715 h 1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16" h="13716">
                  <a:moveTo>
                    <a:pt x="7715" y="7715"/>
                  </a:moveTo>
                  <a:lnTo>
                    <a:pt x="15671" y="7715"/>
                  </a:lnTo>
                </a:path>
              </a:pathLst>
            </a:custGeom>
            <a:ln w="7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40">
              <a:extLst>
                <a:ext uri="{FF2B5EF4-FFF2-40B4-BE49-F238E27FC236}">
                  <a16:creationId xmlns:a16="http://schemas.microsoft.com/office/drawing/2014/main" id="{2BDDEE33-EF13-7EF0-A6FA-267C2409180D}"/>
                </a:ext>
              </a:extLst>
            </p:cNvPr>
            <p:cNvSpPr/>
            <p:nvPr/>
          </p:nvSpPr>
          <p:spPr>
            <a:xfrm>
              <a:off x="1189106" y="4236940"/>
              <a:ext cx="31059" cy="62118"/>
            </a:xfrm>
            <a:custGeom>
              <a:avLst/>
              <a:gdLst>
                <a:gd name="connsiteX0" fmla="*/ 36347 w 41148"/>
                <a:gd name="connsiteY0" fmla="*/ 44577 h 82296"/>
                <a:gd name="connsiteX1" fmla="*/ 23317 w 41148"/>
                <a:gd name="connsiteY1" fmla="*/ 78867 h 82296"/>
                <a:gd name="connsiteX2" fmla="*/ 10287 w 41148"/>
                <a:gd name="connsiteY2" fmla="*/ 44577 h 82296"/>
                <a:gd name="connsiteX3" fmla="*/ 23317 w 41148"/>
                <a:gd name="connsiteY3" fmla="*/ 10287 h 82296"/>
                <a:gd name="connsiteX4" fmla="*/ 36347 w 41148"/>
                <a:gd name="connsiteY4" fmla="*/ 44577 h 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82296">
                  <a:moveTo>
                    <a:pt x="36347" y="44577"/>
                  </a:moveTo>
                  <a:cubicBezTo>
                    <a:pt x="36347" y="63505"/>
                    <a:pt x="30587" y="78867"/>
                    <a:pt x="23317" y="78867"/>
                  </a:cubicBezTo>
                  <a:cubicBezTo>
                    <a:pt x="16185" y="78867"/>
                    <a:pt x="10287" y="63505"/>
                    <a:pt x="10287" y="44577"/>
                  </a:cubicBezTo>
                  <a:cubicBezTo>
                    <a:pt x="10287" y="25649"/>
                    <a:pt x="16048" y="10287"/>
                    <a:pt x="23317" y="10287"/>
                  </a:cubicBezTo>
                  <a:cubicBezTo>
                    <a:pt x="30450" y="10287"/>
                    <a:pt x="36347" y="25649"/>
                    <a:pt x="36347" y="44577"/>
                  </a:cubicBezTo>
                  <a:close/>
                </a:path>
              </a:pathLst>
            </a:custGeom>
            <a:solidFill>
              <a:srgbClr val="298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41">
              <a:extLst>
                <a:ext uri="{FF2B5EF4-FFF2-40B4-BE49-F238E27FC236}">
                  <a16:creationId xmlns:a16="http://schemas.microsoft.com/office/drawing/2014/main" id="{6821C1AD-2BC3-0413-EB16-230403A18F18}"/>
                </a:ext>
              </a:extLst>
            </p:cNvPr>
            <p:cNvSpPr/>
            <p:nvPr/>
          </p:nvSpPr>
          <p:spPr>
            <a:xfrm>
              <a:off x="2399683" y="4236946"/>
              <a:ext cx="31059" cy="62118"/>
            </a:xfrm>
            <a:custGeom>
              <a:avLst/>
              <a:gdLst>
                <a:gd name="connsiteX0" fmla="*/ 36347 w 41148"/>
                <a:gd name="connsiteY0" fmla="*/ 44577 h 82296"/>
                <a:gd name="connsiteX1" fmla="*/ 23317 w 41148"/>
                <a:gd name="connsiteY1" fmla="*/ 78867 h 82296"/>
                <a:gd name="connsiteX2" fmla="*/ 10287 w 41148"/>
                <a:gd name="connsiteY2" fmla="*/ 44577 h 82296"/>
                <a:gd name="connsiteX3" fmla="*/ 23317 w 41148"/>
                <a:gd name="connsiteY3" fmla="*/ 10287 h 82296"/>
                <a:gd name="connsiteX4" fmla="*/ 36347 w 41148"/>
                <a:gd name="connsiteY4" fmla="*/ 44577 h 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82296">
                  <a:moveTo>
                    <a:pt x="36347" y="44577"/>
                  </a:moveTo>
                  <a:cubicBezTo>
                    <a:pt x="36347" y="63515"/>
                    <a:pt x="30514" y="78867"/>
                    <a:pt x="23317" y="78867"/>
                  </a:cubicBezTo>
                  <a:cubicBezTo>
                    <a:pt x="16121" y="78867"/>
                    <a:pt x="10287" y="63515"/>
                    <a:pt x="10287" y="44577"/>
                  </a:cubicBezTo>
                  <a:cubicBezTo>
                    <a:pt x="10287" y="25639"/>
                    <a:pt x="16121" y="10287"/>
                    <a:pt x="23317" y="10287"/>
                  </a:cubicBezTo>
                  <a:cubicBezTo>
                    <a:pt x="30514" y="10287"/>
                    <a:pt x="36347" y="25639"/>
                    <a:pt x="36347" y="44577"/>
                  </a:cubicBezTo>
                  <a:close/>
                </a:path>
              </a:pathLst>
            </a:custGeom>
            <a:solidFill>
              <a:srgbClr val="298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2" name="Obraz 21" descr="Obraz zawierający kot, clipart, ssak&#10;&#10;Zawartość wygenerowana przez AI może być niepoprawna.">
            <a:extLst>
              <a:ext uri="{FF2B5EF4-FFF2-40B4-BE49-F238E27FC236}">
                <a16:creationId xmlns:a16="http://schemas.microsoft.com/office/drawing/2014/main" id="{6072CBED-B2CF-BCBB-98ED-F0A2D7D3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3752850"/>
            <a:ext cx="781050" cy="781050"/>
          </a:xfrm>
          <a:prstGeom prst="rect">
            <a:avLst/>
          </a:prstGeom>
        </p:spPr>
      </p:pic>
      <p:pic>
        <p:nvPicPr>
          <p:cNvPr id="24" name="Obraz 23" descr="Obraz zawierający kot, clipart, ssak&#10;&#10;Zawartość wygenerowana przez AI może być niepoprawna.">
            <a:extLst>
              <a:ext uri="{FF2B5EF4-FFF2-40B4-BE49-F238E27FC236}">
                <a16:creationId xmlns:a16="http://schemas.microsoft.com/office/drawing/2014/main" id="{392CB95C-7732-A5D5-DC9E-295129F1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33925" y="5038725"/>
            <a:ext cx="723900" cy="723900"/>
          </a:xfrm>
          <a:prstGeom prst="rect">
            <a:avLst/>
          </a:prstGeom>
        </p:spPr>
      </p:pic>
      <p:pic>
        <p:nvPicPr>
          <p:cNvPr id="26" name="Obraz 25" descr="Obraz zawierający kot, clipart, ssak&#10;&#10;Zawartość wygenerowana przez AI może być niepoprawna.">
            <a:extLst>
              <a:ext uri="{FF2B5EF4-FFF2-40B4-BE49-F238E27FC236}">
                <a16:creationId xmlns:a16="http://schemas.microsoft.com/office/drawing/2014/main" id="{C9186D71-DA88-7E45-199B-C8E4471B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0" y="3744576"/>
            <a:ext cx="952500" cy="952500"/>
          </a:xfrm>
          <a:prstGeom prst="rect">
            <a:avLst/>
          </a:prstGeom>
        </p:spPr>
      </p:pic>
      <p:pic>
        <p:nvPicPr>
          <p:cNvPr id="27" name="Obraz 26" descr="Obraz zawierający kot, clipart, ssak&#10;&#10;Zawartość wygenerowana przez AI może być niepoprawna.">
            <a:extLst>
              <a:ext uri="{FF2B5EF4-FFF2-40B4-BE49-F238E27FC236}">
                <a16:creationId xmlns:a16="http://schemas.microsoft.com/office/drawing/2014/main" id="{73DA72AA-4721-0612-F31A-BEDEB500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2" y="5680144"/>
            <a:ext cx="628648" cy="628648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E19FFFB4-68FF-C7D9-15C8-51AE68A65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28497" y="4987704"/>
            <a:ext cx="723901" cy="723901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02C5C299-57E4-D6FC-CD97-98F90933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00" y="4017272"/>
            <a:ext cx="516628" cy="516628"/>
          </a:xfrm>
          <a:prstGeom prst="rect">
            <a:avLst/>
          </a:prstGeom>
        </p:spPr>
      </p:pic>
      <p:pic>
        <p:nvPicPr>
          <p:cNvPr id="36" name="Obraz 35">
            <a:extLst>
              <a:ext uri="{FF2B5EF4-FFF2-40B4-BE49-F238E27FC236}">
                <a16:creationId xmlns:a16="http://schemas.microsoft.com/office/drawing/2014/main" id="{1F90F105-CE3A-9A7B-7C65-E8B35F433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6678" y="5448300"/>
            <a:ext cx="421378" cy="42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0A56C9D-17A9-495D-9126-EE011D3D509E}"/>
              </a:ext>
            </a:extLst>
          </p:cNvPr>
          <p:cNvSpPr txBox="1"/>
          <p:nvPr/>
        </p:nvSpPr>
        <p:spPr>
          <a:xfrm>
            <a:off x="2527300" y="941172"/>
            <a:ext cx="7137400" cy="523220"/>
          </a:xfrm>
          <a:prstGeom prst="rect">
            <a:avLst/>
          </a:prstGeom>
          <a:solidFill>
            <a:srgbClr val="FFE1E5"/>
          </a:solidFill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 b="0" i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pl-PL" sz="2800" dirty="0">
                <a:solidFill>
                  <a:schemeClr val="tx1"/>
                </a:solidFill>
              </a:rPr>
              <a:t>Jak działa gra?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B991410-79A7-313A-9EC6-7A09D0534250}"/>
              </a:ext>
            </a:extLst>
          </p:cNvPr>
          <p:cNvSpPr txBox="1"/>
          <p:nvPr/>
        </p:nvSpPr>
        <p:spPr>
          <a:xfrm>
            <a:off x="2098091" y="2283512"/>
            <a:ext cx="8800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000" dirty="0"/>
              <a:t>Gracz steruje swoim kotem przez przeglądarkę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Kot porusza się automatycznie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Jagody pojawiają się losowo — gracz musi planować trasę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Wynik zależy od strategii i szybkości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Gra się kończy przy zbieraniu 25 jagód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Gdy kot trafi w innego kota (ogonek) – gra się kończy, zachowując wynik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Gracz może później zobaczyć swoje wyniki oraz ostatnią sesję</a:t>
            </a:r>
          </a:p>
        </p:txBody>
      </p:sp>
    </p:spTree>
    <p:extLst>
      <p:ext uri="{BB962C8B-B14F-4D97-AF65-F5344CB8AC3E}">
        <p14:creationId xmlns:p14="http://schemas.microsoft.com/office/powerpoint/2010/main" val="20722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obrazu 7">
            <a:extLst>
              <a:ext uri="{FF2B5EF4-FFF2-40B4-BE49-F238E27FC236}">
                <a16:creationId xmlns:a16="http://schemas.microsoft.com/office/drawing/2014/main" id="{687F1DC3-0EFF-1676-78DE-4E2A9CD62A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5433" r="25433"/>
          <a:stretch>
            <a:fillRect/>
          </a:stretch>
        </p:blipFill>
        <p:spPr>
          <a:xfrm>
            <a:off x="847539" y="1850258"/>
            <a:ext cx="1260475" cy="12827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111D7E6-EECF-4DC9-ABB9-E01AC3814B10}"/>
              </a:ext>
            </a:extLst>
          </p:cNvPr>
          <p:cNvSpPr txBox="1"/>
          <p:nvPr/>
        </p:nvSpPr>
        <p:spPr>
          <a:xfrm>
            <a:off x="277445" y="3627161"/>
            <a:ext cx="2400665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pl-PL" sz="1400" dirty="0"/>
              <a:t>serwer gry i API</a:t>
            </a:r>
            <a:endParaRPr lang="ko-KR" altLang="en-US" sz="1400" dirty="0">
              <a:solidFill>
                <a:srgbClr val="30303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8D2E54-D4B8-4A5A-AC27-5FA392D1B12E}"/>
              </a:ext>
            </a:extLst>
          </p:cNvPr>
          <p:cNvSpPr/>
          <p:nvPr/>
        </p:nvSpPr>
        <p:spPr>
          <a:xfrm>
            <a:off x="277445" y="3216059"/>
            <a:ext cx="2400665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pl-PL" sz="2000" dirty="0" err="1"/>
              <a:t>Flask</a:t>
            </a:r>
            <a:endParaRPr lang="en-US" altLang="ko-KR" sz="2000" i="1" dirty="0">
              <a:solidFill>
                <a:srgbClr val="303030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6F64CF-4252-43B9-9863-0C444F791327}"/>
              </a:ext>
            </a:extLst>
          </p:cNvPr>
          <p:cNvSpPr txBox="1"/>
          <p:nvPr/>
        </p:nvSpPr>
        <p:spPr>
          <a:xfrm>
            <a:off x="594360" y="5833790"/>
            <a:ext cx="2400665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pl-PL" sz="1400" dirty="0"/>
              <a:t>przechowywanie wyników</a:t>
            </a:r>
            <a:endParaRPr lang="ko-KR" altLang="en-US" sz="1400" dirty="0">
              <a:solidFill>
                <a:srgbClr val="30303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CE13752-598C-4BE3-A25D-657BD014FBA6}"/>
              </a:ext>
            </a:extLst>
          </p:cNvPr>
          <p:cNvSpPr/>
          <p:nvPr/>
        </p:nvSpPr>
        <p:spPr>
          <a:xfrm>
            <a:off x="594360" y="5380917"/>
            <a:ext cx="2400665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pl-PL" sz="2000" dirty="0" err="1"/>
              <a:t>MongoDB</a:t>
            </a:r>
            <a:r>
              <a:rPr lang="pl-PL" sz="2000" dirty="0"/>
              <a:t> (</a:t>
            </a:r>
            <a:r>
              <a:rPr lang="pl-PL" sz="2000" dirty="0" err="1"/>
              <a:t>cloud</a:t>
            </a:r>
            <a:r>
              <a:rPr lang="pl-PL" sz="2000" dirty="0"/>
              <a:t>)</a:t>
            </a:r>
            <a:endParaRPr lang="en-US" altLang="ko-KR" sz="2000" i="1" dirty="0">
              <a:solidFill>
                <a:srgbClr val="303030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3B5FB7-BEFE-482A-92C0-8DEACC30503B}"/>
              </a:ext>
            </a:extLst>
          </p:cNvPr>
          <p:cNvSpPr txBox="1"/>
          <p:nvPr/>
        </p:nvSpPr>
        <p:spPr>
          <a:xfrm>
            <a:off x="4895667" y="3668932"/>
            <a:ext cx="2400665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303030"/>
                </a:solidFill>
              </a:rPr>
              <a:t>interfejs</a:t>
            </a:r>
            <a:r>
              <a:rPr lang="en-US" altLang="ko-KR" sz="1400" dirty="0">
                <a:solidFill>
                  <a:srgbClr val="303030"/>
                </a:solidFill>
              </a:rPr>
              <a:t> </a:t>
            </a:r>
            <a:r>
              <a:rPr lang="en-US" altLang="ko-KR" sz="1400" dirty="0" err="1">
                <a:solidFill>
                  <a:srgbClr val="303030"/>
                </a:solidFill>
              </a:rPr>
              <a:t>użytkownika</a:t>
            </a:r>
            <a:endParaRPr lang="ko-KR" altLang="en-US" sz="1400" dirty="0">
              <a:solidFill>
                <a:srgbClr val="30303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C21C435-56F0-4033-9899-BB14C1F4DA40}"/>
              </a:ext>
            </a:extLst>
          </p:cNvPr>
          <p:cNvSpPr/>
          <p:nvPr/>
        </p:nvSpPr>
        <p:spPr>
          <a:xfrm>
            <a:off x="4895667" y="3216059"/>
            <a:ext cx="2400665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pl-PL" sz="2000" dirty="0"/>
              <a:t>HTML/CSS</a:t>
            </a:r>
            <a:endParaRPr lang="en-US" altLang="ko-KR" sz="2000" i="1" dirty="0">
              <a:solidFill>
                <a:srgbClr val="303030"/>
              </a:solidFill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663C85-95D1-4154-8601-4F4E8554526C}"/>
              </a:ext>
            </a:extLst>
          </p:cNvPr>
          <p:cNvSpPr txBox="1"/>
          <p:nvPr/>
        </p:nvSpPr>
        <p:spPr>
          <a:xfrm>
            <a:off x="8912495" y="3616169"/>
            <a:ext cx="2685145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pl-PL" sz="1400" dirty="0"/>
              <a:t>pełna konteneryzacja projektu</a:t>
            </a:r>
            <a:endParaRPr lang="ko-KR" altLang="en-US" sz="1400" dirty="0">
              <a:solidFill>
                <a:srgbClr val="30303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3BADEC-B822-462F-B4D7-12CBEC0B8F34}"/>
              </a:ext>
            </a:extLst>
          </p:cNvPr>
          <p:cNvSpPr/>
          <p:nvPr/>
        </p:nvSpPr>
        <p:spPr>
          <a:xfrm>
            <a:off x="8912495" y="3216059"/>
            <a:ext cx="2400665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pl-PL" sz="2000" b="1" dirty="0"/>
              <a:t>Docker</a:t>
            </a:r>
            <a:r>
              <a:rPr lang="pl-PL" sz="2000" dirty="0"/>
              <a:t> </a:t>
            </a:r>
            <a:endParaRPr lang="en-US" altLang="ko-KR" sz="2000" i="1" dirty="0">
              <a:solidFill>
                <a:srgbClr val="303030"/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ABB0CE-997E-41C5-B168-6B5812E683E0}"/>
              </a:ext>
            </a:extLst>
          </p:cNvPr>
          <p:cNvSpPr txBox="1"/>
          <p:nvPr/>
        </p:nvSpPr>
        <p:spPr>
          <a:xfrm>
            <a:off x="2998843" y="867399"/>
            <a:ext cx="6194314" cy="523220"/>
          </a:xfrm>
          <a:prstGeom prst="rect">
            <a:avLst/>
          </a:prstGeom>
          <a:solidFill>
            <a:srgbClr val="FFE1E5"/>
          </a:solidFill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2800" b="0" i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pl-PL" dirty="0">
                <a:solidFill>
                  <a:schemeClr val="tx1"/>
                </a:solidFill>
              </a:rPr>
              <a:t>Technologie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56">
            <a:extLst>
              <a:ext uri="{FF2B5EF4-FFF2-40B4-BE49-F238E27FC236}">
                <a16:creationId xmlns:a16="http://schemas.microsoft.com/office/drawing/2014/main" id="{0ACB90A0-457A-217E-F296-C072FA6731EA}"/>
              </a:ext>
            </a:extLst>
          </p:cNvPr>
          <p:cNvSpPr txBox="1"/>
          <p:nvPr/>
        </p:nvSpPr>
        <p:spPr>
          <a:xfrm>
            <a:off x="4611188" y="5833789"/>
            <a:ext cx="3100668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pl-PL" sz="1400" dirty="0"/>
              <a:t>testowanie silnika gry i bazy </a:t>
            </a:r>
            <a:r>
              <a:rPr lang="pl-PL" sz="1400" dirty="0" err="1"/>
              <a:t>dannych</a:t>
            </a:r>
            <a:endParaRPr lang="ko-KR" altLang="en-US" sz="1400" dirty="0">
              <a:solidFill>
                <a:srgbClr val="303030"/>
              </a:solidFill>
            </a:endParaRPr>
          </a:p>
        </p:txBody>
      </p:sp>
      <p:sp>
        <p:nvSpPr>
          <p:cNvPr id="3" name="직사각형 57">
            <a:extLst>
              <a:ext uri="{FF2B5EF4-FFF2-40B4-BE49-F238E27FC236}">
                <a16:creationId xmlns:a16="http://schemas.microsoft.com/office/drawing/2014/main" id="{2A4F8036-2596-5EA4-A816-C4D77EE9BED6}"/>
              </a:ext>
            </a:extLst>
          </p:cNvPr>
          <p:cNvSpPr/>
          <p:nvPr/>
        </p:nvSpPr>
        <p:spPr>
          <a:xfrm>
            <a:off x="4895667" y="5383840"/>
            <a:ext cx="2400665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pl-PL" sz="2000" b="1" dirty="0" err="1"/>
              <a:t>Pytest</a:t>
            </a:r>
            <a:r>
              <a:rPr lang="pl-PL" sz="2000" dirty="0"/>
              <a:t> </a:t>
            </a:r>
            <a:endParaRPr lang="en-US" altLang="ko-KR" sz="2000" i="1" dirty="0">
              <a:solidFill>
                <a:srgbClr val="303030"/>
              </a:solidFill>
              <a:latin typeface="+mj-lt"/>
            </a:endParaRPr>
          </a:p>
        </p:txBody>
      </p:sp>
      <p:sp>
        <p:nvSpPr>
          <p:cNvPr id="4" name="TextBox 58">
            <a:extLst>
              <a:ext uri="{FF2B5EF4-FFF2-40B4-BE49-F238E27FC236}">
                <a16:creationId xmlns:a16="http://schemas.microsoft.com/office/drawing/2014/main" id="{A4AD4B28-400E-1DDD-1B93-8F7BAEDBA333}"/>
              </a:ext>
            </a:extLst>
          </p:cNvPr>
          <p:cNvSpPr txBox="1"/>
          <p:nvPr/>
        </p:nvSpPr>
        <p:spPr>
          <a:xfrm>
            <a:off x="9193157" y="5793951"/>
            <a:ext cx="2685145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pl-PL" sz="1400" dirty="0"/>
              <a:t>kontrola wersji i CI/CD</a:t>
            </a:r>
          </a:p>
        </p:txBody>
      </p:sp>
      <p:sp>
        <p:nvSpPr>
          <p:cNvPr id="5" name="직사각형 59">
            <a:extLst>
              <a:ext uri="{FF2B5EF4-FFF2-40B4-BE49-F238E27FC236}">
                <a16:creationId xmlns:a16="http://schemas.microsoft.com/office/drawing/2014/main" id="{8A77DFF2-34B5-4C8B-FB0E-68F8FBC3BAE3}"/>
              </a:ext>
            </a:extLst>
          </p:cNvPr>
          <p:cNvSpPr/>
          <p:nvPr/>
        </p:nvSpPr>
        <p:spPr>
          <a:xfrm>
            <a:off x="8912495" y="5383840"/>
            <a:ext cx="2578465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pl-PL" sz="2000" dirty="0"/>
              <a:t>Git + GitHub </a:t>
            </a:r>
            <a:r>
              <a:rPr lang="pl-PL" sz="2000" dirty="0" err="1"/>
              <a:t>Actions</a:t>
            </a:r>
            <a:r>
              <a:rPr lang="pl-PL" sz="2000" dirty="0"/>
              <a:t> </a:t>
            </a:r>
            <a:endParaRPr lang="en-US" altLang="ko-KR" sz="2000" i="1" dirty="0">
              <a:solidFill>
                <a:srgbClr val="303030"/>
              </a:solidFill>
              <a:latin typeface="+mj-lt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0B29AE9-480B-5F18-742C-B33711D3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667" y="1850258"/>
            <a:ext cx="2020019" cy="134667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3270502-2443-446C-7350-C55071FED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495" y="1812772"/>
            <a:ext cx="2394098" cy="134668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4330A40-220A-C4CD-30CC-0B71547A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31" y="4554608"/>
            <a:ext cx="2526494" cy="68619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7EEB703-D6CB-6013-EAAE-899824BCA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2659" y="4094929"/>
            <a:ext cx="1346680" cy="134668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C7BCA56-3CCF-F6BD-A4A5-997ABA35C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3487" y="4087836"/>
            <a:ext cx="1132114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2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D58747-68E7-4E90-A0A7-CBB919FBB6B4}"/>
              </a:ext>
            </a:extLst>
          </p:cNvPr>
          <p:cNvSpPr txBox="1"/>
          <p:nvPr/>
        </p:nvSpPr>
        <p:spPr>
          <a:xfrm>
            <a:off x="2151432" y="940577"/>
            <a:ext cx="7950200" cy="523220"/>
          </a:xfrm>
          <a:prstGeom prst="rect">
            <a:avLst/>
          </a:prstGeom>
          <a:solidFill>
            <a:srgbClr val="FFE1E5"/>
          </a:solidFill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2800" b="0" i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pl-PL" dirty="0">
                <a:solidFill>
                  <a:schemeClr val="tx1"/>
                </a:solidFill>
              </a:rPr>
              <a:t>Największe wyzwania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9F4C2-F6C5-4170-91FC-062F326ADC40}"/>
              </a:ext>
            </a:extLst>
          </p:cNvPr>
          <p:cNvSpPr txBox="1"/>
          <p:nvPr/>
        </p:nvSpPr>
        <p:spPr>
          <a:xfrm>
            <a:off x="3487745" y="2372688"/>
            <a:ext cx="7073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1"/>
                </a:solidFill>
              </a:rPr>
              <a:t>Synchronizacja ruchów graczy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1"/>
                </a:solidFill>
              </a:rPr>
              <a:t>Testowanie logiki gry i spójności danych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1"/>
                </a:solidFill>
              </a:rPr>
              <a:t>Utrzymanie stabilności projektu i środowiska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1"/>
                </a:solidFill>
              </a:rPr>
              <a:t>Automatyzacja i kontrola zmian</a:t>
            </a:r>
            <a:br>
              <a:rPr lang="pl-PL" sz="1600" dirty="0">
                <a:solidFill>
                  <a:schemeClr val="tx1"/>
                </a:solidFill>
              </a:rPr>
            </a:b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83BBF-DB8F-422D-A46B-E158220E3B80}"/>
              </a:ext>
            </a:extLst>
          </p:cNvPr>
          <p:cNvSpPr/>
          <p:nvPr/>
        </p:nvSpPr>
        <p:spPr>
          <a:xfrm>
            <a:off x="3402020" y="1970712"/>
            <a:ext cx="489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2000" i="1" dirty="0">
                <a:solidFill>
                  <a:srgbClr val="303030"/>
                </a:solidFill>
                <a:latin typeface="+mj-lt"/>
              </a:rPr>
              <a:t>Problem</a:t>
            </a:r>
            <a:endParaRPr lang="ko-KR" altLang="en-US" sz="2000" i="1" dirty="0">
              <a:solidFill>
                <a:srgbClr val="303030"/>
              </a:solidFill>
              <a:latin typeface="+mj-l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43D82A-D8FD-47B4-92A0-07543C142EDB}"/>
              </a:ext>
            </a:extLst>
          </p:cNvPr>
          <p:cNvSpPr/>
          <p:nvPr/>
        </p:nvSpPr>
        <p:spPr>
          <a:xfrm>
            <a:off x="1758228" y="3994173"/>
            <a:ext cx="1249610" cy="1249610"/>
          </a:xfrm>
          <a:prstGeom prst="ellipse">
            <a:avLst/>
          </a:prstGeom>
          <a:solidFill>
            <a:srgbClr val="56D9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2D250752-27F3-49B2-8495-7F96973D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2155353" y="4391298"/>
            <a:ext cx="455360" cy="455360"/>
          </a:xfrm>
          <a:prstGeom prst="rect">
            <a:avLst/>
          </a:prstGeom>
          <a:effectLst/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06BD051-4294-4149-B919-17B317B5366E}"/>
              </a:ext>
            </a:extLst>
          </p:cNvPr>
          <p:cNvSpPr/>
          <p:nvPr/>
        </p:nvSpPr>
        <p:spPr>
          <a:xfrm>
            <a:off x="1758228" y="2080826"/>
            <a:ext cx="1249610" cy="1249610"/>
          </a:xfrm>
          <a:prstGeom prst="ellipse">
            <a:avLst/>
          </a:prstGeom>
          <a:solidFill>
            <a:srgbClr val="FD9CA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3FDE15CB-8093-446A-88F2-C5700A526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2410" y="2452571"/>
            <a:ext cx="455360" cy="432594"/>
          </a:xfrm>
          <a:prstGeom prst="rect">
            <a:avLst/>
          </a:prstGeom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82A463-0E7A-4659-8109-EDAEB0EA113B}"/>
              </a:ext>
            </a:extLst>
          </p:cNvPr>
          <p:cNvSpPr txBox="1"/>
          <p:nvPr/>
        </p:nvSpPr>
        <p:spPr>
          <a:xfrm>
            <a:off x="3316295" y="4189132"/>
            <a:ext cx="7395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1"/>
                </a:solidFill>
              </a:rPr>
              <a:t>Wprowadzenie logiki kolejkowania ruchów i odświeżania planszy przez API w regularnych odstępach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1"/>
                </a:solidFill>
              </a:rPr>
              <a:t>Modułowe testy jednostkowe i integracyjne przy użyciu </a:t>
            </a:r>
            <a:r>
              <a:rPr lang="pl-PL" sz="1600" b="1" dirty="0" err="1">
                <a:solidFill>
                  <a:schemeClr val="tx1"/>
                </a:solidFill>
              </a:rPr>
              <a:t>Pytest</a:t>
            </a:r>
            <a:endParaRPr lang="pl-PL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1"/>
                </a:solidFill>
              </a:rPr>
              <a:t>Pełna </a:t>
            </a:r>
            <a:r>
              <a:rPr lang="pl-PL" sz="1600" b="1" dirty="0">
                <a:solidFill>
                  <a:schemeClr val="tx1"/>
                </a:solidFill>
              </a:rPr>
              <a:t>konteneryzacja w </a:t>
            </a:r>
            <a:r>
              <a:rPr lang="pl-PL" sz="1600" b="1" dirty="0" err="1">
                <a:solidFill>
                  <a:schemeClr val="tx1"/>
                </a:solidFill>
              </a:rPr>
              <a:t>Dockerze</a:t>
            </a:r>
            <a:r>
              <a:rPr lang="pl-PL" sz="1600" dirty="0">
                <a:solidFill>
                  <a:schemeClr val="tx1"/>
                </a:solidFill>
              </a:rPr>
              <a:t> – „działa wszędzie”</a:t>
            </a:r>
            <a:endParaRPr lang="pl-PL" altLang="ko-KR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tx1"/>
                </a:solidFill>
              </a:rPr>
              <a:t>CI/CD z GitHub </a:t>
            </a:r>
            <a:r>
              <a:rPr lang="pl-PL" sz="1600" b="1" dirty="0" err="1">
                <a:solidFill>
                  <a:schemeClr val="tx1"/>
                </a:solidFill>
              </a:rPr>
              <a:t>Actions</a:t>
            </a:r>
            <a:r>
              <a:rPr lang="pl-PL" sz="1600" dirty="0">
                <a:solidFill>
                  <a:schemeClr val="tx1"/>
                </a:solidFill>
              </a:rPr>
              <a:t> – testy i budowanie obrazu przy każdym </a:t>
            </a:r>
            <a:r>
              <a:rPr lang="pl-PL" sz="1600" dirty="0" err="1">
                <a:solidFill>
                  <a:schemeClr val="tx1"/>
                </a:solidFill>
              </a:rPr>
              <a:t>commicie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D9A32-4B2E-4D43-B5FD-67E89B5E80BC}"/>
              </a:ext>
            </a:extLst>
          </p:cNvPr>
          <p:cNvSpPr/>
          <p:nvPr/>
        </p:nvSpPr>
        <p:spPr>
          <a:xfrm>
            <a:off x="3402020" y="3696127"/>
            <a:ext cx="489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2000" i="1" dirty="0">
                <a:solidFill>
                  <a:srgbClr val="303030"/>
                </a:solidFill>
                <a:latin typeface="+mj-lt"/>
              </a:rPr>
              <a:t>Rozwiązanie</a:t>
            </a:r>
            <a:endParaRPr lang="ko-KR" altLang="en-US" sz="2000" i="1" dirty="0">
              <a:solidFill>
                <a:srgbClr val="30303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71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F08131-788B-4D19-8292-7922E91E5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76" y="775049"/>
            <a:ext cx="8920843" cy="5307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002601-1D59-4737-A3B0-B46B3045613E}"/>
              </a:ext>
            </a:extLst>
          </p:cNvPr>
          <p:cNvSpPr txBox="1"/>
          <p:nvPr/>
        </p:nvSpPr>
        <p:spPr>
          <a:xfrm>
            <a:off x="945071" y="1261764"/>
            <a:ext cx="3084246" cy="707886"/>
          </a:xfrm>
          <a:prstGeom prst="rect">
            <a:avLst/>
          </a:prstGeom>
          <a:solidFill>
            <a:srgbClr val="FFE1E5"/>
          </a:solidFill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pl-PL" altLang="ko-KR" sz="2000" b="0" i="1" dirty="0"/>
              <a:t>Przykładowy </a:t>
            </a:r>
            <a:r>
              <a:rPr lang="pl-PL" altLang="ko-KR" sz="2000" b="0" i="1" dirty="0" err="1"/>
              <a:t>screenshot</a:t>
            </a:r>
            <a:endParaRPr lang="en-US" altLang="ko-KR" sz="2000" b="0" i="1" dirty="0"/>
          </a:p>
        </p:txBody>
      </p:sp>
      <p:pic>
        <p:nvPicPr>
          <p:cNvPr id="13" name="Obraz 12" descr="Obraz zawierający tekst, zrzut ekranu&#10;&#10;Zawartość wygenerowana przez AI może być niepoprawna.">
            <a:extLst>
              <a:ext uri="{FF2B5EF4-FFF2-40B4-BE49-F238E27FC236}">
                <a16:creationId xmlns:a16="http://schemas.microsoft.com/office/drawing/2014/main" id="{6E42010F-6BFC-D187-46EB-489BA2382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36" y="1022699"/>
            <a:ext cx="6209121" cy="40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3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F2414-E7DC-073D-3FAD-835942FE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032567A-D8E6-1827-7C72-5BF6F83C86B9}"/>
              </a:ext>
            </a:extLst>
          </p:cNvPr>
          <p:cNvSpPr txBox="1"/>
          <p:nvPr/>
        </p:nvSpPr>
        <p:spPr>
          <a:xfrm>
            <a:off x="2527300" y="941172"/>
            <a:ext cx="7137400" cy="523220"/>
          </a:xfrm>
          <a:prstGeom prst="rect">
            <a:avLst/>
          </a:prstGeom>
          <a:solidFill>
            <a:srgbClr val="FFE1E5"/>
          </a:solidFill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 b="0" i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pl-PL" sz="2800" dirty="0">
                <a:solidFill>
                  <a:schemeClr val="tx1"/>
                </a:solidFill>
              </a:rPr>
              <a:t>Czego się nauczyłam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8882CB4-FF40-67E2-F3C3-BFFBB7FD52B0}"/>
              </a:ext>
            </a:extLst>
          </p:cNvPr>
          <p:cNvSpPr txBox="1"/>
          <p:nvPr/>
        </p:nvSpPr>
        <p:spPr>
          <a:xfrm>
            <a:off x="2135414" y="2190206"/>
            <a:ext cx="841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000" dirty="0"/>
              <a:t>Praktycznego łączenia </a:t>
            </a:r>
            <a:r>
              <a:rPr lang="pl-PL" sz="2000" dirty="0" err="1"/>
              <a:t>frontendu</a:t>
            </a:r>
            <a:r>
              <a:rPr lang="pl-PL" sz="2000" dirty="0"/>
              <a:t> i </a:t>
            </a:r>
            <a:r>
              <a:rPr lang="pl-PL" sz="2000" dirty="0" err="1"/>
              <a:t>backendu</a:t>
            </a:r>
            <a:r>
              <a:rPr lang="pl-PL" sz="2000" dirty="0"/>
              <a:t> w aplikacji webowej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Tworzenia skalowalnego API do obsługi rozgrywki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Testowania aplikacji na poziomie logiki i integracji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Obsługi </a:t>
            </a:r>
            <a:r>
              <a:rPr lang="pl-PL" sz="2000" dirty="0" err="1"/>
              <a:t>MongoDB</a:t>
            </a:r>
            <a:r>
              <a:rPr lang="pl-PL" sz="2000" dirty="0"/>
              <a:t> w chmurze oraz organizacji danych graczy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Tworzenia automatycznych </a:t>
            </a:r>
            <a:r>
              <a:rPr lang="pl-PL" sz="2000" dirty="0" err="1"/>
              <a:t>workflowów</a:t>
            </a:r>
            <a:r>
              <a:rPr lang="pl-PL" sz="2000" dirty="0"/>
              <a:t> CI/CD (</a:t>
            </a:r>
            <a:r>
              <a:rPr lang="pl-PL" sz="2000" dirty="0" err="1"/>
              <a:t>build</a:t>
            </a:r>
            <a:r>
              <a:rPr lang="pl-PL" sz="2000" dirty="0"/>
              <a:t> &amp; test)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Tworzeniu web GUI na postacie HTML, CSS, JS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556874E-3BE8-D279-0C95-19B4A553F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9" y="4300284"/>
            <a:ext cx="678553" cy="6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0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18C24A-6523-425F-8BCD-134431B216C9}"/>
              </a:ext>
            </a:extLst>
          </p:cNvPr>
          <p:cNvSpPr txBox="1"/>
          <p:nvPr/>
        </p:nvSpPr>
        <p:spPr>
          <a:xfrm>
            <a:off x="3416234" y="2274838"/>
            <a:ext cx="5359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pl-PL" altLang="ko-KR" sz="7200" b="0" i="1" dirty="0">
                <a:solidFill>
                  <a:srgbClr val="303030"/>
                </a:solidFill>
              </a:rPr>
              <a:t>Dziękuję za uwagę</a:t>
            </a:r>
            <a:r>
              <a:rPr lang="en-US" altLang="ko-KR" sz="7200" b="0" i="1" dirty="0">
                <a:solidFill>
                  <a:srgbClr val="30303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23906092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unito Black - Nunito ExtraLight">
      <a:majorFont>
        <a:latin typeface="Nunito Black"/>
        <a:ea typeface="Arial Unicode MS"/>
        <a:cs typeface=""/>
      </a:majorFont>
      <a:minorFont>
        <a:latin typeface="Nunito Extra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ap="flat">
          <a:solidFill>
            <a:schemeClr val="bg1"/>
          </a:solidFill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9644</TotalTime>
  <Words>263</Words>
  <Application>Microsoft Office PowerPoint</Application>
  <PresentationFormat>Panoramiczny</PresentationFormat>
  <Paragraphs>46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맑은 고딕</vt:lpstr>
      <vt:lpstr>PPTMON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Alina Shevtsova</cp:lastModifiedBy>
  <cp:revision>193</cp:revision>
  <dcterms:created xsi:type="dcterms:W3CDTF">2019-04-06T05:20:47Z</dcterms:created>
  <dcterms:modified xsi:type="dcterms:W3CDTF">2025-06-09T22:44:31Z</dcterms:modified>
</cp:coreProperties>
</file>