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un Haider" userId="44b4f22622663a51" providerId="LiveId" clId="{F7FB4707-188C-456C-B99C-8FC3B7355CAA}"/>
    <pc:docChg chg="custSel modSld">
      <pc:chgData name="Ali Aun Haider" userId="44b4f22622663a51" providerId="LiveId" clId="{F7FB4707-188C-456C-B99C-8FC3B7355CAA}" dt="2024-12-12T17:41:20.185" v="0" actId="478"/>
      <pc:docMkLst>
        <pc:docMk/>
      </pc:docMkLst>
      <pc:sldChg chg="delSp mod">
        <pc:chgData name="Ali Aun Haider" userId="44b4f22622663a51" providerId="LiveId" clId="{F7FB4707-188C-456C-B99C-8FC3B7355CAA}" dt="2024-12-12T17:41:20.185" v="0" actId="478"/>
        <pc:sldMkLst>
          <pc:docMk/>
          <pc:sldMk cId="499568373" sldId="264"/>
        </pc:sldMkLst>
        <pc:spChg chg="del">
          <ac:chgData name="Ali Aun Haider" userId="44b4f22622663a51" providerId="LiveId" clId="{F7FB4707-188C-456C-B99C-8FC3B7355CAA}" dt="2024-12-12T17:41:20.185" v="0" actId="478"/>
          <ac:spMkLst>
            <pc:docMk/>
            <pc:sldMk cId="499568373" sldId="264"/>
            <ac:spMk id="6" creationId="{E967AAF6-5DEE-61E0-45B2-62BA84E214F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8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5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7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92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8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3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5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7052F0D-061D-7BC1-5D0A-447E6867B5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464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625511-F0A5-F214-8869-5A9F92F56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2736390"/>
          </a:xfrm>
        </p:spPr>
        <p:txBody>
          <a:bodyPr anchor="t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Streaming Services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4E6A8-0662-A0A2-343B-DCA23F4CF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Ali Aun Haider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3808-9633-5A41-EC84-361588C7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70590"/>
            <a:ext cx="10634472" cy="975083"/>
          </a:xfrm>
        </p:spPr>
        <p:txBody>
          <a:bodyPr/>
          <a:lstStyle/>
          <a:p>
            <a:pPr algn="ctr"/>
            <a:r>
              <a:rPr lang="en-US" sz="5400" dirty="0"/>
              <a:t>What Does This Program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C16D-9D01-566E-CB44-F78F2CAF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40" y="2236124"/>
            <a:ext cx="10506991" cy="39759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Streaming Services Application helps users explore and manage streaming content. Users can search for movies and TV shows based on title, genre, platform, and year, and maintain a personalized watchlist.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also includes features like random title suggestions and dynamic data display using tables.</a:t>
            </a:r>
          </a:p>
        </p:txBody>
      </p:sp>
    </p:spTree>
    <p:extLst>
      <p:ext uri="{BB962C8B-B14F-4D97-AF65-F5344CB8AC3E}">
        <p14:creationId xmlns:p14="http://schemas.microsoft.com/office/powerpoint/2010/main" val="418712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1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ED1F69-6E86-7125-E7CF-0815E0E21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rcRect r="-1" b="1069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7540F-2B77-B9AD-BC96-6BD28FB1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4114799"/>
            <a:ext cx="6717129" cy="20139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Search by Title and limit recommendations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3BF173-E8FE-4201-89A7-ABF03E41D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5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485E09-9BD9-93FA-D245-BF9B196A2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rcRect t="1842" r="-1" b="8849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345A-C0E0-4073-88FC-2C24C918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4114799"/>
            <a:ext cx="6717129" cy="20139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Search by platform, Type and Year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3BF173-E8FE-4201-89A7-ABF03E41D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9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70B8A-8C60-A620-B816-F3A38FE16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rcRect t="9933" r="-1" b="758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E96C1-3ED8-99CB-17D7-6306FC69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4114799"/>
            <a:ext cx="6717129" cy="201399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rgbClr val="FFFFFF"/>
                </a:solidFill>
              </a:rPr>
              <a:t>Search by Genre with custom details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1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CBA3831-8B62-CA74-FE3F-5F25F571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6" y="0"/>
            <a:ext cx="10892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1DD5F-59B2-DDDC-969E-213CDD831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110D9-C329-CCC2-6F7C-18E2D7E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60"/>
            <a:ext cx="5189964" cy="22379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Watchlist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7F265F-D8A5-7C8D-8208-EB757E9E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0588" b="-3"/>
          <a:stretch/>
        </p:blipFill>
        <p:spPr>
          <a:xfrm>
            <a:off x="4285286" y="489856"/>
            <a:ext cx="6864159" cy="58782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E13636-D998-4A75-8C1B-EDBD9E57D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72E4D5-7CCB-4D76-86FF-83359027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6837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Seaford</vt:lpstr>
      <vt:lpstr>LevelVTI</vt:lpstr>
      <vt:lpstr>Streaming Services Application</vt:lpstr>
      <vt:lpstr>What Does This Program Do?</vt:lpstr>
      <vt:lpstr>Search by Title and limit recommendations</vt:lpstr>
      <vt:lpstr>Search by platform, Type and Year</vt:lpstr>
      <vt:lpstr>Search by Genre with custom details</vt:lpstr>
      <vt:lpstr>PowerPoint Presentation</vt:lpstr>
      <vt:lpstr>Watchlist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Aun Haider</dc:creator>
  <cp:lastModifiedBy>Ali Aun Haider</cp:lastModifiedBy>
  <cp:revision>1</cp:revision>
  <dcterms:created xsi:type="dcterms:W3CDTF">2024-12-09T01:44:43Z</dcterms:created>
  <dcterms:modified xsi:type="dcterms:W3CDTF">2024-12-12T17:41:29Z</dcterms:modified>
</cp:coreProperties>
</file>