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7" r:id="rId16"/>
    <p:sldId id="272" r:id="rId17"/>
    <p:sldId id="278" r:id="rId18"/>
    <p:sldId id="274" r:id="rId19"/>
    <p:sldId id="275" r:id="rId20"/>
    <p:sldId id="276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2197"/>
  </p:normalViewPr>
  <p:slideViewPr>
    <p:cSldViewPr snapToGrid="0" snapToObjects="1">
      <p:cViewPr>
        <p:scale>
          <a:sx n="60" d="100"/>
          <a:sy n="60" d="100"/>
        </p:scale>
        <p:origin x="23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048582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Trajectory Planning</a:t>
            </a:r>
          </a:p>
          <a:p>
            <a:pPr lvl="1"/>
            <a:r>
              <a:rPr lang="en-US" dirty="0" smtClean="0"/>
              <a:t>Waypoint Following (pose &amp; velocity)</a:t>
            </a:r>
          </a:p>
          <a:p>
            <a:pPr lvl="1"/>
            <a:r>
              <a:rPr lang="en-US" dirty="0" smtClean="0"/>
              <a:t>Lane Keep</a:t>
            </a:r>
          </a:p>
          <a:p>
            <a:pPr lvl="1"/>
            <a:r>
              <a:rPr lang="en-US" smtClean="0"/>
              <a:t>Lane Change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5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“Type a quote here.”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 Learning based Adaptive Cruise and Lane Control System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ts val="8600"/>
              </a:lnSpc>
              <a:spcBef>
                <a:spcPts val="1200"/>
              </a:spcBef>
              <a:defRPr sz="5500" b="1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A Learning based Adaptive Cruise and Lane Control System </a:t>
            </a:r>
          </a:p>
        </p:txBody>
      </p:sp>
      <p:sp>
        <p:nvSpPr>
          <p:cNvPr id="120" name="Master thesis presentation…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029200"/>
            <a:ext cx="10464800" cy="15223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432308">
              <a:defRPr sz="2368"/>
            </a:pPr>
            <a:r>
              <a:t>Master thesis presentation</a:t>
            </a:r>
          </a:p>
          <a:p>
            <a:pPr defTabSz="432308">
              <a:defRPr sz="2368"/>
            </a:pPr>
            <a:endParaRPr/>
          </a:p>
          <a:p>
            <a:pPr defTabSz="432308">
              <a:defRPr sz="2368"/>
            </a:pPr>
            <a:r>
              <a:t>Peng Xu</a:t>
            </a:r>
          </a:p>
          <a:p>
            <a:pPr defTabSz="432308">
              <a:defRPr sz="2368"/>
            </a:pPr>
            <a:r>
              <a:t>Supervisor: Professor Wyatt Newman</a:t>
            </a:r>
          </a:p>
        </p:txBody>
      </p:sp>
      <p:pic>
        <p:nvPicPr>
          <p:cNvPr id="12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36628" y="8193778"/>
            <a:ext cx="4419601" cy="1054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4. Online Trai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4. Online Training</a:t>
            </a:r>
          </a:p>
        </p:txBody>
      </p:sp>
      <p:sp>
        <p:nvSpPr>
          <p:cNvPr id="150" name="Architecture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Architecture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527300"/>
            <a:ext cx="7480300" cy="669682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tate space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State space:</a:t>
            </a:r>
          </a:p>
          <a:p>
            <a:r>
              <a:t>Action space: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ward Function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Reward Function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5. Resul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5. Results</a:t>
            </a:r>
          </a:p>
        </p:txBody>
      </p:sp>
      <p:sp>
        <p:nvSpPr>
          <p:cNvPr id="157" name="ACC Agent: Longitudinal Mo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ACC Agent: Longitudinal Motion</a:t>
            </a:r>
          </a:p>
          <a:p>
            <a:r>
              <a:t>ACC &amp; LC Agent: Longitudinal and Lateral Motion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rain an ACC &amp; LC ag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r>
              <a:rPr dirty="0"/>
              <a:t>Train an ACC </a:t>
            </a:r>
            <a:r>
              <a:rPr dirty="0" smtClean="0"/>
              <a:t>agent</a:t>
            </a:r>
            <a:endParaRPr dirty="0"/>
          </a:p>
        </p:txBody>
      </p:sp>
      <p:sp>
        <p:nvSpPr>
          <p:cNvPr id="160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590800"/>
            <a:ext cx="6159125" cy="461934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688" y="2590800"/>
            <a:ext cx="4400612" cy="33004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688" y="6029278"/>
            <a:ext cx="4400612" cy="330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6408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rain an ACC &amp; LC ag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60831">
              <a:defRPr sz="7679"/>
            </a:lvl1pPr>
          </a:lstStyle>
          <a:p>
            <a:r>
              <a:t>Train an ACC &amp; LC agent</a:t>
            </a:r>
          </a:p>
        </p:txBody>
      </p:sp>
      <p:sp>
        <p:nvSpPr>
          <p:cNvPr id="163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527300"/>
            <a:ext cx="5844221" cy="438316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111" y="2590800"/>
            <a:ext cx="4602188" cy="34516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112" y="6105941"/>
            <a:ext cx="4602188" cy="345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6410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6. Conclu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6. Conclusion</a:t>
            </a:r>
          </a:p>
        </p:txBody>
      </p:sp>
      <p:sp>
        <p:nvSpPr>
          <p:cNvPr id="169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7. Future Wor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7. Future Work</a:t>
            </a:r>
          </a:p>
        </p:txBody>
      </p:sp>
      <p:sp>
        <p:nvSpPr>
          <p:cNvPr id="172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Overview</a:t>
            </a:r>
          </a:p>
        </p:txBody>
      </p:sp>
      <p:sp>
        <p:nvSpPr>
          <p:cNvPr id="124" name="1. Backgroun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8620" indent="-388620" defTabSz="496570">
              <a:spcBef>
                <a:spcPts val="3500"/>
              </a:spcBef>
              <a:defRPr sz="3230"/>
            </a:pPr>
            <a:r>
              <a:t>1. Background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2. Deep Q-Learning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3. System Design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4. Online Training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5. Results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6. Conclusion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7. Future Work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hank you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 you!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6" r="26136"/>
          <a:stretch>
            <a:fillRect/>
          </a:stretch>
        </p:blipFill>
        <p:spPr>
          <a:xfrm>
            <a:off x="952500" y="2590800"/>
            <a:ext cx="5334000" cy="6286500"/>
          </a:xfrm>
        </p:spPr>
      </p:pic>
      <p:sp>
        <p:nvSpPr>
          <p:cNvPr id="126" name="1. Backgroun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1. Background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6" r="26136"/>
          <a:stretch>
            <a:fillRect/>
          </a:stretch>
        </p:blipFill>
        <p:spPr>
          <a:xfrm>
            <a:off x="6718300" y="2590800"/>
            <a:ext cx="53340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2. Deep Q-Lear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2. Deep Q-Learning</a:t>
            </a:r>
          </a:p>
        </p:txBody>
      </p:sp>
      <p:sp>
        <p:nvSpPr>
          <p:cNvPr id="132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753" y="2590800"/>
            <a:ext cx="8711293" cy="62865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3. System Desig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3. System Design</a:t>
            </a:r>
          </a:p>
        </p:txBody>
      </p:sp>
      <p:sp>
        <p:nvSpPr>
          <p:cNvPr id="140" name="Autonomous System Architecture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1055557"/>
          </a:xfrm>
          <a:prstGeom prst="rect">
            <a:avLst/>
          </a:prstGeom>
        </p:spPr>
        <p:txBody>
          <a:bodyPr/>
          <a:lstStyle/>
          <a:p>
            <a:r>
              <a:rPr dirty="0"/>
              <a:t>Autonomous System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150328"/>
            <a:ext cx="5511800" cy="516744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7" r="6267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2" name="Perception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Perception</a:t>
            </a:r>
          </a:p>
          <a:p>
            <a:pPr lvl="1"/>
            <a:r>
              <a:t>Simulated by Gazebo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923" y="2608873"/>
            <a:ext cx="4290754" cy="62806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827" y="2608873"/>
            <a:ext cx="4856711" cy="628066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Drive-by-wir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Drive-by-wire</a:t>
            </a:r>
          </a:p>
          <a:p>
            <a:pPr lvl="1"/>
            <a:r>
              <a:t>Implemented by ROS</a:t>
            </a:r>
          </a:p>
          <a:p>
            <a:pPr lvl="1"/>
            <a:r>
              <a:t>PID control on throttle and brake</a:t>
            </a:r>
          </a:p>
          <a:p>
            <a:pPr lvl="1"/>
            <a:r>
              <a:t>Steering torque control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139</Words>
  <Application>Microsoft Macintosh PowerPoint</Application>
  <PresentationFormat>Custom</PresentationFormat>
  <Paragraphs>40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Helvetica</vt:lpstr>
      <vt:lpstr>Helvetica Light</vt:lpstr>
      <vt:lpstr>Helvetica Neue</vt:lpstr>
      <vt:lpstr>Times</vt:lpstr>
      <vt:lpstr>Gradient</vt:lpstr>
      <vt:lpstr>A Learning based Adaptive Cruise and Lane Control System </vt:lpstr>
      <vt:lpstr>Overview</vt:lpstr>
      <vt:lpstr>1. Background</vt:lpstr>
      <vt:lpstr>2. Deep Q-Learning</vt:lpstr>
      <vt:lpstr>PowerPoint Presentation</vt:lpstr>
      <vt:lpstr>3. System Design</vt:lpstr>
      <vt:lpstr>PowerPoint Presentation</vt:lpstr>
      <vt:lpstr>PowerPoint Presentation</vt:lpstr>
      <vt:lpstr>PowerPoint Presentation</vt:lpstr>
      <vt:lpstr>4. Online Training</vt:lpstr>
      <vt:lpstr>PowerPoint Presentation</vt:lpstr>
      <vt:lpstr>PowerPoint Presentation</vt:lpstr>
      <vt:lpstr>5. Results</vt:lpstr>
      <vt:lpstr>Train an ACC agent</vt:lpstr>
      <vt:lpstr>PowerPoint Presentation</vt:lpstr>
      <vt:lpstr>Train an ACC &amp; LC agent</vt:lpstr>
      <vt:lpstr>PowerPoint Presentation</vt:lpstr>
      <vt:lpstr>6. Conclusion</vt:lpstr>
      <vt:lpstr>7. Future Work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Learning based Adaptive Cruise and Lane Control System </dc:title>
  <cp:lastModifiedBy>Xu Peng</cp:lastModifiedBy>
  <cp:revision>6</cp:revision>
  <dcterms:modified xsi:type="dcterms:W3CDTF">2018-06-11T21:22:32Z</dcterms:modified>
</cp:coreProperties>
</file>