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685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2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650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5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56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18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91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81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9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64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54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7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31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50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61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0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0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EF8327A-0CD3-4111-969E-8DD77F158EE3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48941F-C6BA-498A-AC35-3B1D405890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7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7FBFE-1D6B-4344-BDE8-46A80A74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29" y="317242"/>
            <a:ext cx="10120604" cy="979714"/>
          </a:xfrm>
        </p:spPr>
        <p:txBody>
          <a:bodyPr>
            <a:normAutofit/>
          </a:bodyPr>
          <a:lstStyle/>
          <a:p>
            <a:r>
              <a:rPr lang="nl-NL" dirty="0"/>
              <a:t>Wat is data </a:t>
            </a:r>
            <a:r>
              <a:rPr lang="nl-NL" dirty="0" err="1"/>
              <a:t>science</a:t>
            </a:r>
            <a:r>
              <a:rPr lang="nl-NL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B422F2-C460-4E66-B320-D869B24D7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1399594"/>
            <a:ext cx="10406743" cy="290182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/>
              <a:t>primair doel </a:t>
            </a:r>
            <a:r>
              <a:rPr lang="nl-NL" dirty="0"/>
              <a:t>is waarde uit data halen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wordt gebruikt om kennis en inzicht uit data te halen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Ruim disciplinair, wiskunde statistiek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Gebruik maken van algoritmes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Kan overal op toegepast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Keuze ondersteunend gebruiken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visualiseren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Machinaal leren (herkennen van patronen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3252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53</Words>
  <Application>Microsoft Office PowerPoint</Application>
  <PresentationFormat>Breedbeeld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Ion-directiekamer</vt:lpstr>
      <vt:lpstr>Wat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Joas van Bakel</dc:creator>
  <cp:lastModifiedBy>Ali Biyikli</cp:lastModifiedBy>
  <cp:revision>6</cp:revision>
  <dcterms:created xsi:type="dcterms:W3CDTF">2021-02-01T14:16:30Z</dcterms:created>
  <dcterms:modified xsi:type="dcterms:W3CDTF">2021-02-01T15:41:15Z</dcterms:modified>
</cp:coreProperties>
</file>