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02" r:id="rId3"/>
    <p:sldId id="257" r:id="rId4"/>
    <p:sldId id="295" r:id="rId5"/>
    <p:sldId id="259" r:id="rId6"/>
    <p:sldId id="260" r:id="rId7"/>
    <p:sldId id="304" r:id="rId8"/>
    <p:sldId id="305" r:id="rId9"/>
    <p:sldId id="303" r:id="rId10"/>
    <p:sldId id="296" r:id="rId11"/>
    <p:sldId id="297" r:id="rId12"/>
    <p:sldId id="298" r:id="rId13"/>
    <p:sldId id="301" r:id="rId14"/>
    <p:sldId id="274" r:id="rId15"/>
    <p:sldId id="300" r:id="rId16"/>
    <p:sldId id="307" r:id="rId17"/>
  </p:sldIdLst>
  <p:sldSz cx="9144000" cy="5143500" type="screen16x9"/>
  <p:notesSz cx="6858000" cy="9144000"/>
  <p:embeddedFontLst>
    <p:embeddedFont>
      <p:font typeface="Inria Sans Light" panose="020B0604020202020204" charset="0"/>
      <p:regular r:id="rId19"/>
      <p:bold r:id="rId20"/>
      <p:italic r:id="rId21"/>
      <p:boldItalic r:id="rId22"/>
    </p:embeddedFont>
    <p:embeddedFont>
      <p:font typeface="Saira Semi Condensed" panose="020B0604020202020204" charset="0"/>
      <p:regular r:id="rId23"/>
      <p:bold r:id="rId24"/>
    </p:embeddedFont>
    <p:embeddedFont>
      <p:font typeface="Saira SemiCondensed Medium" panose="020B0604020202020204" charset="0"/>
      <p:regular r:id="rId25"/>
      <p:bold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\Desktop\&#1087;&#1077;&#1088;&#1074;&#1099;&#1081;%20&#1082;&#1091;&#1088;&#1089;\&#1040;&#1083;&#1075;&#1086;&#1088;&#1080;&#1090;&#1084;&#1099;%20&#1080;%20&#1089;&#1090;&#1088;&#1091;&#1082;&#1090;&#1091;&#1088;&#1099;%20&#1076;&#1072;&#1085;&#1085;&#1099;&#1093;\Git\boraik_11-013\homework\src\Radix%20sort\in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\Desktop\&#1087;&#1077;&#1088;&#1074;&#1099;&#1081;%20&#1082;&#1091;&#1088;&#1089;\&#1040;&#1083;&#1075;&#1086;&#1088;&#1080;&#1090;&#1084;&#1099;%20&#1080;%20&#1089;&#1090;&#1088;&#1091;&#1082;&#1090;&#1091;&#1088;&#1099;%20&#1076;&#1072;&#1085;&#1085;&#1099;&#1093;\Git\boraik_11-013\homework\src\Radix%20sort\inf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\Desktop\&#1087;&#1077;&#1088;&#1074;&#1099;&#1081;%20&#1082;&#1091;&#1088;&#1089;\&#1040;&#1083;&#1075;&#1086;&#1088;&#1080;&#1090;&#1084;&#1099;%20&#1080;%20&#1089;&#1090;&#1088;&#1091;&#1082;&#1090;&#1091;&#1088;&#1099;%20&#1076;&#1072;&#1085;&#1085;&#1099;&#1093;\Git\boraik_11-013\homework\src\Radix%20sort\inf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SIZE vs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Sheet1!$A$2:$A$248</c:f>
              <c:numCache>
                <c:formatCode>General</c:formatCode>
                <c:ptCount val="247"/>
                <c:pt idx="0">
                  <c:v>6767</c:v>
                </c:pt>
                <c:pt idx="1">
                  <c:v>2994</c:v>
                </c:pt>
                <c:pt idx="2">
                  <c:v>1280</c:v>
                </c:pt>
                <c:pt idx="3">
                  <c:v>6192</c:v>
                </c:pt>
                <c:pt idx="4">
                  <c:v>7970</c:v>
                </c:pt>
                <c:pt idx="5">
                  <c:v>8714</c:v>
                </c:pt>
                <c:pt idx="6">
                  <c:v>6064</c:v>
                </c:pt>
                <c:pt idx="7">
                  <c:v>5681</c:v>
                </c:pt>
                <c:pt idx="8">
                  <c:v>5803</c:v>
                </c:pt>
                <c:pt idx="9">
                  <c:v>9885</c:v>
                </c:pt>
                <c:pt idx="10">
                  <c:v>7881</c:v>
                </c:pt>
                <c:pt idx="11">
                  <c:v>345</c:v>
                </c:pt>
                <c:pt idx="12">
                  <c:v>3297</c:v>
                </c:pt>
                <c:pt idx="13">
                  <c:v>5064</c:v>
                </c:pt>
                <c:pt idx="14">
                  <c:v>6734</c:v>
                </c:pt>
                <c:pt idx="15">
                  <c:v>6862</c:v>
                </c:pt>
                <c:pt idx="16">
                  <c:v>5492</c:v>
                </c:pt>
                <c:pt idx="17">
                  <c:v>2180</c:v>
                </c:pt>
                <c:pt idx="18">
                  <c:v>5855</c:v>
                </c:pt>
                <c:pt idx="19">
                  <c:v>5847</c:v>
                </c:pt>
                <c:pt idx="20">
                  <c:v>809</c:v>
                </c:pt>
                <c:pt idx="21">
                  <c:v>2559</c:v>
                </c:pt>
                <c:pt idx="22">
                  <c:v>3095</c:v>
                </c:pt>
                <c:pt idx="23">
                  <c:v>4954</c:v>
                </c:pt>
                <c:pt idx="24">
                  <c:v>1121</c:v>
                </c:pt>
                <c:pt idx="25">
                  <c:v>4052</c:v>
                </c:pt>
                <c:pt idx="26">
                  <c:v>4278</c:v>
                </c:pt>
                <c:pt idx="27">
                  <c:v>1789</c:v>
                </c:pt>
                <c:pt idx="28">
                  <c:v>1130</c:v>
                </c:pt>
                <c:pt idx="29">
                  <c:v>7920</c:v>
                </c:pt>
                <c:pt idx="30">
                  <c:v>5556</c:v>
                </c:pt>
                <c:pt idx="31">
                  <c:v>9948</c:v>
                </c:pt>
                <c:pt idx="32">
                  <c:v>9532</c:v>
                </c:pt>
                <c:pt idx="33">
                  <c:v>6234</c:v>
                </c:pt>
                <c:pt idx="34">
                  <c:v>7909</c:v>
                </c:pt>
                <c:pt idx="35">
                  <c:v>7343</c:v>
                </c:pt>
                <c:pt idx="36">
                  <c:v>6726</c:v>
                </c:pt>
                <c:pt idx="37">
                  <c:v>1341</c:v>
                </c:pt>
                <c:pt idx="38">
                  <c:v>2848</c:v>
                </c:pt>
                <c:pt idx="39">
                  <c:v>2360</c:v>
                </c:pt>
                <c:pt idx="40">
                  <c:v>9106</c:v>
                </c:pt>
                <c:pt idx="41">
                  <c:v>6499</c:v>
                </c:pt>
                <c:pt idx="42">
                  <c:v>3615</c:v>
                </c:pt>
                <c:pt idx="43">
                  <c:v>7490</c:v>
                </c:pt>
                <c:pt idx="44">
                  <c:v>7172</c:v>
                </c:pt>
                <c:pt idx="45">
                  <c:v>9924</c:v>
                </c:pt>
                <c:pt idx="46">
                  <c:v>4282</c:v>
                </c:pt>
                <c:pt idx="47">
                  <c:v>6066</c:v>
                </c:pt>
                <c:pt idx="48">
                  <c:v>9760</c:v>
                </c:pt>
                <c:pt idx="49">
                  <c:v>9714</c:v>
                </c:pt>
                <c:pt idx="50">
                  <c:v>1830</c:v>
                </c:pt>
                <c:pt idx="51">
                  <c:v>4224</c:v>
                </c:pt>
                <c:pt idx="52">
                  <c:v>243</c:v>
                </c:pt>
                <c:pt idx="53">
                  <c:v>8734</c:v>
                </c:pt>
                <c:pt idx="54">
                  <c:v>5823</c:v>
                </c:pt>
                <c:pt idx="55">
                  <c:v>5641</c:v>
                </c:pt>
                <c:pt idx="56">
                  <c:v>5196</c:v>
                </c:pt>
                <c:pt idx="57">
                  <c:v>7118</c:v>
                </c:pt>
                <c:pt idx="58">
                  <c:v>6715</c:v>
                </c:pt>
                <c:pt idx="59">
                  <c:v>8704</c:v>
                </c:pt>
                <c:pt idx="60">
                  <c:v>1445</c:v>
                </c:pt>
                <c:pt idx="61">
                  <c:v>9532</c:v>
                </c:pt>
                <c:pt idx="62">
                  <c:v>8443</c:v>
                </c:pt>
                <c:pt idx="63">
                  <c:v>8649</c:v>
                </c:pt>
                <c:pt idx="64">
                  <c:v>6399</c:v>
                </c:pt>
                <c:pt idx="65">
                  <c:v>3921</c:v>
                </c:pt>
                <c:pt idx="66">
                  <c:v>1796</c:v>
                </c:pt>
                <c:pt idx="67">
                  <c:v>8576</c:v>
                </c:pt>
                <c:pt idx="68">
                  <c:v>5373</c:v>
                </c:pt>
                <c:pt idx="69">
                  <c:v>3746</c:v>
                </c:pt>
                <c:pt idx="70">
                  <c:v>1103</c:v>
                </c:pt>
                <c:pt idx="71">
                  <c:v>2723</c:v>
                </c:pt>
                <c:pt idx="72">
                  <c:v>9299</c:v>
                </c:pt>
                <c:pt idx="73">
                  <c:v>2097</c:v>
                </c:pt>
                <c:pt idx="74">
                  <c:v>6130</c:v>
                </c:pt>
                <c:pt idx="75">
                  <c:v>6976</c:v>
                </c:pt>
                <c:pt idx="76">
                  <c:v>7421</c:v>
                </c:pt>
                <c:pt idx="77">
                  <c:v>4523</c:v>
                </c:pt>
                <c:pt idx="78">
                  <c:v>2125</c:v>
                </c:pt>
                <c:pt idx="79">
                  <c:v>5953</c:v>
                </c:pt>
                <c:pt idx="80">
                  <c:v>8199</c:v>
                </c:pt>
                <c:pt idx="81">
                  <c:v>4575</c:v>
                </c:pt>
                <c:pt idx="82">
                  <c:v>3797</c:v>
                </c:pt>
                <c:pt idx="83">
                  <c:v>7730</c:v>
                </c:pt>
                <c:pt idx="84">
                  <c:v>3362</c:v>
                </c:pt>
                <c:pt idx="85">
                  <c:v>4152</c:v>
                </c:pt>
                <c:pt idx="86">
                  <c:v>4217</c:v>
                </c:pt>
                <c:pt idx="87">
                  <c:v>661</c:v>
                </c:pt>
                <c:pt idx="88">
                  <c:v>6988</c:v>
                </c:pt>
                <c:pt idx="89">
                  <c:v>6491</c:v>
                </c:pt>
                <c:pt idx="90">
                  <c:v>6786</c:v>
                </c:pt>
                <c:pt idx="91">
                  <c:v>5175</c:v>
                </c:pt>
                <c:pt idx="92">
                  <c:v>8425</c:v>
                </c:pt>
                <c:pt idx="93">
                  <c:v>6146</c:v>
                </c:pt>
                <c:pt idx="94">
                  <c:v>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0-4145-B1C9-F04FFE2D2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328074328"/>
        <c:axId val="328074656"/>
      </c:barChar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Sheet1!$B$2:$B$248</c:f>
              <c:numCache>
                <c:formatCode>General</c:formatCode>
                <c:ptCount val="247"/>
                <c:pt idx="0">
                  <c:v>3157100</c:v>
                </c:pt>
                <c:pt idx="1">
                  <c:v>1397300</c:v>
                </c:pt>
                <c:pt idx="2">
                  <c:v>414200</c:v>
                </c:pt>
                <c:pt idx="3">
                  <c:v>1087500</c:v>
                </c:pt>
                <c:pt idx="4">
                  <c:v>1146500</c:v>
                </c:pt>
                <c:pt idx="5">
                  <c:v>4379900</c:v>
                </c:pt>
                <c:pt idx="6">
                  <c:v>810400</c:v>
                </c:pt>
                <c:pt idx="7">
                  <c:v>510800</c:v>
                </c:pt>
                <c:pt idx="8">
                  <c:v>515400</c:v>
                </c:pt>
                <c:pt idx="9">
                  <c:v>885400</c:v>
                </c:pt>
                <c:pt idx="10">
                  <c:v>459400</c:v>
                </c:pt>
                <c:pt idx="11">
                  <c:v>32500</c:v>
                </c:pt>
                <c:pt idx="12">
                  <c:v>228600</c:v>
                </c:pt>
                <c:pt idx="13">
                  <c:v>350800</c:v>
                </c:pt>
                <c:pt idx="14">
                  <c:v>287000</c:v>
                </c:pt>
                <c:pt idx="15">
                  <c:v>295300</c:v>
                </c:pt>
                <c:pt idx="16">
                  <c:v>259800</c:v>
                </c:pt>
                <c:pt idx="17">
                  <c:v>92600</c:v>
                </c:pt>
                <c:pt idx="18">
                  <c:v>270500</c:v>
                </c:pt>
                <c:pt idx="19">
                  <c:v>434600</c:v>
                </c:pt>
                <c:pt idx="20">
                  <c:v>63200</c:v>
                </c:pt>
                <c:pt idx="21">
                  <c:v>98700</c:v>
                </c:pt>
                <c:pt idx="22">
                  <c:v>129200</c:v>
                </c:pt>
                <c:pt idx="23">
                  <c:v>311000</c:v>
                </c:pt>
                <c:pt idx="24">
                  <c:v>78100</c:v>
                </c:pt>
                <c:pt idx="25">
                  <c:v>276000</c:v>
                </c:pt>
                <c:pt idx="26">
                  <c:v>275100</c:v>
                </c:pt>
                <c:pt idx="27">
                  <c:v>76500</c:v>
                </c:pt>
                <c:pt idx="28">
                  <c:v>49400</c:v>
                </c:pt>
                <c:pt idx="29">
                  <c:v>475400</c:v>
                </c:pt>
                <c:pt idx="30">
                  <c:v>349000</c:v>
                </c:pt>
                <c:pt idx="31">
                  <c:v>649100</c:v>
                </c:pt>
                <c:pt idx="32">
                  <c:v>365100</c:v>
                </c:pt>
                <c:pt idx="33">
                  <c:v>240500</c:v>
                </c:pt>
                <c:pt idx="34">
                  <c:v>302700</c:v>
                </c:pt>
                <c:pt idx="35">
                  <c:v>280900</c:v>
                </c:pt>
                <c:pt idx="36">
                  <c:v>409500</c:v>
                </c:pt>
                <c:pt idx="37">
                  <c:v>55100</c:v>
                </c:pt>
                <c:pt idx="38">
                  <c:v>112200</c:v>
                </c:pt>
                <c:pt idx="39">
                  <c:v>91100</c:v>
                </c:pt>
                <c:pt idx="40">
                  <c:v>347300</c:v>
                </c:pt>
                <c:pt idx="41">
                  <c:v>249200</c:v>
                </c:pt>
                <c:pt idx="42">
                  <c:v>218500</c:v>
                </c:pt>
                <c:pt idx="43">
                  <c:v>287200</c:v>
                </c:pt>
                <c:pt idx="44">
                  <c:v>277600</c:v>
                </c:pt>
                <c:pt idx="45">
                  <c:v>661200</c:v>
                </c:pt>
                <c:pt idx="46">
                  <c:v>177800</c:v>
                </c:pt>
                <c:pt idx="47">
                  <c:v>397500</c:v>
                </c:pt>
                <c:pt idx="48">
                  <c:v>394500</c:v>
                </c:pt>
                <c:pt idx="49">
                  <c:v>388800</c:v>
                </c:pt>
                <c:pt idx="50">
                  <c:v>76600</c:v>
                </c:pt>
                <c:pt idx="51">
                  <c:v>178700</c:v>
                </c:pt>
                <c:pt idx="52">
                  <c:v>13300</c:v>
                </c:pt>
                <c:pt idx="53">
                  <c:v>346000</c:v>
                </c:pt>
                <c:pt idx="54">
                  <c:v>229400</c:v>
                </c:pt>
                <c:pt idx="55">
                  <c:v>239400</c:v>
                </c:pt>
                <c:pt idx="56">
                  <c:v>201200</c:v>
                </c:pt>
                <c:pt idx="57">
                  <c:v>266300</c:v>
                </c:pt>
                <c:pt idx="58">
                  <c:v>408900</c:v>
                </c:pt>
                <c:pt idx="59">
                  <c:v>351200</c:v>
                </c:pt>
                <c:pt idx="60">
                  <c:v>85300</c:v>
                </c:pt>
                <c:pt idx="61">
                  <c:v>1629500</c:v>
                </c:pt>
                <c:pt idx="62">
                  <c:v>319800</c:v>
                </c:pt>
                <c:pt idx="63">
                  <c:v>333200</c:v>
                </c:pt>
                <c:pt idx="64">
                  <c:v>249100</c:v>
                </c:pt>
                <c:pt idx="65">
                  <c:v>150500</c:v>
                </c:pt>
                <c:pt idx="66">
                  <c:v>69800</c:v>
                </c:pt>
                <c:pt idx="67">
                  <c:v>330600</c:v>
                </c:pt>
                <c:pt idx="68">
                  <c:v>206000</c:v>
                </c:pt>
                <c:pt idx="69">
                  <c:v>148400</c:v>
                </c:pt>
                <c:pt idx="70">
                  <c:v>44700</c:v>
                </c:pt>
                <c:pt idx="71">
                  <c:v>105000</c:v>
                </c:pt>
                <c:pt idx="72">
                  <c:v>358000</c:v>
                </c:pt>
                <c:pt idx="73">
                  <c:v>81600</c:v>
                </c:pt>
                <c:pt idx="74">
                  <c:v>240000</c:v>
                </c:pt>
                <c:pt idx="75">
                  <c:v>267500</c:v>
                </c:pt>
                <c:pt idx="76">
                  <c:v>284900</c:v>
                </c:pt>
                <c:pt idx="77">
                  <c:v>174200</c:v>
                </c:pt>
                <c:pt idx="78">
                  <c:v>82300</c:v>
                </c:pt>
                <c:pt idx="79">
                  <c:v>229600</c:v>
                </c:pt>
                <c:pt idx="80">
                  <c:v>314400</c:v>
                </c:pt>
                <c:pt idx="81">
                  <c:v>176200</c:v>
                </c:pt>
                <c:pt idx="82">
                  <c:v>147300</c:v>
                </c:pt>
                <c:pt idx="83">
                  <c:v>476800</c:v>
                </c:pt>
                <c:pt idx="84">
                  <c:v>211000</c:v>
                </c:pt>
                <c:pt idx="85">
                  <c:v>249100</c:v>
                </c:pt>
                <c:pt idx="86">
                  <c:v>155500</c:v>
                </c:pt>
                <c:pt idx="87">
                  <c:v>35000</c:v>
                </c:pt>
                <c:pt idx="88">
                  <c:v>269300</c:v>
                </c:pt>
                <c:pt idx="89">
                  <c:v>460400</c:v>
                </c:pt>
                <c:pt idx="90">
                  <c:v>431300</c:v>
                </c:pt>
                <c:pt idx="91">
                  <c:v>217200</c:v>
                </c:pt>
                <c:pt idx="92">
                  <c:v>557700</c:v>
                </c:pt>
                <c:pt idx="93">
                  <c:v>243500</c:v>
                </c:pt>
                <c:pt idx="94">
                  <c:v>158400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60-4145-B1C9-F04FFE2D2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8074328"/>
        <c:axId val="328074656"/>
      </c:lineChart>
      <c:catAx>
        <c:axId val="328074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074656"/>
        <c:crosses val="autoZero"/>
        <c:auto val="1"/>
        <c:lblAlgn val="ctr"/>
        <c:lblOffset val="100"/>
        <c:noMultiLvlLbl val="0"/>
      </c:catAx>
      <c:valAx>
        <c:axId val="32807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074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vs Loops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Sheet1!$B$2:$B$248</c:f>
              <c:numCache>
                <c:formatCode>General</c:formatCode>
                <c:ptCount val="247"/>
                <c:pt idx="0">
                  <c:v>3157100</c:v>
                </c:pt>
                <c:pt idx="1">
                  <c:v>1397300</c:v>
                </c:pt>
                <c:pt idx="2">
                  <c:v>414200</c:v>
                </c:pt>
                <c:pt idx="3">
                  <c:v>1087500</c:v>
                </c:pt>
                <c:pt idx="4">
                  <c:v>1146500</c:v>
                </c:pt>
                <c:pt idx="5">
                  <c:v>4379900</c:v>
                </c:pt>
                <c:pt idx="6">
                  <c:v>810400</c:v>
                </c:pt>
                <c:pt idx="7">
                  <c:v>510800</c:v>
                </c:pt>
                <c:pt idx="8">
                  <c:v>515400</c:v>
                </c:pt>
                <c:pt idx="9">
                  <c:v>885400</c:v>
                </c:pt>
                <c:pt idx="10">
                  <c:v>459400</c:v>
                </c:pt>
                <c:pt idx="11">
                  <c:v>32500</c:v>
                </c:pt>
                <c:pt idx="12">
                  <c:v>228600</c:v>
                </c:pt>
                <c:pt idx="13">
                  <c:v>350800</c:v>
                </c:pt>
                <c:pt idx="14">
                  <c:v>287000</c:v>
                </c:pt>
                <c:pt idx="15">
                  <c:v>295300</c:v>
                </c:pt>
                <c:pt idx="16">
                  <c:v>259800</c:v>
                </c:pt>
                <c:pt idx="17">
                  <c:v>92600</c:v>
                </c:pt>
                <c:pt idx="18">
                  <c:v>270500</c:v>
                </c:pt>
                <c:pt idx="19">
                  <c:v>434600</c:v>
                </c:pt>
                <c:pt idx="20">
                  <c:v>63200</c:v>
                </c:pt>
                <c:pt idx="21">
                  <c:v>98700</c:v>
                </c:pt>
                <c:pt idx="22">
                  <c:v>129200</c:v>
                </c:pt>
                <c:pt idx="23">
                  <c:v>311000</c:v>
                </c:pt>
                <c:pt idx="24">
                  <c:v>78100</c:v>
                </c:pt>
                <c:pt idx="25">
                  <c:v>276000</c:v>
                </c:pt>
                <c:pt idx="26">
                  <c:v>275100</c:v>
                </c:pt>
                <c:pt idx="27">
                  <c:v>76500</c:v>
                </c:pt>
                <c:pt idx="28">
                  <c:v>49400</c:v>
                </c:pt>
                <c:pt idx="29">
                  <c:v>475400</c:v>
                </c:pt>
                <c:pt idx="30">
                  <c:v>349000</c:v>
                </c:pt>
                <c:pt idx="31">
                  <c:v>649100</c:v>
                </c:pt>
                <c:pt idx="32">
                  <c:v>365100</c:v>
                </c:pt>
                <c:pt idx="33">
                  <c:v>240500</c:v>
                </c:pt>
                <c:pt idx="34">
                  <c:v>302700</c:v>
                </c:pt>
                <c:pt idx="35">
                  <c:v>280900</c:v>
                </c:pt>
                <c:pt idx="36">
                  <c:v>409500</c:v>
                </c:pt>
                <c:pt idx="37">
                  <c:v>55100</c:v>
                </c:pt>
                <c:pt idx="38">
                  <c:v>112200</c:v>
                </c:pt>
                <c:pt idx="39">
                  <c:v>91100</c:v>
                </c:pt>
                <c:pt idx="40">
                  <c:v>347300</c:v>
                </c:pt>
                <c:pt idx="41">
                  <c:v>249200</c:v>
                </c:pt>
                <c:pt idx="42">
                  <c:v>218500</c:v>
                </c:pt>
                <c:pt idx="43">
                  <c:v>287200</c:v>
                </c:pt>
                <c:pt idx="44">
                  <c:v>277600</c:v>
                </c:pt>
                <c:pt idx="45">
                  <c:v>661200</c:v>
                </c:pt>
                <c:pt idx="46">
                  <c:v>177800</c:v>
                </c:pt>
                <c:pt idx="47">
                  <c:v>397500</c:v>
                </c:pt>
                <c:pt idx="48">
                  <c:v>394500</c:v>
                </c:pt>
                <c:pt idx="49">
                  <c:v>388800</c:v>
                </c:pt>
                <c:pt idx="50">
                  <c:v>76600</c:v>
                </c:pt>
                <c:pt idx="51">
                  <c:v>178700</c:v>
                </c:pt>
                <c:pt idx="52">
                  <c:v>13300</c:v>
                </c:pt>
                <c:pt idx="53">
                  <c:v>346000</c:v>
                </c:pt>
                <c:pt idx="54">
                  <c:v>229400</c:v>
                </c:pt>
                <c:pt idx="55">
                  <c:v>239400</c:v>
                </c:pt>
                <c:pt idx="56">
                  <c:v>201200</c:v>
                </c:pt>
                <c:pt idx="57">
                  <c:v>266300</c:v>
                </c:pt>
                <c:pt idx="58">
                  <c:v>408900</c:v>
                </c:pt>
                <c:pt idx="59">
                  <c:v>351200</c:v>
                </c:pt>
                <c:pt idx="60">
                  <c:v>85300</c:v>
                </c:pt>
                <c:pt idx="61">
                  <c:v>1629500</c:v>
                </c:pt>
                <c:pt idx="62">
                  <c:v>319800</c:v>
                </c:pt>
                <c:pt idx="63">
                  <c:v>333200</c:v>
                </c:pt>
                <c:pt idx="64">
                  <c:v>249100</c:v>
                </c:pt>
                <c:pt idx="65">
                  <c:v>150500</c:v>
                </c:pt>
                <c:pt idx="66">
                  <c:v>69800</c:v>
                </c:pt>
                <c:pt idx="67">
                  <c:v>330600</c:v>
                </c:pt>
                <c:pt idx="68">
                  <c:v>206000</c:v>
                </c:pt>
                <c:pt idx="69">
                  <c:v>148400</c:v>
                </c:pt>
                <c:pt idx="70">
                  <c:v>44700</c:v>
                </c:pt>
                <c:pt idx="71">
                  <c:v>105000</c:v>
                </c:pt>
                <c:pt idx="72">
                  <c:v>358000</c:v>
                </c:pt>
                <c:pt idx="73">
                  <c:v>81600</c:v>
                </c:pt>
                <c:pt idx="74">
                  <c:v>240000</c:v>
                </c:pt>
                <c:pt idx="75">
                  <c:v>267500</c:v>
                </c:pt>
                <c:pt idx="76">
                  <c:v>284900</c:v>
                </c:pt>
                <c:pt idx="77">
                  <c:v>174200</c:v>
                </c:pt>
                <c:pt idx="78">
                  <c:v>82300</c:v>
                </c:pt>
                <c:pt idx="79">
                  <c:v>229600</c:v>
                </c:pt>
                <c:pt idx="80">
                  <c:v>314400</c:v>
                </c:pt>
                <c:pt idx="81">
                  <c:v>176200</c:v>
                </c:pt>
                <c:pt idx="82">
                  <c:v>147300</c:v>
                </c:pt>
                <c:pt idx="83">
                  <c:v>476800</c:v>
                </c:pt>
                <c:pt idx="84">
                  <c:v>211000</c:v>
                </c:pt>
                <c:pt idx="85">
                  <c:v>249100</c:v>
                </c:pt>
                <c:pt idx="86">
                  <c:v>155500</c:v>
                </c:pt>
                <c:pt idx="87">
                  <c:v>35000</c:v>
                </c:pt>
                <c:pt idx="88">
                  <c:v>269300</c:v>
                </c:pt>
                <c:pt idx="89">
                  <c:v>460400</c:v>
                </c:pt>
                <c:pt idx="90">
                  <c:v>431300</c:v>
                </c:pt>
                <c:pt idx="91">
                  <c:v>217200</c:v>
                </c:pt>
                <c:pt idx="92">
                  <c:v>557700</c:v>
                </c:pt>
                <c:pt idx="93">
                  <c:v>243500</c:v>
                </c:pt>
                <c:pt idx="94">
                  <c:v>158400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3E-4B87-9448-5C10B2E81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061784"/>
        <c:axId val="6020598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size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Sheet1!$A$2:$A$248</c15:sqref>
                        </c15:formulaRef>
                      </c:ext>
                    </c:extLst>
                    <c:numCache>
                      <c:formatCode>General</c:formatCode>
                      <c:ptCount val="247"/>
                      <c:pt idx="0">
                        <c:v>6767</c:v>
                      </c:pt>
                      <c:pt idx="1">
                        <c:v>2994</c:v>
                      </c:pt>
                      <c:pt idx="2">
                        <c:v>1280</c:v>
                      </c:pt>
                      <c:pt idx="3">
                        <c:v>6192</c:v>
                      </c:pt>
                      <c:pt idx="4">
                        <c:v>7970</c:v>
                      </c:pt>
                      <c:pt idx="5">
                        <c:v>8714</c:v>
                      </c:pt>
                      <c:pt idx="6">
                        <c:v>6064</c:v>
                      </c:pt>
                      <c:pt idx="7">
                        <c:v>5681</c:v>
                      </c:pt>
                      <c:pt idx="8">
                        <c:v>5803</c:v>
                      </c:pt>
                      <c:pt idx="9">
                        <c:v>9885</c:v>
                      </c:pt>
                      <c:pt idx="10">
                        <c:v>7881</c:v>
                      </c:pt>
                      <c:pt idx="11">
                        <c:v>345</c:v>
                      </c:pt>
                      <c:pt idx="12">
                        <c:v>3297</c:v>
                      </c:pt>
                      <c:pt idx="13">
                        <c:v>5064</c:v>
                      </c:pt>
                      <c:pt idx="14">
                        <c:v>6734</c:v>
                      </c:pt>
                      <c:pt idx="15">
                        <c:v>6862</c:v>
                      </c:pt>
                      <c:pt idx="16">
                        <c:v>5492</c:v>
                      </c:pt>
                      <c:pt idx="17">
                        <c:v>2180</c:v>
                      </c:pt>
                      <c:pt idx="18">
                        <c:v>5855</c:v>
                      </c:pt>
                      <c:pt idx="19">
                        <c:v>5847</c:v>
                      </c:pt>
                      <c:pt idx="20">
                        <c:v>809</c:v>
                      </c:pt>
                      <c:pt idx="21">
                        <c:v>2559</c:v>
                      </c:pt>
                      <c:pt idx="22">
                        <c:v>3095</c:v>
                      </c:pt>
                      <c:pt idx="23">
                        <c:v>4954</c:v>
                      </c:pt>
                      <c:pt idx="24">
                        <c:v>1121</c:v>
                      </c:pt>
                      <c:pt idx="25">
                        <c:v>4052</c:v>
                      </c:pt>
                      <c:pt idx="26">
                        <c:v>4278</c:v>
                      </c:pt>
                      <c:pt idx="27">
                        <c:v>1789</c:v>
                      </c:pt>
                      <c:pt idx="28">
                        <c:v>1130</c:v>
                      </c:pt>
                      <c:pt idx="29">
                        <c:v>7920</c:v>
                      </c:pt>
                      <c:pt idx="30">
                        <c:v>5556</c:v>
                      </c:pt>
                      <c:pt idx="31">
                        <c:v>9948</c:v>
                      </c:pt>
                      <c:pt idx="32">
                        <c:v>9532</c:v>
                      </c:pt>
                      <c:pt idx="33">
                        <c:v>6234</c:v>
                      </c:pt>
                      <c:pt idx="34">
                        <c:v>7909</c:v>
                      </c:pt>
                      <c:pt idx="35">
                        <c:v>7343</c:v>
                      </c:pt>
                      <c:pt idx="36">
                        <c:v>6726</c:v>
                      </c:pt>
                      <c:pt idx="37">
                        <c:v>1341</c:v>
                      </c:pt>
                      <c:pt idx="38">
                        <c:v>2848</c:v>
                      </c:pt>
                      <c:pt idx="39">
                        <c:v>2360</c:v>
                      </c:pt>
                      <c:pt idx="40">
                        <c:v>9106</c:v>
                      </c:pt>
                      <c:pt idx="41">
                        <c:v>6499</c:v>
                      </c:pt>
                      <c:pt idx="42">
                        <c:v>3615</c:v>
                      </c:pt>
                      <c:pt idx="43">
                        <c:v>7490</c:v>
                      </c:pt>
                      <c:pt idx="44">
                        <c:v>7172</c:v>
                      </c:pt>
                      <c:pt idx="45">
                        <c:v>9924</c:v>
                      </c:pt>
                      <c:pt idx="46">
                        <c:v>4282</c:v>
                      </c:pt>
                      <c:pt idx="47">
                        <c:v>6066</c:v>
                      </c:pt>
                      <c:pt idx="48">
                        <c:v>9760</c:v>
                      </c:pt>
                      <c:pt idx="49">
                        <c:v>9714</c:v>
                      </c:pt>
                      <c:pt idx="50">
                        <c:v>1830</c:v>
                      </c:pt>
                      <c:pt idx="51">
                        <c:v>4224</c:v>
                      </c:pt>
                      <c:pt idx="52">
                        <c:v>243</c:v>
                      </c:pt>
                      <c:pt idx="53">
                        <c:v>8734</c:v>
                      </c:pt>
                      <c:pt idx="54">
                        <c:v>5823</c:v>
                      </c:pt>
                      <c:pt idx="55">
                        <c:v>5641</c:v>
                      </c:pt>
                      <c:pt idx="56">
                        <c:v>5196</c:v>
                      </c:pt>
                      <c:pt idx="57">
                        <c:v>7118</c:v>
                      </c:pt>
                      <c:pt idx="58">
                        <c:v>6715</c:v>
                      </c:pt>
                      <c:pt idx="59">
                        <c:v>8704</c:v>
                      </c:pt>
                      <c:pt idx="60">
                        <c:v>1445</c:v>
                      </c:pt>
                      <c:pt idx="61">
                        <c:v>9532</c:v>
                      </c:pt>
                      <c:pt idx="62">
                        <c:v>8443</c:v>
                      </c:pt>
                      <c:pt idx="63">
                        <c:v>8649</c:v>
                      </c:pt>
                      <c:pt idx="64">
                        <c:v>6399</c:v>
                      </c:pt>
                      <c:pt idx="65">
                        <c:v>3921</c:v>
                      </c:pt>
                      <c:pt idx="66">
                        <c:v>1796</c:v>
                      </c:pt>
                      <c:pt idx="67">
                        <c:v>8576</c:v>
                      </c:pt>
                      <c:pt idx="68">
                        <c:v>5373</c:v>
                      </c:pt>
                      <c:pt idx="69">
                        <c:v>3746</c:v>
                      </c:pt>
                      <c:pt idx="70">
                        <c:v>1103</c:v>
                      </c:pt>
                      <c:pt idx="71">
                        <c:v>2723</c:v>
                      </c:pt>
                      <c:pt idx="72">
                        <c:v>9299</c:v>
                      </c:pt>
                      <c:pt idx="73">
                        <c:v>2097</c:v>
                      </c:pt>
                      <c:pt idx="74">
                        <c:v>6130</c:v>
                      </c:pt>
                      <c:pt idx="75">
                        <c:v>6976</c:v>
                      </c:pt>
                      <c:pt idx="76">
                        <c:v>7421</c:v>
                      </c:pt>
                      <c:pt idx="77">
                        <c:v>4523</c:v>
                      </c:pt>
                      <c:pt idx="78">
                        <c:v>2125</c:v>
                      </c:pt>
                      <c:pt idx="79">
                        <c:v>5953</c:v>
                      </c:pt>
                      <c:pt idx="80">
                        <c:v>8199</c:v>
                      </c:pt>
                      <c:pt idx="81">
                        <c:v>4575</c:v>
                      </c:pt>
                      <c:pt idx="82">
                        <c:v>3797</c:v>
                      </c:pt>
                      <c:pt idx="83">
                        <c:v>7730</c:v>
                      </c:pt>
                      <c:pt idx="84">
                        <c:v>3362</c:v>
                      </c:pt>
                      <c:pt idx="85">
                        <c:v>4152</c:v>
                      </c:pt>
                      <c:pt idx="86">
                        <c:v>4217</c:v>
                      </c:pt>
                      <c:pt idx="87">
                        <c:v>661</c:v>
                      </c:pt>
                      <c:pt idx="88">
                        <c:v>6988</c:v>
                      </c:pt>
                      <c:pt idx="89">
                        <c:v>6491</c:v>
                      </c:pt>
                      <c:pt idx="90">
                        <c:v>6786</c:v>
                      </c:pt>
                      <c:pt idx="91">
                        <c:v>5175</c:v>
                      </c:pt>
                      <c:pt idx="92">
                        <c:v>8425</c:v>
                      </c:pt>
                      <c:pt idx="93">
                        <c:v>6146</c:v>
                      </c:pt>
                      <c:pt idx="94">
                        <c:v>3953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73E-4B87-9448-5C10B2E819DF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Sheet1!$C$1</c:f>
              <c:strCache>
                <c:ptCount val="1"/>
                <c:pt idx="0">
                  <c:v>nested loop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Sheet1!$C$2:$C$248</c:f>
              <c:numCache>
                <c:formatCode>General</c:formatCode>
                <c:ptCount val="247"/>
                <c:pt idx="0">
                  <c:v>40622</c:v>
                </c:pt>
                <c:pt idx="1">
                  <c:v>17984</c:v>
                </c:pt>
                <c:pt idx="2">
                  <c:v>7700</c:v>
                </c:pt>
                <c:pt idx="3">
                  <c:v>37172</c:v>
                </c:pt>
                <c:pt idx="4">
                  <c:v>47840</c:v>
                </c:pt>
                <c:pt idx="5">
                  <c:v>52304</c:v>
                </c:pt>
                <c:pt idx="6">
                  <c:v>36404</c:v>
                </c:pt>
                <c:pt idx="7">
                  <c:v>34106</c:v>
                </c:pt>
                <c:pt idx="8">
                  <c:v>34838</c:v>
                </c:pt>
                <c:pt idx="9">
                  <c:v>59330</c:v>
                </c:pt>
                <c:pt idx="10">
                  <c:v>47306</c:v>
                </c:pt>
                <c:pt idx="11">
                  <c:v>2090</c:v>
                </c:pt>
                <c:pt idx="12">
                  <c:v>19802</c:v>
                </c:pt>
                <c:pt idx="13">
                  <c:v>30404</c:v>
                </c:pt>
                <c:pt idx="14">
                  <c:v>40424</c:v>
                </c:pt>
                <c:pt idx="15">
                  <c:v>41192</c:v>
                </c:pt>
                <c:pt idx="16">
                  <c:v>32972</c:v>
                </c:pt>
                <c:pt idx="17">
                  <c:v>13100</c:v>
                </c:pt>
                <c:pt idx="18">
                  <c:v>35150</c:v>
                </c:pt>
                <c:pt idx="19">
                  <c:v>35102</c:v>
                </c:pt>
                <c:pt idx="20">
                  <c:v>4874</c:v>
                </c:pt>
                <c:pt idx="21">
                  <c:v>15374</c:v>
                </c:pt>
                <c:pt idx="22">
                  <c:v>18590</c:v>
                </c:pt>
                <c:pt idx="23">
                  <c:v>29744</c:v>
                </c:pt>
                <c:pt idx="24">
                  <c:v>6746</c:v>
                </c:pt>
                <c:pt idx="25">
                  <c:v>24332</c:v>
                </c:pt>
                <c:pt idx="26">
                  <c:v>25688</c:v>
                </c:pt>
                <c:pt idx="27">
                  <c:v>10754</c:v>
                </c:pt>
                <c:pt idx="28">
                  <c:v>6800</c:v>
                </c:pt>
                <c:pt idx="29">
                  <c:v>47540</c:v>
                </c:pt>
                <c:pt idx="30">
                  <c:v>33356</c:v>
                </c:pt>
                <c:pt idx="31">
                  <c:v>59708</c:v>
                </c:pt>
                <c:pt idx="32">
                  <c:v>57212</c:v>
                </c:pt>
                <c:pt idx="33">
                  <c:v>37424</c:v>
                </c:pt>
                <c:pt idx="34">
                  <c:v>47474</c:v>
                </c:pt>
                <c:pt idx="35">
                  <c:v>44078</c:v>
                </c:pt>
                <c:pt idx="36">
                  <c:v>40376</c:v>
                </c:pt>
                <c:pt idx="37">
                  <c:v>8066</c:v>
                </c:pt>
                <c:pt idx="38">
                  <c:v>17108</c:v>
                </c:pt>
                <c:pt idx="39">
                  <c:v>14180</c:v>
                </c:pt>
                <c:pt idx="40">
                  <c:v>54656</c:v>
                </c:pt>
                <c:pt idx="41">
                  <c:v>39014</c:v>
                </c:pt>
                <c:pt idx="42">
                  <c:v>21710</c:v>
                </c:pt>
                <c:pt idx="43">
                  <c:v>44960</c:v>
                </c:pt>
                <c:pt idx="44">
                  <c:v>43052</c:v>
                </c:pt>
                <c:pt idx="45">
                  <c:v>59564</c:v>
                </c:pt>
                <c:pt idx="46">
                  <c:v>25712</c:v>
                </c:pt>
                <c:pt idx="47">
                  <c:v>36416</c:v>
                </c:pt>
                <c:pt idx="48">
                  <c:v>58580</c:v>
                </c:pt>
                <c:pt idx="49">
                  <c:v>58304</c:v>
                </c:pt>
                <c:pt idx="50">
                  <c:v>11000</c:v>
                </c:pt>
                <c:pt idx="51">
                  <c:v>25364</c:v>
                </c:pt>
                <c:pt idx="52">
                  <c:v>1478</c:v>
                </c:pt>
                <c:pt idx="53">
                  <c:v>52424</c:v>
                </c:pt>
                <c:pt idx="54">
                  <c:v>34958</c:v>
                </c:pt>
                <c:pt idx="55">
                  <c:v>33866</c:v>
                </c:pt>
                <c:pt idx="56">
                  <c:v>31196</c:v>
                </c:pt>
                <c:pt idx="57">
                  <c:v>42728</c:v>
                </c:pt>
                <c:pt idx="58">
                  <c:v>40310</c:v>
                </c:pt>
                <c:pt idx="59">
                  <c:v>52244</c:v>
                </c:pt>
                <c:pt idx="60">
                  <c:v>8690</c:v>
                </c:pt>
                <c:pt idx="61">
                  <c:v>57212</c:v>
                </c:pt>
                <c:pt idx="62">
                  <c:v>50678</c:v>
                </c:pt>
                <c:pt idx="63">
                  <c:v>51914</c:v>
                </c:pt>
                <c:pt idx="64">
                  <c:v>38414</c:v>
                </c:pt>
                <c:pt idx="65">
                  <c:v>23546</c:v>
                </c:pt>
                <c:pt idx="66">
                  <c:v>10796</c:v>
                </c:pt>
                <c:pt idx="67">
                  <c:v>51476</c:v>
                </c:pt>
                <c:pt idx="68">
                  <c:v>32258</c:v>
                </c:pt>
                <c:pt idx="69">
                  <c:v>22496</c:v>
                </c:pt>
                <c:pt idx="70">
                  <c:v>6638</c:v>
                </c:pt>
                <c:pt idx="71">
                  <c:v>16358</c:v>
                </c:pt>
                <c:pt idx="72">
                  <c:v>55814</c:v>
                </c:pt>
                <c:pt idx="73">
                  <c:v>12602</c:v>
                </c:pt>
                <c:pt idx="74">
                  <c:v>36800</c:v>
                </c:pt>
                <c:pt idx="75">
                  <c:v>41876</c:v>
                </c:pt>
                <c:pt idx="76">
                  <c:v>44546</c:v>
                </c:pt>
                <c:pt idx="77">
                  <c:v>27158</c:v>
                </c:pt>
                <c:pt idx="78">
                  <c:v>12770</c:v>
                </c:pt>
                <c:pt idx="79">
                  <c:v>35738</c:v>
                </c:pt>
                <c:pt idx="80">
                  <c:v>49214</c:v>
                </c:pt>
                <c:pt idx="81">
                  <c:v>27470</c:v>
                </c:pt>
                <c:pt idx="82">
                  <c:v>22802</c:v>
                </c:pt>
                <c:pt idx="83">
                  <c:v>46400</c:v>
                </c:pt>
                <c:pt idx="84">
                  <c:v>20192</c:v>
                </c:pt>
                <c:pt idx="85">
                  <c:v>24932</c:v>
                </c:pt>
                <c:pt idx="86">
                  <c:v>25322</c:v>
                </c:pt>
                <c:pt idx="87">
                  <c:v>3986</c:v>
                </c:pt>
                <c:pt idx="88">
                  <c:v>41948</c:v>
                </c:pt>
                <c:pt idx="89">
                  <c:v>38966</c:v>
                </c:pt>
                <c:pt idx="90">
                  <c:v>40736</c:v>
                </c:pt>
                <c:pt idx="91">
                  <c:v>31070</c:v>
                </c:pt>
                <c:pt idx="92">
                  <c:v>50570</c:v>
                </c:pt>
                <c:pt idx="93">
                  <c:v>36896</c:v>
                </c:pt>
                <c:pt idx="94">
                  <c:v>23738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3E-4B87-9448-5C10B2E81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061784"/>
        <c:axId val="602059816"/>
      </c:lineChart>
      <c:catAx>
        <c:axId val="602061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059816"/>
        <c:crosses val="autoZero"/>
        <c:auto val="1"/>
        <c:lblAlgn val="ctr"/>
        <c:lblOffset val="100"/>
        <c:noMultiLvlLbl val="0"/>
      </c:catAx>
      <c:valAx>
        <c:axId val="60205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06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Sheet1!$A$2:$A$248</c:f>
              <c:numCache>
                <c:formatCode>General</c:formatCode>
                <c:ptCount val="247"/>
                <c:pt idx="0">
                  <c:v>6767</c:v>
                </c:pt>
                <c:pt idx="1">
                  <c:v>2994</c:v>
                </c:pt>
                <c:pt idx="2">
                  <c:v>1280</c:v>
                </c:pt>
                <c:pt idx="3">
                  <c:v>6192</c:v>
                </c:pt>
                <c:pt idx="4">
                  <c:v>7970</c:v>
                </c:pt>
                <c:pt idx="5">
                  <c:v>8714</c:v>
                </c:pt>
                <c:pt idx="6">
                  <c:v>6064</c:v>
                </c:pt>
                <c:pt idx="7">
                  <c:v>5681</c:v>
                </c:pt>
                <c:pt idx="8">
                  <c:v>5803</c:v>
                </c:pt>
                <c:pt idx="9">
                  <c:v>9885</c:v>
                </c:pt>
                <c:pt idx="10">
                  <c:v>7881</c:v>
                </c:pt>
                <c:pt idx="11">
                  <c:v>345</c:v>
                </c:pt>
                <c:pt idx="12">
                  <c:v>3297</c:v>
                </c:pt>
                <c:pt idx="13">
                  <c:v>5064</c:v>
                </c:pt>
                <c:pt idx="14">
                  <c:v>6734</c:v>
                </c:pt>
                <c:pt idx="15">
                  <c:v>6862</c:v>
                </c:pt>
                <c:pt idx="16">
                  <c:v>5492</c:v>
                </c:pt>
                <c:pt idx="17">
                  <c:v>2180</c:v>
                </c:pt>
                <c:pt idx="18">
                  <c:v>5855</c:v>
                </c:pt>
                <c:pt idx="19">
                  <c:v>5847</c:v>
                </c:pt>
                <c:pt idx="20">
                  <c:v>809</c:v>
                </c:pt>
                <c:pt idx="21">
                  <c:v>2559</c:v>
                </c:pt>
                <c:pt idx="22">
                  <c:v>3095</c:v>
                </c:pt>
                <c:pt idx="23">
                  <c:v>4954</c:v>
                </c:pt>
                <c:pt idx="24">
                  <c:v>1121</c:v>
                </c:pt>
                <c:pt idx="25">
                  <c:v>4052</c:v>
                </c:pt>
                <c:pt idx="26">
                  <c:v>4278</c:v>
                </c:pt>
                <c:pt idx="27">
                  <c:v>1789</c:v>
                </c:pt>
                <c:pt idx="28">
                  <c:v>1130</c:v>
                </c:pt>
                <c:pt idx="29">
                  <c:v>7920</c:v>
                </c:pt>
                <c:pt idx="30">
                  <c:v>5556</c:v>
                </c:pt>
                <c:pt idx="31">
                  <c:v>9948</c:v>
                </c:pt>
                <c:pt idx="32">
                  <c:v>9532</c:v>
                </c:pt>
                <c:pt idx="33">
                  <c:v>6234</c:v>
                </c:pt>
                <c:pt idx="34">
                  <c:v>7909</c:v>
                </c:pt>
                <c:pt idx="35">
                  <c:v>7343</c:v>
                </c:pt>
                <c:pt idx="36">
                  <c:v>6726</c:v>
                </c:pt>
                <c:pt idx="37">
                  <c:v>1341</c:v>
                </c:pt>
                <c:pt idx="38">
                  <c:v>2848</c:v>
                </c:pt>
                <c:pt idx="39">
                  <c:v>2360</c:v>
                </c:pt>
                <c:pt idx="40">
                  <c:v>9106</c:v>
                </c:pt>
                <c:pt idx="41">
                  <c:v>6499</c:v>
                </c:pt>
                <c:pt idx="42">
                  <c:v>3615</c:v>
                </c:pt>
                <c:pt idx="43">
                  <c:v>7490</c:v>
                </c:pt>
                <c:pt idx="44">
                  <c:v>7172</c:v>
                </c:pt>
                <c:pt idx="45">
                  <c:v>9924</c:v>
                </c:pt>
                <c:pt idx="46">
                  <c:v>4282</c:v>
                </c:pt>
                <c:pt idx="47">
                  <c:v>6066</c:v>
                </c:pt>
                <c:pt idx="48">
                  <c:v>9760</c:v>
                </c:pt>
                <c:pt idx="49">
                  <c:v>9714</c:v>
                </c:pt>
                <c:pt idx="50">
                  <c:v>1830</c:v>
                </c:pt>
                <c:pt idx="51">
                  <c:v>4224</c:v>
                </c:pt>
                <c:pt idx="52">
                  <c:v>243</c:v>
                </c:pt>
                <c:pt idx="53">
                  <c:v>8734</c:v>
                </c:pt>
                <c:pt idx="54">
                  <c:v>5823</c:v>
                </c:pt>
                <c:pt idx="55">
                  <c:v>5641</c:v>
                </c:pt>
                <c:pt idx="56">
                  <c:v>5196</c:v>
                </c:pt>
                <c:pt idx="57">
                  <c:v>7118</c:v>
                </c:pt>
                <c:pt idx="58">
                  <c:v>6715</c:v>
                </c:pt>
                <c:pt idx="59">
                  <c:v>8704</c:v>
                </c:pt>
                <c:pt idx="60">
                  <c:v>1445</c:v>
                </c:pt>
                <c:pt idx="61">
                  <c:v>9532</c:v>
                </c:pt>
                <c:pt idx="62">
                  <c:v>8443</c:v>
                </c:pt>
                <c:pt idx="63">
                  <c:v>8649</c:v>
                </c:pt>
                <c:pt idx="64">
                  <c:v>6399</c:v>
                </c:pt>
                <c:pt idx="65">
                  <c:v>3921</c:v>
                </c:pt>
                <c:pt idx="66">
                  <c:v>1796</c:v>
                </c:pt>
                <c:pt idx="67">
                  <c:v>8576</c:v>
                </c:pt>
                <c:pt idx="68">
                  <c:v>5373</c:v>
                </c:pt>
                <c:pt idx="69">
                  <c:v>3746</c:v>
                </c:pt>
                <c:pt idx="70">
                  <c:v>1103</c:v>
                </c:pt>
                <c:pt idx="71">
                  <c:v>2723</c:v>
                </c:pt>
                <c:pt idx="72">
                  <c:v>9299</c:v>
                </c:pt>
                <c:pt idx="73">
                  <c:v>2097</c:v>
                </c:pt>
                <c:pt idx="74">
                  <c:v>6130</c:v>
                </c:pt>
                <c:pt idx="75">
                  <c:v>6976</c:v>
                </c:pt>
                <c:pt idx="76">
                  <c:v>7421</c:v>
                </c:pt>
                <c:pt idx="77">
                  <c:v>4523</c:v>
                </c:pt>
                <c:pt idx="78">
                  <c:v>2125</c:v>
                </c:pt>
                <c:pt idx="79">
                  <c:v>5953</c:v>
                </c:pt>
                <c:pt idx="80">
                  <c:v>8199</c:v>
                </c:pt>
                <c:pt idx="81">
                  <c:v>4575</c:v>
                </c:pt>
                <c:pt idx="82">
                  <c:v>3797</c:v>
                </c:pt>
                <c:pt idx="83">
                  <c:v>7730</c:v>
                </c:pt>
                <c:pt idx="84">
                  <c:v>3362</c:v>
                </c:pt>
                <c:pt idx="85">
                  <c:v>4152</c:v>
                </c:pt>
                <c:pt idx="86">
                  <c:v>4217</c:v>
                </c:pt>
                <c:pt idx="87">
                  <c:v>661</c:v>
                </c:pt>
                <c:pt idx="88">
                  <c:v>6988</c:v>
                </c:pt>
                <c:pt idx="89">
                  <c:v>6491</c:v>
                </c:pt>
                <c:pt idx="90">
                  <c:v>6786</c:v>
                </c:pt>
                <c:pt idx="91">
                  <c:v>5175</c:v>
                </c:pt>
                <c:pt idx="92">
                  <c:v>8425</c:v>
                </c:pt>
                <c:pt idx="93">
                  <c:v>6146</c:v>
                </c:pt>
                <c:pt idx="94">
                  <c:v>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C-482C-B7EF-BD7FA7D12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500961968"/>
        <c:axId val="5009603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2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Sheet1!$B$2:$B$248</c15:sqref>
                        </c15:formulaRef>
                      </c:ext>
                    </c:extLst>
                    <c:numCache>
                      <c:formatCode>General</c:formatCode>
                      <c:ptCount val="247"/>
                      <c:pt idx="0">
                        <c:v>3157100</c:v>
                      </c:pt>
                      <c:pt idx="1">
                        <c:v>1397300</c:v>
                      </c:pt>
                      <c:pt idx="2">
                        <c:v>414200</c:v>
                      </c:pt>
                      <c:pt idx="3">
                        <c:v>1087500</c:v>
                      </c:pt>
                      <c:pt idx="4">
                        <c:v>1146500</c:v>
                      </c:pt>
                      <c:pt idx="5">
                        <c:v>4379900</c:v>
                      </c:pt>
                      <c:pt idx="6">
                        <c:v>810400</c:v>
                      </c:pt>
                      <c:pt idx="7">
                        <c:v>510800</c:v>
                      </c:pt>
                      <c:pt idx="8">
                        <c:v>515400</c:v>
                      </c:pt>
                      <c:pt idx="9">
                        <c:v>885400</c:v>
                      </c:pt>
                      <c:pt idx="10">
                        <c:v>459400</c:v>
                      </c:pt>
                      <c:pt idx="11">
                        <c:v>32500</c:v>
                      </c:pt>
                      <c:pt idx="12">
                        <c:v>228600</c:v>
                      </c:pt>
                      <c:pt idx="13">
                        <c:v>350800</c:v>
                      </c:pt>
                      <c:pt idx="14">
                        <c:v>287000</c:v>
                      </c:pt>
                      <c:pt idx="15">
                        <c:v>295300</c:v>
                      </c:pt>
                      <c:pt idx="16">
                        <c:v>259800</c:v>
                      </c:pt>
                      <c:pt idx="17">
                        <c:v>92600</c:v>
                      </c:pt>
                      <c:pt idx="18">
                        <c:v>270500</c:v>
                      </c:pt>
                      <c:pt idx="19">
                        <c:v>434600</c:v>
                      </c:pt>
                      <c:pt idx="20">
                        <c:v>63200</c:v>
                      </c:pt>
                      <c:pt idx="21">
                        <c:v>98700</c:v>
                      </c:pt>
                      <c:pt idx="22">
                        <c:v>129200</c:v>
                      </c:pt>
                      <c:pt idx="23">
                        <c:v>311000</c:v>
                      </c:pt>
                      <c:pt idx="24">
                        <c:v>78100</c:v>
                      </c:pt>
                      <c:pt idx="25">
                        <c:v>276000</c:v>
                      </c:pt>
                      <c:pt idx="26">
                        <c:v>275100</c:v>
                      </c:pt>
                      <c:pt idx="27">
                        <c:v>76500</c:v>
                      </c:pt>
                      <c:pt idx="28">
                        <c:v>49400</c:v>
                      </c:pt>
                      <c:pt idx="29">
                        <c:v>475400</c:v>
                      </c:pt>
                      <c:pt idx="30">
                        <c:v>349000</c:v>
                      </c:pt>
                      <c:pt idx="31">
                        <c:v>649100</c:v>
                      </c:pt>
                      <c:pt idx="32">
                        <c:v>365100</c:v>
                      </c:pt>
                      <c:pt idx="33">
                        <c:v>240500</c:v>
                      </c:pt>
                      <c:pt idx="34">
                        <c:v>302700</c:v>
                      </c:pt>
                      <c:pt idx="35">
                        <c:v>280900</c:v>
                      </c:pt>
                      <c:pt idx="36">
                        <c:v>409500</c:v>
                      </c:pt>
                      <c:pt idx="37">
                        <c:v>55100</c:v>
                      </c:pt>
                      <c:pt idx="38">
                        <c:v>112200</c:v>
                      </c:pt>
                      <c:pt idx="39">
                        <c:v>91100</c:v>
                      </c:pt>
                      <c:pt idx="40">
                        <c:v>347300</c:v>
                      </c:pt>
                      <c:pt idx="41">
                        <c:v>249200</c:v>
                      </c:pt>
                      <c:pt idx="42">
                        <c:v>218500</c:v>
                      </c:pt>
                      <c:pt idx="43">
                        <c:v>287200</c:v>
                      </c:pt>
                      <c:pt idx="44">
                        <c:v>277600</c:v>
                      </c:pt>
                      <c:pt idx="45">
                        <c:v>661200</c:v>
                      </c:pt>
                      <c:pt idx="46">
                        <c:v>177800</c:v>
                      </c:pt>
                      <c:pt idx="47">
                        <c:v>397500</c:v>
                      </c:pt>
                      <c:pt idx="48">
                        <c:v>394500</c:v>
                      </c:pt>
                      <c:pt idx="49">
                        <c:v>388800</c:v>
                      </c:pt>
                      <c:pt idx="50">
                        <c:v>76600</c:v>
                      </c:pt>
                      <c:pt idx="51">
                        <c:v>178700</c:v>
                      </c:pt>
                      <c:pt idx="52">
                        <c:v>13300</c:v>
                      </c:pt>
                      <c:pt idx="53">
                        <c:v>346000</c:v>
                      </c:pt>
                      <c:pt idx="54">
                        <c:v>229400</c:v>
                      </c:pt>
                      <c:pt idx="55">
                        <c:v>239400</c:v>
                      </c:pt>
                      <c:pt idx="56">
                        <c:v>201200</c:v>
                      </c:pt>
                      <c:pt idx="57">
                        <c:v>266300</c:v>
                      </c:pt>
                      <c:pt idx="58">
                        <c:v>408900</c:v>
                      </c:pt>
                      <c:pt idx="59">
                        <c:v>351200</c:v>
                      </c:pt>
                      <c:pt idx="60">
                        <c:v>85300</c:v>
                      </c:pt>
                      <c:pt idx="61">
                        <c:v>1629500</c:v>
                      </c:pt>
                      <c:pt idx="62">
                        <c:v>319800</c:v>
                      </c:pt>
                      <c:pt idx="63">
                        <c:v>333200</c:v>
                      </c:pt>
                      <c:pt idx="64">
                        <c:v>249100</c:v>
                      </c:pt>
                      <c:pt idx="65">
                        <c:v>150500</c:v>
                      </c:pt>
                      <c:pt idx="66">
                        <c:v>69800</c:v>
                      </c:pt>
                      <c:pt idx="67">
                        <c:v>330600</c:v>
                      </c:pt>
                      <c:pt idx="68">
                        <c:v>206000</c:v>
                      </c:pt>
                      <c:pt idx="69">
                        <c:v>148400</c:v>
                      </c:pt>
                      <c:pt idx="70">
                        <c:v>44700</c:v>
                      </c:pt>
                      <c:pt idx="71">
                        <c:v>105000</c:v>
                      </c:pt>
                      <c:pt idx="72">
                        <c:v>358000</c:v>
                      </c:pt>
                      <c:pt idx="73">
                        <c:v>81600</c:v>
                      </c:pt>
                      <c:pt idx="74">
                        <c:v>240000</c:v>
                      </c:pt>
                      <c:pt idx="75">
                        <c:v>267500</c:v>
                      </c:pt>
                      <c:pt idx="76">
                        <c:v>284900</c:v>
                      </c:pt>
                      <c:pt idx="77">
                        <c:v>174200</c:v>
                      </c:pt>
                      <c:pt idx="78">
                        <c:v>82300</c:v>
                      </c:pt>
                      <c:pt idx="79">
                        <c:v>229600</c:v>
                      </c:pt>
                      <c:pt idx="80">
                        <c:v>314400</c:v>
                      </c:pt>
                      <c:pt idx="81">
                        <c:v>176200</c:v>
                      </c:pt>
                      <c:pt idx="82">
                        <c:v>147300</c:v>
                      </c:pt>
                      <c:pt idx="83">
                        <c:v>476800</c:v>
                      </c:pt>
                      <c:pt idx="84">
                        <c:v>211000</c:v>
                      </c:pt>
                      <c:pt idx="85">
                        <c:v>249100</c:v>
                      </c:pt>
                      <c:pt idx="86">
                        <c:v>155500</c:v>
                      </c:pt>
                      <c:pt idx="87">
                        <c:v>35000</c:v>
                      </c:pt>
                      <c:pt idx="88">
                        <c:v>269300</c:v>
                      </c:pt>
                      <c:pt idx="89">
                        <c:v>460400</c:v>
                      </c:pt>
                      <c:pt idx="90">
                        <c:v>431300</c:v>
                      </c:pt>
                      <c:pt idx="91">
                        <c:v>217200</c:v>
                      </c:pt>
                      <c:pt idx="92">
                        <c:v>557700</c:v>
                      </c:pt>
                      <c:pt idx="93">
                        <c:v>243500</c:v>
                      </c:pt>
                      <c:pt idx="94">
                        <c:v>158400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83C-482C-B7EF-BD7FA7D12C3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Sheet1!$C$1</c:f>
              <c:strCache>
                <c:ptCount val="1"/>
                <c:pt idx="0">
                  <c:v>nested loop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Sheet1!$C$2:$C$248</c:f>
              <c:numCache>
                <c:formatCode>General</c:formatCode>
                <c:ptCount val="247"/>
                <c:pt idx="0">
                  <c:v>40622</c:v>
                </c:pt>
                <c:pt idx="1">
                  <c:v>17984</c:v>
                </c:pt>
                <c:pt idx="2">
                  <c:v>7700</c:v>
                </c:pt>
                <c:pt idx="3">
                  <c:v>37172</c:v>
                </c:pt>
                <c:pt idx="4">
                  <c:v>47840</c:v>
                </c:pt>
                <c:pt idx="5">
                  <c:v>52304</c:v>
                </c:pt>
                <c:pt idx="6">
                  <c:v>36404</c:v>
                </c:pt>
                <c:pt idx="7">
                  <c:v>34106</c:v>
                </c:pt>
                <c:pt idx="8">
                  <c:v>34838</c:v>
                </c:pt>
                <c:pt idx="9">
                  <c:v>59330</c:v>
                </c:pt>
                <c:pt idx="10">
                  <c:v>47306</c:v>
                </c:pt>
                <c:pt idx="11">
                  <c:v>2090</c:v>
                </c:pt>
                <c:pt idx="12">
                  <c:v>19802</c:v>
                </c:pt>
                <c:pt idx="13">
                  <c:v>30404</c:v>
                </c:pt>
                <c:pt idx="14">
                  <c:v>40424</c:v>
                </c:pt>
                <c:pt idx="15">
                  <c:v>41192</c:v>
                </c:pt>
                <c:pt idx="16">
                  <c:v>32972</c:v>
                </c:pt>
                <c:pt idx="17">
                  <c:v>13100</c:v>
                </c:pt>
                <c:pt idx="18">
                  <c:v>35150</c:v>
                </c:pt>
                <c:pt idx="19">
                  <c:v>35102</c:v>
                </c:pt>
                <c:pt idx="20">
                  <c:v>4874</c:v>
                </c:pt>
                <c:pt idx="21">
                  <c:v>15374</c:v>
                </c:pt>
                <c:pt idx="22">
                  <c:v>18590</c:v>
                </c:pt>
                <c:pt idx="23">
                  <c:v>29744</c:v>
                </c:pt>
                <c:pt idx="24">
                  <c:v>6746</c:v>
                </c:pt>
                <c:pt idx="25">
                  <c:v>24332</c:v>
                </c:pt>
                <c:pt idx="26">
                  <c:v>25688</c:v>
                </c:pt>
                <c:pt idx="27">
                  <c:v>10754</c:v>
                </c:pt>
                <c:pt idx="28">
                  <c:v>6800</c:v>
                </c:pt>
                <c:pt idx="29">
                  <c:v>47540</c:v>
                </c:pt>
                <c:pt idx="30">
                  <c:v>33356</c:v>
                </c:pt>
                <c:pt idx="31">
                  <c:v>59708</c:v>
                </c:pt>
                <c:pt idx="32">
                  <c:v>57212</c:v>
                </c:pt>
                <c:pt idx="33">
                  <c:v>37424</c:v>
                </c:pt>
                <c:pt idx="34">
                  <c:v>47474</c:v>
                </c:pt>
                <c:pt idx="35">
                  <c:v>44078</c:v>
                </c:pt>
                <c:pt idx="36">
                  <c:v>40376</c:v>
                </c:pt>
                <c:pt idx="37">
                  <c:v>8066</c:v>
                </c:pt>
                <c:pt idx="38">
                  <c:v>17108</c:v>
                </c:pt>
                <c:pt idx="39">
                  <c:v>14180</c:v>
                </c:pt>
                <c:pt idx="40">
                  <c:v>54656</c:v>
                </c:pt>
                <c:pt idx="41">
                  <c:v>39014</c:v>
                </c:pt>
                <c:pt idx="42">
                  <c:v>21710</c:v>
                </c:pt>
                <c:pt idx="43">
                  <c:v>44960</c:v>
                </c:pt>
                <c:pt idx="44">
                  <c:v>43052</c:v>
                </c:pt>
                <c:pt idx="45">
                  <c:v>59564</c:v>
                </c:pt>
                <c:pt idx="46">
                  <c:v>25712</c:v>
                </c:pt>
                <c:pt idx="47">
                  <c:v>36416</c:v>
                </c:pt>
                <c:pt idx="48">
                  <c:v>58580</c:v>
                </c:pt>
                <c:pt idx="49">
                  <c:v>58304</c:v>
                </c:pt>
                <c:pt idx="50">
                  <c:v>11000</c:v>
                </c:pt>
                <c:pt idx="51">
                  <c:v>25364</c:v>
                </c:pt>
                <c:pt idx="52">
                  <c:v>1478</c:v>
                </c:pt>
                <c:pt idx="53">
                  <c:v>52424</c:v>
                </c:pt>
                <c:pt idx="54">
                  <c:v>34958</c:v>
                </c:pt>
                <c:pt idx="55">
                  <c:v>33866</c:v>
                </c:pt>
                <c:pt idx="56">
                  <c:v>31196</c:v>
                </c:pt>
                <c:pt idx="57">
                  <c:v>42728</c:v>
                </c:pt>
                <c:pt idx="58">
                  <c:v>40310</c:v>
                </c:pt>
                <c:pt idx="59">
                  <c:v>52244</c:v>
                </c:pt>
                <c:pt idx="60">
                  <c:v>8690</c:v>
                </c:pt>
                <c:pt idx="61">
                  <c:v>57212</c:v>
                </c:pt>
                <c:pt idx="62">
                  <c:v>50678</c:v>
                </c:pt>
                <c:pt idx="63">
                  <c:v>51914</c:v>
                </c:pt>
                <c:pt idx="64">
                  <c:v>38414</c:v>
                </c:pt>
                <c:pt idx="65">
                  <c:v>23546</c:v>
                </c:pt>
                <c:pt idx="66">
                  <c:v>10796</c:v>
                </c:pt>
                <c:pt idx="67">
                  <c:v>51476</c:v>
                </c:pt>
                <c:pt idx="68">
                  <c:v>32258</c:v>
                </c:pt>
                <c:pt idx="69">
                  <c:v>22496</c:v>
                </c:pt>
                <c:pt idx="70">
                  <c:v>6638</c:v>
                </c:pt>
                <c:pt idx="71">
                  <c:v>16358</c:v>
                </c:pt>
                <c:pt idx="72">
                  <c:v>55814</c:v>
                </c:pt>
                <c:pt idx="73">
                  <c:v>12602</c:v>
                </c:pt>
                <c:pt idx="74">
                  <c:v>36800</c:v>
                </c:pt>
                <c:pt idx="75">
                  <c:v>41876</c:v>
                </c:pt>
                <c:pt idx="76">
                  <c:v>44546</c:v>
                </c:pt>
                <c:pt idx="77">
                  <c:v>27158</c:v>
                </c:pt>
                <c:pt idx="78">
                  <c:v>12770</c:v>
                </c:pt>
                <c:pt idx="79">
                  <c:v>35738</c:v>
                </c:pt>
                <c:pt idx="80">
                  <c:v>49214</c:v>
                </c:pt>
                <c:pt idx="81">
                  <c:v>27470</c:v>
                </c:pt>
                <c:pt idx="82">
                  <c:v>22802</c:v>
                </c:pt>
                <c:pt idx="83">
                  <c:v>46400</c:v>
                </c:pt>
                <c:pt idx="84">
                  <c:v>20192</c:v>
                </c:pt>
                <c:pt idx="85">
                  <c:v>24932</c:v>
                </c:pt>
                <c:pt idx="86">
                  <c:v>25322</c:v>
                </c:pt>
                <c:pt idx="87">
                  <c:v>3986</c:v>
                </c:pt>
                <c:pt idx="88">
                  <c:v>41948</c:v>
                </c:pt>
                <c:pt idx="89">
                  <c:v>38966</c:v>
                </c:pt>
                <c:pt idx="90">
                  <c:v>40736</c:v>
                </c:pt>
                <c:pt idx="91">
                  <c:v>31070</c:v>
                </c:pt>
                <c:pt idx="92">
                  <c:v>50570</c:v>
                </c:pt>
                <c:pt idx="93">
                  <c:v>36896</c:v>
                </c:pt>
                <c:pt idx="94">
                  <c:v>23738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3C-482C-B7EF-BD7FA7D12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961968"/>
        <c:axId val="500960328"/>
      </c:lineChart>
      <c:catAx>
        <c:axId val="500961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960328"/>
        <c:crosses val="autoZero"/>
        <c:auto val="1"/>
        <c:lblAlgn val="ctr"/>
        <c:lblOffset val="100"/>
        <c:noMultiLvlLbl val="0"/>
      </c:catAx>
      <c:valAx>
        <c:axId val="50096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96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5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69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99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487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57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0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03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6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3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87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4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wp-content/uploads/2019/09/Array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wp-content/uploads/2019/09/Before-Iteration-2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liBoraik/boraik_11-013/src/master/homework/src/Radix%20sort/info.xls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liBoraik/boraik_11-013/src/master/homework/src/Radix%20sort/Radix_only_algorithms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liBoraik/boraik_11-013/src/master/homework/src/Radix%20sort/Radix_2_Algorithms_test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Radix Sort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0;p14">
            <a:extLst>
              <a:ext uri="{FF2B5EF4-FFF2-40B4-BE49-F238E27FC236}">
                <a16:creationId xmlns:a16="http://schemas.microsoft.com/office/drawing/2014/main" id="{0D1BBBA6-9914-4CCC-8827-4A021BFB3950}"/>
              </a:ext>
            </a:extLst>
          </p:cNvPr>
          <p:cNvSpPr txBox="1">
            <a:spLocks/>
          </p:cNvSpPr>
          <p:nvPr/>
        </p:nvSpPr>
        <p:spPr>
          <a:xfrm>
            <a:off x="5496240" y="2693627"/>
            <a:ext cx="3271200" cy="970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 lang="en-US" dirty="0"/>
          </a:p>
        </p:txBody>
      </p:sp>
      <p:sp>
        <p:nvSpPr>
          <p:cNvPr id="12" name="Google Shape;221;p14">
            <a:extLst>
              <a:ext uri="{FF2B5EF4-FFF2-40B4-BE49-F238E27FC236}">
                <a16:creationId xmlns:a16="http://schemas.microsoft.com/office/drawing/2014/main" id="{562369EF-ACBD-4C86-B88B-9C5754558DBB}"/>
              </a:ext>
            </a:extLst>
          </p:cNvPr>
          <p:cNvSpPr txBox="1">
            <a:spLocks/>
          </p:cNvSpPr>
          <p:nvPr/>
        </p:nvSpPr>
        <p:spPr>
          <a:xfrm>
            <a:off x="5872800" y="4168776"/>
            <a:ext cx="3271200" cy="2109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Font typeface="Inria Sans Light"/>
              <a:buNone/>
            </a:pPr>
            <a:r>
              <a:rPr lang="ru-RU" sz="1600" b="1" dirty="0"/>
              <a:t>Борейк Али Акиль Али</a:t>
            </a:r>
            <a:endParaRPr 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7325CB-8257-404E-A474-31E0196C3F56}"/>
              </a:ext>
            </a:extLst>
          </p:cNvPr>
          <p:cNvSpPr/>
          <p:nvPr/>
        </p:nvSpPr>
        <p:spPr>
          <a:xfrm>
            <a:off x="1158949" y="1244092"/>
            <a:ext cx="67091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aleway"/>
              </a:rPr>
              <a:t>Let's see how it works with an example. Let's consider the following array:</a:t>
            </a:r>
          </a:p>
          <a:p>
            <a:br>
              <a:rPr lang="en-US" dirty="0">
                <a:solidFill>
                  <a:schemeClr val="tx1"/>
                </a:solidFill>
                <a:latin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1C4D2D-003A-4378-97DE-D2ADAFD0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89" y="1790206"/>
            <a:ext cx="5410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C0367B-6B73-4933-AA11-7C5474854EAE}"/>
              </a:ext>
            </a:extLst>
          </p:cNvPr>
          <p:cNvSpPr/>
          <p:nvPr/>
        </p:nvSpPr>
        <p:spPr>
          <a:xfrm>
            <a:off x="995916" y="2732650"/>
            <a:ext cx="6234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aleway"/>
              </a:rPr>
              <a:t>Iteration 1:</a:t>
            </a:r>
          </a:p>
          <a:p>
            <a:r>
              <a:rPr lang="en-US" dirty="0">
                <a:solidFill>
                  <a:schemeClr val="tx1"/>
                </a:solidFill>
                <a:latin typeface="raleway"/>
              </a:rPr>
              <a:t>We'll sort this array by processing digits from LSD and moving towards MSD.</a:t>
            </a:r>
          </a:p>
          <a:p>
            <a:r>
              <a:rPr lang="en-US" dirty="0">
                <a:solidFill>
                  <a:schemeClr val="tx1"/>
                </a:solidFill>
                <a:latin typeface="raleway"/>
              </a:rPr>
              <a:t>So let's start with the digits in ones place: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08FF9B-2AF9-44F8-A47A-D5FE60B7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89" y="3793082"/>
            <a:ext cx="5410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1A7CD8-A3D4-4FF6-9FED-744ACC5144D7}"/>
              </a:ext>
            </a:extLst>
          </p:cNvPr>
          <p:cNvSpPr/>
          <p:nvPr/>
        </p:nvSpPr>
        <p:spPr>
          <a:xfrm>
            <a:off x="1740195" y="43675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aleway"/>
              </a:rPr>
              <a:t>Note that the numbers have been sorted according to the digits in ones place.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0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Example of a logarithm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402F4-AEDD-4E9D-8E9E-C15D637BFEF7}"/>
              </a:ext>
            </a:extLst>
          </p:cNvPr>
          <p:cNvSpPr/>
          <p:nvPr/>
        </p:nvSpPr>
        <p:spPr>
          <a:xfrm>
            <a:off x="1207850" y="1390971"/>
            <a:ext cx="63405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aleway"/>
              </a:rPr>
              <a:t>Iteration 2:</a:t>
            </a:r>
          </a:p>
          <a:p>
            <a:r>
              <a:rPr lang="en-US" dirty="0">
                <a:solidFill>
                  <a:schemeClr val="tx1"/>
                </a:solidFill>
                <a:latin typeface="raleway"/>
              </a:rPr>
              <a:t>Let's move on to the digits in tens place:</a:t>
            </a:r>
          </a:p>
          <a:p>
            <a:br>
              <a:rPr lang="en-US" dirty="0">
                <a:solidFill>
                  <a:schemeClr val="tx1"/>
                </a:solidFill>
                <a:latin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61B2AD-0964-4138-97FB-EDFAC6C0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77" y="2170831"/>
            <a:ext cx="5410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5B7BF2-B2E7-4769-9418-40460D89F371}"/>
              </a:ext>
            </a:extLst>
          </p:cNvPr>
          <p:cNvSpPr/>
          <p:nvPr/>
        </p:nvSpPr>
        <p:spPr>
          <a:xfrm>
            <a:off x="1757917" y="2672316"/>
            <a:ext cx="2180670" cy="536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  <a:latin typeface="raleway"/>
            </a:endParaRPr>
          </a:p>
          <a:p>
            <a:r>
              <a:rPr lang="en-US" dirty="0">
                <a:solidFill>
                  <a:schemeClr val="tx1"/>
                </a:solidFill>
                <a:latin typeface="raleway"/>
              </a:rPr>
              <a:t>Now the array looks like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A70841-01C4-4429-9550-113CD907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77" y="3468824"/>
            <a:ext cx="5410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Example of a logarithm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89775-8E1F-4EA0-9426-373A5EED628E}"/>
              </a:ext>
            </a:extLst>
          </p:cNvPr>
          <p:cNvSpPr/>
          <p:nvPr/>
        </p:nvSpPr>
        <p:spPr>
          <a:xfrm>
            <a:off x="1207850" y="13815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aleway"/>
              </a:rPr>
              <a:t>Iteration 3:</a:t>
            </a:r>
          </a:p>
          <a:p>
            <a:r>
              <a:rPr lang="en-US" dirty="0">
                <a:solidFill>
                  <a:schemeClr val="tx1"/>
                </a:solidFill>
                <a:latin typeface="raleway"/>
              </a:rPr>
              <a:t>Let's move on to the digits in the hundreds position: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F18931C-0D4B-495E-8C9F-5F644BD1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38" y="2171884"/>
            <a:ext cx="5410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8B66F-DE52-401A-A7FF-E1873F1C7F54}"/>
              </a:ext>
            </a:extLst>
          </p:cNvPr>
          <p:cNvSpPr/>
          <p:nvPr/>
        </p:nvSpPr>
        <p:spPr>
          <a:xfrm>
            <a:off x="1710238" y="3023672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aleway"/>
              </a:rPr>
              <a:t>After this iteration, the array looks like: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FBCF56D-7C2C-4900-9199-F062A20D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38" y="3773173"/>
            <a:ext cx="5410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59E2F3-5CB0-40EA-AA42-73A103EC4FD1}"/>
              </a:ext>
            </a:extLst>
          </p:cNvPr>
          <p:cNvSpPr/>
          <p:nvPr/>
        </p:nvSpPr>
        <p:spPr>
          <a:xfrm>
            <a:off x="1710238" y="43355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aleway"/>
              </a:rPr>
              <a:t>And the algorithm stops here, with all elements sorted.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0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Comparison of data (attached in the excel</a:t>
            </a:r>
            <a:r>
              <a:rPr lang="ar-SA" sz="2800" dirty="0"/>
              <a:t> ( </a:t>
            </a:r>
            <a:endParaRPr sz="28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5754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13AAA7-D00F-432B-B1B8-75F9F2AFD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747420"/>
              </p:ext>
            </p:extLst>
          </p:nvPr>
        </p:nvGraphicFramePr>
        <p:xfrm>
          <a:off x="1886059" y="811396"/>
          <a:ext cx="5259020" cy="3193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C3CD7F-348B-48B2-90D2-529FF3171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669064"/>
              </p:ext>
            </p:extLst>
          </p:nvPr>
        </p:nvGraphicFramePr>
        <p:xfrm>
          <a:off x="4882178" y="946352"/>
          <a:ext cx="4135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0DBD3B-11D0-40E0-BC1C-002EBEA45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935061"/>
              </p:ext>
            </p:extLst>
          </p:nvPr>
        </p:nvGraphicFramePr>
        <p:xfrm>
          <a:off x="520994" y="946352"/>
          <a:ext cx="39375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141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94661" y="1388450"/>
            <a:ext cx="7690884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file in gutbucket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dirty="0">
              <a:solidFill>
                <a:srgbClr val="FFFFF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https://bitbucket.org/AliBoraik/boraik_11-013/src/master/homework/src/Radix%20sort/info.xlsx</a:t>
            </a:r>
            <a:endParaRPr lang="en-US" dirty="0"/>
          </a:p>
          <a:p>
            <a:pPr marL="0" lv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8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About Radix sort </a:t>
            </a:r>
            <a:endParaRPr sz="36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8336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Radix sort ? 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5693-B9E8-49CD-B673-4F6C352C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5" y="1387621"/>
            <a:ext cx="7028914" cy="3265800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The lower bound for Comparison based sorting algorithm (Merge Sort, Heap Sort,</a:t>
            </a:r>
          </a:p>
          <a:p>
            <a:pPr marL="101600" indent="0">
              <a:buNone/>
            </a:pPr>
            <a:r>
              <a:rPr lang="en-US" sz="1400" dirty="0"/>
              <a:t>Quick-Sort .. etc.) is Ω(n Log n), i.e., they cannot do better than n Log n.</a:t>
            </a:r>
          </a:p>
          <a:p>
            <a:pPr marL="101600" indent="0">
              <a:buNone/>
            </a:pPr>
            <a:r>
              <a:rPr lang="en-US" sz="1400" dirty="0"/>
              <a:t>Counting sort is a linear time sorting algorithm that sort in O(n +k ) time when elements</a:t>
            </a:r>
          </a:p>
          <a:p>
            <a:pPr marL="101600" indent="0">
              <a:buNone/>
            </a:pPr>
            <a:r>
              <a:rPr lang="en-US" sz="1400" dirty="0"/>
              <a:t>are in the range from 1 to k.</a:t>
            </a:r>
          </a:p>
          <a:p>
            <a:pPr marL="101600" indent="0">
              <a:buNone/>
            </a:pPr>
            <a:r>
              <a:rPr lang="en-US" sz="1400" dirty="0"/>
              <a:t>What if the elements are in the range from 1 to n2?</a:t>
            </a:r>
          </a:p>
          <a:p>
            <a:pPr marL="101600" indent="0">
              <a:buNone/>
            </a:pPr>
            <a:r>
              <a:rPr lang="en-US" sz="1400" dirty="0"/>
              <a:t>We can’t use counting sort because counting sort will take O(n2) which is worse than</a:t>
            </a:r>
          </a:p>
          <a:p>
            <a:pPr marL="101600" indent="0">
              <a:buNone/>
            </a:pPr>
            <a:r>
              <a:rPr lang="en-US" sz="1400" dirty="0"/>
              <a:t>comparison-based sorting algorithms. Can we sort such an array in linear time?</a:t>
            </a:r>
          </a:p>
          <a:p>
            <a:pPr marL="101600" indent="0">
              <a:buNone/>
            </a:pPr>
            <a:r>
              <a:rPr lang="en-US" sz="1400" dirty="0"/>
              <a:t>Radix Sort is the answer. The idea of Radix Sort is to do digit by digit sort starting from</a:t>
            </a:r>
          </a:p>
          <a:p>
            <a:pPr marL="101600" indent="0">
              <a:buNone/>
            </a:pPr>
            <a:r>
              <a:rPr lang="en-US" sz="1400" dirty="0"/>
              <a:t>least significant digit to most significant digit. Radix sort uses counting sort as a</a:t>
            </a:r>
          </a:p>
          <a:p>
            <a:pPr marL="101600" indent="0">
              <a:buNone/>
            </a:pPr>
            <a:r>
              <a:rPr lang="en-US" sz="1400" dirty="0"/>
              <a:t>subroutine to sort.</a:t>
            </a:r>
          </a:p>
          <a:p>
            <a:pPr marL="101600" indent="0">
              <a:buNone/>
            </a:pPr>
            <a:r>
              <a:rPr lang="en-US" sz="1400" dirty="0"/>
              <a:t>The Radix Sort Algorithm</a:t>
            </a:r>
          </a:p>
          <a:p>
            <a:pPr marL="101600" indent="0">
              <a:buNone/>
            </a:pPr>
            <a:r>
              <a:rPr lang="en-US" sz="1400" dirty="0"/>
              <a:t>1. Do following for each digit </a:t>
            </a:r>
            <a:r>
              <a:rPr lang="en-US" sz="1400" dirty="0" err="1"/>
              <a:t>i</a:t>
            </a:r>
            <a:r>
              <a:rPr lang="en-US" sz="1400" dirty="0"/>
              <a:t> where </a:t>
            </a:r>
            <a:r>
              <a:rPr lang="en-US" sz="1400" dirty="0" err="1"/>
              <a:t>i</a:t>
            </a:r>
            <a:r>
              <a:rPr lang="en-US" sz="1400" dirty="0"/>
              <a:t> varies from least significant digit to the most</a:t>
            </a:r>
          </a:p>
          <a:p>
            <a:pPr marL="101600" indent="0">
              <a:buNone/>
            </a:pPr>
            <a:r>
              <a:rPr lang="en-US" sz="1400" dirty="0"/>
              <a:t>significant digit.</a:t>
            </a:r>
          </a:p>
          <a:p>
            <a:pPr marL="101600" indent="0">
              <a:buNone/>
            </a:pPr>
            <a:r>
              <a:rPr lang="en-US" sz="1400" dirty="0"/>
              <a:t>Sort input array using counting sort (or any stable sort) according to the it’s digit.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What is the running time of Radix Sort ?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5693-B9E8-49CD-B673-4F6C352C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903" y="1263293"/>
            <a:ext cx="8381874" cy="3265800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Let there be d digits in input integers. Radix Sort takes O(d*(</a:t>
            </a:r>
            <a:r>
              <a:rPr lang="en-US" sz="1400" dirty="0" err="1"/>
              <a:t>n+b</a:t>
            </a:r>
            <a:r>
              <a:rPr lang="en-US" sz="1400" dirty="0"/>
              <a:t>)) time where b is the</a:t>
            </a:r>
          </a:p>
          <a:p>
            <a:pPr marL="101600" indent="0">
              <a:buNone/>
            </a:pPr>
            <a:r>
              <a:rPr lang="en-US" sz="1400" dirty="0"/>
              <a:t>base for representing numbers, for example, for the decimal system, b is 10. What is the</a:t>
            </a:r>
          </a:p>
          <a:p>
            <a:pPr marL="101600" indent="0">
              <a:buNone/>
            </a:pPr>
            <a:r>
              <a:rPr lang="en-US" sz="1400" dirty="0"/>
              <a:t>value of d? If k is the maximum possible value, then d would be O(</a:t>
            </a:r>
            <a:r>
              <a:rPr lang="en-US" sz="1400" dirty="0" err="1"/>
              <a:t>logb</a:t>
            </a:r>
            <a:r>
              <a:rPr lang="en-US" sz="1400" dirty="0"/>
              <a:t>(k)). So overall</a:t>
            </a:r>
          </a:p>
          <a:p>
            <a:pPr marL="101600" indent="0">
              <a:buNone/>
            </a:pPr>
            <a:r>
              <a:rPr lang="en-US" sz="1400" dirty="0"/>
              <a:t>time complexity is O((</a:t>
            </a:r>
            <a:r>
              <a:rPr lang="en-US" sz="1400" dirty="0" err="1"/>
              <a:t>n+b</a:t>
            </a:r>
            <a:r>
              <a:rPr lang="en-US" sz="1400" dirty="0"/>
              <a:t>) * </a:t>
            </a:r>
            <a:r>
              <a:rPr lang="en-US" sz="1400" dirty="0" err="1"/>
              <a:t>logb</a:t>
            </a:r>
            <a:r>
              <a:rPr lang="en-US" sz="1400" dirty="0"/>
              <a:t>(k)). Which looks more than the time complexity of</a:t>
            </a:r>
          </a:p>
          <a:p>
            <a:pPr marL="101600" indent="0">
              <a:buNone/>
            </a:pPr>
            <a:r>
              <a:rPr lang="en-US" sz="1400" dirty="0"/>
              <a:t>comparison-based sorting algorithms for a large k. Let us first limit k. Let k &lt;= </a:t>
            </a:r>
            <a:r>
              <a:rPr lang="en-US" sz="1400" dirty="0" err="1"/>
              <a:t>nc</a:t>
            </a:r>
            <a:r>
              <a:rPr lang="en-US" sz="1400" dirty="0"/>
              <a:t> where</a:t>
            </a:r>
          </a:p>
          <a:p>
            <a:pPr marL="101600" indent="0">
              <a:buNone/>
            </a:pPr>
            <a:r>
              <a:rPr lang="en-US" sz="1400" dirty="0"/>
              <a:t>c is a constant. In that case, the complexity becomes O(</a:t>
            </a:r>
            <a:r>
              <a:rPr lang="en-US" sz="1400" dirty="0" err="1"/>
              <a:t>nLogb</a:t>
            </a:r>
            <a:r>
              <a:rPr lang="en-US" sz="1400" dirty="0"/>
              <a:t>(n)). But it still doesn’t</a:t>
            </a:r>
          </a:p>
          <a:p>
            <a:pPr marL="101600" indent="0">
              <a:buNone/>
            </a:pPr>
            <a:r>
              <a:rPr lang="en-US" sz="1400" dirty="0"/>
              <a:t>beat comparison-based sorting algorithms.</a:t>
            </a:r>
          </a:p>
          <a:p>
            <a:pPr marL="101600" indent="0">
              <a:buNone/>
            </a:pPr>
            <a:r>
              <a:rPr lang="en-US" sz="1400" dirty="0"/>
              <a:t>What if we make the value of b larger?. What should be the value of b to make the time</a:t>
            </a:r>
          </a:p>
          <a:p>
            <a:pPr marL="101600" indent="0">
              <a:buNone/>
            </a:pPr>
            <a:r>
              <a:rPr lang="en-US" sz="1400" dirty="0"/>
              <a:t>complexity linear? If we set b as n, we get the time complexity as O(n). In other words,</a:t>
            </a:r>
          </a:p>
          <a:p>
            <a:pPr marL="101600" indent="0">
              <a:buNone/>
            </a:pPr>
            <a:r>
              <a:rPr lang="en-US" sz="1400" dirty="0"/>
              <a:t>we can sort an array of integers with a range from 1 to </a:t>
            </a:r>
            <a:r>
              <a:rPr lang="en-US" sz="1400" dirty="0" err="1"/>
              <a:t>nc</a:t>
            </a:r>
            <a:r>
              <a:rPr lang="en-US" sz="1400" dirty="0"/>
              <a:t> if the numbers are represented</a:t>
            </a:r>
          </a:p>
          <a:p>
            <a:pPr marL="101600" indent="0">
              <a:buNone/>
            </a:pPr>
            <a:r>
              <a:rPr lang="en-US" sz="1400" dirty="0"/>
              <a:t>in base n (or every digit takes log2(n) bits).</a:t>
            </a:r>
          </a:p>
          <a:p>
            <a:pPr marL="101600" indent="0">
              <a:buNone/>
            </a:pPr>
            <a:r>
              <a:rPr lang="en-US" sz="1400" dirty="0"/>
              <a:t>Is Radix Sort preferable to Comparison based sorting algorithms like Quick-Sort?</a:t>
            </a:r>
          </a:p>
          <a:p>
            <a:pPr marL="101600" indent="0">
              <a:buNone/>
            </a:pPr>
            <a:r>
              <a:rPr lang="en-US" sz="1400" dirty="0"/>
              <a:t>If we have log2n bits for every digit, the running time of Radix appears to be better than</a:t>
            </a:r>
          </a:p>
          <a:p>
            <a:pPr marL="101600" indent="0">
              <a:buNone/>
            </a:pPr>
            <a:r>
              <a:rPr lang="en-US" sz="1400" dirty="0"/>
              <a:t>effectively. Also, Radix sort uses counting sort as a subroutine and counting sort takes</a:t>
            </a:r>
          </a:p>
          <a:p>
            <a:pPr marL="101600" indent="0">
              <a:buNone/>
            </a:pPr>
            <a:r>
              <a:rPr lang="en-US" sz="1400" dirty="0"/>
              <a:t>extra space to sort numbers.</a:t>
            </a:r>
          </a:p>
          <a:p>
            <a:pPr marL="101600" indent="0">
              <a:buNone/>
            </a:pPr>
            <a:r>
              <a:rPr lang="en-US" sz="1400" dirty="0"/>
              <a:t>Recommended: Please try your approach on {IDE} first, before moving on to the</a:t>
            </a:r>
          </a:p>
          <a:p>
            <a:pPr marL="101600" indent="0">
              <a:buNone/>
            </a:pPr>
            <a:r>
              <a:rPr lang="en-US" sz="1400" dirty="0"/>
              <a:t>solution.</a:t>
            </a:r>
          </a:p>
        </p:txBody>
      </p:sp>
    </p:spTree>
    <p:extLst>
      <p:ext uri="{BB962C8B-B14F-4D97-AF65-F5344CB8AC3E}">
        <p14:creationId xmlns:p14="http://schemas.microsoft.com/office/powerpoint/2010/main" val="8939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Implementation of Radix Sort</a:t>
            </a:r>
            <a:endParaRPr sz="36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In java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94661" y="1388450"/>
            <a:ext cx="7690884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hlinkClick r:id="rId3"/>
              </a:rPr>
              <a:t>https://bitbucket.org/AliBoraik/boraik_11-013/src/master/homework/src/Radix%20sort/Radix_only_algorithms.java</a:t>
            </a:r>
            <a:endParaRPr lang="en-US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code algorithm test</a:t>
            </a:r>
            <a:endParaRPr sz="36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In java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73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94661" y="1388450"/>
            <a:ext cx="7690884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hlinkClick r:id="rId3"/>
              </a:rPr>
              <a:t>https://bitbucket.org/AliBoraik/boraik_11-013/src/master/homework/src/Radix%20sort/Radix_2_Algorithms_test.java</a:t>
            </a:r>
            <a:endParaRPr lang="en-US" dirty="0"/>
          </a:p>
          <a:p>
            <a:pPr marL="0" lv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17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Example of a logarithm</a:t>
            </a:r>
            <a:endParaRPr sz="36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4423303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765</Words>
  <Application>Microsoft Office PowerPoint</Application>
  <PresentationFormat>On-screen Show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Titillium Web</vt:lpstr>
      <vt:lpstr>Saira SemiCondensed Medium</vt:lpstr>
      <vt:lpstr>Arial</vt:lpstr>
      <vt:lpstr>Saira Semi Condensed</vt:lpstr>
      <vt:lpstr>raleway</vt:lpstr>
      <vt:lpstr>Inria Sans Light</vt:lpstr>
      <vt:lpstr>Gurney template</vt:lpstr>
      <vt:lpstr>Radix Sort</vt:lpstr>
      <vt:lpstr>About Radix sort </vt:lpstr>
      <vt:lpstr>What is the Radix sort ? </vt:lpstr>
      <vt:lpstr>What is the running time of Radix Sort ?</vt:lpstr>
      <vt:lpstr>Implementation of Radix Sort</vt:lpstr>
      <vt:lpstr>PowerPoint Presentation</vt:lpstr>
      <vt:lpstr>code algorithm test</vt:lpstr>
      <vt:lpstr>PowerPoint Presentation</vt:lpstr>
      <vt:lpstr>Example of a logarithm</vt:lpstr>
      <vt:lpstr>PowerPoint Presentation</vt:lpstr>
      <vt:lpstr>Example of a logarithm</vt:lpstr>
      <vt:lpstr>Example of a logarithm</vt:lpstr>
      <vt:lpstr>Comparison of data (attached in the excel (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Decktop</dc:creator>
  <cp:lastModifiedBy>Ali</cp:lastModifiedBy>
  <cp:revision>10</cp:revision>
  <dcterms:modified xsi:type="dcterms:W3CDTF">2021-04-22T11:21:13Z</dcterms:modified>
</cp:coreProperties>
</file>